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61" r:id="rId4"/>
    <p:sldId id="260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79FD-464E-4F39-BBF1-72B96A5447BD}" type="datetimeFigureOut">
              <a:rPr lang="en-US" smtClean="0"/>
              <a:pPr/>
              <a:t>16/4/2024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4DA8-1DDC-471B-9C4F-70C8CE0AE2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6724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79FD-464E-4F39-BBF1-72B96A5447BD}" type="datetimeFigureOut">
              <a:rPr lang="en-US" smtClean="0"/>
              <a:pPr/>
              <a:t>16/4/2024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4DA8-1DDC-471B-9C4F-70C8CE0AE2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083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79FD-464E-4F39-BBF1-72B96A5447BD}" type="datetimeFigureOut">
              <a:rPr lang="en-US" smtClean="0"/>
              <a:pPr/>
              <a:t>16/4/2024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4DA8-1DDC-471B-9C4F-70C8CE0AE2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2489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79FD-464E-4F39-BBF1-72B96A5447BD}" type="datetimeFigureOut">
              <a:rPr lang="en-US" smtClean="0"/>
              <a:pPr/>
              <a:t>16/4/2024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4DA8-1DDC-471B-9C4F-70C8CE0AE2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22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79FD-464E-4F39-BBF1-72B96A5447BD}" type="datetimeFigureOut">
              <a:rPr lang="en-US" smtClean="0"/>
              <a:pPr/>
              <a:t>16/4/2024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4DA8-1DDC-471B-9C4F-70C8CE0AE2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512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79FD-464E-4F39-BBF1-72B96A5447BD}" type="datetimeFigureOut">
              <a:rPr lang="en-US" smtClean="0"/>
              <a:pPr/>
              <a:t>16/4/2024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4DA8-1DDC-471B-9C4F-70C8CE0AE2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250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79FD-464E-4F39-BBF1-72B96A5447BD}" type="datetimeFigureOut">
              <a:rPr lang="en-US" smtClean="0"/>
              <a:pPr/>
              <a:t>16/4/2024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4DA8-1DDC-471B-9C4F-70C8CE0AE2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9212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79FD-464E-4F39-BBF1-72B96A5447BD}" type="datetimeFigureOut">
              <a:rPr lang="en-US" smtClean="0"/>
              <a:pPr/>
              <a:t>16/4/2024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4DA8-1DDC-471B-9C4F-70C8CE0AE2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682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79FD-464E-4F39-BBF1-72B96A5447BD}" type="datetimeFigureOut">
              <a:rPr lang="en-US" smtClean="0"/>
              <a:pPr/>
              <a:t>16/4/2024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4DA8-1DDC-471B-9C4F-70C8CE0AE2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4240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79FD-464E-4F39-BBF1-72B96A5447BD}" type="datetimeFigureOut">
              <a:rPr lang="en-US" smtClean="0"/>
              <a:pPr/>
              <a:t>16/4/2024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4DA8-1DDC-471B-9C4F-70C8CE0AE2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805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479FD-464E-4F39-BBF1-72B96A5447BD}" type="datetimeFigureOut">
              <a:rPr lang="en-US" smtClean="0"/>
              <a:pPr/>
              <a:t>16/4/2024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94DA8-1DDC-471B-9C4F-70C8CE0AE2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2859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479FD-464E-4F39-BBF1-72B96A5447BD}" type="datetimeFigureOut">
              <a:rPr lang="en-US" smtClean="0"/>
              <a:pPr/>
              <a:t>16/4/2024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94DA8-1DDC-471B-9C4F-70C8CE0AE2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292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2133600"/>
            <a:ext cx="366331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ÔN TẬP VỀ </a:t>
            </a:r>
          </a:p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DẤU </a:t>
            </a:r>
            <a:r>
              <a:rPr lang="en-US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CÂU</a:t>
            </a:r>
          </a:p>
          <a:p>
            <a:pPr algn="ctr">
              <a:lnSpc>
                <a:spcPct val="150000"/>
              </a:lnSpc>
            </a:pPr>
            <a:r>
              <a:rPr lang="en-US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LỚP 5A</a:t>
            </a:r>
            <a:endParaRPr lang="en-US" sz="4800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38300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982682"/>
            <a:ext cx="70866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1: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i="1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Tr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ong 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những câu sau đây, dấu hai chấm có tác dụng gì?</a:t>
            </a:r>
          </a:p>
          <a:p>
            <a:pPr algn="just" fontAlgn="base">
              <a:lnSpc>
                <a:spcPct val="150000"/>
              </a:lnSpc>
            </a:pPr>
            <a:r>
              <a:rPr lang="vi-VN" sz="2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a) Sự vật xung quanh tôi có sự thay đổi lớn: Hôm nay tôi đi học.</a:t>
            </a:r>
          </a:p>
          <a:p>
            <a:pPr algn="just" fontAlgn="base">
              <a:lnSpc>
                <a:spcPct val="150000"/>
              </a:lnSpc>
            </a:pPr>
            <a:r>
              <a:rPr lang="vi-VN" sz="2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b) Bố dặn bé Lan: “Con phải học bài xong rồi mới đi chơi đấy!”.</a:t>
            </a:r>
          </a:p>
        </p:txBody>
      </p:sp>
      <p:sp>
        <p:nvSpPr>
          <p:cNvPr id="7" name="Rectangle 6"/>
          <p:cNvSpPr/>
          <p:nvPr/>
        </p:nvSpPr>
        <p:spPr>
          <a:xfrm>
            <a:off x="2122251" y="5157281"/>
            <a:ext cx="3733800" cy="1200329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vi-VN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a) Bắt đầu sự giải thích.</a:t>
            </a:r>
          </a:p>
          <a:p>
            <a:pPr algn="just" fontAlgn="base">
              <a:lnSpc>
                <a:spcPct val="150000"/>
              </a:lnSpc>
            </a:pPr>
            <a:r>
              <a:rPr lang="vi-VN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b) Mở đầu câu trích dẫn.</a:t>
            </a:r>
          </a:p>
        </p:txBody>
      </p:sp>
    </p:spTree>
    <p:extLst>
      <p:ext uri="{BB962C8B-B14F-4D97-AF65-F5344CB8AC3E}">
        <p14:creationId xmlns:p14="http://schemas.microsoft.com/office/powerpoint/2010/main" xmlns="" val="298602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381000"/>
            <a:ext cx="8377136" cy="3584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vi-VN" sz="2200" b="1" u="sng" dirty="0">
                <a:latin typeface="Arial" pitchFamily="34" charset="0"/>
                <a:cs typeface="Arial" pitchFamily="34" charset="0"/>
              </a:rPr>
              <a:t>Bài </a:t>
            </a:r>
            <a:r>
              <a:rPr lang="en-US" sz="2200" b="1" u="sng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vi-VN" sz="2200" b="1" u="sng" dirty="0" smtClean="0">
                <a:latin typeface="Arial" pitchFamily="34" charset="0"/>
                <a:cs typeface="Arial" pitchFamily="34" charset="0"/>
              </a:rPr>
              <a:t>:</a:t>
            </a:r>
            <a:endParaRPr lang="vi-VN" sz="2200" dirty="0">
              <a:latin typeface="Arial" pitchFamily="34" charset="0"/>
              <a:cs typeface="Arial" pitchFamily="34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vi-VN" sz="2200" dirty="0" smtClean="0">
                <a:latin typeface="Arial" pitchFamily="34" charset="0"/>
                <a:cs typeface="Arial" pitchFamily="34" charset="0"/>
              </a:rPr>
              <a:t>Điền </a:t>
            </a:r>
            <a:r>
              <a:rPr lang="vi-VN" sz="2200" dirty="0">
                <a:latin typeface="Arial" pitchFamily="34" charset="0"/>
                <a:cs typeface="Arial" pitchFamily="34" charset="0"/>
              </a:rPr>
              <a:t>dấu phẩy, dấu chấm, dấu hai chấm, dấu chấm hỏi và dấu chấm cảm vào chỗ trống  sao cho thích hợp:</a:t>
            </a:r>
          </a:p>
          <a:p>
            <a:pPr algn="just" fontAlgn="base">
              <a:lnSpc>
                <a:spcPct val="150000"/>
              </a:lnSpc>
            </a:pPr>
            <a:r>
              <a:rPr lang="vi-VN" sz="2200" dirty="0">
                <a:latin typeface="Arial" pitchFamily="34" charset="0"/>
                <a:cs typeface="Arial" pitchFamily="34" charset="0"/>
              </a:rPr>
              <a:t>          </a:t>
            </a:r>
            <a:r>
              <a:rPr lang="vi-VN" sz="22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Sân ga ồn ào….nhộn nhịp…..đoàn tàu đã đến…..</a:t>
            </a:r>
          </a:p>
          <a:p>
            <a:pPr algn="just" fontAlgn="base">
              <a:lnSpc>
                <a:spcPct val="150000"/>
              </a:lnSpc>
            </a:pPr>
            <a:r>
              <a:rPr lang="vi-VN" sz="22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         …..Bố ơi….bố đã nhìn thấy mẹ chưa…….</a:t>
            </a:r>
          </a:p>
          <a:p>
            <a:pPr algn="just" fontAlgn="base">
              <a:lnSpc>
                <a:spcPct val="150000"/>
              </a:lnSpc>
            </a:pPr>
            <a:r>
              <a:rPr lang="vi-VN" sz="22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         …..Đi lại gần nữa đi….con….</a:t>
            </a:r>
          </a:p>
          <a:p>
            <a:pPr algn="just" fontAlgn="base">
              <a:lnSpc>
                <a:spcPct val="150000"/>
              </a:lnSpc>
            </a:pPr>
            <a:r>
              <a:rPr lang="vi-VN" sz="22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          ….A….mẹ đã xuống kia rồi…..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0" y="4267200"/>
            <a:ext cx="6734783" cy="2123658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vi-VN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Sân </a:t>
            </a:r>
            <a:r>
              <a:rPr lang="vi-VN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 ồn ào, nhộn </a:t>
            </a:r>
            <a:r>
              <a:rPr lang="vi-VN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nhịp</a:t>
            </a: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vi-VN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đoàn tàu đã </a:t>
            </a:r>
            <a:r>
              <a:rPr lang="vi-VN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endParaRPr lang="vi-VN" sz="2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fontAlgn="base">
              <a:lnSpc>
                <a:spcPct val="150000"/>
              </a:lnSpc>
            </a:pP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- </a:t>
            </a:r>
            <a:r>
              <a:rPr lang="vi-VN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Bố </a:t>
            </a:r>
            <a:r>
              <a:rPr lang="vi-VN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ơi, bố đã nhìn thấy mẹ chưa?</a:t>
            </a:r>
          </a:p>
          <a:p>
            <a:pPr fontAlgn="base">
              <a:lnSpc>
                <a:spcPct val="150000"/>
              </a:lnSpc>
            </a:pP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- </a:t>
            </a:r>
            <a:r>
              <a:rPr lang="vi-VN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 </a:t>
            </a:r>
            <a:r>
              <a:rPr lang="vi-VN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lại gần nữa đi, con!</a:t>
            </a:r>
          </a:p>
          <a:p>
            <a:pPr fontAlgn="base">
              <a:lnSpc>
                <a:spcPct val="150000"/>
              </a:lnSpc>
            </a:pPr>
            <a:r>
              <a:rPr lang="en-US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- </a:t>
            </a:r>
            <a:r>
              <a:rPr lang="vi-VN" sz="2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vi-VN" sz="2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mẹ đã xuống kia rồi!</a:t>
            </a:r>
          </a:p>
        </p:txBody>
      </p:sp>
    </p:spTree>
    <p:extLst>
      <p:ext uri="{BB962C8B-B14F-4D97-AF65-F5344CB8AC3E}">
        <p14:creationId xmlns:p14="http://schemas.microsoft.com/office/powerpoint/2010/main" xmlns="" val="1038834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152400"/>
            <a:ext cx="8077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</a:pPr>
            <a:r>
              <a:rPr lang="vi-VN" sz="2400" b="1" u="sng" dirty="0">
                <a:latin typeface="Arial" pitchFamily="34" charset="0"/>
                <a:cs typeface="Arial" pitchFamily="34" charset="0"/>
              </a:rPr>
              <a:t>Bài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vi-VN" sz="2400" b="1" u="sng" dirty="0" smtClean="0">
                <a:latin typeface="Arial" pitchFamily="34" charset="0"/>
                <a:cs typeface="Arial" pitchFamily="34" charset="0"/>
              </a:rPr>
              <a:t>:</a:t>
            </a:r>
            <a:endParaRPr lang="vi-VN" sz="2400" dirty="0">
              <a:latin typeface="Arial" pitchFamily="34" charset="0"/>
              <a:cs typeface="Arial" pitchFamily="34" charset="0"/>
            </a:endParaRPr>
          </a:p>
          <a:p>
            <a:pPr fontAlgn="base"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Hãy 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chữa lại các dấu câu viết sai cho các câu sau:</a:t>
            </a:r>
          </a:p>
          <a:p>
            <a:pPr fontAlgn="base">
              <a:lnSpc>
                <a:spcPct val="150000"/>
              </a:lnSpc>
            </a:pPr>
            <a:r>
              <a:rPr lang="vi-VN" sz="2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Con tìm xem quyển sách để ở đâu?</a:t>
            </a:r>
          </a:p>
          <a:p>
            <a:pPr fontAlgn="base">
              <a:lnSpc>
                <a:spcPct val="150000"/>
              </a:lnSpc>
            </a:pPr>
            <a:r>
              <a:rPr lang="vi-VN" sz="2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Mẹ hỏi tôi có thích xem phim không?</a:t>
            </a:r>
          </a:p>
          <a:p>
            <a:pPr fontAlgn="base">
              <a:lnSpc>
                <a:spcPct val="150000"/>
              </a:lnSpc>
            </a:pPr>
            <a:r>
              <a:rPr lang="vi-VN" sz="2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Tôi cũng không biết là tôi có thích hay không?</a:t>
            </a:r>
          </a:p>
        </p:txBody>
      </p:sp>
      <p:sp>
        <p:nvSpPr>
          <p:cNvPr id="5" name="Rectangle 4"/>
          <p:cNvSpPr/>
          <p:nvPr/>
        </p:nvSpPr>
        <p:spPr>
          <a:xfrm>
            <a:off x="990600" y="3200400"/>
            <a:ext cx="7467600" cy="1754326"/>
          </a:xfrm>
          <a:prstGeom prst="rect">
            <a:avLst/>
          </a:prstGeom>
          <a:solidFill>
            <a:srgbClr val="FFFFCC"/>
          </a:solidFill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vi-VN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 tìm xem quyển sách để ở đâu?</a:t>
            </a:r>
          </a:p>
          <a:p>
            <a:pPr fontAlgn="base">
              <a:lnSpc>
                <a:spcPct val="150000"/>
              </a:lnSpc>
            </a:pP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vi-VN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Mẹ hỏi tôi có thích xem phim không?</a:t>
            </a:r>
          </a:p>
          <a:p>
            <a:pPr fontAlgn="base">
              <a:lnSpc>
                <a:spcPct val="150000"/>
              </a:lnSpc>
            </a:pP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vi-VN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Tôi cũng không biết là tôi có thích hay không?</a:t>
            </a:r>
            <a:endParaRPr lang="vi-VN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636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066800"/>
            <a:ext cx="7620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2400" b="1" u="sng" dirty="0" err="1" smtClean="0">
                <a:latin typeface="Arial" pitchFamily="34" charset="0"/>
                <a:cs typeface="Arial" pitchFamily="34" charset="0"/>
              </a:rPr>
              <a:t>Bài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 4: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ách </a:t>
            </a:r>
            <a:r>
              <a:rPr lang="vi-VN" sz="2400" dirty="0">
                <a:latin typeface="Arial" pitchFamily="34" charset="0"/>
                <a:cs typeface="Arial" pitchFamily="34" charset="0"/>
              </a:rPr>
              <a:t>đoạn văn sau ra thành nhiều câu đơn. Chép lại đoạn văn và điền dấu câu thích hợp. Nhớ viết hoa và xuống dòng cho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đúng:</a:t>
            </a:r>
            <a:endParaRPr lang="vi-VN" sz="2400" dirty="0">
              <a:latin typeface="Arial" pitchFamily="34" charset="0"/>
              <a:cs typeface="Arial" pitchFamily="34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vi-VN" sz="2400" dirty="0">
                <a:latin typeface="Arial" pitchFamily="34" charset="0"/>
                <a:cs typeface="Arial" pitchFamily="34" charset="0"/>
              </a:rPr>
              <a:t>          </a:t>
            </a:r>
            <a:r>
              <a:rPr lang="vi-VN" sz="2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Một con Dê Trắng vào rừng tìm lá non bỗng gặp Sói Sói quát dê kia mi đi đâu Dê Trẵng run rẩy tôi </a:t>
            </a:r>
            <a:r>
              <a:rPr lang="en-US" sz="2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đ</a:t>
            </a:r>
            <a:r>
              <a:rPr lang="vi-VN" sz="2400" b="1" i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vi-VN" sz="2400" b="1" i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tìm lá non trên đầu mi có cái gì thế đầu tôi có sừng tim mi thế nào tim tôi đang run sợ…</a:t>
            </a:r>
          </a:p>
        </p:txBody>
      </p:sp>
    </p:spTree>
    <p:extLst>
      <p:ext uri="{BB962C8B-B14F-4D97-AF65-F5344CB8AC3E}">
        <p14:creationId xmlns:p14="http://schemas.microsoft.com/office/powerpoint/2010/main" xmlns="" val="1928322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t="-27000" r="-2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838200"/>
            <a:ext cx="8534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vi-VN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Một </a:t>
            </a:r>
            <a:r>
              <a:rPr lang="vi-VN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con Dê Trắng vào rừng tìm lá non, bỗng gặp Sói. Sói quát: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- </a:t>
            </a:r>
            <a:r>
              <a:rPr lang="vi-VN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Dê </a:t>
            </a:r>
            <a:r>
              <a:rPr lang="vi-VN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kia, mi đi đâu?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vi-VN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Dê </a:t>
            </a:r>
            <a:r>
              <a:rPr lang="vi-VN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Trắng run rẩy: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- </a:t>
            </a:r>
            <a:r>
              <a:rPr lang="vi-VN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Tôi </a:t>
            </a:r>
            <a:r>
              <a:rPr lang="vi-VN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đi tìm lá non.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-</a:t>
            </a:r>
            <a:r>
              <a:rPr lang="vi-VN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Trên </a:t>
            </a:r>
            <a:r>
              <a:rPr lang="vi-VN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đầu mi có cái gì thế?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- </a:t>
            </a:r>
            <a:r>
              <a:rPr lang="vi-VN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Đầu </a:t>
            </a:r>
            <a:r>
              <a:rPr lang="vi-VN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tôi có sừng.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- </a:t>
            </a:r>
            <a:r>
              <a:rPr lang="vi-VN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Tim </a:t>
            </a:r>
            <a:r>
              <a:rPr lang="vi-VN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 thế nào?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- </a:t>
            </a:r>
            <a:r>
              <a:rPr lang="vi-VN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Tim </a:t>
            </a:r>
            <a:r>
              <a:rPr lang="vi-VN" sz="24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tôi đang run sợ…</a:t>
            </a:r>
          </a:p>
        </p:txBody>
      </p:sp>
      <p:pic>
        <p:nvPicPr>
          <p:cNvPr id="1026" name="Picture 2" descr="Dê mẹ thương con và Chó Sói độc ác - Truyện cổ tích ngụ ngôn - YouTub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2443" y="4191000"/>
            <a:ext cx="44704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18362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336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TNC</dc:creator>
  <cp:lastModifiedBy>Admin</cp:lastModifiedBy>
  <cp:revision>9</cp:revision>
  <dcterms:created xsi:type="dcterms:W3CDTF">2021-08-03T13:15:39Z</dcterms:created>
  <dcterms:modified xsi:type="dcterms:W3CDTF">2024-04-16T15:18:48Z</dcterms:modified>
</cp:coreProperties>
</file>