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2"/>
  </p:handoutMasterIdLst>
  <p:sldIdLst>
    <p:sldId id="305" r:id="rId2"/>
    <p:sldId id="292" r:id="rId3"/>
    <p:sldId id="293" r:id="rId4"/>
    <p:sldId id="276" r:id="rId5"/>
    <p:sldId id="277" r:id="rId6"/>
    <p:sldId id="278" r:id="rId7"/>
    <p:sldId id="279" r:id="rId8"/>
    <p:sldId id="280" r:id="rId9"/>
    <p:sldId id="281" r:id="rId10"/>
    <p:sldId id="282" r:id="rId11"/>
    <p:sldId id="283" r:id="rId12"/>
    <p:sldId id="299" r:id="rId13"/>
    <p:sldId id="284" r:id="rId14"/>
    <p:sldId id="297" r:id="rId15"/>
    <p:sldId id="298" r:id="rId16"/>
    <p:sldId id="285" r:id="rId17"/>
    <p:sldId id="286" r:id="rId18"/>
    <p:sldId id="287" r:id="rId19"/>
    <p:sldId id="288" r:id="rId20"/>
    <p:sldId id="289"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00"/>
    <a:srgbClr val="00FFFF"/>
    <a:srgbClr val="FF0066"/>
    <a:srgbClr val="FF9900"/>
    <a:srgbClr val="CC0099"/>
    <a:srgbClr val="00FFCC"/>
    <a:srgbClr val="0099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2106" autoAdjust="0"/>
    <p:restoredTop sz="94576" autoAdjust="0"/>
  </p:normalViewPr>
  <p:slideViewPr>
    <p:cSldViewPr>
      <p:cViewPr varScale="1">
        <p:scale>
          <a:sx n="65" d="100"/>
          <a:sy n="65" d="100"/>
        </p:scale>
        <p:origin x="-121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096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096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096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9DB128C1-EF43-4F8B-9D95-54FA6A79D53E}"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1E719B-4CB6-4F6A-A5C5-39C663C9E22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47D249-A8DB-427B-8EFE-E3E9A0DEAB6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B1DD1F1-8F81-4245-9699-D7ECE59CFAD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ED9E818-71E5-490E-9A0C-598E4C84A6F3}"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61B9910-9F0C-401B-874D-5C9D2839595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75C2E14-5B52-401E-80D5-35CF99E7442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163B80C-72D2-4FF4-9507-13F4C14F108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EF4A2F3-354E-4F72-BA68-0E50024291C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A63EC2F-FA62-45B9-A91D-57E382CD3ED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4FEF3F9-65AE-4D1F-9722-ECB65D4A36E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E983A45-F507-4843-A0F6-E2879E24F56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5ACD946-D95D-47DD-8996-ABF0126422B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F7001CA-A695-4C06-AF4D-83134FE6E26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AEB36BE-1EDE-4B7A-A6CB-95E80F777C3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descr="f09b0be77b0e0cd086628f13939409b6.jpg"/>
          <p:cNvPicPr>
            <a:picLocks noChangeAspect="1"/>
          </p:cNvPicPr>
          <p:nvPr/>
        </p:nvPicPr>
        <p:blipFill>
          <a:blip r:embed="rId2"/>
          <a:srcRect/>
          <a:stretch>
            <a:fillRect/>
          </a:stretch>
        </p:blipFill>
        <p:spPr bwMode="auto">
          <a:xfrm>
            <a:off x="-214313" y="0"/>
            <a:ext cx="9358313" cy="6858000"/>
          </a:xfrm>
          <a:prstGeom prst="rect">
            <a:avLst/>
          </a:prstGeom>
          <a:noFill/>
          <a:ln w="9525">
            <a:noFill/>
            <a:miter lim="800000"/>
            <a:headEnd/>
            <a:tailEnd/>
          </a:ln>
        </p:spPr>
      </p:pic>
      <p:pic>
        <p:nvPicPr>
          <p:cNvPr id="5123" name="Picture 6" descr="Picture5"/>
          <p:cNvPicPr>
            <a:picLocks noChangeAspect="1" noChangeArrowheads="1" noCrop="1"/>
          </p:cNvPicPr>
          <p:nvPr/>
        </p:nvPicPr>
        <p:blipFill>
          <a:blip r:embed="rId3"/>
          <a:srcRect/>
          <a:stretch>
            <a:fillRect/>
          </a:stretch>
        </p:blipFill>
        <p:spPr bwMode="auto">
          <a:xfrm>
            <a:off x="714375" y="0"/>
            <a:ext cx="1600200" cy="1416050"/>
          </a:xfrm>
          <a:prstGeom prst="rect">
            <a:avLst/>
          </a:prstGeom>
          <a:noFill/>
          <a:ln w="9525">
            <a:noFill/>
            <a:miter lim="800000"/>
            <a:headEnd/>
            <a:tailEnd/>
          </a:ln>
        </p:spPr>
      </p:pic>
      <p:pic>
        <p:nvPicPr>
          <p:cNvPr id="5124" name="Picture 6" descr="Picture5"/>
          <p:cNvPicPr>
            <a:picLocks noChangeAspect="1" noChangeArrowheads="1" noCrop="1"/>
          </p:cNvPicPr>
          <p:nvPr/>
        </p:nvPicPr>
        <p:blipFill>
          <a:blip r:embed="rId3"/>
          <a:srcRect/>
          <a:stretch>
            <a:fillRect/>
          </a:stretch>
        </p:blipFill>
        <p:spPr bwMode="auto">
          <a:xfrm>
            <a:off x="7715250" y="5857875"/>
            <a:ext cx="1600200" cy="1416050"/>
          </a:xfrm>
          <a:prstGeom prst="rect">
            <a:avLst/>
          </a:prstGeom>
          <a:noFill/>
          <a:ln w="9525">
            <a:noFill/>
            <a:miter lim="800000"/>
            <a:headEnd/>
            <a:tailEnd/>
          </a:ln>
        </p:spPr>
      </p:pic>
      <p:pic>
        <p:nvPicPr>
          <p:cNvPr id="5125" name="Picture 6" descr="Picture5"/>
          <p:cNvPicPr>
            <a:picLocks noChangeAspect="1" noChangeArrowheads="1" noCrop="1"/>
          </p:cNvPicPr>
          <p:nvPr/>
        </p:nvPicPr>
        <p:blipFill>
          <a:blip r:embed="rId3"/>
          <a:srcRect/>
          <a:stretch>
            <a:fillRect/>
          </a:stretch>
        </p:blipFill>
        <p:spPr bwMode="auto">
          <a:xfrm>
            <a:off x="7358063" y="0"/>
            <a:ext cx="1600200" cy="1416050"/>
          </a:xfrm>
          <a:prstGeom prst="rect">
            <a:avLst/>
          </a:prstGeom>
          <a:noFill/>
          <a:ln w="9525">
            <a:noFill/>
            <a:miter lim="800000"/>
            <a:headEnd/>
            <a:tailEnd/>
          </a:ln>
        </p:spPr>
      </p:pic>
      <p:pic>
        <p:nvPicPr>
          <p:cNvPr id="5126" name="Picture 6" descr="Picture5"/>
          <p:cNvPicPr>
            <a:picLocks noChangeAspect="1" noChangeArrowheads="1" noCrop="1"/>
          </p:cNvPicPr>
          <p:nvPr/>
        </p:nvPicPr>
        <p:blipFill>
          <a:blip r:embed="rId3"/>
          <a:srcRect/>
          <a:stretch>
            <a:fillRect/>
          </a:stretch>
        </p:blipFill>
        <p:spPr bwMode="auto">
          <a:xfrm>
            <a:off x="4038600" y="685800"/>
            <a:ext cx="1600200" cy="1416050"/>
          </a:xfrm>
          <a:prstGeom prst="rect">
            <a:avLst/>
          </a:prstGeom>
          <a:noFill/>
          <a:ln w="9525">
            <a:noFill/>
            <a:miter lim="800000"/>
            <a:headEnd/>
            <a:tailEnd/>
          </a:ln>
        </p:spPr>
      </p:pic>
      <p:pic>
        <p:nvPicPr>
          <p:cNvPr id="5127" name="Picture 7" descr="Picture5"/>
          <p:cNvPicPr>
            <a:picLocks noChangeAspect="1" noChangeArrowheads="1" noCrop="1"/>
          </p:cNvPicPr>
          <p:nvPr/>
        </p:nvPicPr>
        <p:blipFill>
          <a:blip r:embed="rId3"/>
          <a:srcRect/>
          <a:stretch>
            <a:fillRect/>
          </a:stretch>
        </p:blipFill>
        <p:spPr bwMode="auto">
          <a:xfrm>
            <a:off x="4071938" y="5643563"/>
            <a:ext cx="1600200" cy="1416050"/>
          </a:xfrm>
          <a:prstGeom prst="rect">
            <a:avLst/>
          </a:prstGeom>
          <a:noFill/>
          <a:ln w="9525">
            <a:noFill/>
            <a:miter lim="800000"/>
            <a:headEnd/>
            <a:tailEnd/>
          </a:ln>
        </p:spPr>
      </p:pic>
      <p:pic>
        <p:nvPicPr>
          <p:cNvPr id="5128" name="Picture 6" descr="Picture5"/>
          <p:cNvPicPr>
            <a:picLocks noChangeAspect="1" noChangeArrowheads="1" noCrop="1"/>
          </p:cNvPicPr>
          <p:nvPr/>
        </p:nvPicPr>
        <p:blipFill>
          <a:blip r:embed="rId3"/>
          <a:srcRect/>
          <a:stretch>
            <a:fillRect/>
          </a:stretch>
        </p:blipFill>
        <p:spPr bwMode="auto">
          <a:xfrm>
            <a:off x="866775" y="152400"/>
            <a:ext cx="1600200" cy="1416050"/>
          </a:xfrm>
          <a:prstGeom prst="rect">
            <a:avLst/>
          </a:prstGeom>
          <a:noFill/>
          <a:ln w="9525">
            <a:noFill/>
            <a:miter lim="800000"/>
            <a:headEnd/>
            <a:tailEnd/>
          </a:ln>
        </p:spPr>
      </p:pic>
      <p:pic>
        <p:nvPicPr>
          <p:cNvPr id="5129" name="Picture 6" descr="Picture5"/>
          <p:cNvPicPr>
            <a:picLocks noChangeAspect="1" noChangeArrowheads="1" noCrop="1"/>
          </p:cNvPicPr>
          <p:nvPr/>
        </p:nvPicPr>
        <p:blipFill>
          <a:blip r:embed="rId3"/>
          <a:srcRect/>
          <a:stretch>
            <a:fillRect/>
          </a:stretch>
        </p:blipFill>
        <p:spPr bwMode="auto">
          <a:xfrm>
            <a:off x="214313" y="2500313"/>
            <a:ext cx="1600200" cy="1416050"/>
          </a:xfrm>
          <a:prstGeom prst="rect">
            <a:avLst/>
          </a:prstGeom>
          <a:noFill/>
          <a:ln w="9525">
            <a:noFill/>
            <a:miter lim="800000"/>
            <a:headEnd/>
            <a:tailEnd/>
          </a:ln>
        </p:spPr>
      </p:pic>
      <p:pic>
        <p:nvPicPr>
          <p:cNvPr id="5130" name="Picture 6" descr="Picture5"/>
          <p:cNvPicPr>
            <a:picLocks noChangeAspect="1" noChangeArrowheads="1" noCrop="1"/>
          </p:cNvPicPr>
          <p:nvPr/>
        </p:nvPicPr>
        <p:blipFill>
          <a:blip r:embed="rId3"/>
          <a:srcRect/>
          <a:stretch>
            <a:fillRect/>
          </a:stretch>
        </p:blipFill>
        <p:spPr bwMode="auto">
          <a:xfrm>
            <a:off x="7929563" y="2786063"/>
            <a:ext cx="1600200" cy="1416050"/>
          </a:xfrm>
          <a:prstGeom prst="rect">
            <a:avLst/>
          </a:prstGeom>
          <a:noFill/>
          <a:ln w="9525">
            <a:noFill/>
            <a:miter lim="800000"/>
            <a:headEnd/>
            <a:tailEnd/>
          </a:ln>
        </p:spPr>
      </p:pic>
      <p:sp>
        <p:nvSpPr>
          <p:cNvPr id="5131" name="TextBox 13"/>
          <p:cNvSpPr txBox="1">
            <a:spLocks noChangeArrowheads="1"/>
          </p:cNvSpPr>
          <p:nvPr/>
        </p:nvSpPr>
        <p:spPr bwMode="auto">
          <a:xfrm>
            <a:off x="1371600" y="228600"/>
            <a:ext cx="6705600" cy="500063"/>
          </a:xfrm>
          <a:prstGeom prst="rect">
            <a:avLst/>
          </a:prstGeom>
          <a:noFill/>
          <a:ln w="9525">
            <a:noFill/>
            <a:miter lim="800000"/>
            <a:headEnd/>
            <a:tailEnd/>
          </a:ln>
        </p:spPr>
        <p:txBody>
          <a:bodyPr lIns="68580" tIns="34290" rIns="68580" bIns="34290">
            <a:spAutoFit/>
          </a:bodyPr>
          <a:lstStyle/>
          <a:p>
            <a:pPr algn="ctr"/>
            <a:r>
              <a:rPr lang="en-US" sz="2800" b="1" dirty="0">
                <a:solidFill>
                  <a:srgbClr val="FFFF00"/>
                </a:solidFill>
                <a:latin typeface="Times New Roman" pitchFamily="18" charset="0"/>
                <a:cs typeface="Times New Roman" pitchFamily="18" charset="0"/>
              </a:rPr>
              <a:t>TRƯỜNG TIỂU HỌC VĨNH  AN</a:t>
            </a:r>
          </a:p>
        </p:txBody>
      </p:sp>
      <p:sp>
        <p:nvSpPr>
          <p:cNvPr id="5132" name="Rectangle 14"/>
          <p:cNvSpPr>
            <a:spLocks noChangeArrowheads="1"/>
          </p:cNvSpPr>
          <p:nvPr/>
        </p:nvSpPr>
        <p:spPr bwMode="auto">
          <a:xfrm>
            <a:off x="2057400" y="1447800"/>
            <a:ext cx="5943600" cy="6740307"/>
          </a:xfrm>
          <a:prstGeom prst="rect">
            <a:avLst/>
          </a:prstGeom>
          <a:noFill/>
          <a:ln w="9525">
            <a:noFill/>
            <a:miter lim="800000"/>
            <a:headEnd/>
            <a:tailEnd/>
          </a:ln>
        </p:spPr>
        <p:txBody>
          <a:bodyPr wrap="square">
            <a:spAutoFit/>
          </a:bodyPr>
          <a:lstStyle/>
          <a:p>
            <a:pPr algn="ctr"/>
            <a:r>
              <a:rPr lang="en-US" altLang="en-US" sz="3600" b="1" dirty="0" err="1">
                <a:solidFill>
                  <a:srgbClr val="FFFF00"/>
                </a:solidFill>
                <a:latin typeface="Times New Roman" pitchFamily="18" charset="0"/>
                <a:cs typeface="Times New Roman" pitchFamily="18" charset="0"/>
              </a:rPr>
              <a:t>Môn</a:t>
            </a:r>
            <a:r>
              <a:rPr lang="en-US" altLang="en-US" sz="3600" b="1" dirty="0">
                <a:solidFill>
                  <a:srgbClr val="FFFF00"/>
                </a:solidFill>
                <a:latin typeface="Times New Roman" pitchFamily="18" charset="0"/>
                <a:cs typeface="Times New Roman" pitchFamily="18" charset="0"/>
              </a:rPr>
              <a:t>: </a:t>
            </a:r>
            <a:r>
              <a:rPr lang="en-US" altLang="en-US" sz="3600" b="1" dirty="0" err="1" smtClean="0">
                <a:solidFill>
                  <a:srgbClr val="FFFF00"/>
                </a:solidFill>
                <a:latin typeface="Times New Roman" pitchFamily="18" charset="0"/>
                <a:cs typeface="Times New Roman" pitchFamily="18" charset="0"/>
              </a:rPr>
              <a:t>Tập</a:t>
            </a:r>
            <a:r>
              <a:rPr lang="en-US" altLang="en-US" sz="3600" b="1" dirty="0" smtClean="0">
                <a:solidFill>
                  <a:srgbClr val="FFFF00"/>
                </a:solidFill>
                <a:latin typeface="Times New Roman" pitchFamily="18" charset="0"/>
                <a:cs typeface="Times New Roman" pitchFamily="18" charset="0"/>
              </a:rPr>
              <a:t> </a:t>
            </a:r>
            <a:r>
              <a:rPr lang="en-US" altLang="en-US" sz="3600" b="1" dirty="0" err="1" smtClean="0">
                <a:solidFill>
                  <a:srgbClr val="FFFF00"/>
                </a:solidFill>
                <a:latin typeface="Times New Roman" pitchFamily="18" charset="0"/>
                <a:cs typeface="Times New Roman" pitchFamily="18" charset="0"/>
              </a:rPr>
              <a:t>đọc</a:t>
            </a:r>
            <a:endParaRPr lang="en-US" altLang="en-US" sz="3600" b="1" dirty="0" smtClean="0">
              <a:solidFill>
                <a:srgbClr val="FFFF00"/>
              </a:solidFill>
              <a:latin typeface="Times New Roman" pitchFamily="18" charset="0"/>
              <a:cs typeface="Times New Roman" pitchFamily="18" charset="0"/>
            </a:endParaRPr>
          </a:p>
          <a:p>
            <a:pPr algn="ctr"/>
            <a:r>
              <a:rPr lang="en-US" altLang="en-US" sz="3600" b="1" dirty="0" err="1" smtClean="0">
                <a:solidFill>
                  <a:srgbClr val="FFFF00"/>
                </a:solidFill>
                <a:latin typeface="Times New Roman" pitchFamily="18" charset="0"/>
                <a:cs typeface="Times New Roman" pitchFamily="18" charset="0"/>
              </a:rPr>
              <a:t>Út</a:t>
            </a:r>
            <a:r>
              <a:rPr lang="en-US" altLang="en-US" sz="3600" b="1" dirty="0" smtClean="0">
                <a:solidFill>
                  <a:srgbClr val="FFFF00"/>
                </a:solidFill>
                <a:latin typeface="Times New Roman" pitchFamily="18" charset="0"/>
                <a:cs typeface="Times New Roman" pitchFamily="18" charset="0"/>
              </a:rPr>
              <a:t> </a:t>
            </a:r>
            <a:r>
              <a:rPr lang="en-US" altLang="en-US" sz="3600" b="1" dirty="0" err="1" smtClean="0">
                <a:solidFill>
                  <a:srgbClr val="FFFF00"/>
                </a:solidFill>
                <a:latin typeface="Times New Roman" pitchFamily="18" charset="0"/>
                <a:cs typeface="Times New Roman" pitchFamily="18" charset="0"/>
              </a:rPr>
              <a:t>Vịnh</a:t>
            </a:r>
            <a:endParaRPr lang="en-US" altLang="en-US" sz="3600" b="1" dirty="0">
              <a:solidFill>
                <a:srgbClr val="FFFF00"/>
              </a:solidFill>
              <a:latin typeface="Times New Roman" pitchFamily="18" charset="0"/>
              <a:cs typeface="Times New Roman" pitchFamily="18" charset="0"/>
            </a:endParaRPr>
          </a:p>
          <a:p>
            <a:pPr algn="ctr"/>
            <a:endParaRPr lang="en-US" altLang="en-US" sz="3600" b="1" dirty="0" smtClean="0">
              <a:solidFill>
                <a:srgbClr val="FFFF00"/>
              </a:solidFill>
              <a:latin typeface="Times New Roman" pitchFamily="18" charset="0"/>
              <a:cs typeface="Times New Roman" pitchFamily="18" charset="0"/>
            </a:endParaRPr>
          </a:p>
          <a:p>
            <a:pPr algn="ctr"/>
            <a:endParaRPr lang="en-US" altLang="en-US" sz="3600" b="1" dirty="0" smtClean="0">
              <a:solidFill>
                <a:srgbClr val="FFFF00"/>
              </a:solidFill>
              <a:latin typeface="Times New Roman" pitchFamily="18" charset="0"/>
              <a:cs typeface="Times New Roman" pitchFamily="18" charset="0"/>
            </a:endParaRPr>
          </a:p>
          <a:p>
            <a:pPr algn="ctr"/>
            <a:endParaRPr lang="en-US" altLang="en-US" sz="3600" b="1" dirty="0" smtClean="0">
              <a:solidFill>
                <a:srgbClr val="FFFF00"/>
              </a:solidFill>
              <a:latin typeface="Times New Roman" pitchFamily="18" charset="0"/>
              <a:cs typeface="Times New Roman" pitchFamily="18" charset="0"/>
            </a:endParaRPr>
          </a:p>
          <a:p>
            <a:pPr algn="ctr"/>
            <a:endParaRPr lang="en-US" altLang="en-US" sz="3600" b="1" dirty="0" smtClean="0">
              <a:solidFill>
                <a:srgbClr val="FFFF00"/>
              </a:solidFill>
              <a:latin typeface="Times New Roman" pitchFamily="18" charset="0"/>
              <a:cs typeface="Times New Roman" pitchFamily="18" charset="0"/>
            </a:endParaRPr>
          </a:p>
          <a:p>
            <a:pPr algn="ctr"/>
            <a:endParaRPr lang="en-US" altLang="en-US" sz="3600" b="1" dirty="0" smtClean="0">
              <a:solidFill>
                <a:srgbClr val="FFFF00"/>
              </a:solidFill>
              <a:latin typeface="Times New Roman" pitchFamily="18" charset="0"/>
              <a:cs typeface="Times New Roman" pitchFamily="18" charset="0"/>
            </a:endParaRPr>
          </a:p>
          <a:p>
            <a:pPr algn="ctr"/>
            <a:r>
              <a:rPr lang="en-US" altLang="en-US" sz="3600" b="1" dirty="0" smtClean="0">
                <a:solidFill>
                  <a:srgbClr val="FFFF00"/>
                </a:solidFill>
                <a:latin typeface="Times New Roman" pitchFamily="18" charset="0"/>
                <a:cs typeface="Times New Roman" pitchFamily="18" charset="0"/>
              </a:rPr>
              <a:t>GV</a:t>
            </a:r>
            <a:r>
              <a:rPr lang="en-US" altLang="en-US" sz="3600" b="1" dirty="0">
                <a:solidFill>
                  <a:srgbClr val="FFFF00"/>
                </a:solidFill>
                <a:latin typeface="Times New Roman" pitchFamily="18" charset="0"/>
                <a:cs typeface="Times New Roman" pitchFamily="18" charset="0"/>
              </a:rPr>
              <a:t>: </a:t>
            </a:r>
            <a:r>
              <a:rPr lang="en-US" altLang="en-US" sz="3600" b="1" dirty="0" err="1">
                <a:solidFill>
                  <a:srgbClr val="FFFF00"/>
                </a:solidFill>
                <a:latin typeface="Times New Roman" pitchFamily="18" charset="0"/>
                <a:cs typeface="Times New Roman" pitchFamily="18" charset="0"/>
              </a:rPr>
              <a:t>Trần</a:t>
            </a:r>
            <a:r>
              <a:rPr lang="en-US" altLang="en-US" sz="3600" b="1" dirty="0">
                <a:solidFill>
                  <a:srgbClr val="FFFF00"/>
                </a:solidFill>
                <a:latin typeface="Times New Roman" pitchFamily="18" charset="0"/>
                <a:cs typeface="Times New Roman" pitchFamily="18" charset="0"/>
              </a:rPr>
              <a:t> </a:t>
            </a:r>
            <a:r>
              <a:rPr lang="en-US" altLang="en-US" sz="3600" b="1" dirty="0" err="1">
                <a:solidFill>
                  <a:srgbClr val="FFFF00"/>
                </a:solidFill>
                <a:latin typeface="Times New Roman" pitchFamily="18" charset="0"/>
                <a:cs typeface="Times New Roman" pitchFamily="18" charset="0"/>
              </a:rPr>
              <a:t>Thị</a:t>
            </a:r>
            <a:r>
              <a:rPr lang="en-US" altLang="en-US" sz="3600" b="1" dirty="0">
                <a:solidFill>
                  <a:srgbClr val="FFFF00"/>
                </a:solidFill>
                <a:latin typeface="Times New Roman" pitchFamily="18" charset="0"/>
                <a:cs typeface="Times New Roman" pitchFamily="18" charset="0"/>
              </a:rPr>
              <a:t> </a:t>
            </a:r>
            <a:r>
              <a:rPr lang="en-US" altLang="en-US" sz="3600" b="1" dirty="0" err="1">
                <a:solidFill>
                  <a:srgbClr val="FFFF00"/>
                </a:solidFill>
                <a:latin typeface="Times New Roman" pitchFamily="18" charset="0"/>
                <a:cs typeface="Times New Roman" pitchFamily="18" charset="0"/>
              </a:rPr>
              <a:t>Ánh</a:t>
            </a:r>
            <a:r>
              <a:rPr lang="en-US" altLang="en-US" sz="3600" b="1" dirty="0">
                <a:solidFill>
                  <a:srgbClr val="FFFF00"/>
                </a:solidFill>
                <a:latin typeface="Times New Roman" pitchFamily="18" charset="0"/>
                <a:cs typeface="Times New Roman" pitchFamily="18" charset="0"/>
              </a:rPr>
              <a:t> </a:t>
            </a:r>
            <a:r>
              <a:rPr lang="en-US" altLang="en-US" sz="3600" b="1" dirty="0" err="1">
                <a:solidFill>
                  <a:srgbClr val="FFFF00"/>
                </a:solidFill>
                <a:latin typeface="Times New Roman" pitchFamily="18" charset="0"/>
                <a:cs typeface="Times New Roman" pitchFamily="18" charset="0"/>
              </a:rPr>
              <a:t>Tuyết</a:t>
            </a:r>
            <a:endParaRPr lang="en-US" altLang="en-US" sz="3600" b="1" dirty="0">
              <a:solidFill>
                <a:srgbClr val="FFFF00"/>
              </a:solidFill>
              <a:latin typeface="Times New Roman" pitchFamily="18" charset="0"/>
              <a:cs typeface="Times New Roman" pitchFamily="18" charset="0"/>
            </a:endParaRPr>
          </a:p>
          <a:p>
            <a:pPr algn="ctr"/>
            <a:r>
              <a:rPr lang="en-US" altLang="en-US" sz="3600" b="1" dirty="0" err="1">
                <a:solidFill>
                  <a:srgbClr val="FFFF00"/>
                </a:solidFill>
                <a:latin typeface="Times New Roman" pitchFamily="18" charset="0"/>
                <a:cs typeface="Times New Roman" pitchFamily="18" charset="0"/>
              </a:rPr>
              <a:t>Lớp</a:t>
            </a:r>
            <a:r>
              <a:rPr lang="en-US" altLang="en-US" sz="3600" b="1" dirty="0">
                <a:solidFill>
                  <a:srgbClr val="FFFF00"/>
                </a:solidFill>
                <a:latin typeface="Times New Roman" pitchFamily="18" charset="0"/>
                <a:cs typeface="Times New Roman" pitchFamily="18" charset="0"/>
              </a:rPr>
              <a:t>: 5A</a:t>
            </a:r>
          </a:p>
          <a:p>
            <a:endParaRPr lang="en-US" altLang="en-US" sz="3600" b="1" dirty="0">
              <a:solidFill>
                <a:srgbClr val="FFFF00"/>
              </a:solidFill>
              <a:cs typeface="Times New Roman" pitchFamily="18" charset="0"/>
            </a:endParaRPr>
          </a:p>
          <a:p>
            <a:endParaRPr lang="en-US" altLang="en-US" sz="3600" b="1" dirty="0">
              <a:solidFill>
                <a:srgbClr val="FFFF00"/>
              </a:solidFill>
              <a:cs typeface="Times New Roman" pitchFamily="18" charset="0"/>
            </a:endParaRPr>
          </a:p>
          <a:p>
            <a:endParaRPr lang="en-US" sz="3600" dirty="0">
              <a:solidFill>
                <a:srgbClr val="FFFF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229600" cy="1143000"/>
          </a:xfrm>
        </p:spPr>
        <p:txBody>
          <a:bodyPr/>
          <a:lstStyle/>
          <a:p>
            <a:r>
              <a:rPr lang="en-US" sz="3200" smtClean="0">
                <a:solidFill>
                  <a:schemeClr val="tx1"/>
                </a:solidFill>
              </a:rPr>
              <a:t>* </a:t>
            </a:r>
            <a:r>
              <a:rPr lang="en-US" sz="3200" b="1" u="sng" smtClean="0">
                <a:solidFill>
                  <a:schemeClr val="tx1"/>
                </a:solidFill>
              </a:rPr>
              <a:t>Câu 1</a:t>
            </a:r>
            <a:r>
              <a:rPr lang="en-US" sz="3200" smtClean="0">
                <a:solidFill>
                  <a:schemeClr val="tx1"/>
                </a:solidFill>
              </a:rPr>
              <a:t>: </a:t>
            </a:r>
            <a:r>
              <a:rPr lang="en-US" sz="3200" b="1" i="1" smtClean="0">
                <a:solidFill>
                  <a:schemeClr val="tx1"/>
                </a:solidFill>
              </a:rPr>
              <a:t>Đoạn đường sắt gần nhà Út Vịnh mấy năm nay thường có những sự cố gì?</a:t>
            </a:r>
          </a:p>
        </p:txBody>
      </p:sp>
      <p:sp>
        <p:nvSpPr>
          <p:cNvPr id="3" name="Content Placeholder 2"/>
          <p:cNvSpPr>
            <a:spLocks noGrp="1"/>
          </p:cNvSpPr>
          <p:nvPr>
            <p:ph idx="1"/>
          </p:nvPr>
        </p:nvSpPr>
        <p:spPr/>
        <p:txBody>
          <a:bodyPr/>
          <a:lstStyle/>
          <a:p>
            <a:pPr algn="just"/>
            <a:r>
              <a:rPr lang="en-US" sz="4000" b="1" smtClean="0">
                <a:solidFill>
                  <a:srgbClr val="0000FF"/>
                </a:solidFill>
              </a:rPr>
              <a:t>Lúc thì tảng đá nằm chềnh ềnh trên đường tàu chạy, lúc thì ai đó tháo cả ốc gắn với các thanh ray. Nhiều khi, trẻ chăn trâu còn ném đá lên tàu khi tàu đi qua.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229600" cy="1143000"/>
          </a:xfrm>
        </p:spPr>
        <p:txBody>
          <a:bodyPr/>
          <a:lstStyle/>
          <a:p>
            <a:r>
              <a:rPr lang="en-US" sz="3200" smtClean="0">
                <a:solidFill>
                  <a:schemeClr val="tx1"/>
                </a:solidFill>
              </a:rPr>
              <a:t>* </a:t>
            </a:r>
            <a:r>
              <a:rPr lang="en-US" sz="3200" b="1" u="sng" smtClean="0">
                <a:solidFill>
                  <a:schemeClr val="tx1"/>
                </a:solidFill>
              </a:rPr>
              <a:t>Câu 2</a:t>
            </a:r>
            <a:r>
              <a:rPr lang="en-US" sz="3200" smtClean="0">
                <a:solidFill>
                  <a:schemeClr val="tx1"/>
                </a:solidFill>
              </a:rPr>
              <a:t>: </a:t>
            </a:r>
            <a:r>
              <a:rPr lang="en-US" sz="3200" b="1" i="1" smtClean="0">
                <a:solidFill>
                  <a:schemeClr val="tx1"/>
                </a:solidFill>
              </a:rPr>
              <a:t>Út Vịnh đã làm gì để thực hiện nhiệm vụ giữ gìn an toàn đường sắt?</a:t>
            </a:r>
          </a:p>
        </p:txBody>
      </p:sp>
      <p:sp>
        <p:nvSpPr>
          <p:cNvPr id="3" name="Content Placeholder 2"/>
          <p:cNvSpPr>
            <a:spLocks noGrp="1"/>
          </p:cNvSpPr>
          <p:nvPr>
            <p:ph idx="1"/>
          </p:nvPr>
        </p:nvSpPr>
        <p:spPr/>
        <p:txBody>
          <a:bodyPr/>
          <a:lstStyle/>
          <a:p>
            <a:pPr algn="just"/>
            <a:r>
              <a:rPr lang="en-US" sz="4000" b="1" smtClean="0">
                <a:solidFill>
                  <a:srgbClr val="0000FF"/>
                </a:solidFill>
              </a:rPr>
              <a:t>Vịnh đã tham gia phong trào </a:t>
            </a:r>
            <a:r>
              <a:rPr lang="en-US" sz="4000" b="1" smtClean="0">
                <a:solidFill>
                  <a:srgbClr val="FF0000"/>
                </a:solidFill>
              </a:rPr>
              <a:t>Em yêu đường sắt quê em</a:t>
            </a:r>
            <a:r>
              <a:rPr lang="en-US" sz="4000" b="1" smtClean="0">
                <a:solidFill>
                  <a:srgbClr val="0000FF"/>
                </a:solidFill>
              </a:rPr>
              <a:t>; nhận việc thuyết phục Sơn – một bạn thường chạy trên đường tàu thả diều; đã thuyết phục được Sơn không thả diều trên đường tàu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Text Placeholder 4"/>
          <p:cNvSpPr>
            <a:spLocks noGrp="1"/>
          </p:cNvSpPr>
          <p:nvPr>
            <p:ph type="body" sz="quarter" idx="3"/>
          </p:nvPr>
        </p:nvSpPr>
        <p:spPr>
          <a:xfrm>
            <a:off x="4721225" y="1981200"/>
            <a:ext cx="4041775" cy="639763"/>
          </a:xfrm>
        </p:spPr>
        <p:txBody>
          <a:bodyPr/>
          <a:lstStyle/>
          <a:p>
            <a:pPr algn="ctr"/>
            <a:r>
              <a:rPr lang="en-US" sz="3600" smtClean="0"/>
              <a:t>Tìm hiểu bài</a:t>
            </a:r>
          </a:p>
        </p:txBody>
      </p:sp>
      <p:sp>
        <p:nvSpPr>
          <p:cNvPr id="8" name="Text Placeholder 2"/>
          <p:cNvSpPr txBox="1">
            <a:spLocks/>
          </p:cNvSpPr>
          <p:nvPr/>
        </p:nvSpPr>
        <p:spPr bwMode="auto">
          <a:xfrm>
            <a:off x="533400" y="3170238"/>
            <a:ext cx="4040188" cy="639762"/>
          </a:xfrm>
          <a:prstGeom prst="rect">
            <a:avLst/>
          </a:prstGeom>
          <a:noFill/>
          <a:ln w="9525">
            <a:noFill/>
            <a:miter lim="800000"/>
            <a:headEnd/>
            <a:tailEnd/>
          </a:ln>
        </p:spPr>
        <p:txBody>
          <a:bodyPr anchor="b"/>
          <a:lstStyle/>
          <a:p>
            <a:pPr eaLnBrk="0" hangingPunct="0">
              <a:spcBef>
                <a:spcPct val="20000"/>
              </a:spcBef>
              <a:defRPr/>
            </a:pPr>
            <a:r>
              <a:rPr lang="en-US" sz="3600" b="1" kern="0" dirty="0">
                <a:solidFill>
                  <a:srgbClr val="0000FF"/>
                </a:solidFill>
                <a:latin typeface="Arial"/>
              </a:rPr>
              <a:t>- </a:t>
            </a:r>
            <a:r>
              <a:rPr lang="en-US" sz="3600" b="1" kern="0" dirty="0" err="1">
                <a:solidFill>
                  <a:srgbClr val="0000FF"/>
                </a:solidFill>
                <a:latin typeface="Arial"/>
              </a:rPr>
              <a:t>chềnh</a:t>
            </a:r>
            <a:r>
              <a:rPr lang="en-US" sz="3600" b="1" kern="0" dirty="0">
                <a:solidFill>
                  <a:srgbClr val="0000FF"/>
                </a:solidFill>
                <a:latin typeface="Arial"/>
              </a:rPr>
              <a:t> </a:t>
            </a:r>
            <a:r>
              <a:rPr lang="en-US" sz="3600" b="1" kern="0" dirty="0" err="1">
                <a:solidFill>
                  <a:srgbClr val="0000FF"/>
                </a:solidFill>
                <a:latin typeface="Arial"/>
              </a:rPr>
              <a:t>ềnh</a:t>
            </a:r>
            <a:endParaRPr lang="en-US" sz="3600" b="1" kern="0" dirty="0">
              <a:solidFill>
                <a:srgbClr val="0000FF"/>
              </a:solidFill>
              <a:latin typeface="Arial"/>
            </a:endParaRPr>
          </a:p>
        </p:txBody>
      </p:sp>
      <p:sp>
        <p:nvSpPr>
          <p:cNvPr id="9" name="Text Placeholder 2"/>
          <p:cNvSpPr txBox="1">
            <a:spLocks/>
          </p:cNvSpPr>
          <p:nvPr/>
        </p:nvSpPr>
        <p:spPr bwMode="auto">
          <a:xfrm>
            <a:off x="533400" y="4008438"/>
            <a:ext cx="4040188" cy="639762"/>
          </a:xfrm>
          <a:prstGeom prst="rect">
            <a:avLst/>
          </a:prstGeom>
          <a:noFill/>
          <a:ln w="9525">
            <a:noFill/>
            <a:miter lim="800000"/>
            <a:headEnd/>
            <a:tailEnd/>
          </a:ln>
        </p:spPr>
        <p:txBody>
          <a:bodyPr anchor="b"/>
          <a:lstStyle/>
          <a:p>
            <a:pPr eaLnBrk="0" hangingPunct="0">
              <a:spcBef>
                <a:spcPct val="20000"/>
              </a:spcBef>
              <a:defRPr/>
            </a:pPr>
            <a:r>
              <a:rPr lang="en-US" sz="3600" b="1" kern="0" dirty="0">
                <a:solidFill>
                  <a:srgbClr val="0000FF"/>
                </a:solidFill>
                <a:latin typeface="Arial"/>
              </a:rPr>
              <a:t>- </a:t>
            </a:r>
            <a:r>
              <a:rPr lang="en-US" sz="3600" b="1" kern="0" dirty="0" err="1">
                <a:solidFill>
                  <a:srgbClr val="0000FF"/>
                </a:solidFill>
                <a:latin typeface="Arial"/>
              </a:rPr>
              <a:t>giục</a:t>
            </a:r>
            <a:r>
              <a:rPr lang="en-US" sz="3600" b="1" kern="0" dirty="0">
                <a:solidFill>
                  <a:srgbClr val="0000FF"/>
                </a:solidFill>
                <a:latin typeface="Arial"/>
              </a:rPr>
              <a:t> </a:t>
            </a:r>
            <a:r>
              <a:rPr lang="en-US" sz="3600" b="1" kern="0" dirty="0" err="1">
                <a:solidFill>
                  <a:srgbClr val="0000FF"/>
                </a:solidFill>
                <a:latin typeface="Arial"/>
              </a:rPr>
              <a:t>giã</a:t>
            </a:r>
            <a:endParaRPr lang="en-US" sz="3600" b="1" kern="0" dirty="0">
              <a:solidFill>
                <a:srgbClr val="0000FF"/>
              </a:solidFill>
              <a:latin typeface="Arial"/>
            </a:endParaRPr>
          </a:p>
        </p:txBody>
      </p:sp>
      <p:sp>
        <p:nvSpPr>
          <p:cNvPr id="10" name="Text Placeholder 2"/>
          <p:cNvSpPr txBox="1">
            <a:spLocks/>
          </p:cNvSpPr>
          <p:nvPr/>
        </p:nvSpPr>
        <p:spPr bwMode="auto">
          <a:xfrm>
            <a:off x="533400" y="4922838"/>
            <a:ext cx="4040188" cy="639762"/>
          </a:xfrm>
          <a:prstGeom prst="rect">
            <a:avLst/>
          </a:prstGeom>
          <a:noFill/>
          <a:ln w="9525">
            <a:noFill/>
            <a:miter lim="800000"/>
            <a:headEnd/>
            <a:tailEnd/>
          </a:ln>
        </p:spPr>
        <p:txBody>
          <a:bodyPr anchor="b"/>
          <a:lstStyle/>
          <a:p>
            <a:pPr eaLnBrk="0" hangingPunct="0">
              <a:spcBef>
                <a:spcPct val="20000"/>
              </a:spcBef>
              <a:defRPr/>
            </a:pPr>
            <a:r>
              <a:rPr lang="en-US" sz="3600" b="1" kern="0" dirty="0">
                <a:solidFill>
                  <a:srgbClr val="0000FF"/>
                </a:solidFill>
                <a:latin typeface="Arial"/>
              </a:rPr>
              <a:t>- </a:t>
            </a:r>
            <a:r>
              <a:rPr lang="en-US" sz="3600" b="1" kern="0" dirty="0" err="1">
                <a:solidFill>
                  <a:srgbClr val="0000FF"/>
                </a:solidFill>
                <a:latin typeface="Arial"/>
              </a:rPr>
              <a:t>khóc</a:t>
            </a:r>
            <a:r>
              <a:rPr lang="en-US" sz="3600" b="1" kern="0" dirty="0">
                <a:solidFill>
                  <a:srgbClr val="0000FF"/>
                </a:solidFill>
                <a:latin typeface="Arial"/>
              </a:rPr>
              <a:t> </a:t>
            </a:r>
            <a:r>
              <a:rPr lang="en-US" sz="3600" b="1" kern="0" dirty="0" err="1">
                <a:solidFill>
                  <a:srgbClr val="0000FF"/>
                </a:solidFill>
                <a:latin typeface="Arial"/>
              </a:rPr>
              <a:t>thét</a:t>
            </a:r>
            <a:endParaRPr lang="en-US" sz="3600" b="1" kern="0" dirty="0">
              <a:solidFill>
                <a:srgbClr val="0000FF"/>
              </a:solidFill>
              <a:latin typeface="Arial"/>
            </a:endParaRPr>
          </a:p>
        </p:txBody>
      </p:sp>
      <p:sp>
        <p:nvSpPr>
          <p:cNvPr id="13318" name="Text Placeholder 10"/>
          <p:cNvSpPr>
            <a:spLocks noGrp="1"/>
          </p:cNvSpPr>
          <p:nvPr>
            <p:ph type="body" idx="1"/>
          </p:nvPr>
        </p:nvSpPr>
        <p:spPr>
          <a:xfrm>
            <a:off x="609600" y="1984375"/>
            <a:ext cx="4040188" cy="639763"/>
          </a:xfrm>
        </p:spPr>
        <p:txBody>
          <a:bodyPr/>
          <a:lstStyle/>
          <a:p>
            <a:pPr algn="ctr"/>
            <a:r>
              <a:rPr lang="en-US" sz="3600" smtClean="0"/>
              <a:t>Luyện đọc</a:t>
            </a:r>
          </a:p>
        </p:txBody>
      </p:sp>
      <p:cxnSp>
        <p:nvCxnSpPr>
          <p:cNvPr id="14" name="Straight Connector 13"/>
          <p:cNvCxnSpPr/>
          <p:nvPr/>
        </p:nvCxnSpPr>
        <p:spPr>
          <a:xfrm>
            <a:off x="1447800" y="3733800"/>
            <a:ext cx="685800" cy="1588"/>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5" name="Straight Connector 14"/>
          <p:cNvCxnSpPr/>
          <p:nvPr/>
        </p:nvCxnSpPr>
        <p:spPr>
          <a:xfrm>
            <a:off x="2362200" y="3733800"/>
            <a:ext cx="762000" cy="1588"/>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6" name="Straight Connector 15"/>
          <p:cNvCxnSpPr/>
          <p:nvPr/>
        </p:nvCxnSpPr>
        <p:spPr>
          <a:xfrm>
            <a:off x="838200" y="4618038"/>
            <a:ext cx="457200" cy="1587"/>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7" name="Straight Connector 16"/>
          <p:cNvCxnSpPr/>
          <p:nvPr/>
        </p:nvCxnSpPr>
        <p:spPr>
          <a:xfrm>
            <a:off x="1905000" y="4618038"/>
            <a:ext cx="457200" cy="1587"/>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8" name="Straight Connector 17"/>
          <p:cNvCxnSpPr/>
          <p:nvPr/>
        </p:nvCxnSpPr>
        <p:spPr>
          <a:xfrm>
            <a:off x="914400" y="5532438"/>
            <a:ext cx="457200" cy="1587"/>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sp>
        <p:nvSpPr>
          <p:cNvPr id="19" name="Text Placeholder 4"/>
          <p:cNvSpPr txBox="1">
            <a:spLocks/>
          </p:cNvSpPr>
          <p:nvPr/>
        </p:nvSpPr>
        <p:spPr bwMode="auto">
          <a:xfrm>
            <a:off x="4724400" y="2590800"/>
            <a:ext cx="4041775" cy="639763"/>
          </a:xfrm>
          <a:prstGeom prst="rect">
            <a:avLst/>
          </a:prstGeom>
          <a:noFill/>
          <a:ln w="9525">
            <a:noFill/>
            <a:miter lim="800000"/>
            <a:headEnd/>
            <a:tailEnd/>
          </a:ln>
        </p:spPr>
        <p:txBody>
          <a:bodyPr anchor="b"/>
          <a:lstStyle/>
          <a:p>
            <a:pPr eaLnBrk="0" hangingPunct="0">
              <a:spcBef>
                <a:spcPct val="20000"/>
              </a:spcBef>
              <a:defRPr/>
            </a:pPr>
            <a:r>
              <a:rPr lang="en-US" sz="3600" b="1" kern="0" dirty="0">
                <a:solidFill>
                  <a:srgbClr val="FFC000"/>
                </a:solidFill>
                <a:latin typeface="Arial"/>
              </a:rPr>
              <a:t>- </a:t>
            </a:r>
            <a:r>
              <a:rPr lang="en-US" sz="3600" b="1" kern="0" dirty="0" err="1">
                <a:solidFill>
                  <a:srgbClr val="FFC000"/>
                </a:solidFill>
                <a:latin typeface="Arial"/>
              </a:rPr>
              <a:t>Từ</a:t>
            </a:r>
            <a:r>
              <a:rPr lang="en-US" sz="3600" b="1" kern="0" dirty="0">
                <a:solidFill>
                  <a:srgbClr val="FFC000"/>
                </a:solidFill>
                <a:latin typeface="Arial"/>
              </a:rPr>
              <a:t> </a:t>
            </a:r>
            <a:r>
              <a:rPr lang="en-US" sz="3600" b="1" kern="0" dirty="0" err="1">
                <a:solidFill>
                  <a:srgbClr val="FFC000"/>
                </a:solidFill>
                <a:latin typeface="Arial"/>
              </a:rPr>
              <a:t>ngữ</a:t>
            </a:r>
            <a:r>
              <a:rPr lang="en-US" sz="3600" b="1" kern="0" dirty="0">
                <a:solidFill>
                  <a:srgbClr val="FFC000"/>
                </a:solidFill>
                <a:latin typeface="Arial"/>
              </a:rPr>
              <a:t>:</a:t>
            </a:r>
          </a:p>
        </p:txBody>
      </p:sp>
      <p:cxnSp>
        <p:nvCxnSpPr>
          <p:cNvPr id="21" name="Straight Connector 20"/>
          <p:cNvCxnSpPr/>
          <p:nvPr/>
        </p:nvCxnSpPr>
        <p:spPr>
          <a:xfrm rot="5400000">
            <a:off x="2554288" y="4305300"/>
            <a:ext cx="4189412" cy="1588"/>
          </a:xfrm>
          <a:prstGeom prst="line">
            <a:avLst/>
          </a:prstGeom>
          <a:ln>
            <a:solidFill>
              <a:srgbClr val="FF0066"/>
            </a:solidFill>
          </a:ln>
        </p:spPr>
        <p:style>
          <a:lnRef idx="3">
            <a:schemeClr val="accent4"/>
          </a:lnRef>
          <a:fillRef idx="0">
            <a:schemeClr val="accent4"/>
          </a:fillRef>
          <a:effectRef idx="2">
            <a:schemeClr val="accent4"/>
          </a:effectRef>
          <a:fontRef idx="minor">
            <a:schemeClr val="tx1"/>
          </a:fontRef>
        </p:style>
      </p:cxnSp>
      <p:sp>
        <p:nvSpPr>
          <p:cNvPr id="20" name="Text Placeholder 4"/>
          <p:cNvSpPr txBox="1">
            <a:spLocks/>
          </p:cNvSpPr>
          <p:nvPr/>
        </p:nvSpPr>
        <p:spPr bwMode="auto">
          <a:xfrm>
            <a:off x="4648200" y="3224213"/>
            <a:ext cx="4041775" cy="639762"/>
          </a:xfrm>
          <a:prstGeom prst="rect">
            <a:avLst/>
          </a:prstGeom>
          <a:noFill/>
          <a:ln w="9525">
            <a:noFill/>
            <a:miter lim="800000"/>
            <a:headEnd/>
            <a:tailEnd/>
          </a:ln>
        </p:spPr>
        <p:txBody>
          <a:bodyPr anchor="b"/>
          <a:lstStyle/>
          <a:p>
            <a:pPr eaLnBrk="0" hangingPunct="0">
              <a:spcBef>
                <a:spcPct val="20000"/>
              </a:spcBef>
              <a:defRPr/>
            </a:pPr>
            <a:r>
              <a:rPr lang="en-US" sz="3600" b="1" kern="0" dirty="0">
                <a:solidFill>
                  <a:srgbClr val="0000FF"/>
                </a:solidFill>
                <a:latin typeface="Arial"/>
              </a:rPr>
              <a:t>- </a:t>
            </a:r>
            <a:r>
              <a:rPr lang="en-US" sz="3600" b="1" kern="0" dirty="0" err="1">
                <a:solidFill>
                  <a:srgbClr val="0000FF"/>
                </a:solidFill>
                <a:latin typeface="Arial"/>
              </a:rPr>
              <a:t>sự</a:t>
            </a:r>
            <a:r>
              <a:rPr lang="en-US" sz="3600" b="1" kern="0" dirty="0">
                <a:solidFill>
                  <a:srgbClr val="0000FF"/>
                </a:solidFill>
                <a:latin typeface="Arial"/>
              </a:rPr>
              <a:t> </a:t>
            </a:r>
            <a:r>
              <a:rPr lang="en-US" sz="3600" b="1" kern="0" dirty="0" err="1">
                <a:solidFill>
                  <a:srgbClr val="0000FF"/>
                </a:solidFill>
                <a:latin typeface="Arial"/>
              </a:rPr>
              <a:t>cố</a:t>
            </a:r>
            <a:endParaRPr lang="en-US" sz="3600" b="1" kern="0" dirty="0">
              <a:solidFill>
                <a:srgbClr val="0000FF"/>
              </a:solidFill>
              <a:latin typeface="Arial"/>
            </a:endParaRPr>
          </a:p>
        </p:txBody>
      </p:sp>
      <p:sp>
        <p:nvSpPr>
          <p:cNvPr id="22" name="Text Placeholder 4"/>
          <p:cNvSpPr txBox="1">
            <a:spLocks/>
          </p:cNvSpPr>
          <p:nvPr/>
        </p:nvSpPr>
        <p:spPr bwMode="auto">
          <a:xfrm>
            <a:off x="4648200" y="3987800"/>
            <a:ext cx="4041775" cy="639763"/>
          </a:xfrm>
          <a:prstGeom prst="rect">
            <a:avLst/>
          </a:prstGeom>
          <a:noFill/>
          <a:ln w="9525">
            <a:noFill/>
            <a:miter lim="800000"/>
            <a:headEnd/>
            <a:tailEnd/>
          </a:ln>
        </p:spPr>
        <p:txBody>
          <a:bodyPr anchor="b"/>
          <a:lstStyle/>
          <a:p>
            <a:pPr eaLnBrk="0" hangingPunct="0">
              <a:spcBef>
                <a:spcPct val="20000"/>
              </a:spcBef>
              <a:defRPr/>
            </a:pPr>
            <a:r>
              <a:rPr lang="en-US" sz="3600" b="1" kern="0" dirty="0">
                <a:solidFill>
                  <a:srgbClr val="0000FF"/>
                </a:solidFill>
                <a:latin typeface="Arial"/>
              </a:rPr>
              <a:t>- </a:t>
            </a:r>
            <a:r>
              <a:rPr lang="en-US" sz="3600" b="1" kern="0" dirty="0" err="1">
                <a:solidFill>
                  <a:srgbClr val="0000FF"/>
                </a:solidFill>
                <a:latin typeface="Arial"/>
              </a:rPr>
              <a:t>thanh</a:t>
            </a:r>
            <a:r>
              <a:rPr lang="en-US" sz="3600" b="1" kern="0" dirty="0">
                <a:solidFill>
                  <a:srgbClr val="0000FF"/>
                </a:solidFill>
                <a:latin typeface="Arial"/>
              </a:rPr>
              <a:t> ray</a:t>
            </a:r>
          </a:p>
        </p:txBody>
      </p:sp>
      <p:sp>
        <p:nvSpPr>
          <p:cNvPr id="24" name="Text Placeholder 4"/>
          <p:cNvSpPr txBox="1">
            <a:spLocks/>
          </p:cNvSpPr>
          <p:nvPr/>
        </p:nvSpPr>
        <p:spPr bwMode="auto">
          <a:xfrm>
            <a:off x="4648200" y="4800600"/>
            <a:ext cx="4041775" cy="639763"/>
          </a:xfrm>
          <a:prstGeom prst="rect">
            <a:avLst/>
          </a:prstGeom>
          <a:noFill/>
          <a:ln w="9525">
            <a:noFill/>
            <a:miter lim="800000"/>
            <a:headEnd/>
            <a:tailEnd/>
          </a:ln>
        </p:spPr>
        <p:txBody>
          <a:bodyPr anchor="b"/>
          <a:lstStyle/>
          <a:p>
            <a:pPr eaLnBrk="0" hangingPunct="0">
              <a:spcBef>
                <a:spcPct val="20000"/>
              </a:spcBef>
              <a:defRPr/>
            </a:pPr>
            <a:r>
              <a:rPr lang="en-US" sz="3600" b="1" kern="0" dirty="0">
                <a:solidFill>
                  <a:srgbClr val="0000FF"/>
                </a:solidFill>
                <a:latin typeface="Arial"/>
              </a:rPr>
              <a:t>- </a:t>
            </a:r>
            <a:r>
              <a:rPr lang="en-US" sz="3600" b="1" kern="0" dirty="0" err="1">
                <a:solidFill>
                  <a:srgbClr val="0000FF"/>
                </a:solidFill>
                <a:latin typeface="Arial"/>
              </a:rPr>
              <a:t>thuyết</a:t>
            </a:r>
            <a:r>
              <a:rPr lang="en-US" sz="3600" b="1" kern="0" dirty="0">
                <a:solidFill>
                  <a:srgbClr val="0000FF"/>
                </a:solidFill>
                <a:latin typeface="Arial"/>
              </a:rPr>
              <a:t> </a:t>
            </a:r>
            <a:r>
              <a:rPr lang="en-US" sz="3600" b="1" kern="0" dirty="0" err="1">
                <a:solidFill>
                  <a:srgbClr val="0000FF"/>
                </a:solidFill>
                <a:latin typeface="Arial"/>
              </a:rPr>
              <a:t>phục</a:t>
            </a:r>
            <a:endParaRPr lang="en-US" sz="3600" b="1" kern="0" dirty="0">
              <a:solidFill>
                <a:srgbClr val="0000FF"/>
              </a:solidFill>
              <a:latin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to="" calcmode="lin" valueType="num">
                                      <p:cBhvr>
                                        <p:cTn id="7" dur="1" fill="hold"/>
                                        <p:tgtEl>
                                          <p:spTgt spid="2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90600"/>
            <a:ext cx="8229600" cy="1371600"/>
          </a:xfrm>
        </p:spPr>
        <p:txBody>
          <a:bodyPr/>
          <a:lstStyle/>
          <a:p>
            <a:pPr algn="l"/>
            <a:r>
              <a:rPr lang="en-US" sz="3600" smtClean="0">
                <a:solidFill>
                  <a:schemeClr val="tx1"/>
                </a:solidFill>
              </a:rPr>
              <a:t>* </a:t>
            </a:r>
            <a:r>
              <a:rPr lang="en-US" sz="3600" b="1" smtClean="0">
                <a:solidFill>
                  <a:schemeClr val="tx1"/>
                </a:solidFill>
              </a:rPr>
              <a:t>Khi nghe thấy tiếng còi tàu vang lên từng hồi giục giã, Út Vịnh nhìn ra đường sắt và đã thấy điều gì?</a:t>
            </a:r>
            <a:endParaRPr lang="en-US" sz="3600" b="1" i="1" smtClean="0">
              <a:solidFill>
                <a:schemeClr val="tx1"/>
              </a:solidFill>
            </a:endParaRPr>
          </a:p>
        </p:txBody>
      </p:sp>
      <p:sp>
        <p:nvSpPr>
          <p:cNvPr id="3" name="Content Placeholder 2"/>
          <p:cNvSpPr>
            <a:spLocks noGrp="1"/>
          </p:cNvSpPr>
          <p:nvPr>
            <p:ph idx="1"/>
          </p:nvPr>
        </p:nvSpPr>
        <p:spPr>
          <a:xfrm>
            <a:off x="228600" y="2895600"/>
            <a:ext cx="8229600" cy="1905000"/>
          </a:xfrm>
        </p:spPr>
        <p:txBody>
          <a:bodyPr/>
          <a:lstStyle/>
          <a:p>
            <a:pPr algn="just"/>
            <a:r>
              <a:rPr lang="en-US" sz="4000" b="1" smtClean="0">
                <a:solidFill>
                  <a:srgbClr val="0000FF"/>
                </a:solidFill>
              </a:rPr>
              <a:t>Vịnh thấy Hoa và Lan đang ngồi chơi chuyền thẻ trên đường tàu.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Text Placeholder 4"/>
          <p:cNvSpPr>
            <a:spLocks noGrp="1"/>
          </p:cNvSpPr>
          <p:nvPr>
            <p:ph type="body" sz="quarter" idx="3"/>
          </p:nvPr>
        </p:nvSpPr>
        <p:spPr>
          <a:xfrm>
            <a:off x="4721225" y="1981200"/>
            <a:ext cx="4041775" cy="639763"/>
          </a:xfrm>
        </p:spPr>
        <p:txBody>
          <a:bodyPr/>
          <a:lstStyle/>
          <a:p>
            <a:pPr algn="ctr"/>
            <a:r>
              <a:rPr lang="en-US" sz="3600" smtClean="0"/>
              <a:t>Tìm hiểu bài</a:t>
            </a:r>
          </a:p>
        </p:txBody>
      </p:sp>
      <p:sp>
        <p:nvSpPr>
          <p:cNvPr id="8" name="Text Placeholder 2"/>
          <p:cNvSpPr txBox="1">
            <a:spLocks/>
          </p:cNvSpPr>
          <p:nvPr/>
        </p:nvSpPr>
        <p:spPr bwMode="auto">
          <a:xfrm>
            <a:off x="533400" y="3170238"/>
            <a:ext cx="4040188" cy="639762"/>
          </a:xfrm>
          <a:prstGeom prst="rect">
            <a:avLst/>
          </a:prstGeom>
          <a:noFill/>
          <a:ln w="9525">
            <a:noFill/>
            <a:miter lim="800000"/>
            <a:headEnd/>
            <a:tailEnd/>
          </a:ln>
        </p:spPr>
        <p:txBody>
          <a:bodyPr anchor="b"/>
          <a:lstStyle/>
          <a:p>
            <a:pPr eaLnBrk="0" hangingPunct="0">
              <a:spcBef>
                <a:spcPct val="20000"/>
              </a:spcBef>
              <a:defRPr/>
            </a:pPr>
            <a:r>
              <a:rPr lang="en-US" sz="3600" b="1" kern="0" dirty="0">
                <a:solidFill>
                  <a:srgbClr val="0000FF"/>
                </a:solidFill>
                <a:latin typeface="Arial"/>
              </a:rPr>
              <a:t>- </a:t>
            </a:r>
            <a:r>
              <a:rPr lang="en-US" sz="3600" b="1" kern="0" dirty="0" err="1">
                <a:solidFill>
                  <a:srgbClr val="0000FF"/>
                </a:solidFill>
                <a:latin typeface="Arial"/>
              </a:rPr>
              <a:t>chềnh</a:t>
            </a:r>
            <a:r>
              <a:rPr lang="en-US" sz="3600" b="1" kern="0" dirty="0">
                <a:solidFill>
                  <a:srgbClr val="0000FF"/>
                </a:solidFill>
                <a:latin typeface="Arial"/>
              </a:rPr>
              <a:t> </a:t>
            </a:r>
            <a:r>
              <a:rPr lang="en-US" sz="3600" b="1" kern="0" dirty="0" err="1">
                <a:solidFill>
                  <a:srgbClr val="0000FF"/>
                </a:solidFill>
                <a:latin typeface="Arial"/>
              </a:rPr>
              <a:t>ềnh</a:t>
            </a:r>
            <a:endParaRPr lang="en-US" sz="3600" b="1" kern="0" dirty="0">
              <a:solidFill>
                <a:srgbClr val="0000FF"/>
              </a:solidFill>
              <a:latin typeface="Arial"/>
            </a:endParaRPr>
          </a:p>
        </p:txBody>
      </p:sp>
      <p:sp>
        <p:nvSpPr>
          <p:cNvPr id="9" name="Text Placeholder 2"/>
          <p:cNvSpPr txBox="1">
            <a:spLocks/>
          </p:cNvSpPr>
          <p:nvPr/>
        </p:nvSpPr>
        <p:spPr bwMode="auto">
          <a:xfrm>
            <a:off x="533400" y="4008438"/>
            <a:ext cx="4040188" cy="639762"/>
          </a:xfrm>
          <a:prstGeom prst="rect">
            <a:avLst/>
          </a:prstGeom>
          <a:noFill/>
          <a:ln w="9525">
            <a:noFill/>
            <a:miter lim="800000"/>
            <a:headEnd/>
            <a:tailEnd/>
          </a:ln>
        </p:spPr>
        <p:txBody>
          <a:bodyPr anchor="b"/>
          <a:lstStyle/>
          <a:p>
            <a:pPr eaLnBrk="0" hangingPunct="0">
              <a:spcBef>
                <a:spcPct val="20000"/>
              </a:spcBef>
              <a:defRPr/>
            </a:pPr>
            <a:r>
              <a:rPr lang="en-US" sz="3600" b="1" kern="0" dirty="0">
                <a:solidFill>
                  <a:srgbClr val="0000FF"/>
                </a:solidFill>
                <a:latin typeface="Arial"/>
              </a:rPr>
              <a:t>- </a:t>
            </a:r>
            <a:r>
              <a:rPr lang="en-US" sz="3600" b="1" kern="0" dirty="0" err="1">
                <a:solidFill>
                  <a:srgbClr val="0000FF"/>
                </a:solidFill>
                <a:latin typeface="Arial"/>
              </a:rPr>
              <a:t>giục</a:t>
            </a:r>
            <a:r>
              <a:rPr lang="en-US" sz="3600" b="1" kern="0" dirty="0">
                <a:solidFill>
                  <a:srgbClr val="0000FF"/>
                </a:solidFill>
                <a:latin typeface="Arial"/>
              </a:rPr>
              <a:t> </a:t>
            </a:r>
            <a:r>
              <a:rPr lang="en-US" sz="3600" b="1" kern="0" dirty="0" err="1">
                <a:solidFill>
                  <a:srgbClr val="0000FF"/>
                </a:solidFill>
                <a:latin typeface="Arial"/>
              </a:rPr>
              <a:t>giã</a:t>
            </a:r>
            <a:endParaRPr lang="en-US" sz="3600" b="1" kern="0" dirty="0">
              <a:solidFill>
                <a:srgbClr val="0000FF"/>
              </a:solidFill>
              <a:latin typeface="Arial"/>
            </a:endParaRPr>
          </a:p>
        </p:txBody>
      </p:sp>
      <p:sp>
        <p:nvSpPr>
          <p:cNvPr id="10" name="Text Placeholder 2"/>
          <p:cNvSpPr txBox="1">
            <a:spLocks/>
          </p:cNvSpPr>
          <p:nvPr/>
        </p:nvSpPr>
        <p:spPr bwMode="auto">
          <a:xfrm>
            <a:off x="533400" y="4922838"/>
            <a:ext cx="4040188" cy="639762"/>
          </a:xfrm>
          <a:prstGeom prst="rect">
            <a:avLst/>
          </a:prstGeom>
          <a:noFill/>
          <a:ln w="9525">
            <a:noFill/>
            <a:miter lim="800000"/>
            <a:headEnd/>
            <a:tailEnd/>
          </a:ln>
        </p:spPr>
        <p:txBody>
          <a:bodyPr anchor="b"/>
          <a:lstStyle/>
          <a:p>
            <a:pPr eaLnBrk="0" hangingPunct="0">
              <a:spcBef>
                <a:spcPct val="20000"/>
              </a:spcBef>
              <a:defRPr/>
            </a:pPr>
            <a:r>
              <a:rPr lang="en-US" sz="3600" b="1" kern="0" dirty="0">
                <a:solidFill>
                  <a:srgbClr val="0000FF"/>
                </a:solidFill>
                <a:latin typeface="Arial"/>
              </a:rPr>
              <a:t>- </a:t>
            </a:r>
            <a:r>
              <a:rPr lang="en-US" sz="3600" b="1" kern="0" dirty="0" err="1">
                <a:solidFill>
                  <a:srgbClr val="0000FF"/>
                </a:solidFill>
                <a:latin typeface="Arial"/>
              </a:rPr>
              <a:t>khóc</a:t>
            </a:r>
            <a:r>
              <a:rPr lang="en-US" sz="3600" b="1" kern="0" dirty="0">
                <a:solidFill>
                  <a:srgbClr val="0000FF"/>
                </a:solidFill>
                <a:latin typeface="Arial"/>
              </a:rPr>
              <a:t> </a:t>
            </a:r>
            <a:r>
              <a:rPr lang="en-US" sz="3600" b="1" kern="0" dirty="0" err="1">
                <a:solidFill>
                  <a:srgbClr val="0000FF"/>
                </a:solidFill>
                <a:latin typeface="Arial"/>
              </a:rPr>
              <a:t>thét</a:t>
            </a:r>
            <a:endParaRPr lang="en-US" sz="3600" b="1" kern="0" dirty="0">
              <a:solidFill>
                <a:srgbClr val="0000FF"/>
              </a:solidFill>
              <a:latin typeface="Arial"/>
            </a:endParaRPr>
          </a:p>
        </p:txBody>
      </p:sp>
      <p:sp>
        <p:nvSpPr>
          <p:cNvPr id="15366" name="Text Placeholder 10"/>
          <p:cNvSpPr>
            <a:spLocks noGrp="1"/>
          </p:cNvSpPr>
          <p:nvPr>
            <p:ph type="body" idx="1"/>
          </p:nvPr>
        </p:nvSpPr>
        <p:spPr>
          <a:xfrm>
            <a:off x="609600" y="1984375"/>
            <a:ext cx="4040188" cy="639763"/>
          </a:xfrm>
        </p:spPr>
        <p:txBody>
          <a:bodyPr/>
          <a:lstStyle/>
          <a:p>
            <a:pPr algn="ctr"/>
            <a:r>
              <a:rPr lang="en-US" sz="3600" smtClean="0"/>
              <a:t>Luyện đọc</a:t>
            </a:r>
          </a:p>
        </p:txBody>
      </p:sp>
      <p:cxnSp>
        <p:nvCxnSpPr>
          <p:cNvPr id="14" name="Straight Connector 13"/>
          <p:cNvCxnSpPr/>
          <p:nvPr/>
        </p:nvCxnSpPr>
        <p:spPr>
          <a:xfrm>
            <a:off x="1447800" y="3733800"/>
            <a:ext cx="685800" cy="1588"/>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5" name="Straight Connector 14"/>
          <p:cNvCxnSpPr/>
          <p:nvPr/>
        </p:nvCxnSpPr>
        <p:spPr>
          <a:xfrm>
            <a:off x="2362200" y="3733800"/>
            <a:ext cx="762000" cy="1588"/>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6" name="Straight Connector 15"/>
          <p:cNvCxnSpPr/>
          <p:nvPr/>
        </p:nvCxnSpPr>
        <p:spPr>
          <a:xfrm>
            <a:off x="838200" y="4618038"/>
            <a:ext cx="457200" cy="1587"/>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7" name="Straight Connector 16"/>
          <p:cNvCxnSpPr/>
          <p:nvPr/>
        </p:nvCxnSpPr>
        <p:spPr>
          <a:xfrm>
            <a:off x="1905000" y="4618038"/>
            <a:ext cx="457200" cy="1587"/>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8" name="Straight Connector 17"/>
          <p:cNvCxnSpPr/>
          <p:nvPr/>
        </p:nvCxnSpPr>
        <p:spPr>
          <a:xfrm>
            <a:off x="914400" y="5532438"/>
            <a:ext cx="457200" cy="1587"/>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sp>
        <p:nvSpPr>
          <p:cNvPr id="15372" name="Text Placeholder 4"/>
          <p:cNvSpPr txBox="1">
            <a:spLocks/>
          </p:cNvSpPr>
          <p:nvPr/>
        </p:nvSpPr>
        <p:spPr bwMode="auto">
          <a:xfrm>
            <a:off x="4724400" y="2590800"/>
            <a:ext cx="4041775" cy="639763"/>
          </a:xfrm>
          <a:prstGeom prst="rect">
            <a:avLst/>
          </a:prstGeom>
          <a:noFill/>
          <a:ln w="9525">
            <a:noFill/>
            <a:miter lim="800000"/>
            <a:headEnd/>
            <a:tailEnd/>
          </a:ln>
        </p:spPr>
        <p:txBody>
          <a:bodyPr anchor="b"/>
          <a:lstStyle/>
          <a:p>
            <a:pPr eaLnBrk="0" hangingPunct="0">
              <a:spcBef>
                <a:spcPct val="20000"/>
              </a:spcBef>
            </a:pPr>
            <a:r>
              <a:rPr lang="en-US" sz="3600" b="1">
                <a:solidFill>
                  <a:srgbClr val="009900"/>
                </a:solidFill>
              </a:rPr>
              <a:t>Từ ngữ:</a:t>
            </a:r>
          </a:p>
        </p:txBody>
      </p:sp>
      <p:cxnSp>
        <p:nvCxnSpPr>
          <p:cNvPr id="21" name="Straight Connector 20"/>
          <p:cNvCxnSpPr/>
          <p:nvPr/>
        </p:nvCxnSpPr>
        <p:spPr>
          <a:xfrm rot="5400000">
            <a:off x="2554288" y="4305300"/>
            <a:ext cx="4189412" cy="1588"/>
          </a:xfrm>
          <a:prstGeom prst="line">
            <a:avLst/>
          </a:prstGeom>
          <a:ln>
            <a:solidFill>
              <a:srgbClr val="FF0066"/>
            </a:solidFill>
          </a:ln>
        </p:spPr>
        <p:style>
          <a:lnRef idx="3">
            <a:schemeClr val="accent4"/>
          </a:lnRef>
          <a:fillRef idx="0">
            <a:schemeClr val="accent4"/>
          </a:fillRef>
          <a:effectRef idx="2">
            <a:schemeClr val="accent4"/>
          </a:effectRef>
          <a:fontRef idx="minor">
            <a:schemeClr val="tx1"/>
          </a:fontRef>
        </p:style>
      </p:cxnSp>
      <p:sp>
        <p:nvSpPr>
          <p:cNvPr id="20" name="Text Placeholder 4"/>
          <p:cNvSpPr txBox="1">
            <a:spLocks/>
          </p:cNvSpPr>
          <p:nvPr/>
        </p:nvSpPr>
        <p:spPr bwMode="auto">
          <a:xfrm>
            <a:off x="4648200" y="3200400"/>
            <a:ext cx="4041775" cy="639763"/>
          </a:xfrm>
          <a:prstGeom prst="rect">
            <a:avLst/>
          </a:prstGeom>
          <a:noFill/>
          <a:ln w="9525">
            <a:noFill/>
            <a:miter lim="800000"/>
            <a:headEnd/>
            <a:tailEnd/>
          </a:ln>
        </p:spPr>
        <p:txBody>
          <a:bodyPr anchor="b"/>
          <a:lstStyle/>
          <a:p>
            <a:pPr eaLnBrk="0" hangingPunct="0">
              <a:spcBef>
                <a:spcPct val="20000"/>
              </a:spcBef>
              <a:defRPr/>
            </a:pPr>
            <a:r>
              <a:rPr lang="en-US" sz="3600" b="1" kern="0" dirty="0">
                <a:solidFill>
                  <a:srgbClr val="0000FF"/>
                </a:solidFill>
                <a:latin typeface="Arial"/>
              </a:rPr>
              <a:t>- </a:t>
            </a:r>
            <a:r>
              <a:rPr lang="en-US" sz="3600" b="1" kern="0" dirty="0" err="1">
                <a:solidFill>
                  <a:srgbClr val="0000FF"/>
                </a:solidFill>
                <a:latin typeface="Arial"/>
              </a:rPr>
              <a:t>sự</a:t>
            </a:r>
            <a:r>
              <a:rPr lang="en-US" sz="3600" b="1" kern="0" dirty="0">
                <a:solidFill>
                  <a:srgbClr val="0000FF"/>
                </a:solidFill>
                <a:latin typeface="Arial"/>
              </a:rPr>
              <a:t> </a:t>
            </a:r>
            <a:r>
              <a:rPr lang="en-US" sz="3600" b="1" kern="0" dirty="0" err="1">
                <a:solidFill>
                  <a:srgbClr val="0000FF"/>
                </a:solidFill>
                <a:latin typeface="Arial"/>
              </a:rPr>
              <a:t>cố</a:t>
            </a:r>
            <a:endParaRPr lang="en-US" sz="3600" b="1" kern="0" dirty="0">
              <a:solidFill>
                <a:srgbClr val="0000FF"/>
              </a:solidFill>
              <a:latin typeface="Arial"/>
            </a:endParaRPr>
          </a:p>
        </p:txBody>
      </p:sp>
      <p:sp>
        <p:nvSpPr>
          <p:cNvPr id="22" name="Text Placeholder 4"/>
          <p:cNvSpPr txBox="1">
            <a:spLocks/>
          </p:cNvSpPr>
          <p:nvPr/>
        </p:nvSpPr>
        <p:spPr bwMode="auto">
          <a:xfrm>
            <a:off x="4648200" y="3987800"/>
            <a:ext cx="4041775" cy="639763"/>
          </a:xfrm>
          <a:prstGeom prst="rect">
            <a:avLst/>
          </a:prstGeom>
          <a:noFill/>
          <a:ln w="9525">
            <a:noFill/>
            <a:miter lim="800000"/>
            <a:headEnd/>
            <a:tailEnd/>
          </a:ln>
        </p:spPr>
        <p:txBody>
          <a:bodyPr anchor="b"/>
          <a:lstStyle/>
          <a:p>
            <a:pPr eaLnBrk="0" hangingPunct="0">
              <a:spcBef>
                <a:spcPct val="20000"/>
              </a:spcBef>
              <a:defRPr/>
            </a:pPr>
            <a:r>
              <a:rPr lang="en-US" sz="3600" b="1" kern="0" dirty="0">
                <a:solidFill>
                  <a:srgbClr val="0000FF"/>
                </a:solidFill>
                <a:latin typeface="Arial"/>
              </a:rPr>
              <a:t>- </a:t>
            </a:r>
            <a:r>
              <a:rPr lang="en-US" sz="3600" b="1" kern="0" dirty="0" err="1">
                <a:solidFill>
                  <a:srgbClr val="0000FF"/>
                </a:solidFill>
                <a:latin typeface="Arial"/>
              </a:rPr>
              <a:t>thanh</a:t>
            </a:r>
            <a:r>
              <a:rPr lang="en-US" sz="3600" b="1" kern="0" dirty="0">
                <a:solidFill>
                  <a:srgbClr val="0000FF"/>
                </a:solidFill>
                <a:latin typeface="Arial"/>
              </a:rPr>
              <a:t> ray</a:t>
            </a:r>
          </a:p>
        </p:txBody>
      </p:sp>
      <p:sp>
        <p:nvSpPr>
          <p:cNvPr id="23" name="Text Placeholder 4"/>
          <p:cNvSpPr txBox="1">
            <a:spLocks/>
          </p:cNvSpPr>
          <p:nvPr/>
        </p:nvSpPr>
        <p:spPr bwMode="auto">
          <a:xfrm>
            <a:off x="4648200" y="5532438"/>
            <a:ext cx="4041775" cy="639762"/>
          </a:xfrm>
          <a:prstGeom prst="rect">
            <a:avLst/>
          </a:prstGeom>
          <a:noFill/>
          <a:ln w="9525">
            <a:noFill/>
            <a:miter lim="800000"/>
            <a:headEnd/>
            <a:tailEnd/>
          </a:ln>
        </p:spPr>
        <p:txBody>
          <a:bodyPr anchor="b"/>
          <a:lstStyle/>
          <a:p>
            <a:pPr eaLnBrk="0" hangingPunct="0">
              <a:spcBef>
                <a:spcPct val="20000"/>
              </a:spcBef>
              <a:defRPr/>
            </a:pPr>
            <a:r>
              <a:rPr lang="en-US" sz="3600" b="1" kern="0" dirty="0">
                <a:solidFill>
                  <a:srgbClr val="0000FF"/>
                </a:solidFill>
                <a:latin typeface="Arial"/>
              </a:rPr>
              <a:t>- </a:t>
            </a:r>
            <a:r>
              <a:rPr lang="en-US" sz="3600" b="1" kern="0" dirty="0" err="1">
                <a:solidFill>
                  <a:srgbClr val="0000FF"/>
                </a:solidFill>
                <a:latin typeface="Arial"/>
              </a:rPr>
              <a:t>chuyền</a:t>
            </a:r>
            <a:r>
              <a:rPr lang="en-US" sz="3600" b="1" kern="0" dirty="0">
                <a:solidFill>
                  <a:srgbClr val="0000FF"/>
                </a:solidFill>
                <a:latin typeface="Arial"/>
              </a:rPr>
              <a:t> </a:t>
            </a:r>
            <a:r>
              <a:rPr lang="en-US" sz="3600" b="1" kern="0" dirty="0" err="1">
                <a:solidFill>
                  <a:srgbClr val="0000FF"/>
                </a:solidFill>
                <a:latin typeface="Arial"/>
              </a:rPr>
              <a:t>thẻ</a:t>
            </a:r>
            <a:endParaRPr lang="en-US" sz="3600" b="1" kern="0" dirty="0">
              <a:solidFill>
                <a:srgbClr val="0000FF"/>
              </a:solidFill>
              <a:latin typeface="Arial"/>
            </a:endParaRPr>
          </a:p>
        </p:txBody>
      </p:sp>
      <p:sp>
        <p:nvSpPr>
          <p:cNvPr id="25" name="Text Placeholder 4"/>
          <p:cNvSpPr txBox="1">
            <a:spLocks/>
          </p:cNvSpPr>
          <p:nvPr/>
        </p:nvSpPr>
        <p:spPr bwMode="auto">
          <a:xfrm>
            <a:off x="4648200" y="4800600"/>
            <a:ext cx="4041775" cy="639763"/>
          </a:xfrm>
          <a:prstGeom prst="rect">
            <a:avLst/>
          </a:prstGeom>
          <a:noFill/>
          <a:ln w="9525">
            <a:noFill/>
            <a:miter lim="800000"/>
            <a:headEnd/>
            <a:tailEnd/>
          </a:ln>
        </p:spPr>
        <p:txBody>
          <a:bodyPr anchor="b"/>
          <a:lstStyle/>
          <a:p>
            <a:pPr eaLnBrk="0" hangingPunct="0">
              <a:spcBef>
                <a:spcPct val="20000"/>
              </a:spcBef>
              <a:defRPr/>
            </a:pPr>
            <a:r>
              <a:rPr lang="en-US" sz="3600" b="1" kern="0" dirty="0">
                <a:solidFill>
                  <a:srgbClr val="0000FF"/>
                </a:solidFill>
                <a:latin typeface="Arial"/>
              </a:rPr>
              <a:t>- </a:t>
            </a:r>
            <a:r>
              <a:rPr lang="en-US" sz="3600" b="1" kern="0" dirty="0" err="1">
                <a:solidFill>
                  <a:srgbClr val="0000FF"/>
                </a:solidFill>
                <a:latin typeface="Arial"/>
              </a:rPr>
              <a:t>thuyết</a:t>
            </a:r>
            <a:r>
              <a:rPr lang="en-US" sz="3600" b="1" kern="0" dirty="0">
                <a:solidFill>
                  <a:srgbClr val="0000FF"/>
                </a:solidFill>
                <a:latin typeface="Arial"/>
              </a:rPr>
              <a:t> </a:t>
            </a:r>
            <a:r>
              <a:rPr lang="en-US" sz="3600" b="1" kern="0" dirty="0" err="1">
                <a:solidFill>
                  <a:srgbClr val="0000FF"/>
                </a:solidFill>
                <a:latin typeface="Arial"/>
              </a:rPr>
              <a:t>phục</a:t>
            </a:r>
            <a:endParaRPr lang="en-US" sz="3600" b="1" kern="0" dirty="0">
              <a:solidFill>
                <a:srgbClr val="0000FF"/>
              </a:solidFill>
              <a:latin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to="" calcmode="lin" valueType="num">
                                      <p:cBhvr>
                                        <p:cTn id="7" dur="1" fill="hold"/>
                                        <p:tgtEl>
                                          <p:spTgt spid="2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7890" name="Picture 2" descr="E:\CO BICH\2010\Hinh anh\Choi_chuyen-1.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37890"/>
                                        </p:tgtEl>
                                        <p:attrNameLst>
                                          <p:attrName>style.visibility</p:attrName>
                                        </p:attrNameLst>
                                      </p:cBhvr>
                                      <p:to>
                                        <p:strVal val="visible"/>
                                      </p:to>
                                    </p:set>
                                    <p:anim to="" calcmode="lin" valueType="num">
                                      <p:cBhvr>
                                        <p:cTn id="7" dur="1" fill="hold"/>
                                        <p:tgtEl>
                                          <p:spTgt spid="3789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229600" cy="1143000"/>
          </a:xfrm>
        </p:spPr>
        <p:txBody>
          <a:bodyPr/>
          <a:lstStyle/>
          <a:p>
            <a:pPr algn="l"/>
            <a:r>
              <a:rPr lang="en-US" sz="3200" smtClean="0">
                <a:solidFill>
                  <a:schemeClr val="tx1"/>
                </a:solidFill>
              </a:rPr>
              <a:t>* </a:t>
            </a:r>
            <a:r>
              <a:rPr lang="en-US" sz="3200" b="1" u="sng" smtClean="0">
                <a:solidFill>
                  <a:schemeClr val="tx1"/>
                </a:solidFill>
              </a:rPr>
              <a:t>Câu 3</a:t>
            </a:r>
            <a:r>
              <a:rPr lang="en-US" sz="3200" smtClean="0">
                <a:solidFill>
                  <a:schemeClr val="tx1"/>
                </a:solidFill>
              </a:rPr>
              <a:t>: </a:t>
            </a:r>
            <a:r>
              <a:rPr lang="en-US" sz="3200" b="1" i="1" smtClean="0">
                <a:solidFill>
                  <a:schemeClr val="tx1"/>
                </a:solidFill>
              </a:rPr>
              <a:t>Út Vịnh đã hành động như thế nào để cứu hai em nhỏ đang chơi trên đường tàu?</a:t>
            </a:r>
          </a:p>
        </p:txBody>
      </p:sp>
      <p:sp>
        <p:nvSpPr>
          <p:cNvPr id="3" name="Content Placeholder 2"/>
          <p:cNvSpPr>
            <a:spLocks noGrp="1"/>
          </p:cNvSpPr>
          <p:nvPr>
            <p:ph idx="1"/>
          </p:nvPr>
        </p:nvSpPr>
        <p:spPr/>
        <p:txBody>
          <a:bodyPr/>
          <a:lstStyle/>
          <a:p>
            <a:pPr algn="just"/>
            <a:r>
              <a:rPr lang="en-US" sz="4000" b="1" smtClean="0">
                <a:solidFill>
                  <a:srgbClr val="0000FF"/>
                </a:solidFill>
              </a:rPr>
              <a:t>Vịnh lao ra khỏi nhà như tên bắn, la lớn báo tàu hỏa đến, Hoa giật mình, ngã lăn khỏi đường tàu, còn Lan đứng ngây người khóc thét. Đoàn tàu ầm ầm lao tới. Vịnh nhào tới ôm Lan lăn xuống mép ruộng.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229600" cy="1143000"/>
          </a:xfrm>
        </p:spPr>
        <p:txBody>
          <a:bodyPr/>
          <a:lstStyle/>
          <a:p>
            <a:pPr algn="l"/>
            <a:r>
              <a:rPr lang="en-US" sz="3600" smtClean="0">
                <a:solidFill>
                  <a:schemeClr val="tx1"/>
                </a:solidFill>
              </a:rPr>
              <a:t>* </a:t>
            </a:r>
            <a:r>
              <a:rPr lang="en-US" sz="3600" b="1" u="sng" smtClean="0">
                <a:solidFill>
                  <a:schemeClr val="tx1"/>
                </a:solidFill>
              </a:rPr>
              <a:t>Câu 4</a:t>
            </a:r>
            <a:r>
              <a:rPr lang="en-US" sz="3600" smtClean="0">
                <a:solidFill>
                  <a:schemeClr val="tx1"/>
                </a:solidFill>
              </a:rPr>
              <a:t>: </a:t>
            </a:r>
            <a:r>
              <a:rPr lang="en-US" sz="3600" b="1" i="1" smtClean="0">
                <a:solidFill>
                  <a:schemeClr val="tx1"/>
                </a:solidFill>
              </a:rPr>
              <a:t>Em học tập được ở Út Vịnh điều gì?</a:t>
            </a:r>
          </a:p>
        </p:txBody>
      </p:sp>
      <p:sp>
        <p:nvSpPr>
          <p:cNvPr id="3" name="Content Placeholder 2"/>
          <p:cNvSpPr>
            <a:spLocks noGrp="1"/>
          </p:cNvSpPr>
          <p:nvPr>
            <p:ph idx="1"/>
          </p:nvPr>
        </p:nvSpPr>
        <p:spPr/>
        <p:txBody>
          <a:bodyPr/>
          <a:lstStyle/>
          <a:p>
            <a:pPr algn="just"/>
            <a:r>
              <a:rPr lang="en-US" sz="3600" b="1" smtClean="0">
                <a:solidFill>
                  <a:srgbClr val="0000FF"/>
                </a:solidFill>
              </a:rPr>
              <a:t>Em học được ở Út Vịnh ý thức trách nhiệm, tôn trọng quy định về an toàn giao thông, tinh thần dũng cảm cứu em nhỏ </a:t>
            </a:r>
            <a:r>
              <a:rPr lang="en-US" sz="3600" b="1" smtClean="0">
                <a:solidFill>
                  <a:srgbClr val="FF0000"/>
                </a:solidFill>
              </a:rPr>
              <a:t>/</a:t>
            </a:r>
            <a:r>
              <a:rPr lang="en-US" sz="3600" b="1" smtClean="0">
                <a:solidFill>
                  <a:srgbClr val="0000FF"/>
                </a:solidFill>
              </a:rPr>
              <a:t> Vịnh còn nhỏ nhưng đã có ý thức của một chủ nhân tương lai, thực hiện tốt nhiệm vụ giữ gìn an toàn đường sắt ở địa phương, dũng cảm, nhanh trí cứu sống em nhỏ.</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Text Placeholder 4"/>
          <p:cNvSpPr>
            <a:spLocks noGrp="1"/>
          </p:cNvSpPr>
          <p:nvPr>
            <p:ph type="body" sz="quarter" idx="3"/>
          </p:nvPr>
        </p:nvSpPr>
        <p:spPr>
          <a:xfrm>
            <a:off x="4721225" y="1143000"/>
            <a:ext cx="4041775" cy="639763"/>
          </a:xfrm>
        </p:spPr>
        <p:txBody>
          <a:bodyPr/>
          <a:lstStyle/>
          <a:p>
            <a:pPr algn="ctr"/>
            <a:r>
              <a:rPr lang="en-US" sz="3600" smtClean="0"/>
              <a:t>Tìm hiểu bài</a:t>
            </a:r>
          </a:p>
        </p:txBody>
      </p:sp>
      <p:sp>
        <p:nvSpPr>
          <p:cNvPr id="8" name="Text Placeholder 2"/>
          <p:cNvSpPr txBox="1">
            <a:spLocks/>
          </p:cNvSpPr>
          <p:nvPr/>
        </p:nvSpPr>
        <p:spPr bwMode="auto">
          <a:xfrm>
            <a:off x="533400" y="2344738"/>
            <a:ext cx="4040188" cy="639762"/>
          </a:xfrm>
          <a:prstGeom prst="rect">
            <a:avLst/>
          </a:prstGeom>
          <a:noFill/>
          <a:ln w="9525">
            <a:noFill/>
            <a:miter lim="800000"/>
            <a:headEnd/>
            <a:tailEnd/>
          </a:ln>
        </p:spPr>
        <p:txBody>
          <a:bodyPr anchor="b"/>
          <a:lstStyle/>
          <a:p>
            <a:pPr eaLnBrk="0" hangingPunct="0">
              <a:spcBef>
                <a:spcPct val="20000"/>
              </a:spcBef>
              <a:defRPr/>
            </a:pPr>
            <a:r>
              <a:rPr lang="en-US" sz="3600" b="1" kern="0" dirty="0">
                <a:solidFill>
                  <a:srgbClr val="0000FF"/>
                </a:solidFill>
                <a:latin typeface="Arial"/>
              </a:rPr>
              <a:t>- </a:t>
            </a:r>
            <a:r>
              <a:rPr lang="en-US" sz="3600" b="1" kern="0" dirty="0" err="1">
                <a:solidFill>
                  <a:srgbClr val="0000FF"/>
                </a:solidFill>
                <a:latin typeface="Arial"/>
              </a:rPr>
              <a:t>chềnh</a:t>
            </a:r>
            <a:r>
              <a:rPr lang="en-US" sz="3600" b="1" kern="0" dirty="0">
                <a:solidFill>
                  <a:srgbClr val="0000FF"/>
                </a:solidFill>
                <a:latin typeface="Arial"/>
              </a:rPr>
              <a:t> </a:t>
            </a:r>
            <a:r>
              <a:rPr lang="en-US" sz="3600" b="1" kern="0" dirty="0" err="1">
                <a:solidFill>
                  <a:srgbClr val="0000FF"/>
                </a:solidFill>
                <a:latin typeface="Arial"/>
              </a:rPr>
              <a:t>ềnh</a:t>
            </a:r>
            <a:endParaRPr lang="en-US" sz="3600" b="1" kern="0" dirty="0">
              <a:solidFill>
                <a:srgbClr val="0000FF"/>
              </a:solidFill>
              <a:latin typeface="Arial"/>
            </a:endParaRPr>
          </a:p>
        </p:txBody>
      </p:sp>
      <p:sp>
        <p:nvSpPr>
          <p:cNvPr id="9" name="Text Placeholder 2"/>
          <p:cNvSpPr txBox="1">
            <a:spLocks/>
          </p:cNvSpPr>
          <p:nvPr/>
        </p:nvSpPr>
        <p:spPr bwMode="auto">
          <a:xfrm>
            <a:off x="533400" y="2971800"/>
            <a:ext cx="4040188" cy="639763"/>
          </a:xfrm>
          <a:prstGeom prst="rect">
            <a:avLst/>
          </a:prstGeom>
          <a:noFill/>
          <a:ln w="9525">
            <a:noFill/>
            <a:miter lim="800000"/>
            <a:headEnd/>
            <a:tailEnd/>
          </a:ln>
        </p:spPr>
        <p:txBody>
          <a:bodyPr anchor="b"/>
          <a:lstStyle/>
          <a:p>
            <a:pPr eaLnBrk="0" hangingPunct="0">
              <a:spcBef>
                <a:spcPct val="20000"/>
              </a:spcBef>
              <a:defRPr/>
            </a:pPr>
            <a:r>
              <a:rPr lang="en-US" sz="3600" b="1" kern="0" dirty="0">
                <a:solidFill>
                  <a:srgbClr val="0000FF"/>
                </a:solidFill>
                <a:latin typeface="Arial"/>
              </a:rPr>
              <a:t>- </a:t>
            </a:r>
            <a:r>
              <a:rPr lang="en-US" sz="3600" b="1" kern="0" dirty="0" err="1">
                <a:solidFill>
                  <a:srgbClr val="0000FF"/>
                </a:solidFill>
                <a:latin typeface="Arial"/>
              </a:rPr>
              <a:t>giục</a:t>
            </a:r>
            <a:r>
              <a:rPr lang="en-US" sz="3600" b="1" kern="0" dirty="0">
                <a:solidFill>
                  <a:srgbClr val="0000FF"/>
                </a:solidFill>
                <a:latin typeface="Arial"/>
              </a:rPr>
              <a:t> </a:t>
            </a:r>
            <a:r>
              <a:rPr lang="en-US" sz="3600" b="1" kern="0" dirty="0" err="1">
                <a:solidFill>
                  <a:srgbClr val="0000FF"/>
                </a:solidFill>
                <a:latin typeface="Arial"/>
              </a:rPr>
              <a:t>giã</a:t>
            </a:r>
            <a:endParaRPr lang="en-US" sz="3600" b="1" kern="0" dirty="0">
              <a:solidFill>
                <a:srgbClr val="0000FF"/>
              </a:solidFill>
              <a:latin typeface="Arial"/>
            </a:endParaRPr>
          </a:p>
        </p:txBody>
      </p:sp>
      <p:sp>
        <p:nvSpPr>
          <p:cNvPr id="10" name="Text Placeholder 2"/>
          <p:cNvSpPr txBox="1">
            <a:spLocks/>
          </p:cNvSpPr>
          <p:nvPr/>
        </p:nvSpPr>
        <p:spPr bwMode="auto">
          <a:xfrm>
            <a:off x="533400" y="3657600"/>
            <a:ext cx="4040188" cy="639763"/>
          </a:xfrm>
          <a:prstGeom prst="rect">
            <a:avLst/>
          </a:prstGeom>
          <a:noFill/>
          <a:ln w="9525">
            <a:noFill/>
            <a:miter lim="800000"/>
            <a:headEnd/>
            <a:tailEnd/>
          </a:ln>
        </p:spPr>
        <p:txBody>
          <a:bodyPr anchor="b"/>
          <a:lstStyle/>
          <a:p>
            <a:pPr eaLnBrk="0" hangingPunct="0">
              <a:spcBef>
                <a:spcPct val="20000"/>
              </a:spcBef>
              <a:defRPr/>
            </a:pPr>
            <a:r>
              <a:rPr lang="en-US" sz="3600" b="1" kern="0" dirty="0">
                <a:solidFill>
                  <a:srgbClr val="0000FF"/>
                </a:solidFill>
                <a:latin typeface="Arial"/>
              </a:rPr>
              <a:t>- </a:t>
            </a:r>
            <a:r>
              <a:rPr lang="en-US" sz="3600" b="1" kern="0" dirty="0" err="1">
                <a:solidFill>
                  <a:srgbClr val="0000FF"/>
                </a:solidFill>
                <a:latin typeface="Arial"/>
              </a:rPr>
              <a:t>khóc</a:t>
            </a:r>
            <a:r>
              <a:rPr lang="en-US" sz="3600" b="1" kern="0" dirty="0">
                <a:solidFill>
                  <a:srgbClr val="0000FF"/>
                </a:solidFill>
                <a:latin typeface="Arial"/>
              </a:rPr>
              <a:t> </a:t>
            </a:r>
            <a:r>
              <a:rPr lang="en-US" sz="3600" b="1" kern="0" dirty="0" err="1">
                <a:solidFill>
                  <a:srgbClr val="0000FF"/>
                </a:solidFill>
                <a:latin typeface="Arial"/>
              </a:rPr>
              <a:t>thét</a:t>
            </a:r>
            <a:endParaRPr lang="en-US" sz="3600" b="1" kern="0" dirty="0">
              <a:solidFill>
                <a:srgbClr val="0000FF"/>
              </a:solidFill>
              <a:latin typeface="Arial"/>
            </a:endParaRPr>
          </a:p>
        </p:txBody>
      </p:sp>
      <p:sp>
        <p:nvSpPr>
          <p:cNvPr id="19462" name="Text Placeholder 10"/>
          <p:cNvSpPr>
            <a:spLocks noGrp="1"/>
          </p:cNvSpPr>
          <p:nvPr>
            <p:ph type="body" idx="1"/>
          </p:nvPr>
        </p:nvSpPr>
        <p:spPr>
          <a:xfrm>
            <a:off x="609600" y="1146175"/>
            <a:ext cx="4040188" cy="639763"/>
          </a:xfrm>
        </p:spPr>
        <p:txBody>
          <a:bodyPr/>
          <a:lstStyle/>
          <a:p>
            <a:pPr algn="ctr"/>
            <a:r>
              <a:rPr lang="en-US" sz="3600" smtClean="0"/>
              <a:t>Luyện đọc</a:t>
            </a:r>
          </a:p>
        </p:txBody>
      </p:sp>
      <p:cxnSp>
        <p:nvCxnSpPr>
          <p:cNvPr id="14" name="Straight Connector 13"/>
          <p:cNvCxnSpPr/>
          <p:nvPr/>
        </p:nvCxnSpPr>
        <p:spPr>
          <a:xfrm>
            <a:off x="1447800" y="2895600"/>
            <a:ext cx="685800" cy="1588"/>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5" name="Straight Connector 14"/>
          <p:cNvCxnSpPr/>
          <p:nvPr/>
        </p:nvCxnSpPr>
        <p:spPr>
          <a:xfrm>
            <a:off x="2362200" y="2895600"/>
            <a:ext cx="762000" cy="1588"/>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6" name="Straight Connector 15"/>
          <p:cNvCxnSpPr/>
          <p:nvPr/>
        </p:nvCxnSpPr>
        <p:spPr>
          <a:xfrm>
            <a:off x="838200" y="3581400"/>
            <a:ext cx="457200" cy="1588"/>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7" name="Straight Connector 16"/>
          <p:cNvCxnSpPr/>
          <p:nvPr/>
        </p:nvCxnSpPr>
        <p:spPr>
          <a:xfrm>
            <a:off x="1905000" y="3581400"/>
            <a:ext cx="457200" cy="1588"/>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8" name="Straight Connector 17"/>
          <p:cNvCxnSpPr/>
          <p:nvPr/>
        </p:nvCxnSpPr>
        <p:spPr>
          <a:xfrm>
            <a:off x="914400" y="4267200"/>
            <a:ext cx="457200" cy="1588"/>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sp>
        <p:nvSpPr>
          <p:cNvPr id="19" name="Text Placeholder 4"/>
          <p:cNvSpPr txBox="1">
            <a:spLocks/>
          </p:cNvSpPr>
          <p:nvPr/>
        </p:nvSpPr>
        <p:spPr bwMode="auto">
          <a:xfrm>
            <a:off x="4724400" y="1752600"/>
            <a:ext cx="4041775" cy="639763"/>
          </a:xfrm>
          <a:prstGeom prst="rect">
            <a:avLst/>
          </a:prstGeom>
          <a:noFill/>
          <a:ln w="9525">
            <a:noFill/>
            <a:miter lim="800000"/>
            <a:headEnd/>
            <a:tailEnd/>
          </a:ln>
        </p:spPr>
        <p:txBody>
          <a:bodyPr anchor="b"/>
          <a:lstStyle/>
          <a:p>
            <a:pPr eaLnBrk="0" hangingPunct="0">
              <a:spcBef>
                <a:spcPct val="20000"/>
              </a:spcBef>
              <a:defRPr/>
            </a:pPr>
            <a:r>
              <a:rPr lang="en-US" sz="3600" b="1" kern="0" dirty="0">
                <a:solidFill>
                  <a:srgbClr val="FFC000"/>
                </a:solidFill>
                <a:latin typeface="Arial"/>
              </a:rPr>
              <a:t>- </a:t>
            </a:r>
            <a:r>
              <a:rPr lang="en-US" sz="3600" b="1" kern="0" dirty="0" err="1">
                <a:solidFill>
                  <a:srgbClr val="FFC000"/>
                </a:solidFill>
                <a:latin typeface="Arial"/>
              </a:rPr>
              <a:t>Từ</a:t>
            </a:r>
            <a:r>
              <a:rPr lang="en-US" sz="3600" b="1" kern="0" dirty="0">
                <a:solidFill>
                  <a:srgbClr val="FFC000"/>
                </a:solidFill>
                <a:latin typeface="Arial"/>
              </a:rPr>
              <a:t> </a:t>
            </a:r>
            <a:r>
              <a:rPr lang="en-US" sz="3600" b="1" kern="0" dirty="0" err="1">
                <a:solidFill>
                  <a:srgbClr val="FFC000"/>
                </a:solidFill>
                <a:latin typeface="Arial"/>
              </a:rPr>
              <a:t>ngữ</a:t>
            </a:r>
            <a:r>
              <a:rPr lang="en-US" sz="3600" b="1" kern="0" dirty="0">
                <a:solidFill>
                  <a:srgbClr val="FFC000"/>
                </a:solidFill>
                <a:latin typeface="Arial"/>
              </a:rPr>
              <a:t>:</a:t>
            </a:r>
          </a:p>
        </p:txBody>
      </p:sp>
      <p:cxnSp>
        <p:nvCxnSpPr>
          <p:cNvPr id="21" name="Straight Connector 20"/>
          <p:cNvCxnSpPr/>
          <p:nvPr/>
        </p:nvCxnSpPr>
        <p:spPr>
          <a:xfrm rot="5400000">
            <a:off x="3011488" y="3009900"/>
            <a:ext cx="3275012" cy="1588"/>
          </a:xfrm>
          <a:prstGeom prst="line">
            <a:avLst/>
          </a:prstGeom>
          <a:ln>
            <a:solidFill>
              <a:srgbClr val="FF0066"/>
            </a:solidFill>
          </a:ln>
        </p:spPr>
        <p:style>
          <a:lnRef idx="3">
            <a:schemeClr val="accent4"/>
          </a:lnRef>
          <a:fillRef idx="0">
            <a:schemeClr val="accent4"/>
          </a:fillRef>
          <a:effectRef idx="2">
            <a:schemeClr val="accent4"/>
          </a:effectRef>
          <a:fontRef idx="minor">
            <a:schemeClr val="tx1"/>
          </a:fontRef>
        </p:style>
      </p:cxnSp>
      <p:sp>
        <p:nvSpPr>
          <p:cNvPr id="20" name="Text Placeholder 4"/>
          <p:cNvSpPr txBox="1">
            <a:spLocks/>
          </p:cNvSpPr>
          <p:nvPr/>
        </p:nvSpPr>
        <p:spPr bwMode="auto">
          <a:xfrm>
            <a:off x="4648200" y="2362200"/>
            <a:ext cx="4041775" cy="639763"/>
          </a:xfrm>
          <a:prstGeom prst="rect">
            <a:avLst/>
          </a:prstGeom>
          <a:noFill/>
          <a:ln w="9525">
            <a:noFill/>
            <a:miter lim="800000"/>
            <a:headEnd/>
            <a:tailEnd/>
          </a:ln>
        </p:spPr>
        <p:txBody>
          <a:bodyPr anchor="b"/>
          <a:lstStyle/>
          <a:p>
            <a:pPr eaLnBrk="0" hangingPunct="0">
              <a:spcBef>
                <a:spcPct val="20000"/>
              </a:spcBef>
              <a:defRPr/>
            </a:pPr>
            <a:r>
              <a:rPr lang="en-US" sz="3600" b="1" kern="0" dirty="0">
                <a:solidFill>
                  <a:srgbClr val="0000FF"/>
                </a:solidFill>
                <a:latin typeface="Arial"/>
              </a:rPr>
              <a:t>- </a:t>
            </a:r>
            <a:r>
              <a:rPr lang="en-US" sz="3600" b="1" kern="0" dirty="0" err="1">
                <a:solidFill>
                  <a:srgbClr val="0000FF"/>
                </a:solidFill>
                <a:latin typeface="Arial"/>
              </a:rPr>
              <a:t>sự</a:t>
            </a:r>
            <a:r>
              <a:rPr lang="en-US" sz="3600" b="1" kern="0" dirty="0">
                <a:solidFill>
                  <a:srgbClr val="0000FF"/>
                </a:solidFill>
                <a:latin typeface="Arial"/>
              </a:rPr>
              <a:t> </a:t>
            </a:r>
            <a:r>
              <a:rPr lang="en-US" sz="3600" b="1" kern="0" dirty="0" err="1">
                <a:solidFill>
                  <a:srgbClr val="0000FF"/>
                </a:solidFill>
                <a:latin typeface="Arial"/>
              </a:rPr>
              <a:t>cố</a:t>
            </a:r>
            <a:endParaRPr lang="en-US" sz="3600" b="1" kern="0" dirty="0">
              <a:solidFill>
                <a:srgbClr val="0000FF"/>
              </a:solidFill>
              <a:latin typeface="Arial"/>
            </a:endParaRPr>
          </a:p>
        </p:txBody>
      </p:sp>
      <p:sp>
        <p:nvSpPr>
          <p:cNvPr id="22" name="Text Placeholder 4"/>
          <p:cNvSpPr txBox="1">
            <a:spLocks/>
          </p:cNvSpPr>
          <p:nvPr/>
        </p:nvSpPr>
        <p:spPr bwMode="auto">
          <a:xfrm>
            <a:off x="4648200" y="2895600"/>
            <a:ext cx="4041775" cy="639763"/>
          </a:xfrm>
          <a:prstGeom prst="rect">
            <a:avLst/>
          </a:prstGeom>
          <a:noFill/>
          <a:ln w="9525">
            <a:noFill/>
            <a:miter lim="800000"/>
            <a:headEnd/>
            <a:tailEnd/>
          </a:ln>
        </p:spPr>
        <p:txBody>
          <a:bodyPr anchor="b"/>
          <a:lstStyle/>
          <a:p>
            <a:pPr eaLnBrk="0" hangingPunct="0">
              <a:spcBef>
                <a:spcPct val="20000"/>
              </a:spcBef>
              <a:defRPr/>
            </a:pPr>
            <a:r>
              <a:rPr lang="en-US" sz="3600" b="1" kern="0" dirty="0">
                <a:solidFill>
                  <a:srgbClr val="0000FF"/>
                </a:solidFill>
                <a:latin typeface="Arial"/>
              </a:rPr>
              <a:t>- </a:t>
            </a:r>
            <a:r>
              <a:rPr lang="en-US" sz="3600" b="1" kern="0" dirty="0" err="1">
                <a:solidFill>
                  <a:srgbClr val="0000FF"/>
                </a:solidFill>
                <a:latin typeface="Arial"/>
              </a:rPr>
              <a:t>thanh</a:t>
            </a:r>
            <a:r>
              <a:rPr lang="en-US" sz="3600" b="1" kern="0" dirty="0">
                <a:solidFill>
                  <a:srgbClr val="0000FF"/>
                </a:solidFill>
                <a:latin typeface="Arial"/>
              </a:rPr>
              <a:t> ray</a:t>
            </a:r>
          </a:p>
        </p:txBody>
      </p:sp>
      <p:sp>
        <p:nvSpPr>
          <p:cNvPr id="23" name="Text Placeholder 4"/>
          <p:cNvSpPr txBox="1">
            <a:spLocks/>
          </p:cNvSpPr>
          <p:nvPr/>
        </p:nvSpPr>
        <p:spPr bwMode="auto">
          <a:xfrm>
            <a:off x="4648200" y="3932238"/>
            <a:ext cx="4041775" cy="639762"/>
          </a:xfrm>
          <a:prstGeom prst="rect">
            <a:avLst/>
          </a:prstGeom>
          <a:noFill/>
          <a:ln w="9525">
            <a:noFill/>
            <a:miter lim="800000"/>
            <a:headEnd/>
            <a:tailEnd/>
          </a:ln>
        </p:spPr>
        <p:txBody>
          <a:bodyPr anchor="b"/>
          <a:lstStyle/>
          <a:p>
            <a:pPr eaLnBrk="0" hangingPunct="0">
              <a:spcBef>
                <a:spcPct val="20000"/>
              </a:spcBef>
              <a:defRPr/>
            </a:pPr>
            <a:r>
              <a:rPr lang="en-US" sz="3600" b="1" kern="0" dirty="0">
                <a:solidFill>
                  <a:srgbClr val="0000FF"/>
                </a:solidFill>
                <a:latin typeface="Arial"/>
              </a:rPr>
              <a:t>- </a:t>
            </a:r>
            <a:r>
              <a:rPr lang="en-US" sz="3600" b="1" kern="0" dirty="0" err="1">
                <a:solidFill>
                  <a:srgbClr val="0000FF"/>
                </a:solidFill>
                <a:latin typeface="Arial"/>
              </a:rPr>
              <a:t>chuyền</a:t>
            </a:r>
            <a:r>
              <a:rPr lang="en-US" sz="3600" b="1" kern="0" dirty="0">
                <a:solidFill>
                  <a:srgbClr val="0000FF"/>
                </a:solidFill>
                <a:latin typeface="Arial"/>
              </a:rPr>
              <a:t> </a:t>
            </a:r>
            <a:r>
              <a:rPr lang="en-US" sz="3600" b="1" kern="0" dirty="0" err="1">
                <a:solidFill>
                  <a:srgbClr val="0000FF"/>
                </a:solidFill>
                <a:latin typeface="Arial"/>
              </a:rPr>
              <a:t>thẻ</a:t>
            </a:r>
            <a:endParaRPr lang="en-US" sz="3600" b="1" kern="0" dirty="0">
              <a:solidFill>
                <a:srgbClr val="0000FF"/>
              </a:solidFill>
              <a:latin typeface="Arial"/>
            </a:endParaRPr>
          </a:p>
        </p:txBody>
      </p:sp>
      <p:sp>
        <p:nvSpPr>
          <p:cNvPr id="24" name="Text Placeholder 4"/>
          <p:cNvSpPr txBox="1">
            <a:spLocks/>
          </p:cNvSpPr>
          <p:nvPr/>
        </p:nvSpPr>
        <p:spPr bwMode="auto">
          <a:xfrm>
            <a:off x="4648200" y="3429000"/>
            <a:ext cx="4041775" cy="639763"/>
          </a:xfrm>
          <a:prstGeom prst="rect">
            <a:avLst/>
          </a:prstGeom>
          <a:noFill/>
          <a:ln w="9525">
            <a:noFill/>
            <a:miter lim="800000"/>
            <a:headEnd/>
            <a:tailEnd/>
          </a:ln>
        </p:spPr>
        <p:txBody>
          <a:bodyPr anchor="b"/>
          <a:lstStyle/>
          <a:p>
            <a:pPr eaLnBrk="0" hangingPunct="0">
              <a:spcBef>
                <a:spcPct val="20000"/>
              </a:spcBef>
              <a:defRPr/>
            </a:pPr>
            <a:r>
              <a:rPr lang="en-US" sz="3600" b="1" kern="0" dirty="0">
                <a:solidFill>
                  <a:srgbClr val="0000FF"/>
                </a:solidFill>
                <a:latin typeface="Arial"/>
              </a:rPr>
              <a:t>- </a:t>
            </a:r>
            <a:r>
              <a:rPr lang="en-US" sz="3600" b="1" kern="0" dirty="0" err="1">
                <a:solidFill>
                  <a:srgbClr val="0000FF"/>
                </a:solidFill>
                <a:latin typeface="Arial"/>
              </a:rPr>
              <a:t>thuyết</a:t>
            </a:r>
            <a:r>
              <a:rPr lang="en-US" sz="3600" b="1" kern="0" dirty="0">
                <a:solidFill>
                  <a:srgbClr val="0000FF"/>
                </a:solidFill>
                <a:latin typeface="Arial"/>
              </a:rPr>
              <a:t> </a:t>
            </a:r>
            <a:r>
              <a:rPr lang="en-US" sz="3600" b="1" kern="0" dirty="0" err="1">
                <a:solidFill>
                  <a:srgbClr val="0000FF"/>
                </a:solidFill>
                <a:latin typeface="Arial"/>
              </a:rPr>
              <a:t>phục</a:t>
            </a:r>
            <a:endParaRPr lang="en-US" sz="3600" b="1" kern="0" dirty="0">
              <a:solidFill>
                <a:srgbClr val="0000FF"/>
              </a:solidFill>
              <a:latin typeface="Arial"/>
            </a:endParaRPr>
          </a:p>
        </p:txBody>
      </p:sp>
      <p:sp>
        <p:nvSpPr>
          <p:cNvPr id="26" name="Title 1"/>
          <p:cNvSpPr txBox="1">
            <a:spLocks/>
          </p:cNvSpPr>
          <p:nvPr/>
        </p:nvSpPr>
        <p:spPr bwMode="auto">
          <a:xfrm>
            <a:off x="152400" y="4800600"/>
            <a:ext cx="8229600" cy="1143000"/>
          </a:xfrm>
          <a:prstGeom prst="rect">
            <a:avLst/>
          </a:prstGeom>
          <a:noFill/>
          <a:ln w="9525">
            <a:noFill/>
            <a:miter lim="800000"/>
            <a:headEnd/>
            <a:tailEnd/>
          </a:ln>
        </p:spPr>
        <p:txBody>
          <a:bodyPr anchor="ctr"/>
          <a:lstStyle/>
          <a:p>
            <a:pPr algn="just" eaLnBrk="0" hangingPunct="0">
              <a:defRPr/>
            </a:pPr>
            <a:r>
              <a:rPr lang="en-US" sz="3200" b="1" i="1" u="sng" kern="0" dirty="0">
                <a:solidFill>
                  <a:srgbClr val="FF0000"/>
                </a:solidFill>
                <a:latin typeface="HP001 4 hang 1 ô ly" panose="020B0603050302020204" pitchFamily="34" charset="0"/>
                <a:ea typeface="+mj-ea"/>
                <a:cs typeface="Times New Roman" panose="02020603050405020304" pitchFamily="18" charset="0"/>
              </a:rPr>
              <a:t>Ý </a:t>
            </a:r>
            <a:r>
              <a:rPr lang="en-US" sz="3200" b="1" i="1" u="sng" kern="0" dirty="0" err="1">
                <a:solidFill>
                  <a:srgbClr val="FF0000"/>
                </a:solidFill>
                <a:latin typeface="HP001 4 hang 1 ô ly" panose="020B0603050302020204" pitchFamily="34" charset="0"/>
                <a:ea typeface="+mj-ea"/>
                <a:cs typeface="Times New Roman" panose="02020603050405020304" pitchFamily="18" charset="0"/>
              </a:rPr>
              <a:t>nghĩa</a:t>
            </a:r>
            <a:r>
              <a:rPr lang="en-US" sz="3200" b="1" i="1" u="sng" kern="0" dirty="0">
                <a:solidFill>
                  <a:srgbClr val="FF0000"/>
                </a:solidFill>
                <a:latin typeface="HP001 4 hang 1 ô ly" panose="020B0603050302020204" pitchFamily="34" charset="0"/>
                <a:ea typeface="+mj-ea"/>
                <a:cs typeface="Times New Roman" panose="02020603050405020304" pitchFamily="18" charset="0"/>
              </a:rPr>
              <a:t>: </a:t>
            </a:r>
            <a:r>
              <a:rPr lang="en-US" sz="3200" b="1" i="1" kern="0" dirty="0">
                <a:solidFill>
                  <a:srgbClr val="FF0066"/>
                </a:solidFill>
                <a:latin typeface="HP001 4 hang 1 ô ly" panose="020B0603050302020204" pitchFamily="34" charset="0"/>
                <a:ea typeface="+mj-ea"/>
                <a:cs typeface="Times New Roman" panose="02020603050405020304" pitchFamily="18" charset="0"/>
              </a:rPr>
              <a:t>Ca </a:t>
            </a:r>
            <a:r>
              <a:rPr lang="en-US" sz="3200" b="1" i="1" kern="0" dirty="0" err="1">
                <a:solidFill>
                  <a:srgbClr val="FF0066"/>
                </a:solidFill>
                <a:latin typeface="HP001 4 hang 1 ô ly" panose="020B0603050302020204" pitchFamily="34" charset="0"/>
                <a:ea typeface="+mj-ea"/>
                <a:cs typeface="Times New Roman" panose="02020603050405020304" pitchFamily="18" charset="0"/>
              </a:rPr>
              <a:t>ngợi</a:t>
            </a:r>
            <a:r>
              <a:rPr lang="en-US" sz="3200" b="1" i="1" kern="0" dirty="0">
                <a:solidFill>
                  <a:srgbClr val="FF0066"/>
                </a:solidFill>
                <a:latin typeface="HP001 4 hang 1 ô ly" panose="020B0603050302020204" pitchFamily="34" charset="0"/>
                <a:ea typeface="+mj-ea"/>
                <a:cs typeface="Times New Roman" panose="02020603050405020304" pitchFamily="18" charset="0"/>
              </a:rPr>
              <a:t> </a:t>
            </a:r>
            <a:r>
              <a:rPr lang="en-US" sz="3200" b="1" i="1" kern="0" dirty="0" err="1">
                <a:solidFill>
                  <a:srgbClr val="FF0066"/>
                </a:solidFill>
                <a:latin typeface="HP001 4 hang 1 ô ly" panose="020B0603050302020204" pitchFamily="34" charset="0"/>
                <a:ea typeface="+mj-ea"/>
                <a:cs typeface="Times New Roman" panose="02020603050405020304" pitchFamily="18" charset="0"/>
              </a:rPr>
              <a:t>tấm</a:t>
            </a:r>
            <a:r>
              <a:rPr lang="en-US" sz="3200" b="1" i="1" kern="0" dirty="0">
                <a:solidFill>
                  <a:srgbClr val="FF0066"/>
                </a:solidFill>
                <a:latin typeface="HP001 4 hang 1 ô ly" panose="020B0603050302020204" pitchFamily="34" charset="0"/>
                <a:ea typeface="+mj-ea"/>
                <a:cs typeface="Times New Roman" panose="02020603050405020304" pitchFamily="18" charset="0"/>
              </a:rPr>
              <a:t> </a:t>
            </a:r>
            <a:r>
              <a:rPr lang="en-US" sz="3200" b="1" i="1" kern="0" dirty="0" err="1">
                <a:solidFill>
                  <a:srgbClr val="FF0066"/>
                </a:solidFill>
                <a:latin typeface="HP001 4 hang 1 ô ly" panose="020B0603050302020204" pitchFamily="34" charset="0"/>
                <a:ea typeface="+mj-ea"/>
                <a:cs typeface="Times New Roman" panose="02020603050405020304" pitchFamily="18" charset="0"/>
              </a:rPr>
              <a:t>gương</a:t>
            </a:r>
            <a:r>
              <a:rPr lang="en-US" sz="3200" b="1" i="1" kern="0" dirty="0">
                <a:solidFill>
                  <a:srgbClr val="FF0066"/>
                </a:solidFill>
                <a:latin typeface="HP001 4 hang 1 ô ly" panose="020B0603050302020204" pitchFamily="34" charset="0"/>
                <a:ea typeface="+mj-ea"/>
                <a:cs typeface="Times New Roman" panose="02020603050405020304" pitchFamily="18" charset="0"/>
              </a:rPr>
              <a:t> </a:t>
            </a:r>
            <a:r>
              <a:rPr lang="en-US" sz="3200" b="1" i="1" kern="0" dirty="0" err="1">
                <a:solidFill>
                  <a:srgbClr val="FF0066"/>
                </a:solidFill>
                <a:latin typeface="HP001 4 hang 1 ô ly" panose="020B0603050302020204" pitchFamily="34" charset="0"/>
                <a:ea typeface="+mj-ea"/>
                <a:cs typeface="Times New Roman" panose="02020603050405020304" pitchFamily="18" charset="0"/>
              </a:rPr>
              <a:t>giữ</a:t>
            </a:r>
            <a:r>
              <a:rPr lang="en-US" sz="3200" b="1" i="1" kern="0" dirty="0">
                <a:solidFill>
                  <a:srgbClr val="FF0066"/>
                </a:solidFill>
                <a:latin typeface="HP001 4 hang 1 ô ly" panose="020B0603050302020204" pitchFamily="34" charset="0"/>
                <a:ea typeface="+mj-ea"/>
                <a:cs typeface="Times New Roman" panose="02020603050405020304" pitchFamily="18" charset="0"/>
              </a:rPr>
              <a:t> </a:t>
            </a:r>
            <a:r>
              <a:rPr lang="en-US" sz="3200" b="1" i="1" kern="0" dirty="0" err="1">
                <a:solidFill>
                  <a:srgbClr val="FF0066"/>
                </a:solidFill>
                <a:latin typeface="HP001 4 hang 1 ô ly" panose="020B0603050302020204" pitchFamily="34" charset="0"/>
                <a:ea typeface="+mj-ea"/>
                <a:cs typeface="Times New Roman" panose="02020603050405020304" pitchFamily="18" charset="0"/>
              </a:rPr>
              <a:t>gìn</a:t>
            </a:r>
            <a:r>
              <a:rPr lang="en-US" sz="3200" b="1" i="1" kern="0" dirty="0">
                <a:solidFill>
                  <a:srgbClr val="FF0066"/>
                </a:solidFill>
                <a:latin typeface="HP001 4 hang 1 ô ly" panose="020B0603050302020204" pitchFamily="34" charset="0"/>
                <a:ea typeface="+mj-ea"/>
                <a:cs typeface="Times New Roman" panose="02020603050405020304" pitchFamily="18" charset="0"/>
              </a:rPr>
              <a:t> an </a:t>
            </a:r>
            <a:r>
              <a:rPr lang="en-US" sz="3200" b="1" i="1" kern="0" dirty="0" err="1">
                <a:solidFill>
                  <a:srgbClr val="FF0066"/>
                </a:solidFill>
                <a:latin typeface="HP001 4 hang 1 ô ly" panose="020B0603050302020204" pitchFamily="34" charset="0"/>
                <a:ea typeface="+mj-ea"/>
                <a:cs typeface="Times New Roman" panose="02020603050405020304" pitchFamily="18" charset="0"/>
              </a:rPr>
              <a:t>toàn</a:t>
            </a:r>
            <a:r>
              <a:rPr lang="en-US" sz="3200" b="1" i="1" kern="0" dirty="0">
                <a:solidFill>
                  <a:srgbClr val="FF0066"/>
                </a:solidFill>
                <a:latin typeface="HP001 4 hang 1 ô ly" panose="020B0603050302020204" pitchFamily="34" charset="0"/>
                <a:ea typeface="+mj-ea"/>
                <a:cs typeface="Times New Roman" panose="02020603050405020304" pitchFamily="18" charset="0"/>
              </a:rPr>
              <a:t> </a:t>
            </a:r>
            <a:r>
              <a:rPr lang="en-US" sz="3200" b="1" i="1" kern="0" dirty="0" err="1">
                <a:solidFill>
                  <a:srgbClr val="FF0066"/>
                </a:solidFill>
                <a:latin typeface="HP001 4 hang 1 ô ly" panose="020B0603050302020204" pitchFamily="34" charset="0"/>
                <a:ea typeface="+mj-ea"/>
                <a:cs typeface="Times New Roman" panose="02020603050405020304" pitchFamily="18" charset="0"/>
              </a:rPr>
              <a:t>giao</a:t>
            </a:r>
            <a:r>
              <a:rPr lang="en-US" sz="3200" b="1" i="1" kern="0" dirty="0">
                <a:solidFill>
                  <a:srgbClr val="FF0066"/>
                </a:solidFill>
                <a:latin typeface="HP001 4 hang 1 ô ly" panose="020B0603050302020204" pitchFamily="34" charset="0"/>
                <a:ea typeface="+mj-ea"/>
                <a:cs typeface="Times New Roman" panose="02020603050405020304" pitchFamily="18" charset="0"/>
              </a:rPr>
              <a:t> </a:t>
            </a:r>
            <a:r>
              <a:rPr lang="en-US" sz="3200" b="1" i="1" kern="0" dirty="0" err="1">
                <a:solidFill>
                  <a:srgbClr val="FF0066"/>
                </a:solidFill>
                <a:latin typeface="HP001 4 hang 1 ô ly" panose="020B0603050302020204" pitchFamily="34" charset="0"/>
                <a:ea typeface="+mj-ea"/>
                <a:cs typeface="Times New Roman" panose="02020603050405020304" pitchFamily="18" charset="0"/>
              </a:rPr>
              <a:t>thông</a:t>
            </a:r>
            <a:r>
              <a:rPr lang="en-US" sz="3200" b="1" i="1" kern="0" dirty="0">
                <a:solidFill>
                  <a:srgbClr val="FF0066"/>
                </a:solidFill>
                <a:latin typeface="HP001 4 hang 1 ô ly" panose="020B0603050302020204" pitchFamily="34" charset="0"/>
                <a:ea typeface="+mj-ea"/>
                <a:cs typeface="Times New Roman" panose="02020603050405020304" pitchFamily="18" charset="0"/>
              </a:rPr>
              <a:t> </a:t>
            </a:r>
            <a:r>
              <a:rPr lang="en-US" sz="3200" b="1" i="1" kern="0" dirty="0" err="1">
                <a:solidFill>
                  <a:srgbClr val="FF0066"/>
                </a:solidFill>
                <a:latin typeface="HP001 4 hang 1 ô ly" panose="020B0603050302020204" pitchFamily="34" charset="0"/>
                <a:ea typeface="+mj-ea"/>
                <a:cs typeface="Times New Roman" panose="02020603050405020304" pitchFamily="18" charset="0"/>
              </a:rPr>
              <a:t>đường</a:t>
            </a:r>
            <a:r>
              <a:rPr lang="en-US" sz="3200" b="1" i="1" kern="0" dirty="0">
                <a:solidFill>
                  <a:srgbClr val="FF0066"/>
                </a:solidFill>
                <a:latin typeface="HP001 4 hang 1 ô ly" panose="020B0603050302020204" pitchFamily="34" charset="0"/>
                <a:ea typeface="+mj-ea"/>
                <a:cs typeface="Times New Roman" panose="02020603050405020304" pitchFamily="18" charset="0"/>
              </a:rPr>
              <a:t> </a:t>
            </a:r>
            <a:r>
              <a:rPr lang="en-US" sz="3200" b="1" i="1" kern="0" dirty="0" err="1">
                <a:solidFill>
                  <a:srgbClr val="FF0066"/>
                </a:solidFill>
                <a:latin typeface="HP001 4 hang 1 ô ly" panose="020B0603050302020204" pitchFamily="34" charset="0"/>
                <a:ea typeface="+mj-ea"/>
                <a:cs typeface="Times New Roman" panose="02020603050405020304" pitchFamily="18" charset="0"/>
              </a:rPr>
              <a:t>sắt</a:t>
            </a:r>
            <a:r>
              <a:rPr lang="en-US" sz="3200" b="1" i="1" kern="0" dirty="0">
                <a:solidFill>
                  <a:srgbClr val="FF0066"/>
                </a:solidFill>
                <a:latin typeface="HP001 4 hang 1 ô ly" panose="020B0603050302020204" pitchFamily="34" charset="0"/>
                <a:ea typeface="+mj-ea"/>
                <a:cs typeface="Times New Roman" panose="02020603050405020304" pitchFamily="18" charset="0"/>
              </a:rPr>
              <a:t> </a:t>
            </a:r>
            <a:r>
              <a:rPr lang="en-US" sz="3200" b="1" i="1" kern="0" dirty="0" err="1">
                <a:solidFill>
                  <a:srgbClr val="FF0066"/>
                </a:solidFill>
                <a:latin typeface="HP001 4 hang 1 ô ly" panose="020B0603050302020204" pitchFamily="34" charset="0"/>
                <a:ea typeface="+mj-ea"/>
                <a:cs typeface="Times New Roman" panose="02020603050405020304" pitchFamily="18" charset="0"/>
              </a:rPr>
              <a:t>và</a:t>
            </a:r>
            <a:r>
              <a:rPr lang="en-US" sz="3200" b="1" i="1" kern="0" dirty="0">
                <a:solidFill>
                  <a:srgbClr val="FF0066"/>
                </a:solidFill>
                <a:latin typeface="HP001 4 hang 1 ô ly" panose="020B0603050302020204" pitchFamily="34" charset="0"/>
                <a:ea typeface="+mj-ea"/>
                <a:cs typeface="Times New Roman" panose="02020603050405020304" pitchFamily="18" charset="0"/>
              </a:rPr>
              <a:t> </a:t>
            </a:r>
            <a:r>
              <a:rPr lang="en-US" sz="3200" b="1" i="1" kern="0" dirty="0" err="1">
                <a:solidFill>
                  <a:srgbClr val="FF0066"/>
                </a:solidFill>
                <a:latin typeface="HP001 4 hang 1 ô ly" panose="020B0603050302020204" pitchFamily="34" charset="0"/>
                <a:ea typeface="+mj-ea"/>
                <a:cs typeface="Times New Roman" panose="02020603050405020304" pitchFamily="18" charset="0"/>
              </a:rPr>
              <a:t>hành</a:t>
            </a:r>
            <a:r>
              <a:rPr lang="en-US" sz="3200" b="1" i="1" kern="0" dirty="0">
                <a:solidFill>
                  <a:srgbClr val="FF0066"/>
                </a:solidFill>
                <a:latin typeface="HP001 4 hang 1 ô ly" panose="020B0603050302020204" pitchFamily="34" charset="0"/>
                <a:ea typeface="+mj-ea"/>
                <a:cs typeface="Times New Roman" panose="02020603050405020304" pitchFamily="18" charset="0"/>
              </a:rPr>
              <a:t> </a:t>
            </a:r>
            <a:r>
              <a:rPr lang="en-US" sz="3200" b="1" i="1" kern="0" dirty="0" err="1">
                <a:solidFill>
                  <a:srgbClr val="FF0066"/>
                </a:solidFill>
                <a:latin typeface="HP001 4 hang 1 ô ly" panose="020B0603050302020204" pitchFamily="34" charset="0"/>
                <a:ea typeface="+mj-ea"/>
                <a:cs typeface="Times New Roman" panose="02020603050405020304" pitchFamily="18" charset="0"/>
              </a:rPr>
              <a:t>động</a:t>
            </a:r>
            <a:r>
              <a:rPr lang="en-US" sz="3200" b="1" i="1" kern="0" dirty="0">
                <a:solidFill>
                  <a:srgbClr val="FF0066"/>
                </a:solidFill>
                <a:latin typeface="HP001 4 hang 1 ô ly" panose="020B0603050302020204" pitchFamily="34" charset="0"/>
                <a:ea typeface="+mj-ea"/>
                <a:cs typeface="Times New Roman" panose="02020603050405020304" pitchFamily="18" charset="0"/>
              </a:rPr>
              <a:t> </a:t>
            </a:r>
            <a:r>
              <a:rPr lang="en-US" sz="3200" b="1" i="1" kern="0" dirty="0" err="1">
                <a:solidFill>
                  <a:srgbClr val="FF0066"/>
                </a:solidFill>
                <a:latin typeface="HP001 4 hang 1 ô ly" panose="020B0603050302020204" pitchFamily="34" charset="0"/>
                <a:ea typeface="+mj-ea"/>
                <a:cs typeface="Times New Roman" panose="02020603050405020304" pitchFamily="18" charset="0"/>
              </a:rPr>
              <a:t>dũng</a:t>
            </a:r>
            <a:r>
              <a:rPr lang="en-US" sz="3200" b="1" i="1" kern="0" dirty="0">
                <a:solidFill>
                  <a:srgbClr val="FF0066"/>
                </a:solidFill>
                <a:latin typeface="HP001 4 hang 1 ô ly" panose="020B0603050302020204" pitchFamily="34" charset="0"/>
                <a:ea typeface="+mj-ea"/>
                <a:cs typeface="Times New Roman" panose="02020603050405020304" pitchFamily="18" charset="0"/>
              </a:rPr>
              <a:t> </a:t>
            </a:r>
            <a:r>
              <a:rPr lang="en-US" sz="3200" b="1" i="1" kern="0" dirty="0" err="1">
                <a:solidFill>
                  <a:srgbClr val="FF0066"/>
                </a:solidFill>
                <a:latin typeface="HP001 4 hang 1 ô ly" panose="020B0603050302020204" pitchFamily="34" charset="0"/>
                <a:ea typeface="+mj-ea"/>
                <a:cs typeface="Times New Roman" panose="02020603050405020304" pitchFamily="18" charset="0"/>
              </a:rPr>
              <a:t>cảm</a:t>
            </a:r>
            <a:r>
              <a:rPr lang="en-US" sz="3200" b="1" i="1" kern="0" dirty="0">
                <a:solidFill>
                  <a:srgbClr val="FF0066"/>
                </a:solidFill>
                <a:latin typeface="HP001 4 hang 1 ô ly" panose="020B0603050302020204" pitchFamily="34" charset="0"/>
                <a:ea typeface="+mj-ea"/>
                <a:cs typeface="Times New Roman" panose="02020603050405020304" pitchFamily="18" charset="0"/>
              </a:rPr>
              <a:t> </a:t>
            </a:r>
            <a:r>
              <a:rPr lang="en-US" sz="3200" b="1" i="1" kern="0" dirty="0" err="1">
                <a:solidFill>
                  <a:srgbClr val="FF0066"/>
                </a:solidFill>
                <a:latin typeface="HP001 4 hang 1 ô ly" panose="020B0603050302020204" pitchFamily="34" charset="0"/>
                <a:ea typeface="+mj-ea"/>
                <a:cs typeface="Times New Roman" panose="02020603050405020304" pitchFamily="18" charset="0"/>
              </a:rPr>
              <a:t>cứu</a:t>
            </a:r>
            <a:r>
              <a:rPr lang="en-US" sz="3200" b="1" i="1" kern="0" dirty="0">
                <a:solidFill>
                  <a:srgbClr val="FF0066"/>
                </a:solidFill>
                <a:latin typeface="HP001 4 hang 1 ô ly" panose="020B0603050302020204" pitchFamily="34" charset="0"/>
                <a:ea typeface="+mj-ea"/>
                <a:cs typeface="Times New Roman" panose="02020603050405020304" pitchFamily="18" charset="0"/>
              </a:rPr>
              <a:t> </a:t>
            </a:r>
            <a:r>
              <a:rPr lang="en-US" sz="3200" b="1" i="1" kern="0" dirty="0" err="1">
                <a:solidFill>
                  <a:srgbClr val="FF0066"/>
                </a:solidFill>
                <a:latin typeface="HP001 4 hang 1 ô ly" panose="020B0603050302020204" pitchFamily="34" charset="0"/>
                <a:ea typeface="+mj-ea"/>
                <a:cs typeface="Times New Roman" panose="02020603050405020304" pitchFamily="18" charset="0"/>
              </a:rPr>
              <a:t>em</a:t>
            </a:r>
            <a:r>
              <a:rPr lang="en-US" sz="3200" b="1" i="1" kern="0" dirty="0">
                <a:solidFill>
                  <a:srgbClr val="FF0066"/>
                </a:solidFill>
                <a:latin typeface="HP001 4 hang 1 ô ly" panose="020B0603050302020204" pitchFamily="34" charset="0"/>
                <a:ea typeface="+mj-ea"/>
                <a:cs typeface="Times New Roman" panose="02020603050405020304" pitchFamily="18" charset="0"/>
              </a:rPr>
              <a:t> </a:t>
            </a:r>
            <a:r>
              <a:rPr lang="en-US" sz="3200" b="1" i="1" kern="0" dirty="0" err="1">
                <a:solidFill>
                  <a:srgbClr val="FF0066"/>
                </a:solidFill>
                <a:latin typeface="HP001 4 hang 1 ô ly" panose="020B0603050302020204" pitchFamily="34" charset="0"/>
                <a:ea typeface="+mj-ea"/>
                <a:cs typeface="Times New Roman" panose="02020603050405020304" pitchFamily="18" charset="0"/>
              </a:rPr>
              <a:t>nhỏ</a:t>
            </a:r>
            <a:r>
              <a:rPr lang="en-US" sz="3200" b="1" i="1" kern="0" dirty="0">
                <a:solidFill>
                  <a:srgbClr val="FF0066"/>
                </a:solidFill>
                <a:latin typeface="HP001 4 hang 1 ô ly" panose="020B0603050302020204" pitchFamily="34" charset="0"/>
                <a:ea typeface="+mj-ea"/>
                <a:cs typeface="Times New Roman" panose="02020603050405020304" pitchFamily="18" charset="0"/>
              </a:rPr>
              <a:t> </a:t>
            </a:r>
            <a:r>
              <a:rPr lang="en-US" sz="3200" b="1" i="1" kern="0" dirty="0" err="1">
                <a:solidFill>
                  <a:srgbClr val="FF0066"/>
                </a:solidFill>
                <a:latin typeface="HP001 4 hang 1 ô ly" panose="020B0603050302020204" pitchFamily="34" charset="0"/>
                <a:ea typeface="+mj-ea"/>
                <a:cs typeface="Times New Roman" panose="02020603050405020304" pitchFamily="18" charset="0"/>
              </a:rPr>
              <a:t>của</a:t>
            </a:r>
            <a:r>
              <a:rPr lang="en-US" sz="3200" b="1" i="1" kern="0" dirty="0">
                <a:solidFill>
                  <a:srgbClr val="FF0066"/>
                </a:solidFill>
                <a:latin typeface="HP001 4 hang 1 ô ly" panose="020B0603050302020204" pitchFamily="34" charset="0"/>
                <a:ea typeface="+mj-ea"/>
                <a:cs typeface="Times New Roman" panose="02020603050405020304" pitchFamily="18" charset="0"/>
              </a:rPr>
              <a:t> </a:t>
            </a:r>
            <a:r>
              <a:rPr lang="en-US" sz="3200" b="1" i="1" kern="0" dirty="0" err="1">
                <a:solidFill>
                  <a:srgbClr val="FF0066"/>
                </a:solidFill>
                <a:latin typeface="HP001 4 hang 1 ô ly" panose="020B0603050302020204" pitchFamily="34" charset="0"/>
                <a:ea typeface="+mj-ea"/>
                <a:cs typeface="Times New Roman" panose="02020603050405020304" pitchFamily="18" charset="0"/>
              </a:rPr>
              <a:t>Út</a:t>
            </a:r>
            <a:r>
              <a:rPr lang="en-US" sz="3200" b="1" i="1" kern="0" dirty="0">
                <a:solidFill>
                  <a:srgbClr val="FF0066"/>
                </a:solidFill>
                <a:latin typeface="HP001 4 hang 1 ô ly" panose="020B0603050302020204" pitchFamily="34" charset="0"/>
                <a:ea typeface="+mj-ea"/>
                <a:cs typeface="Times New Roman" panose="02020603050405020304" pitchFamily="18" charset="0"/>
              </a:rPr>
              <a:t> </a:t>
            </a:r>
            <a:r>
              <a:rPr lang="en-US" sz="3200" b="1" i="1" kern="0" dirty="0" err="1">
                <a:solidFill>
                  <a:srgbClr val="FF0066"/>
                </a:solidFill>
                <a:latin typeface="HP001 4 hang 1 ô ly" panose="020B0603050302020204" pitchFamily="34" charset="0"/>
                <a:ea typeface="+mj-ea"/>
                <a:cs typeface="Times New Roman" panose="02020603050405020304" pitchFamily="18" charset="0"/>
              </a:rPr>
              <a:t>Vinh</a:t>
            </a:r>
            <a:endParaRPr lang="en-US" sz="3600" b="1" i="1" kern="0" dirty="0">
              <a:solidFill>
                <a:srgbClr val="0000FF"/>
              </a:solidFill>
              <a:latin typeface="HP001 4 hang 1 ô ly" panose="020B0603050302020204" pitchFamily="34" charset="0"/>
              <a:ea typeface="+mj-ea"/>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to="" calcmode="lin" valueType="num">
                                      <p:cBhvr>
                                        <p:cTn id="7" dur="1" fill="hold"/>
                                        <p:tgtEl>
                                          <p:spTgt spid="2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762000" y="1830050"/>
            <a:ext cx="7696200" cy="1446550"/>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US" sz="8800" b="1" dirty="0" err="1">
                <a:ln w="11430"/>
                <a:solidFill>
                  <a:srgbClr val="FF0066"/>
                </a:solidFill>
                <a:effectLst>
                  <a:outerShdw blurRad="80000" dist="40000" dir="5040000" algn="tl">
                    <a:srgbClr val="000000">
                      <a:alpha val="30000"/>
                    </a:srgbClr>
                  </a:outerShdw>
                </a:effectLst>
                <a:latin typeface="Arial"/>
              </a:rPr>
              <a:t>Đọc</a:t>
            </a:r>
            <a:r>
              <a:rPr lang="en-US" sz="8800" b="1" dirty="0">
                <a:ln w="11430"/>
                <a:solidFill>
                  <a:srgbClr val="FF0066"/>
                </a:solidFill>
                <a:effectLst>
                  <a:outerShdw blurRad="80000" dist="40000" dir="5040000" algn="tl">
                    <a:srgbClr val="000000">
                      <a:alpha val="30000"/>
                    </a:srgbClr>
                  </a:outerShdw>
                </a:effectLst>
                <a:latin typeface="Arial"/>
              </a:rPr>
              <a:t> </a:t>
            </a:r>
            <a:r>
              <a:rPr lang="en-US" sz="8800" b="1" dirty="0" err="1">
                <a:ln w="11430"/>
                <a:solidFill>
                  <a:srgbClr val="FF0066"/>
                </a:solidFill>
                <a:effectLst>
                  <a:outerShdw blurRad="80000" dist="40000" dir="5040000" algn="tl">
                    <a:srgbClr val="000000">
                      <a:alpha val="30000"/>
                    </a:srgbClr>
                  </a:outerShdw>
                </a:effectLst>
                <a:latin typeface="Arial"/>
              </a:rPr>
              <a:t>diễn</a:t>
            </a:r>
            <a:r>
              <a:rPr lang="en-US" sz="8800" b="1" dirty="0">
                <a:ln w="11430"/>
                <a:solidFill>
                  <a:srgbClr val="FF0066"/>
                </a:solidFill>
                <a:effectLst>
                  <a:outerShdw blurRad="80000" dist="40000" dir="5040000" algn="tl">
                    <a:srgbClr val="000000">
                      <a:alpha val="30000"/>
                    </a:srgbClr>
                  </a:outerShdw>
                </a:effectLst>
                <a:latin typeface="Arial"/>
              </a:rPr>
              <a:t> </a:t>
            </a:r>
            <a:r>
              <a:rPr lang="en-US" sz="8800" b="1" dirty="0" err="1">
                <a:ln w="11430"/>
                <a:solidFill>
                  <a:srgbClr val="FF0066"/>
                </a:solidFill>
                <a:effectLst>
                  <a:outerShdw blurRad="80000" dist="40000" dir="5040000" algn="tl">
                    <a:srgbClr val="000000">
                      <a:alpha val="30000"/>
                    </a:srgbClr>
                  </a:outerShdw>
                </a:effectLst>
                <a:latin typeface="Arial"/>
              </a:rPr>
              <a:t>cảm</a:t>
            </a:r>
            <a:endParaRPr lang="en-US" sz="8800" b="1" dirty="0">
              <a:ln w="11430"/>
              <a:solidFill>
                <a:srgbClr val="FF0066"/>
              </a:solidFill>
              <a:effectLst>
                <a:outerShdw blurRad="80000" dist="40000" dir="5040000" algn="tl">
                  <a:srgbClr val="000000">
                    <a:alpha val="30000"/>
                  </a:srgbClr>
                </a:outerShdw>
              </a:effectLst>
              <a:latin typeface="Arial"/>
            </a:endParaRPr>
          </a:p>
        </p:txBody>
      </p:sp>
      <p:sp>
        <p:nvSpPr>
          <p:cNvPr id="20483" name="Title 3"/>
          <p:cNvSpPr>
            <a:spLocks noGrp="1"/>
          </p:cNvSpPr>
          <p:nvPr>
            <p:ph type="title"/>
          </p:nvPr>
        </p:nvSpPr>
        <p:spPr/>
        <p:txBody>
          <a:bodyPr/>
          <a:lstStyle/>
          <a:p>
            <a:endParaRPr lang="en-US"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529" name="Picture 1" descr="E:\CO BICH\2010\Hinh anh\DSC04548.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22529"/>
                                        </p:tgtEl>
                                        <p:attrNameLst>
                                          <p:attrName>style.visibility</p:attrName>
                                        </p:attrNameLst>
                                      </p:cBhvr>
                                      <p:to>
                                        <p:strVal val="visible"/>
                                      </p:to>
                                    </p:set>
                                    <p:anim to="" calcmode="lin" valueType="num">
                                      <p:cBhvr>
                                        <p:cTn id="7" dur="1" fill="hold"/>
                                        <p:tgtEl>
                                          <p:spTgt spid="2252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Content Placeholder 1"/>
          <p:cNvSpPr>
            <a:spLocks noGrp="1"/>
          </p:cNvSpPr>
          <p:nvPr>
            <p:ph/>
          </p:nvPr>
        </p:nvSpPr>
        <p:spPr>
          <a:xfrm>
            <a:off x="0" y="0"/>
            <a:ext cx="8686800" cy="6705600"/>
          </a:xfrm>
        </p:spPr>
        <p:txBody>
          <a:bodyPr/>
          <a:lstStyle/>
          <a:p>
            <a:r>
              <a:rPr lang="en-US" sz="3400" dirty="0" err="1" smtClean="0">
                <a:solidFill>
                  <a:srgbClr val="0000FF"/>
                </a:solidFill>
              </a:rPr>
              <a:t>Thấy</a:t>
            </a:r>
            <a:r>
              <a:rPr lang="en-US" sz="3400" dirty="0" smtClean="0">
                <a:solidFill>
                  <a:srgbClr val="0000FF"/>
                </a:solidFill>
              </a:rPr>
              <a:t> </a:t>
            </a:r>
            <a:r>
              <a:rPr lang="en-US" sz="3400" dirty="0" err="1" smtClean="0">
                <a:solidFill>
                  <a:srgbClr val="0000FF"/>
                </a:solidFill>
              </a:rPr>
              <a:t>lạ</a:t>
            </a:r>
            <a:r>
              <a:rPr lang="en-US" sz="3400" dirty="0" smtClean="0">
                <a:solidFill>
                  <a:srgbClr val="0000FF"/>
                </a:solidFill>
              </a:rPr>
              <a:t>, </a:t>
            </a:r>
            <a:r>
              <a:rPr lang="en-US" sz="3400" dirty="0" err="1" smtClean="0">
                <a:solidFill>
                  <a:srgbClr val="0000FF"/>
                </a:solidFill>
              </a:rPr>
              <a:t>Vịnh</a:t>
            </a:r>
            <a:r>
              <a:rPr lang="en-US" sz="3400" dirty="0" smtClean="0">
                <a:solidFill>
                  <a:srgbClr val="0000FF"/>
                </a:solidFill>
              </a:rPr>
              <a:t> </a:t>
            </a:r>
            <a:r>
              <a:rPr lang="en-US" sz="3400" dirty="0" err="1" smtClean="0">
                <a:solidFill>
                  <a:srgbClr val="0000FF"/>
                </a:solidFill>
              </a:rPr>
              <a:t>nhìn</a:t>
            </a:r>
            <a:r>
              <a:rPr lang="en-US" sz="3400" dirty="0" smtClean="0">
                <a:solidFill>
                  <a:srgbClr val="0000FF"/>
                </a:solidFill>
              </a:rPr>
              <a:t> </a:t>
            </a:r>
            <a:r>
              <a:rPr lang="en-US" sz="3400" dirty="0" err="1" smtClean="0">
                <a:solidFill>
                  <a:srgbClr val="0000FF"/>
                </a:solidFill>
              </a:rPr>
              <a:t>ra</a:t>
            </a:r>
            <a:r>
              <a:rPr lang="en-US" sz="3400" dirty="0" smtClean="0">
                <a:solidFill>
                  <a:srgbClr val="0000FF"/>
                </a:solidFill>
              </a:rPr>
              <a:t> </a:t>
            </a:r>
            <a:r>
              <a:rPr lang="en-US" sz="3400" dirty="0" err="1" smtClean="0">
                <a:solidFill>
                  <a:srgbClr val="0000FF"/>
                </a:solidFill>
              </a:rPr>
              <a:t>đường</a:t>
            </a:r>
            <a:r>
              <a:rPr lang="en-US" sz="3400" dirty="0" smtClean="0">
                <a:solidFill>
                  <a:srgbClr val="0000FF"/>
                </a:solidFill>
              </a:rPr>
              <a:t> </a:t>
            </a:r>
            <a:r>
              <a:rPr lang="en-US" sz="3400" dirty="0" err="1" smtClean="0">
                <a:solidFill>
                  <a:srgbClr val="0000FF"/>
                </a:solidFill>
              </a:rPr>
              <a:t>tàu</a:t>
            </a:r>
            <a:r>
              <a:rPr lang="en-US" sz="3400" dirty="0" smtClean="0">
                <a:solidFill>
                  <a:srgbClr val="0000FF"/>
                </a:solidFill>
              </a:rPr>
              <a:t>. </a:t>
            </a:r>
            <a:r>
              <a:rPr lang="en-US" sz="3400" dirty="0" err="1" smtClean="0">
                <a:solidFill>
                  <a:srgbClr val="0000FF"/>
                </a:solidFill>
              </a:rPr>
              <a:t>Thì</a:t>
            </a:r>
            <a:r>
              <a:rPr lang="en-US" sz="3400" dirty="0" smtClean="0">
                <a:solidFill>
                  <a:srgbClr val="0000FF"/>
                </a:solidFill>
              </a:rPr>
              <a:t> </a:t>
            </a:r>
            <a:r>
              <a:rPr lang="en-US" sz="3400" dirty="0" err="1" smtClean="0">
                <a:solidFill>
                  <a:srgbClr val="0000FF"/>
                </a:solidFill>
              </a:rPr>
              <a:t>ra</a:t>
            </a:r>
            <a:r>
              <a:rPr lang="en-US" sz="3400" dirty="0" smtClean="0">
                <a:solidFill>
                  <a:srgbClr val="0000FF"/>
                </a:solidFill>
              </a:rPr>
              <a:t> </a:t>
            </a:r>
            <a:r>
              <a:rPr lang="en-US" sz="3400" dirty="0" err="1" smtClean="0">
                <a:solidFill>
                  <a:srgbClr val="0000FF"/>
                </a:solidFill>
              </a:rPr>
              <a:t>hai</a:t>
            </a:r>
            <a:r>
              <a:rPr lang="en-US" sz="3400" dirty="0" smtClean="0">
                <a:solidFill>
                  <a:srgbClr val="0000FF"/>
                </a:solidFill>
              </a:rPr>
              <a:t> </a:t>
            </a:r>
            <a:r>
              <a:rPr lang="en-US" sz="3400" dirty="0" err="1" smtClean="0">
                <a:solidFill>
                  <a:srgbClr val="0000FF"/>
                </a:solidFill>
              </a:rPr>
              <a:t>cô</a:t>
            </a:r>
            <a:r>
              <a:rPr lang="en-US" sz="3400" dirty="0" smtClean="0">
                <a:solidFill>
                  <a:srgbClr val="0000FF"/>
                </a:solidFill>
              </a:rPr>
              <a:t> </a:t>
            </a:r>
            <a:r>
              <a:rPr lang="en-US" sz="3400" dirty="0" err="1" smtClean="0">
                <a:solidFill>
                  <a:srgbClr val="0000FF"/>
                </a:solidFill>
              </a:rPr>
              <a:t>bé</a:t>
            </a:r>
            <a:r>
              <a:rPr lang="en-US" sz="3400" dirty="0" smtClean="0">
                <a:solidFill>
                  <a:srgbClr val="0000FF"/>
                </a:solidFill>
              </a:rPr>
              <a:t> </a:t>
            </a:r>
            <a:r>
              <a:rPr lang="en-US" sz="3400" dirty="0" err="1" smtClean="0">
                <a:solidFill>
                  <a:srgbClr val="0000FF"/>
                </a:solidFill>
              </a:rPr>
              <a:t>Hoa</a:t>
            </a:r>
            <a:r>
              <a:rPr lang="en-US" sz="3400" dirty="0" smtClean="0">
                <a:solidFill>
                  <a:srgbClr val="0000FF"/>
                </a:solidFill>
              </a:rPr>
              <a:t> </a:t>
            </a:r>
            <a:r>
              <a:rPr lang="en-US" sz="3400" dirty="0" err="1" smtClean="0">
                <a:solidFill>
                  <a:srgbClr val="0000FF"/>
                </a:solidFill>
              </a:rPr>
              <a:t>và</a:t>
            </a:r>
            <a:r>
              <a:rPr lang="en-US" sz="3400" dirty="0" smtClean="0">
                <a:solidFill>
                  <a:srgbClr val="0000FF"/>
                </a:solidFill>
              </a:rPr>
              <a:t> Lan </a:t>
            </a:r>
            <a:r>
              <a:rPr lang="en-US" sz="3400" dirty="0" err="1" smtClean="0">
                <a:solidFill>
                  <a:srgbClr val="0000FF"/>
                </a:solidFill>
              </a:rPr>
              <a:t>đang</a:t>
            </a:r>
            <a:r>
              <a:rPr lang="en-US" sz="3400" dirty="0" smtClean="0">
                <a:solidFill>
                  <a:srgbClr val="0000FF"/>
                </a:solidFill>
              </a:rPr>
              <a:t> </a:t>
            </a:r>
            <a:r>
              <a:rPr lang="en-US" sz="3400" dirty="0" err="1" smtClean="0">
                <a:solidFill>
                  <a:srgbClr val="0000FF"/>
                </a:solidFill>
              </a:rPr>
              <a:t>ngồi</a:t>
            </a:r>
            <a:r>
              <a:rPr lang="en-US" sz="3400" dirty="0" smtClean="0">
                <a:solidFill>
                  <a:srgbClr val="0000FF"/>
                </a:solidFill>
              </a:rPr>
              <a:t> </a:t>
            </a:r>
            <a:r>
              <a:rPr lang="en-US" sz="3400" dirty="0" err="1" smtClean="0">
                <a:solidFill>
                  <a:srgbClr val="0000FF"/>
                </a:solidFill>
              </a:rPr>
              <a:t>chơi</a:t>
            </a:r>
            <a:r>
              <a:rPr lang="en-US" sz="3400" dirty="0" smtClean="0">
                <a:solidFill>
                  <a:srgbClr val="0000FF"/>
                </a:solidFill>
              </a:rPr>
              <a:t> </a:t>
            </a:r>
          </a:p>
          <a:p>
            <a:pPr>
              <a:buFontTx/>
              <a:buNone/>
            </a:pPr>
            <a:r>
              <a:rPr lang="en-US" sz="3400" dirty="0" smtClean="0">
                <a:solidFill>
                  <a:srgbClr val="0000FF"/>
                </a:solidFill>
              </a:rPr>
              <a:t>                     </a:t>
            </a:r>
            <a:r>
              <a:rPr lang="en-US" sz="3400" dirty="0" err="1" smtClean="0">
                <a:solidFill>
                  <a:srgbClr val="0000FF"/>
                </a:solidFill>
              </a:rPr>
              <a:t>trên</a:t>
            </a:r>
            <a:r>
              <a:rPr lang="en-US" sz="3400" dirty="0" smtClean="0">
                <a:solidFill>
                  <a:srgbClr val="0000FF"/>
                </a:solidFill>
              </a:rPr>
              <a:t> </a:t>
            </a:r>
            <a:r>
              <a:rPr lang="en-US" sz="3400" dirty="0" err="1" smtClean="0">
                <a:solidFill>
                  <a:srgbClr val="0000FF"/>
                </a:solidFill>
              </a:rPr>
              <a:t>đó</a:t>
            </a:r>
            <a:r>
              <a:rPr lang="en-US" sz="3400" dirty="0" smtClean="0">
                <a:solidFill>
                  <a:srgbClr val="0000FF"/>
                </a:solidFill>
              </a:rPr>
              <a:t>. </a:t>
            </a:r>
            <a:r>
              <a:rPr lang="en-US" sz="3400" dirty="0" err="1" smtClean="0">
                <a:solidFill>
                  <a:srgbClr val="0000FF"/>
                </a:solidFill>
              </a:rPr>
              <a:t>Vịnh</a:t>
            </a:r>
            <a:r>
              <a:rPr lang="en-US" sz="3400" dirty="0" smtClean="0">
                <a:solidFill>
                  <a:srgbClr val="0000FF"/>
                </a:solidFill>
              </a:rPr>
              <a:t>                                                      </a:t>
            </a:r>
          </a:p>
          <a:p>
            <a:pPr>
              <a:buFontTx/>
              <a:buNone/>
            </a:pPr>
            <a:r>
              <a:rPr lang="en-US" sz="3400" dirty="0" smtClean="0">
                <a:solidFill>
                  <a:srgbClr val="0000FF"/>
                </a:solidFill>
              </a:rPr>
              <a:t>	</a:t>
            </a:r>
          </a:p>
          <a:p>
            <a:pPr>
              <a:buFontTx/>
              <a:buNone/>
            </a:pPr>
            <a:r>
              <a:rPr lang="en-US" sz="3400" dirty="0" smtClean="0">
                <a:solidFill>
                  <a:srgbClr val="0000FF"/>
                </a:solidFill>
              </a:rPr>
              <a:t>- </a:t>
            </a:r>
            <a:r>
              <a:rPr lang="en-US" sz="3400" dirty="0" err="1" smtClean="0">
                <a:solidFill>
                  <a:srgbClr val="0000FF"/>
                </a:solidFill>
              </a:rPr>
              <a:t>Hoa</a:t>
            </a:r>
            <a:r>
              <a:rPr lang="en-US" sz="3400" dirty="0" smtClean="0">
                <a:solidFill>
                  <a:srgbClr val="0000FF"/>
                </a:solidFill>
              </a:rPr>
              <a:t>, Lan </a:t>
            </a:r>
            <a:r>
              <a:rPr lang="en-US" sz="3400" dirty="0" err="1" smtClean="0">
                <a:solidFill>
                  <a:srgbClr val="0000FF"/>
                </a:solidFill>
              </a:rPr>
              <a:t>tàu</a:t>
            </a:r>
            <a:r>
              <a:rPr lang="en-US" sz="3400" dirty="0" smtClean="0">
                <a:solidFill>
                  <a:srgbClr val="0000FF"/>
                </a:solidFill>
              </a:rPr>
              <a:t> </a:t>
            </a:r>
            <a:r>
              <a:rPr lang="en-US" sz="3400" dirty="0" err="1" smtClean="0">
                <a:solidFill>
                  <a:srgbClr val="0000FF"/>
                </a:solidFill>
              </a:rPr>
              <a:t>hỏa</a:t>
            </a:r>
            <a:r>
              <a:rPr lang="en-US" sz="3400" dirty="0" smtClean="0">
                <a:solidFill>
                  <a:srgbClr val="0000FF"/>
                </a:solidFill>
              </a:rPr>
              <a:t> </a:t>
            </a:r>
            <a:r>
              <a:rPr lang="en-US" sz="3400" dirty="0" err="1" smtClean="0">
                <a:solidFill>
                  <a:srgbClr val="0000FF"/>
                </a:solidFill>
              </a:rPr>
              <a:t>đến</a:t>
            </a:r>
            <a:r>
              <a:rPr lang="en-US" sz="3400" dirty="0" smtClean="0">
                <a:solidFill>
                  <a:srgbClr val="0000FF"/>
                </a:solidFill>
              </a:rPr>
              <a:t>!</a:t>
            </a:r>
          </a:p>
          <a:p>
            <a:pPr>
              <a:buFontTx/>
              <a:buNone/>
            </a:pPr>
            <a:r>
              <a:rPr lang="en-US" sz="3400" dirty="0" smtClean="0">
                <a:solidFill>
                  <a:srgbClr val="0000FF"/>
                </a:solidFill>
              </a:rPr>
              <a:t>	</a:t>
            </a:r>
            <a:r>
              <a:rPr lang="en-US" sz="3400" dirty="0" err="1" smtClean="0">
                <a:solidFill>
                  <a:srgbClr val="0000FF"/>
                </a:solidFill>
              </a:rPr>
              <a:t>Nghe</a:t>
            </a:r>
            <a:r>
              <a:rPr lang="en-US" sz="3400" dirty="0" smtClean="0">
                <a:solidFill>
                  <a:srgbClr val="0000FF"/>
                </a:solidFill>
              </a:rPr>
              <a:t> </a:t>
            </a:r>
            <a:r>
              <a:rPr lang="en-US" sz="3400" dirty="0" err="1" smtClean="0">
                <a:solidFill>
                  <a:srgbClr val="0000FF"/>
                </a:solidFill>
              </a:rPr>
              <a:t>thấy</a:t>
            </a:r>
            <a:r>
              <a:rPr lang="en-US" sz="3400" dirty="0" smtClean="0">
                <a:solidFill>
                  <a:srgbClr val="0000FF"/>
                </a:solidFill>
              </a:rPr>
              <a:t> </a:t>
            </a:r>
            <a:r>
              <a:rPr lang="en-US" sz="3400" dirty="0" err="1" smtClean="0">
                <a:solidFill>
                  <a:srgbClr val="0000FF"/>
                </a:solidFill>
              </a:rPr>
              <a:t>tiếng</a:t>
            </a:r>
            <a:r>
              <a:rPr lang="en-US" sz="3400" dirty="0" smtClean="0">
                <a:solidFill>
                  <a:srgbClr val="0000FF"/>
                </a:solidFill>
              </a:rPr>
              <a:t> la, </a:t>
            </a:r>
            <a:r>
              <a:rPr lang="en-US" sz="3400" dirty="0" err="1" smtClean="0">
                <a:solidFill>
                  <a:srgbClr val="0000FF"/>
                </a:solidFill>
              </a:rPr>
              <a:t>bé</a:t>
            </a:r>
            <a:r>
              <a:rPr lang="en-US" sz="3400" dirty="0" smtClean="0">
                <a:solidFill>
                  <a:srgbClr val="0000FF"/>
                </a:solidFill>
              </a:rPr>
              <a:t> </a:t>
            </a:r>
            <a:r>
              <a:rPr lang="en-US" sz="3400" dirty="0" err="1" smtClean="0">
                <a:solidFill>
                  <a:srgbClr val="0000FF"/>
                </a:solidFill>
              </a:rPr>
              <a:t>Hoa</a:t>
            </a:r>
            <a:r>
              <a:rPr lang="en-US" sz="3400" dirty="0" smtClean="0">
                <a:solidFill>
                  <a:srgbClr val="0000FF"/>
                </a:solidFill>
              </a:rPr>
              <a:t>                    </a:t>
            </a:r>
            <a:r>
              <a:rPr lang="en-US" sz="3400" dirty="0" err="1" smtClean="0">
                <a:solidFill>
                  <a:srgbClr val="0000FF"/>
                </a:solidFill>
              </a:rPr>
              <a:t>khỏi</a:t>
            </a:r>
            <a:r>
              <a:rPr lang="en-US" sz="3400" dirty="0" smtClean="0">
                <a:solidFill>
                  <a:srgbClr val="0000FF"/>
                </a:solidFill>
              </a:rPr>
              <a:t> </a:t>
            </a:r>
            <a:r>
              <a:rPr lang="en-US" sz="3400" dirty="0" err="1" smtClean="0">
                <a:solidFill>
                  <a:srgbClr val="0000FF"/>
                </a:solidFill>
              </a:rPr>
              <a:t>đường</a:t>
            </a:r>
            <a:r>
              <a:rPr lang="en-US" sz="3400" dirty="0" smtClean="0">
                <a:solidFill>
                  <a:srgbClr val="0000FF"/>
                </a:solidFill>
              </a:rPr>
              <a:t> </a:t>
            </a:r>
            <a:r>
              <a:rPr lang="en-US" sz="3400" dirty="0" err="1" smtClean="0">
                <a:solidFill>
                  <a:srgbClr val="0000FF"/>
                </a:solidFill>
              </a:rPr>
              <a:t>tàu</a:t>
            </a:r>
            <a:r>
              <a:rPr lang="en-US" sz="3400" dirty="0" smtClean="0">
                <a:solidFill>
                  <a:srgbClr val="0000FF"/>
                </a:solidFill>
              </a:rPr>
              <a:t>, </a:t>
            </a:r>
            <a:r>
              <a:rPr lang="en-US" sz="3400" dirty="0" err="1" smtClean="0">
                <a:solidFill>
                  <a:srgbClr val="0000FF"/>
                </a:solidFill>
              </a:rPr>
              <a:t>còn</a:t>
            </a:r>
            <a:r>
              <a:rPr lang="en-US" sz="3400" dirty="0" smtClean="0">
                <a:solidFill>
                  <a:srgbClr val="0000FF"/>
                </a:solidFill>
              </a:rPr>
              <a:t> </a:t>
            </a:r>
            <a:r>
              <a:rPr lang="en-US" sz="3400" dirty="0" err="1" smtClean="0">
                <a:solidFill>
                  <a:srgbClr val="0000FF"/>
                </a:solidFill>
              </a:rPr>
              <a:t>bé</a:t>
            </a:r>
            <a:r>
              <a:rPr lang="en-US" sz="3400" dirty="0" smtClean="0">
                <a:solidFill>
                  <a:srgbClr val="0000FF"/>
                </a:solidFill>
              </a:rPr>
              <a:t> Lan </a:t>
            </a:r>
            <a:r>
              <a:rPr lang="en-US" sz="3400" dirty="0" err="1" smtClean="0">
                <a:solidFill>
                  <a:srgbClr val="0000FF"/>
                </a:solidFill>
              </a:rPr>
              <a:t>đứng</a:t>
            </a:r>
            <a:r>
              <a:rPr lang="en-US" sz="3400" dirty="0" smtClean="0">
                <a:solidFill>
                  <a:srgbClr val="0000FF"/>
                </a:solidFill>
              </a:rPr>
              <a:t>               , </a:t>
            </a:r>
          </a:p>
          <a:p>
            <a:pPr>
              <a:buFontTx/>
              <a:buNone/>
            </a:pPr>
            <a:r>
              <a:rPr lang="en-US" sz="3400" dirty="0" smtClean="0">
                <a:solidFill>
                  <a:srgbClr val="0000FF"/>
                </a:solidFill>
              </a:rPr>
              <a:t>	</a:t>
            </a:r>
            <a:r>
              <a:rPr lang="en-US" sz="3400" dirty="0" err="1" smtClean="0">
                <a:solidFill>
                  <a:srgbClr val="0000FF"/>
                </a:solidFill>
              </a:rPr>
              <a:t>Đoàn</a:t>
            </a:r>
            <a:r>
              <a:rPr lang="en-US" sz="3400" dirty="0" smtClean="0">
                <a:solidFill>
                  <a:srgbClr val="0000FF"/>
                </a:solidFill>
              </a:rPr>
              <a:t> </a:t>
            </a:r>
            <a:r>
              <a:rPr lang="en-US" sz="3400" dirty="0" err="1" smtClean="0">
                <a:solidFill>
                  <a:srgbClr val="0000FF"/>
                </a:solidFill>
              </a:rPr>
              <a:t>tàu</a:t>
            </a:r>
            <a:r>
              <a:rPr lang="en-US" sz="3400" dirty="0" smtClean="0">
                <a:solidFill>
                  <a:srgbClr val="0000FF"/>
                </a:solidFill>
              </a:rPr>
              <a:t> </a:t>
            </a:r>
            <a:r>
              <a:rPr lang="en-US" sz="3400" dirty="0" err="1" smtClean="0">
                <a:solidFill>
                  <a:srgbClr val="0000FF"/>
                </a:solidFill>
              </a:rPr>
              <a:t>vừa</a:t>
            </a:r>
            <a:r>
              <a:rPr lang="en-US" sz="3400" dirty="0" smtClean="0">
                <a:solidFill>
                  <a:srgbClr val="0000FF"/>
                </a:solidFill>
              </a:rPr>
              <a:t>            </a:t>
            </a:r>
            <a:r>
              <a:rPr lang="en-US" sz="3400" dirty="0" err="1" smtClean="0">
                <a:solidFill>
                  <a:srgbClr val="0000FF"/>
                </a:solidFill>
              </a:rPr>
              <a:t>vừa</a:t>
            </a:r>
            <a:r>
              <a:rPr lang="en-US" sz="3400" dirty="0" smtClean="0">
                <a:solidFill>
                  <a:srgbClr val="0000FF"/>
                </a:solidFill>
              </a:rPr>
              <a:t>                               , </a:t>
            </a:r>
            <a:r>
              <a:rPr lang="en-US" sz="3400" dirty="0" err="1" smtClean="0">
                <a:solidFill>
                  <a:srgbClr val="0000FF"/>
                </a:solidFill>
              </a:rPr>
              <a:t>không</a:t>
            </a:r>
            <a:r>
              <a:rPr lang="en-US" sz="3400" dirty="0" smtClean="0">
                <a:solidFill>
                  <a:srgbClr val="0000FF"/>
                </a:solidFill>
              </a:rPr>
              <a:t> </a:t>
            </a:r>
            <a:r>
              <a:rPr lang="en-US" sz="3400" dirty="0" err="1" smtClean="0">
                <a:solidFill>
                  <a:srgbClr val="0000FF"/>
                </a:solidFill>
              </a:rPr>
              <a:t>chút</a:t>
            </a:r>
            <a:r>
              <a:rPr lang="en-US" sz="3400" dirty="0" smtClean="0">
                <a:solidFill>
                  <a:srgbClr val="0000FF"/>
                </a:solidFill>
              </a:rPr>
              <a:t> do </a:t>
            </a:r>
            <a:r>
              <a:rPr lang="en-US" sz="3400" dirty="0" err="1" smtClean="0">
                <a:solidFill>
                  <a:srgbClr val="0000FF"/>
                </a:solidFill>
              </a:rPr>
              <a:t>dự</a:t>
            </a:r>
            <a:r>
              <a:rPr lang="en-US" sz="3400" dirty="0" smtClean="0">
                <a:solidFill>
                  <a:srgbClr val="0000FF"/>
                </a:solidFill>
              </a:rPr>
              <a:t>, </a:t>
            </a:r>
            <a:r>
              <a:rPr lang="en-US" sz="3400" dirty="0" err="1" smtClean="0">
                <a:solidFill>
                  <a:srgbClr val="0000FF"/>
                </a:solidFill>
              </a:rPr>
              <a:t>Vịnh</a:t>
            </a:r>
            <a:r>
              <a:rPr lang="en-US" sz="3400" dirty="0" smtClean="0">
                <a:solidFill>
                  <a:srgbClr val="0000FF"/>
                </a:solidFill>
              </a:rPr>
              <a:t>               </a:t>
            </a:r>
            <a:r>
              <a:rPr lang="en-US" sz="3400" dirty="0" err="1" smtClean="0">
                <a:solidFill>
                  <a:srgbClr val="0000FF"/>
                </a:solidFill>
              </a:rPr>
              <a:t>ôm</a:t>
            </a:r>
            <a:r>
              <a:rPr lang="en-US" sz="3400" dirty="0" smtClean="0">
                <a:solidFill>
                  <a:srgbClr val="0000FF"/>
                </a:solidFill>
              </a:rPr>
              <a:t> Lan </a:t>
            </a:r>
            <a:r>
              <a:rPr lang="en-US" sz="3400" dirty="0" err="1" smtClean="0">
                <a:solidFill>
                  <a:srgbClr val="0000FF"/>
                </a:solidFill>
              </a:rPr>
              <a:t>lăn</a:t>
            </a:r>
            <a:r>
              <a:rPr lang="en-US" sz="3400" dirty="0" smtClean="0">
                <a:solidFill>
                  <a:srgbClr val="0000FF"/>
                </a:solidFill>
              </a:rPr>
              <a:t> </a:t>
            </a:r>
            <a:r>
              <a:rPr lang="en-US" sz="3400" dirty="0" err="1" smtClean="0">
                <a:solidFill>
                  <a:srgbClr val="0000FF"/>
                </a:solidFill>
              </a:rPr>
              <a:t>xuống</a:t>
            </a:r>
            <a:r>
              <a:rPr lang="en-US" sz="3400" dirty="0" smtClean="0">
                <a:solidFill>
                  <a:srgbClr val="0000FF"/>
                </a:solidFill>
              </a:rPr>
              <a:t> </a:t>
            </a:r>
            <a:r>
              <a:rPr lang="en-US" sz="3400" dirty="0" err="1" smtClean="0">
                <a:solidFill>
                  <a:srgbClr val="0000FF"/>
                </a:solidFill>
              </a:rPr>
              <a:t>mép</a:t>
            </a:r>
            <a:r>
              <a:rPr lang="en-US" sz="3400" dirty="0" smtClean="0">
                <a:solidFill>
                  <a:srgbClr val="0000FF"/>
                </a:solidFill>
              </a:rPr>
              <a:t> </a:t>
            </a:r>
            <a:r>
              <a:rPr lang="en-US" sz="3400" dirty="0" err="1" smtClean="0">
                <a:solidFill>
                  <a:srgbClr val="0000FF"/>
                </a:solidFill>
              </a:rPr>
              <a:t>ruộng</a:t>
            </a:r>
            <a:r>
              <a:rPr lang="en-US" sz="3400" dirty="0" smtClean="0">
                <a:solidFill>
                  <a:srgbClr val="0000FF"/>
                </a:solidFill>
              </a:rPr>
              <a:t>,                </a:t>
            </a:r>
            <a:r>
              <a:rPr lang="en-US" sz="3400" dirty="0" err="1" smtClean="0">
                <a:solidFill>
                  <a:srgbClr val="0000FF"/>
                </a:solidFill>
              </a:rPr>
              <a:t>cô</a:t>
            </a:r>
            <a:r>
              <a:rPr lang="en-US" sz="3400" dirty="0" smtClean="0">
                <a:solidFill>
                  <a:srgbClr val="0000FF"/>
                </a:solidFill>
              </a:rPr>
              <a:t> </a:t>
            </a:r>
            <a:r>
              <a:rPr lang="en-US" sz="3400" dirty="0" err="1" smtClean="0">
                <a:solidFill>
                  <a:srgbClr val="0000FF"/>
                </a:solidFill>
              </a:rPr>
              <a:t>bé</a:t>
            </a:r>
            <a:r>
              <a:rPr lang="en-US" sz="3400" dirty="0" smtClean="0">
                <a:solidFill>
                  <a:srgbClr val="0000FF"/>
                </a:solidFill>
              </a:rPr>
              <a:t> </a:t>
            </a:r>
            <a:r>
              <a:rPr lang="en-US" sz="3400" dirty="0" err="1" smtClean="0">
                <a:solidFill>
                  <a:srgbClr val="0000FF"/>
                </a:solidFill>
              </a:rPr>
              <a:t>trước</a:t>
            </a:r>
            <a:r>
              <a:rPr lang="en-US" sz="3400" dirty="0" smtClean="0">
                <a:solidFill>
                  <a:srgbClr val="0000FF"/>
                </a:solidFill>
              </a:rPr>
              <a:t> </a:t>
            </a:r>
            <a:r>
              <a:rPr lang="en-US" sz="3400" dirty="0" err="1" smtClean="0">
                <a:solidFill>
                  <a:srgbClr val="0000FF"/>
                </a:solidFill>
              </a:rPr>
              <a:t>cái</a:t>
            </a:r>
            <a:r>
              <a:rPr lang="en-US" sz="3400" dirty="0" smtClean="0">
                <a:solidFill>
                  <a:srgbClr val="0000FF"/>
                </a:solidFill>
              </a:rPr>
              <a:t> </a:t>
            </a:r>
            <a:r>
              <a:rPr lang="en-US" sz="3400" dirty="0" err="1" smtClean="0">
                <a:solidFill>
                  <a:srgbClr val="0000FF"/>
                </a:solidFill>
              </a:rPr>
              <a:t>chết</a:t>
            </a:r>
            <a:r>
              <a:rPr lang="en-US" sz="3400" dirty="0" smtClean="0">
                <a:solidFill>
                  <a:srgbClr val="0000FF"/>
                </a:solidFill>
              </a:rPr>
              <a:t> </a:t>
            </a:r>
            <a:r>
              <a:rPr lang="en-US" sz="3400" dirty="0" err="1" smtClean="0">
                <a:solidFill>
                  <a:srgbClr val="0000FF"/>
                </a:solidFill>
              </a:rPr>
              <a:t>trong</a:t>
            </a:r>
            <a:endParaRPr lang="en-US" sz="3400" dirty="0" smtClean="0">
              <a:solidFill>
                <a:srgbClr val="0000FF"/>
              </a:solidFill>
            </a:endParaRPr>
          </a:p>
        </p:txBody>
      </p:sp>
      <p:sp>
        <p:nvSpPr>
          <p:cNvPr id="19" name="Text Placeholder 10"/>
          <p:cNvSpPr txBox="1">
            <a:spLocks/>
          </p:cNvSpPr>
          <p:nvPr/>
        </p:nvSpPr>
        <p:spPr>
          <a:xfrm>
            <a:off x="152400" y="1143000"/>
            <a:ext cx="2590800" cy="639763"/>
          </a:xfrm>
          <a:prstGeom prst="rect">
            <a:avLst/>
          </a:prstGeom>
        </p:spPr>
        <p:txBody>
          <a:bodyPr/>
          <a:lstStyle/>
          <a:p>
            <a:pPr marL="342900" indent="-342900" algn="ctr" eaLnBrk="0" hangingPunct="0">
              <a:spcBef>
                <a:spcPct val="20000"/>
              </a:spcBef>
              <a:defRPr/>
            </a:pPr>
            <a:r>
              <a:rPr lang="en-US" sz="3400" dirty="0" err="1">
                <a:solidFill>
                  <a:srgbClr val="0000FF"/>
                </a:solidFill>
                <a:latin typeface="Arial"/>
              </a:rPr>
              <a:t>chuyền</a:t>
            </a:r>
            <a:r>
              <a:rPr lang="en-US" sz="3400" dirty="0">
                <a:solidFill>
                  <a:srgbClr val="0000FF"/>
                </a:solidFill>
                <a:latin typeface="Arial"/>
              </a:rPr>
              <a:t> </a:t>
            </a:r>
            <a:r>
              <a:rPr lang="en-US" sz="3400" dirty="0" err="1">
                <a:solidFill>
                  <a:srgbClr val="0000FF"/>
                </a:solidFill>
                <a:latin typeface="Arial"/>
              </a:rPr>
              <a:t>thẻ</a:t>
            </a:r>
            <a:endParaRPr lang="en-US" sz="3400" kern="0" dirty="0">
              <a:solidFill>
                <a:srgbClr val="0000FF"/>
              </a:solidFill>
              <a:latin typeface="Arial"/>
            </a:endParaRPr>
          </a:p>
        </p:txBody>
      </p:sp>
      <p:sp>
        <p:nvSpPr>
          <p:cNvPr id="22" name="Text Placeholder 10"/>
          <p:cNvSpPr txBox="1">
            <a:spLocks/>
          </p:cNvSpPr>
          <p:nvPr/>
        </p:nvSpPr>
        <p:spPr>
          <a:xfrm>
            <a:off x="4773613" y="1143000"/>
            <a:ext cx="4191000" cy="639763"/>
          </a:xfrm>
          <a:prstGeom prst="rect">
            <a:avLst/>
          </a:prstGeom>
        </p:spPr>
        <p:txBody>
          <a:bodyPr/>
          <a:lstStyle/>
          <a:p>
            <a:pPr marL="342900" indent="-342900" eaLnBrk="0" hangingPunct="0">
              <a:spcBef>
                <a:spcPct val="20000"/>
              </a:spcBef>
              <a:defRPr/>
            </a:pPr>
            <a:r>
              <a:rPr lang="en-US" sz="3400" dirty="0">
                <a:solidFill>
                  <a:srgbClr val="FF0000"/>
                </a:solidFill>
                <a:latin typeface="Arial"/>
              </a:rPr>
              <a:t>  </a:t>
            </a:r>
            <a:r>
              <a:rPr lang="en-US" sz="3400" dirty="0" err="1">
                <a:solidFill>
                  <a:srgbClr val="0000FF"/>
                </a:solidFill>
                <a:latin typeface="Arial"/>
              </a:rPr>
              <a:t>lao</a:t>
            </a:r>
            <a:r>
              <a:rPr lang="en-US" sz="3400" dirty="0">
                <a:solidFill>
                  <a:srgbClr val="0000FF"/>
                </a:solidFill>
                <a:latin typeface="Arial"/>
              </a:rPr>
              <a:t> </a:t>
            </a:r>
            <a:r>
              <a:rPr lang="en-US" sz="3400" dirty="0" err="1">
                <a:solidFill>
                  <a:srgbClr val="0000FF"/>
                </a:solidFill>
                <a:latin typeface="Arial"/>
              </a:rPr>
              <a:t>ra</a:t>
            </a:r>
            <a:r>
              <a:rPr lang="en-US" sz="3400" dirty="0">
                <a:solidFill>
                  <a:srgbClr val="0000FF"/>
                </a:solidFill>
                <a:latin typeface="Arial"/>
              </a:rPr>
              <a:t> </a:t>
            </a:r>
            <a:r>
              <a:rPr lang="en-US" sz="3400" dirty="0" err="1">
                <a:solidFill>
                  <a:srgbClr val="0000FF"/>
                </a:solidFill>
                <a:latin typeface="Arial"/>
              </a:rPr>
              <a:t>như</a:t>
            </a:r>
            <a:r>
              <a:rPr lang="en-US" sz="3400" dirty="0">
                <a:solidFill>
                  <a:srgbClr val="0000FF"/>
                </a:solidFill>
                <a:latin typeface="Arial"/>
              </a:rPr>
              <a:t> </a:t>
            </a:r>
            <a:r>
              <a:rPr lang="en-US" sz="3400" dirty="0" err="1">
                <a:solidFill>
                  <a:srgbClr val="0000FF"/>
                </a:solidFill>
                <a:latin typeface="Arial"/>
              </a:rPr>
              <a:t>tên</a:t>
            </a:r>
            <a:r>
              <a:rPr lang="en-US" sz="3400" dirty="0">
                <a:solidFill>
                  <a:srgbClr val="0000FF"/>
                </a:solidFill>
                <a:latin typeface="Arial"/>
              </a:rPr>
              <a:t> </a:t>
            </a:r>
            <a:r>
              <a:rPr lang="en-US" sz="3400" dirty="0" err="1">
                <a:solidFill>
                  <a:srgbClr val="0000FF"/>
                </a:solidFill>
                <a:latin typeface="Arial"/>
              </a:rPr>
              <a:t>bắn</a:t>
            </a:r>
            <a:r>
              <a:rPr lang="en-US" sz="3400" dirty="0">
                <a:solidFill>
                  <a:srgbClr val="0000FF"/>
                </a:solidFill>
                <a:latin typeface="Arial"/>
              </a:rPr>
              <a:t>,</a:t>
            </a:r>
            <a:endParaRPr lang="en-US" sz="3400" kern="0" dirty="0">
              <a:solidFill>
                <a:srgbClr val="0000FF"/>
              </a:solidFill>
              <a:latin typeface="Arial"/>
            </a:endParaRPr>
          </a:p>
        </p:txBody>
      </p:sp>
      <p:sp>
        <p:nvSpPr>
          <p:cNvPr id="24" name="Text Placeholder 10"/>
          <p:cNvSpPr txBox="1">
            <a:spLocks/>
          </p:cNvSpPr>
          <p:nvPr/>
        </p:nvSpPr>
        <p:spPr>
          <a:xfrm>
            <a:off x="130175" y="1709738"/>
            <a:ext cx="1219200" cy="639762"/>
          </a:xfrm>
          <a:prstGeom prst="rect">
            <a:avLst/>
          </a:prstGeom>
        </p:spPr>
        <p:txBody>
          <a:bodyPr/>
          <a:lstStyle/>
          <a:p>
            <a:pPr marL="342900" indent="-342900" eaLnBrk="0" hangingPunct="0">
              <a:spcBef>
                <a:spcPct val="20000"/>
              </a:spcBef>
              <a:defRPr/>
            </a:pPr>
            <a:r>
              <a:rPr lang="en-US" sz="3400" dirty="0">
                <a:solidFill>
                  <a:srgbClr val="FF0000"/>
                </a:solidFill>
                <a:latin typeface="Arial"/>
              </a:rPr>
              <a:t>  </a:t>
            </a:r>
            <a:endParaRPr lang="en-US" sz="3400" kern="0" dirty="0">
              <a:solidFill>
                <a:srgbClr val="FF0000"/>
              </a:solidFill>
              <a:latin typeface="Arial"/>
            </a:endParaRPr>
          </a:p>
        </p:txBody>
      </p:sp>
      <p:sp>
        <p:nvSpPr>
          <p:cNvPr id="25" name="Text Placeholder 10"/>
          <p:cNvSpPr txBox="1">
            <a:spLocks/>
          </p:cNvSpPr>
          <p:nvPr/>
        </p:nvSpPr>
        <p:spPr>
          <a:xfrm>
            <a:off x="5486400" y="3025775"/>
            <a:ext cx="3657600" cy="639763"/>
          </a:xfrm>
          <a:prstGeom prst="rect">
            <a:avLst/>
          </a:prstGeom>
        </p:spPr>
        <p:txBody>
          <a:bodyPr/>
          <a:lstStyle/>
          <a:p>
            <a:pPr marL="342900" indent="-342900" eaLnBrk="0" hangingPunct="0">
              <a:spcBef>
                <a:spcPct val="20000"/>
              </a:spcBef>
              <a:defRPr/>
            </a:pPr>
            <a:r>
              <a:rPr lang="en-US" sz="3400" dirty="0" err="1">
                <a:solidFill>
                  <a:srgbClr val="0000FF"/>
                </a:solidFill>
                <a:latin typeface="Arial"/>
              </a:rPr>
              <a:t>giật</a:t>
            </a:r>
            <a:r>
              <a:rPr lang="en-US" sz="3400" dirty="0">
                <a:solidFill>
                  <a:srgbClr val="0000FF"/>
                </a:solidFill>
                <a:latin typeface="Arial"/>
              </a:rPr>
              <a:t> </a:t>
            </a:r>
            <a:r>
              <a:rPr lang="en-US" sz="3400" dirty="0" err="1">
                <a:solidFill>
                  <a:srgbClr val="0000FF"/>
                </a:solidFill>
                <a:latin typeface="Arial"/>
              </a:rPr>
              <a:t>mình</a:t>
            </a:r>
            <a:r>
              <a:rPr lang="en-US" sz="3400" dirty="0">
                <a:solidFill>
                  <a:srgbClr val="0000FF"/>
                </a:solidFill>
                <a:latin typeface="Arial"/>
              </a:rPr>
              <a:t>, </a:t>
            </a:r>
            <a:r>
              <a:rPr lang="en-US" sz="3400" dirty="0" err="1">
                <a:solidFill>
                  <a:srgbClr val="0000FF"/>
                </a:solidFill>
                <a:latin typeface="Arial"/>
              </a:rPr>
              <a:t>ngã</a:t>
            </a:r>
            <a:r>
              <a:rPr lang="en-US" sz="3400" dirty="0">
                <a:solidFill>
                  <a:srgbClr val="0000FF"/>
                </a:solidFill>
                <a:latin typeface="Arial"/>
              </a:rPr>
              <a:t> </a:t>
            </a:r>
            <a:r>
              <a:rPr lang="en-US" sz="3400" dirty="0" err="1">
                <a:solidFill>
                  <a:srgbClr val="0000FF"/>
                </a:solidFill>
                <a:latin typeface="Arial"/>
              </a:rPr>
              <a:t>lăn</a:t>
            </a:r>
            <a:endParaRPr lang="en-US" sz="3400" kern="0" dirty="0">
              <a:solidFill>
                <a:srgbClr val="0000FF"/>
              </a:solidFill>
              <a:latin typeface="Arial"/>
            </a:endParaRPr>
          </a:p>
        </p:txBody>
      </p:sp>
      <p:sp>
        <p:nvSpPr>
          <p:cNvPr id="30" name="Text Placeholder 10"/>
          <p:cNvSpPr txBox="1">
            <a:spLocks/>
          </p:cNvSpPr>
          <p:nvPr/>
        </p:nvSpPr>
        <p:spPr>
          <a:xfrm>
            <a:off x="6808788" y="3505200"/>
            <a:ext cx="2514600" cy="639763"/>
          </a:xfrm>
          <a:prstGeom prst="rect">
            <a:avLst/>
          </a:prstGeom>
        </p:spPr>
        <p:txBody>
          <a:bodyPr/>
          <a:lstStyle/>
          <a:p>
            <a:pPr marL="342900" indent="-342900" eaLnBrk="0" hangingPunct="0">
              <a:spcBef>
                <a:spcPct val="20000"/>
              </a:spcBef>
              <a:defRPr/>
            </a:pPr>
            <a:r>
              <a:rPr lang="en-US" sz="3400" dirty="0" err="1">
                <a:solidFill>
                  <a:srgbClr val="0000FF"/>
                </a:solidFill>
                <a:latin typeface="Arial"/>
              </a:rPr>
              <a:t>ngây</a:t>
            </a:r>
            <a:r>
              <a:rPr lang="en-US" sz="3400" dirty="0">
                <a:solidFill>
                  <a:srgbClr val="0000FF"/>
                </a:solidFill>
                <a:latin typeface="Arial"/>
              </a:rPr>
              <a:t> </a:t>
            </a:r>
            <a:r>
              <a:rPr lang="en-US" sz="3400" dirty="0" err="1">
                <a:solidFill>
                  <a:srgbClr val="0000FF"/>
                </a:solidFill>
                <a:latin typeface="Arial"/>
              </a:rPr>
              <a:t>người</a:t>
            </a:r>
            <a:endParaRPr lang="en-US" sz="3400" kern="0" dirty="0">
              <a:solidFill>
                <a:srgbClr val="0000FF"/>
              </a:solidFill>
              <a:latin typeface="Arial"/>
            </a:endParaRPr>
          </a:p>
        </p:txBody>
      </p:sp>
      <p:sp>
        <p:nvSpPr>
          <p:cNvPr id="32" name="Text Placeholder 10"/>
          <p:cNvSpPr txBox="1">
            <a:spLocks/>
          </p:cNvSpPr>
          <p:nvPr/>
        </p:nvSpPr>
        <p:spPr>
          <a:xfrm>
            <a:off x="533400" y="4038600"/>
            <a:ext cx="2057400" cy="639763"/>
          </a:xfrm>
          <a:prstGeom prst="rect">
            <a:avLst/>
          </a:prstGeom>
        </p:spPr>
        <p:txBody>
          <a:bodyPr/>
          <a:lstStyle/>
          <a:p>
            <a:pPr marL="342900" indent="-342900" eaLnBrk="0" hangingPunct="0">
              <a:spcBef>
                <a:spcPct val="20000"/>
              </a:spcBef>
              <a:defRPr/>
            </a:pPr>
            <a:r>
              <a:rPr lang="en-US" sz="3400" dirty="0" err="1">
                <a:solidFill>
                  <a:srgbClr val="0000FF"/>
                </a:solidFill>
                <a:latin typeface="Arial"/>
              </a:rPr>
              <a:t>khóc</a:t>
            </a:r>
            <a:r>
              <a:rPr lang="en-US" sz="3400" dirty="0">
                <a:solidFill>
                  <a:srgbClr val="0000FF"/>
                </a:solidFill>
                <a:latin typeface="Arial"/>
              </a:rPr>
              <a:t> </a:t>
            </a:r>
            <a:r>
              <a:rPr lang="en-US" sz="3400" dirty="0" err="1">
                <a:solidFill>
                  <a:srgbClr val="0000FF"/>
                </a:solidFill>
                <a:latin typeface="Arial"/>
              </a:rPr>
              <a:t>thét</a:t>
            </a:r>
            <a:endParaRPr lang="en-US" sz="3400" kern="0" dirty="0">
              <a:solidFill>
                <a:srgbClr val="0000FF"/>
              </a:solidFill>
              <a:latin typeface="Arial"/>
            </a:endParaRPr>
          </a:p>
        </p:txBody>
      </p:sp>
      <p:sp>
        <p:nvSpPr>
          <p:cNvPr id="33" name="Text Placeholder 10"/>
          <p:cNvSpPr txBox="1">
            <a:spLocks/>
          </p:cNvSpPr>
          <p:nvPr/>
        </p:nvSpPr>
        <p:spPr>
          <a:xfrm>
            <a:off x="3048000" y="4648200"/>
            <a:ext cx="1524000" cy="639763"/>
          </a:xfrm>
          <a:prstGeom prst="rect">
            <a:avLst/>
          </a:prstGeom>
        </p:spPr>
        <p:txBody>
          <a:bodyPr/>
          <a:lstStyle/>
          <a:p>
            <a:pPr marL="342900" indent="-342900" eaLnBrk="0" hangingPunct="0">
              <a:spcBef>
                <a:spcPct val="20000"/>
              </a:spcBef>
              <a:defRPr/>
            </a:pPr>
            <a:r>
              <a:rPr lang="en-US" sz="3400" dirty="0" err="1">
                <a:solidFill>
                  <a:srgbClr val="0000FF"/>
                </a:solidFill>
                <a:latin typeface="Arial"/>
              </a:rPr>
              <a:t>réo</a:t>
            </a:r>
            <a:r>
              <a:rPr lang="en-US" sz="3400" dirty="0">
                <a:solidFill>
                  <a:srgbClr val="0000FF"/>
                </a:solidFill>
                <a:latin typeface="Arial"/>
              </a:rPr>
              <a:t> </a:t>
            </a:r>
            <a:r>
              <a:rPr lang="en-US" sz="3400" dirty="0" err="1">
                <a:solidFill>
                  <a:srgbClr val="0000FF"/>
                </a:solidFill>
                <a:latin typeface="Arial"/>
              </a:rPr>
              <a:t>còi</a:t>
            </a:r>
            <a:r>
              <a:rPr lang="en-US" sz="3400" dirty="0">
                <a:solidFill>
                  <a:srgbClr val="0000FF"/>
                </a:solidFill>
                <a:latin typeface="Arial"/>
              </a:rPr>
              <a:t> </a:t>
            </a:r>
            <a:endParaRPr lang="en-US" sz="3400" kern="0" dirty="0">
              <a:solidFill>
                <a:srgbClr val="0000FF"/>
              </a:solidFill>
              <a:latin typeface="Arial"/>
            </a:endParaRPr>
          </a:p>
        </p:txBody>
      </p:sp>
      <p:sp>
        <p:nvSpPr>
          <p:cNvPr id="34" name="Text Placeholder 10"/>
          <p:cNvSpPr txBox="1">
            <a:spLocks/>
          </p:cNvSpPr>
          <p:nvPr/>
        </p:nvSpPr>
        <p:spPr>
          <a:xfrm>
            <a:off x="5257800" y="4684713"/>
            <a:ext cx="2971800" cy="609600"/>
          </a:xfrm>
          <a:prstGeom prst="rect">
            <a:avLst/>
          </a:prstGeom>
        </p:spPr>
        <p:txBody>
          <a:bodyPr/>
          <a:lstStyle/>
          <a:p>
            <a:pPr marL="342900" indent="-342900" eaLnBrk="0" hangingPunct="0">
              <a:spcBef>
                <a:spcPct val="20000"/>
              </a:spcBef>
              <a:defRPr/>
            </a:pPr>
            <a:r>
              <a:rPr lang="en-US" sz="3400" dirty="0" err="1">
                <a:solidFill>
                  <a:srgbClr val="0000FF"/>
                </a:solidFill>
                <a:latin typeface="Arial"/>
              </a:rPr>
              <a:t>ầm</a:t>
            </a:r>
            <a:r>
              <a:rPr lang="en-US" sz="3400" dirty="0">
                <a:solidFill>
                  <a:srgbClr val="0000FF"/>
                </a:solidFill>
                <a:latin typeface="Arial"/>
              </a:rPr>
              <a:t> </a:t>
            </a:r>
            <a:r>
              <a:rPr lang="en-US" sz="3400" dirty="0" err="1">
                <a:solidFill>
                  <a:srgbClr val="0000FF"/>
                </a:solidFill>
                <a:latin typeface="Arial"/>
              </a:rPr>
              <a:t>ầm</a:t>
            </a:r>
            <a:r>
              <a:rPr lang="en-US" sz="3400" dirty="0">
                <a:solidFill>
                  <a:srgbClr val="0000FF"/>
                </a:solidFill>
                <a:latin typeface="Arial"/>
              </a:rPr>
              <a:t> </a:t>
            </a:r>
            <a:r>
              <a:rPr lang="en-US" sz="3400" dirty="0" err="1">
                <a:solidFill>
                  <a:srgbClr val="0000FF"/>
                </a:solidFill>
                <a:latin typeface="Arial"/>
              </a:rPr>
              <a:t>lao</a:t>
            </a:r>
            <a:r>
              <a:rPr lang="en-US" sz="3400" dirty="0">
                <a:solidFill>
                  <a:srgbClr val="0000FF"/>
                </a:solidFill>
                <a:latin typeface="Arial"/>
              </a:rPr>
              <a:t> </a:t>
            </a:r>
            <a:r>
              <a:rPr lang="en-US" sz="3400" dirty="0" err="1">
                <a:solidFill>
                  <a:srgbClr val="0000FF"/>
                </a:solidFill>
                <a:latin typeface="Arial"/>
              </a:rPr>
              <a:t>tới</a:t>
            </a:r>
            <a:endParaRPr lang="en-US" sz="3400" kern="0" dirty="0">
              <a:solidFill>
                <a:srgbClr val="0000FF"/>
              </a:solidFill>
              <a:latin typeface="Arial"/>
            </a:endParaRPr>
          </a:p>
        </p:txBody>
      </p:sp>
      <p:sp>
        <p:nvSpPr>
          <p:cNvPr id="35" name="Text Placeholder 10"/>
          <p:cNvSpPr txBox="1">
            <a:spLocks/>
          </p:cNvSpPr>
          <p:nvPr/>
        </p:nvSpPr>
        <p:spPr>
          <a:xfrm>
            <a:off x="5105400" y="5208588"/>
            <a:ext cx="1828800" cy="639762"/>
          </a:xfrm>
          <a:prstGeom prst="rect">
            <a:avLst/>
          </a:prstGeom>
        </p:spPr>
        <p:txBody>
          <a:bodyPr/>
          <a:lstStyle/>
          <a:p>
            <a:pPr marL="342900" indent="-342900" eaLnBrk="0" hangingPunct="0">
              <a:spcBef>
                <a:spcPct val="20000"/>
              </a:spcBef>
              <a:defRPr/>
            </a:pPr>
            <a:r>
              <a:rPr lang="en-US" sz="3400" dirty="0" err="1">
                <a:solidFill>
                  <a:srgbClr val="0000FF"/>
                </a:solidFill>
                <a:latin typeface="Arial"/>
              </a:rPr>
              <a:t>nhào</a:t>
            </a:r>
            <a:r>
              <a:rPr lang="en-US" sz="3400" dirty="0">
                <a:solidFill>
                  <a:srgbClr val="0000FF"/>
                </a:solidFill>
                <a:latin typeface="Arial"/>
              </a:rPr>
              <a:t> </a:t>
            </a:r>
            <a:r>
              <a:rPr lang="en-US" sz="3400" dirty="0" err="1">
                <a:solidFill>
                  <a:srgbClr val="0000FF"/>
                </a:solidFill>
                <a:latin typeface="Arial"/>
              </a:rPr>
              <a:t>tới</a:t>
            </a:r>
            <a:endParaRPr lang="en-US" sz="3400" kern="0" dirty="0">
              <a:solidFill>
                <a:srgbClr val="0000FF"/>
              </a:solidFill>
              <a:latin typeface="Arial"/>
            </a:endParaRPr>
          </a:p>
        </p:txBody>
      </p:sp>
      <p:sp>
        <p:nvSpPr>
          <p:cNvPr id="37" name="Text Placeholder 10"/>
          <p:cNvSpPr txBox="1">
            <a:spLocks/>
          </p:cNvSpPr>
          <p:nvPr/>
        </p:nvSpPr>
        <p:spPr>
          <a:xfrm>
            <a:off x="4559300" y="5729288"/>
            <a:ext cx="2298700" cy="639762"/>
          </a:xfrm>
          <a:prstGeom prst="rect">
            <a:avLst/>
          </a:prstGeom>
        </p:spPr>
        <p:txBody>
          <a:bodyPr/>
          <a:lstStyle/>
          <a:p>
            <a:pPr marL="342900" indent="-342900" eaLnBrk="0" hangingPunct="0">
              <a:spcBef>
                <a:spcPct val="20000"/>
              </a:spcBef>
              <a:defRPr/>
            </a:pPr>
            <a:r>
              <a:rPr lang="en-US" sz="3400" dirty="0" err="1">
                <a:solidFill>
                  <a:srgbClr val="0000FF"/>
                </a:solidFill>
                <a:latin typeface="Arial"/>
              </a:rPr>
              <a:t>cứu</a:t>
            </a:r>
            <a:r>
              <a:rPr lang="en-US" sz="3400" dirty="0">
                <a:solidFill>
                  <a:srgbClr val="0000FF"/>
                </a:solidFill>
                <a:latin typeface="Arial"/>
              </a:rPr>
              <a:t> </a:t>
            </a:r>
            <a:r>
              <a:rPr lang="en-US" sz="3400" dirty="0" err="1">
                <a:solidFill>
                  <a:srgbClr val="0000FF"/>
                </a:solidFill>
                <a:latin typeface="Arial"/>
              </a:rPr>
              <a:t>sống</a:t>
            </a:r>
            <a:r>
              <a:rPr lang="en-US" sz="3400" dirty="0">
                <a:solidFill>
                  <a:srgbClr val="0000FF"/>
                </a:solidFill>
                <a:latin typeface="Arial"/>
              </a:rPr>
              <a:t> </a:t>
            </a:r>
            <a:endParaRPr lang="en-US" sz="3400" kern="0" dirty="0">
              <a:solidFill>
                <a:srgbClr val="0000FF"/>
              </a:solidFill>
              <a:latin typeface="Arial"/>
            </a:endParaRPr>
          </a:p>
        </p:txBody>
      </p:sp>
      <p:sp>
        <p:nvSpPr>
          <p:cNvPr id="38" name="Text Placeholder 10"/>
          <p:cNvSpPr txBox="1">
            <a:spLocks/>
          </p:cNvSpPr>
          <p:nvPr/>
        </p:nvSpPr>
        <p:spPr>
          <a:xfrm>
            <a:off x="4178300" y="6238875"/>
            <a:ext cx="2057400" cy="639763"/>
          </a:xfrm>
          <a:prstGeom prst="rect">
            <a:avLst/>
          </a:prstGeom>
        </p:spPr>
        <p:txBody>
          <a:bodyPr/>
          <a:lstStyle/>
          <a:p>
            <a:pPr marL="342900" indent="-342900" eaLnBrk="0" hangingPunct="0">
              <a:spcBef>
                <a:spcPct val="20000"/>
              </a:spcBef>
              <a:defRPr/>
            </a:pPr>
            <a:r>
              <a:rPr lang="en-US" sz="3400" dirty="0">
                <a:solidFill>
                  <a:srgbClr val="0000FF"/>
                </a:solidFill>
                <a:latin typeface="Arial"/>
              </a:rPr>
              <a:t>gang </a:t>
            </a:r>
            <a:r>
              <a:rPr lang="en-US" sz="3400" dirty="0" err="1">
                <a:solidFill>
                  <a:srgbClr val="0000FF"/>
                </a:solidFill>
                <a:latin typeface="Arial"/>
              </a:rPr>
              <a:t>tấc</a:t>
            </a:r>
            <a:r>
              <a:rPr lang="en-US" sz="3400" dirty="0">
                <a:solidFill>
                  <a:srgbClr val="0000FF"/>
                </a:solidFill>
                <a:latin typeface="Arial"/>
              </a:rPr>
              <a:t>.</a:t>
            </a:r>
            <a:endParaRPr lang="en-US" sz="3400" kern="0" dirty="0">
              <a:solidFill>
                <a:srgbClr val="0000FF"/>
              </a:solidFill>
              <a:latin typeface="Arial"/>
            </a:endParaRPr>
          </a:p>
        </p:txBody>
      </p:sp>
      <p:sp>
        <p:nvSpPr>
          <p:cNvPr id="39" name="Text Placeholder 10"/>
          <p:cNvSpPr txBox="1">
            <a:spLocks/>
          </p:cNvSpPr>
          <p:nvPr/>
        </p:nvSpPr>
        <p:spPr>
          <a:xfrm>
            <a:off x="228600" y="1905000"/>
            <a:ext cx="1447800" cy="639763"/>
          </a:xfrm>
          <a:prstGeom prst="rect">
            <a:avLst/>
          </a:prstGeom>
        </p:spPr>
        <p:txBody>
          <a:bodyPr/>
          <a:lstStyle/>
          <a:p>
            <a:pPr marL="342900" indent="-342900" algn="ctr" eaLnBrk="0" hangingPunct="0">
              <a:spcBef>
                <a:spcPct val="20000"/>
              </a:spcBef>
              <a:defRPr/>
            </a:pPr>
            <a:r>
              <a:rPr lang="en-US" sz="3400" kern="0" dirty="0">
                <a:solidFill>
                  <a:srgbClr val="0000FF"/>
                </a:solidFill>
                <a:latin typeface="Arial"/>
              </a:rPr>
              <a:t>la </a:t>
            </a:r>
            <a:r>
              <a:rPr lang="en-US" sz="3400" kern="0" dirty="0" err="1">
                <a:solidFill>
                  <a:srgbClr val="0000FF"/>
                </a:solidFill>
                <a:latin typeface="Arial"/>
              </a:rPr>
              <a:t>lớn</a:t>
            </a:r>
            <a:endParaRPr lang="en-US" sz="3400" kern="0" dirty="0">
              <a:solidFill>
                <a:srgbClr val="0000FF"/>
              </a:solidFill>
              <a:latin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mph" presetSubtype="0" fill="hold" grpId="0" nodeType="clickEffect">
                                  <p:stCondLst>
                                    <p:cond delay="0"/>
                                  </p:stCondLst>
                                  <p:iterate type="lt">
                                    <p:tmPct val="10000"/>
                                  </p:iterate>
                                  <p:childTnLst>
                                    <p:set>
                                      <p:cBhvr override="childStyle">
                                        <p:cTn id="6" dur="500" autoRev="1" fill="hold"/>
                                        <p:tgtEl>
                                          <p:spTgt spid="19"/>
                                        </p:tgtEl>
                                        <p:attrNameLst>
                                          <p:attrName>style.color</p:attrName>
                                        </p:attrNameLst>
                                      </p:cBhvr>
                                      <p:to>
                                        <p:clrVal>
                                          <a:srgbClr val="FF0000"/>
                                        </p:clrVal>
                                      </p:to>
                                    </p:set>
                                    <p:set>
                                      <p:cBhvr>
                                        <p:cTn id="7" dur="500" autoRev="1" fill="hold"/>
                                        <p:tgtEl>
                                          <p:spTgt spid="19"/>
                                        </p:tgtEl>
                                        <p:attrNameLst>
                                          <p:attrName>fillcolor</p:attrName>
                                        </p:attrNameLst>
                                      </p:cBhvr>
                                      <p:to>
                                        <p:clrVal>
                                          <a:srgbClr val="FF0000"/>
                                        </p:clrVal>
                                      </p:to>
                                    </p:set>
                                    <p:set>
                                      <p:cBhvr>
                                        <p:cTn id="8" dur="500" autoRev="1" fill="hold"/>
                                        <p:tgtEl>
                                          <p:spTgt spid="19"/>
                                        </p:tgtEl>
                                        <p:attrNameLst>
                                          <p:attrName>fill.type</p:attrName>
                                        </p:attrNameLst>
                                      </p:cBhvr>
                                      <p:to>
                                        <p:strVal val="solid"/>
                                      </p:to>
                                    </p:set>
                                  </p:childTnLst>
                                </p:cTn>
                              </p:par>
                              <p:par>
                                <p:cTn id="9" presetID="20" presetClass="emph" presetSubtype="0" fill="hold" grpId="0" nodeType="withEffect">
                                  <p:stCondLst>
                                    <p:cond delay="0"/>
                                  </p:stCondLst>
                                  <p:iterate type="lt">
                                    <p:tmPct val="10000"/>
                                  </p:iterate>
                                  <p:childTnLst>
                                    <p:set>
                                      <p:cBhvr override="childStyle">
                                        <p:cTn id="10" dur="500" autoRev="1" fill="hold"/>
                                        <p:tgtEl>
                                          <p:spTgt spid="22"/>
                                        </p:tgtEl>
                                        <p:attrNameLst>
                                          <p:attrName>style.color</p:attrName>
                                        </p:attrNameLst>
                                      </p:cBhvr>
                                      <p:to>
                                        <p:clrVal>
                                          <a:srgbClr val="FF0000"/>
                                        </p:clrVal>
                                      </p:to>
                                    </p:set>
                                    <p:set>
                                      <p:cBhvr>
                                        <p:cTn id="11" dur="500" autoRev="1" fill="hold"/>
                                        <p:tgtEl>
                                          <p:spTgt spid="22"/>
                                        </p:tgtEl>
                                        <p:attrNameLst>
                                          <p:attrName>fillcolor</p:attrName>
                                        </p:attrNameLst>
                                      </p:cBhvr>
                                      <p:to>
                                        <p:clrVal>
                                          <a:srgbClr val="FF0000"/>
                                        </p:clrVal>
                                      </p:to>
                                    </p:set>
                                    <p:set>
                                      <p:cBhvr>
                                        <p:cTn id="12" dur="500" autoRev="1" fill="hold"/>
                                        <p:tgtEl>
                                          <p:spTgt spid="22"/>
                                        </p:tgtEl>
                                        <p:attrNameLst>
                                          <p:attrName>fill.type</p:attrName>
                                        </p:attrNameLst>
                                      </p:cBhvr>
                                      <p:to>
                                        <p:strVal val="solid"/>
                                      </p:to>
                                    </p:set>
                                  </p:childTnLst>
                                </p:cTn>
                              </p:par>
                              <p:par>
                                <p:cTn id="13" presetID="20" presetClass="emph" presetSubtype="0" fill="hold" grpId="0" nodeType="withEffect">
                                  <p:stCondLst>
                                    <p:cond delay="0"/>
                                  </p:stCondLst>
                                  <p:iterate type="lt">
                                    <p:tmPct val="10000"/>
                                  </p:iterate>
                                  <p:childTnLst>
                                    <p:set>
                                      <p:cBhvr override="childStyle">
                                        <p:cTn id="14" dur="500" autoRev="1" fill="hold"/>
                                        <p:tgtEl>
                                          <p:spTgt spid="39"/>
                                        </p:tgtEl>
                                        <p:attrNameLst>
                                          <p:attrName>style.color</p:attrName>
                                        </p:attrNameLst>
                                      </p:cBhvr>
                                      <p:to>
                                        <p:clrVal>
                                          <a:srgbClr val="FF0000"/>
                                        </p:clrVal>
                                      </p:to>
                                    </p:set>
                                    <p:set>
                                      <p:cBhvr>
                                        <p:cTn id="15" dur="500" autoRev="1" fill="hold"/>
                                        <p:tgtEl>
                                          <p:spTgt spid="39"/>
                                        </p:tgtEl>
                                        <p:attrNameLst>
                                          <p:attrName>fillcolor</p:attrName>
                                        </p:attrNameLst>
                                      </p:cBhvr>
                                      <p:to>
                                        <p:clrVal>
                                          <a:srgbClr val="FF0000"/>
                                        </p:clrVal>
                                      </p:to>
                                    </p:set>
                                    <p:set>
                                      <p:cBhvr>
                                        <p:cTn id="16" dur="500" autoRev="1" fill="hold"/>
                                        <p:tgtEl>
                                          <p:spTgt spid="39"/>
                                        </p:tgtEl>
                                        <p:attrNameLst>
                                          <p:attrName>fill.type</p:attrName>
                                        </p:attrNameLst>
                                      </p:cBhvr>
                                      <p:to>
                                        <p:strVal val="solid"/>
                                      </p:to>
                                    </p:set>
                                  </p:childTnLst>
                                </p:cTn>
                              </p:par>
                              <p:par>
                                <p:cTn id="17" presetID="20" presetClass="emph" presetSubtype="0" fill="hold" grpId="0" nodeType="withEffect">
                                  <p:stCondLst>
                                    <p:cond delay="0"/>
                                  </p:stCondLst>
                                  <p:iterate type="lt">
                                    <p:tmPct val="10000"/>
                                  </p:iterate>
                                  <p:childTnLst>
                                    <p:set>
                                      <p:cBhvr override="childStyle">
                                        <p:cTn id="18" dur="500" autoRev="1" fill="hold"/>
                                        <p:tgtEl>
                                          <p:spTgt spid="25"/>
                                        </p:tgtEl>
                                        <p:attrNameLst>
                                          <p:attrName>style.color</p:attrName>
                                        </p:attrNameLst>
                                      </p:cBhvr>
                                      <p:to>
                                        <p:clrVal>
                                          <a:srgbClr val="FF0000"/>
                                        </p:clrVal>
                                      </p:to>
                                    </p:set>
                                    <p:set>
                                      <p:cBhvr>
                                        <p:cTn id="19" dur="500" autoRev="1" fill="hold"/>
                                        <p:tgtEl>
                                          <p:spTgt spid="25"/>
                                        </p:tgtEl>
                                        <p:attrNameLst>
                                          <p:attrName>fillcolor</p:attrName>
                                        </p:attrNameLst>
                                      </p:cBhvr>
                                      <p:to>
                                        <p:clrVal>
                                          <a:srgbClr val="FF0000"/>
                                        </p:clrVal>
                                      </p:to>
                                    </p:set>
                                    <p:set>
                                      <p:cBhvr>
                                        <p:cTn id="20" dur="500" autoRev="1" fill="hold"/>
                                        <p:tgtEl>
                                          <p:spTgt spid="25"/>
                                        </p:tgtEl>
                                        <p:attrNameLst>
                                          <p:attrName>fill.type</p:attrName>
                                        </p:attrNameLst>
                                      </p:cBhvr>
                                      <p:to>
                                        <p:strVal val="solid"/>
                                      </p:to>
                                    </p:set>
                                  </p:childTnLst>
                                </p:cTn>
                              </p:par>
                              <p:par>
                                <p:cTn id="21" presetID="20" presetClass="emph" presetSubtype="0" fill="hold" grpId="0" nodeType="withEffect">
                                  <p:stCondLst>
                                    <p:cond delay="0"/>
                                  </p:stCondLst>
                                  <p:iterate type="lt">
                                    <p:tmPct val="10000"/>
                                  </p:iterate>
                                  <p:childTnLst>
                                    <p:set>
                                      <p:cBhvr override="childStyle">
                                        <p:cTn id="22" dur="500" autoRev="1" fill="hold"/>
                                        <p:tgtEl>
                                          <p:spTgt spid="30"/>
                                        </p:tgtEl>
                                        <p:attrNameLst>
                                          <p:attrName>style.color</p:attrName>
                                        </p:attrNameLst>
                                      </p:cBhvr>
                                      <p:to>
                                        <p:clrVal>
                                          <a:srgbClr val="FF0000"/>
                                        </p:clrVal>
                                      </p:to>
                                    </p:set>
                                    <p:set>
                                      <p:cBhvr>
                                        <p:cTn id="23" dur="500" autoRev="1" fill="hold"/>
                                        <p:tgtEl>
                                          <p:spTgt spid="30"/>
                                        </p:tgtEl>
                                        <p:attrNameLst>
                                          <p:attrName>fillcolor</p:attrName>
                                        </p:attrNameLst>
                                      </p:cBhvr>
                                      <p:to>
                                        <p:clrVal>
                                          <a:srgbClr val="FF0000"/>
                                        </p:clrVal>
                                      </p:to>
                                    </p:set>
                                    <p:set>
                                      <p:cBhvr>
                                        <p:cTn id="24" dur="500" autoRev="1" fill="hold"/>
                                        <p:tgtEl>
                                          <p:spTgt spid="30"/>
                                        </p:tgtEl>
                                        <p:attrNameLst>
                                          <p:attrName>fill.type</p:attrName>
                                        </p:attrNameLst>
                                      </p:cBhvr>
                                      <p:to>
                                        <p:strVal val="solid"/>
                                      </p:to>
                                    </p:set>
                                  </p:childTnLst>
                                </p:cTn>
                              </p:par>
                              <p:par>
                                <p:cTn id="25" presetID="20" presetClass="emph" presetSubtype="0" fill="hold" grpId="0" nodeType="withEffect">
                                  <p:stCondLst>
                                    <p:cond delay="0"/>
                                  </p:stCondLst>
                                  <p:iterate type="lt">
                                    <p:tmPct val="10000"/>
                                  </p:iterate>
                                  <p:childTnLst>
                                    <p:set>
                                      <p:cBhvr override="childStyle">
                                        <p:cTn id="26" dur="500" autoRev="1" fill="hold"/>
                                        <p:tgtEl>
                                          <p:spTgt spid="32"/>
                                        </p:tgtEl>
                                        <p:attrNameLst>
                                          <p:attrName>style.color</p:attrName>
                                        </p:attrNameLst>
                                      </p:cBhvr>
                                      <p:to>
                                        <p:clrVal>
                                          <a:srgbClr val="FF0000"/>
                                        </p:clrVal>
                                      </p:to>
                                    </p:set>
                                    <p:set>
                                      <p:cBhvr>
                                        <p:cTn id="27" dur="500" autoRev="1" fill="hold"/>
                                        <p:tgtEl>
                                          <p:spTgt spid="32"/>
                                        </p:tgtEl>
                                        <p:attrNameLst>
                                          <p:attrName>fillcolor</p:attrName>
                                        </p:attrNameLst>
                                      </p:cBhvr>
                                      <p:to>
                                        <p:clrVal>
                                          <a:srgbClr val="FF0000"/>
                                        </p:clrVal>
                                      </p:to>
                                    </p:set>
                                    <p:set>
                                      <p:cBhvr>
                                        <p:cTn id="28" dur="500" autoRev="1" fill="hold"/>
                                        <p:tgtEl>
                                          <p:spTgt spid="32"/>
                                        </p:tgtEl>
                                        <p:attrNameLst>
                                          <p:attrName>fill.type</p:attrName>
                                        </p:attrNameLst>
                                      </p:cBhvr>
                                      <p:to>
                                        <p:strVal val="solid"/>
                                      </p:to>
                                    </p:set>
                                  </p:childTnLst>
                                </p:cTn>
                              </p:par>
                              <p:par>
                                <p:cTn id="29" presetID="20" presetClass="emph" presetSubtype="0" fill="hold" grpId="0" nodeType="withEffect">
                                  <p:stCondLst>
                                    <p:cond delay="0"/>
                                  </p:stCondLst>
                                  <p:iterate type="lt">
                                    <p:tmPct val="10000"/>
                                  </p:iterate>
                                  <p:childTnLst>
                                    <p:set>
                                      <p:cBhvr override="childStyle">
                                        <p:cTn id="30" dur="500" autoRev="1" fill="hold"/>
                                        <p:tgtEl>
                                          <p:spTgt spid="33"/>
                                        </p:tgtEl>
                                        <p:attrNameLst>
                                          <p:attrName>style.color</p:attrName>
                                        </p:attrNameLst>
                                      </p:cBhvr>
                                      <p:to>
                                        <p:clrVal>
                                          <a:srgbClr val="FF0000"/>
                                        </p:clrVal>
                                      </p:to>
                                    </p:set>
                                    <p:set>
                                      <p:cBhvr>
                                        <p:cTn id="31" dur="500" autoRev="1" fill="hold"/>
                                        <p:tgtEl>
                                          <p:spTgt spid="33"/>
                                        </p:tgtEl>
                                        <p:attrNameLst>
                                          <p:attrName>fillcolor</p:attrName>
                                        </p:attrNameLst>
                                      </p:cBhvr>
                                      <p:to>
                                        <p:clrVal>
                                          <a:srgbClr val="FF0000"/>
                                        </p:clrVal>
                                      </p:to>
                                    </p:set>
                                    <p:set>
                                      <p:cBhvr>
                                        <p:cTn id="32" dur="500" autoRev="1" fill="hold"/>
                                        <p:tgtEl>
                                          <p:spTgt spid="33"/>
                                        </p:tgtEl>
                                        <p:attrNameLst>
                                          <p:attrName>fill.type</p:attrName>
                                        </p:attrNameLst>
                                      </p:cBhvr>
                                      <p:to>
                                        <p:strVal val="solid"/>
                                      </p:to>
                                    </p:set>
                                  </p:childTnLst>
                                </p:cTn>
                              </p:par>
                              <p:par>
                                <p:cTn id="33" presetID="20" presetClass="emph" presetSubtype="0" fill="hold" grpId="0" nodeType="withEffect">
                                  <p:stCondLst>
                                    <p:cond delay="0"/>
                                  </p:stCondLst>
                                  <p:iterate type="lt">
                                    <p:tmPct val="10000"/>
                                  </p:iterate>
                                  <p:childTnLst>
                                    <p:set>
                                      <p:cBhvr override="childStyle">
                                        <p:cTn id="34" dur="500" autoRev="1" fill="hold"/>
                                        <p:tgtEl>
                                          <p:spTgt spid="34"/>
                                        </p:tgtEl>
                                        <p:attrNameLst>
                                          <p:attrName>style.color</p:attrName>
                                        </p:attrNameLst>
                                      </p:cBhvr>
                                      <p:to>
                                        <p:clrVal>
                                          <a:srgbClr val="FF0000"/>
                                        </p:clrVal>
                                      </p:to>
                                    </p:set>
                                    <p:set>
                                      <p:cBhvr>
                                        <p:cTn id="35" dur="500" autoRev="1" fill="hold"/>
                                        <p:tgtEl>
                                          <p:spTgt spid="34"/>
                                        </p:tgtEl>
                                        <p:attrNameLst>
                                          <p:attrName>fillcolor</p:attrName>
                                        </p:attrNameLst>
                                      </p:cBhvr>
                                      <p:to>
                                        <p:clrVal>
                                          <a:srgbClr val="FF0000"/>
                                        </p:clrVal>
                                      </p:to>
                                    </p:set>
                                    <p:set>
                                      <p:cBhvr>
                                        <p:cTn id="36" dur="500" autoRev="1" fill="hold"/>
                                        <p:tgtEl>
                                          <p:spTgt spid="34"/>
                                        </p:tgtEl>
                                        <p:attrNameLst>
                                          <p:attrName>fill.type</p:attrName>
                                        </p:attrNameLst>
                                      </p:cBhvr>
                                      <p:to>
                                        <p:strVal val="solid"/>
                                      </p:to>
                                    </p:set>
                                  </p:childTnLst>
                                </p:cTn>
                              </p:par>
                              <p:par>
                                <p:cTn id="37" presetID="20" presetClass="emph" presetSubtype="0" fill="hold" grpId="0" nodeType="withEffect">
                                  <p:stCondLst>
                                    <p:cond delay="0"/>
                                  </p:stCondLst>
                                  <p:iterate type="lt">
                                    <p:tmPct val="10000"/>
                                  </p:iterate>
                                  <p:childTnLst>
                                    <p:set>
                                      <p:cBhvr override="childStyle">
                                        <p:cTn id="38" dur="500" autoRev="1" fill="hold"/>
                                        <p:tgtEl>
                                          <p:spTgt spid="35"/>
                                        </p:tgtEl>
                                        <p:attrNameLst>
                                          <p:attrName>style.color</p:attrName>
                                        </p:attrNameLst>
                                      </p:cBhvr>
                                      <p:to>
                                        <p:clrVal>
                                          <a:srgbClr val="FF0000"/>
                                        </p:clrVal>
                                      </p:to>
                                    </p:set>
                                    <p:set>
                                      <p:cBhvr>
                                        <p:cTn id="39" dur="500" autoRev="1" fill="hold"/>
                                        <p:tgtEl>
                                          <p:spTgt spid="35"/>
                                        </p:tgtEl>
                                        <p:attrNameLst>
                                          <p:attrName>fillcolor</p:attrName>
                                        </p:attrNameLst>
                                      </p:cBhvr>
                                      <p:to>
                                        <p:clrVal>
                                          <a:srgbClr val="FF0000"/>
                                        </p:clrVal>
                                      </p:to>
                                    </p:set>
                                    <p:set>
                                      <p:cBhvr>
                                        <p:cTn id="40" dur="500" autoRev="1" fill="hold"/>
                                        <p:tgtEl>
                                          <p:spTgt spid="35"/>
                                        </p:tgtEl>
                                        <p:attrNameLst>
                                          <p:attrName>fill.type</p:attrName>
                                        </p:attrNameLst>
                                      </p:cBhvr>
                                      <p:to>
                                        <p:strVal val="solid"/>
                                      </p:to>
                                    </p:set>
                                  </p:childTnLst>
                                </p:cTn>
                              </p:par>
                              <p:par>
                                <p:cTn id="41" presetID="20" presetClass="emph" presetSubtype="0" fill="hold" grpId="0" nodeType="withEffect">
                                  <p:stCondLst>
                                    <p:cond delay="0"/>
                                  </p:stCondLst>
                                  <p:iterate type="lt">
                                    <p:tmPct val="10000"/>
                                  </p:iterate>
                                  <p:childTnLst>
                                    <p:set>
                                      <p:cBhvr override="childStyle">
                                        <p:cTn id="42" dur="500" autoRev="1" fill="hold"/>
                                        <p:tgtEl>
                                          <p:spTgt spid="37"/>
                                        </p:tgtEl>
                                        <p:attrNameLst>
                                          <p:attrName>style.color</p:attrName>
                                        </p:attrNameLst>
                                      </p:cBhvr>
                                      <p:to>
                                        <p:clrVal>
                                          <a:srgbClr val="FF0000"/>
                                        </p:clrVal>
                                      </p:to>
                                    </p:set>
                                    <p:set>
                                      <p:cBhvr>
                                        <p:cTn id="43" dur="500" autoRev="1" fill="hold"/>
                                        <p:tgtEl>
                                          <p:spTgt spid="37"/>
                                        </p:tgtEl>
                                        <p:attrNameLst>
                                          <p:attrName>fillcolor</p:attrName>
                                        </p:attrNameLst>
                                      </p:cBhvr>
                                      <p:to>
                                        <p:clrVal>
                                          <a:srgbClr val="FF0000"/>
                                        </p:clrVal>
                                      </p:to>
                                    </p:set>
                                    <p:set>
                                      <p:cBhvr>
                                        <p:cTn id="44" dur="500" autoRev="1" fill="hold"/>
                                        <p:tgtEl>
                                          <p:spTgt spid="37"/>
                                        </p:tgtEl>
                                        <p:attrNameLst>
                                          <p:attrName>fill.type</p:attrName>
                                        </p:attrNameLst>
                                      </p:cBhvr>
                                      <p:to>
                                        <p:strVal val="solid"/>
                                      </p:to>
                                    </p:set>
                                  </p:childTnLst>
                                </p:cTn>
                              </p:par>
                              <p:par>
                                <p:cTn id="45" presetID="20" presetClass="emph" presetSubtype="0" fill="hold" grpId="0" nodeType="withEffect">
                                  <p:stCondLst>
                                    <p:cond delay="0"/>
                                  </p:stCondLst>
                                  <p:iterate type="lt">
                                    <p:tmPct val="10000"/>
                                  </p:iterate>
                                  <p:childTnLst>
                                    <p:set>
                                      <p:cBhvr override="childStyle">
                                        <p:cTn id="46" dur="500" autoRev="1" fill="hold"/>
                                        <p:tgtEl>
                                          <p:spTgt spid="38"/>
                                        </p:tgtEl>
                                        <p:attrNameLst>
                                          <p:attrName>style.color</p:attrName>
                                        </p:attrNameLst>
                                      </p:cBhvr>
                                      <p:to>
                                        <p:clrVal>
                                          <a:srgbClr val="FF0000"/>
                                        </p:clrVal>
                                      </p:to>
                                    </p:set>
                                    <p:set>
                                      <p:cBhvr>
                                        <p:cTn id="47" dur="500" autoRev="1" fill="hold"/>
                                        <p:tgtEl>
                                          <p:spTgt spid="38"/>
                                        </p:tgtEl>
                                        <p:attrNameLst>
                                          <p:attrName>fillcolor</p:attrName>
                                        </p:attrNameLst>
                                      </p:cBhvr>
                                      <p:to>
                                        <p:clrVal>
                                          <a:srgbClr val="FF0000"/>
                                        </p:clrVal>
                                      </p:to>
                                    </p:set>
                                    <p:set>
                                      <p:cBhvr>
                                        <p:cTn id="48" dur="500" autoRev="1" fill="hold"/>
                                        <p:tgtEl>
                                          <p:spTgt spid="3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25" grpId="0"/>
      <p:bldP spid="30" grpId="0"/>
      <p:bldP spid="32" grpId="0"/>
      <p:bldP spid="33" grpId="0"/>
      <p:bldP spid="34" grpId="0"/>
      <p:bldP spid="35" grpId="0"/>
      <p:bldP spid="37" grpId="0"/>
      <p:bldP spid="38" grpId="0"/>
      <p:bldP spid="39"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6866" name="Picture 2" descr="E:\CO BICH\2010\Hinh anh\DSC04549.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36866"/>
                                        </p:tgtEl>
                                        <p:attrNameLst>
                                          <p:attrName>style.visibility</p:attrName>
                                        </p:attrNameLst>
                                      </p:cBhvr>
                                      <p:to>
                                        <p:strVal val="visible"/>
                                      </p:to>
                                    </p:set>
                                    <p:anim to="" calcmode="lin" valueType="num">
                                      <p:cBhvr>
                                        <p:cTn id="7" dur="1" fill="hold"/>
                                        <p:tgtEl>
                                          <p:spTgt spid="3686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762000" y="1828800"/>
            <a:ext cx="7696200" cy="1446550"/>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US" sz="8800" b="1" dirty="0">
                <a:ln w="11430"/>
                <a:solidFill>
                  <a:srgbClr val="FF0000"/>
                </a:soli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LUYỆN ĐỌC</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dirty="0" err="1" smtClean="0">
                <a:solidFill>
                  <a:srgbClr val="FF9900"/>
                </a:solidFill>
                <a:latin typeface="Times New Roman" panose="02020603050405020304" pitchFamily="18" charset="0"/>
                <a:cs typeface="Times New Roman" panose="02020603050405020304" pitchFamily="18" charset="0"/>
              </a:rPr>
              <a:t>Hướng</a:t>
            </a:r>
            <a:r>
              <a:rPr lang="en-US" dirty="0" smtClean="0">
                <a:solidFill>
                  <a:srgbClr val="FF9900"/>
                </a:solidFill>
                <a:latin typeface="Times New Roman" panose="02020603050405020304" pitchFamily="18" charset="0"/>
                <a:cs typeface="Times New Roman" panose="02020603050405020304" pitchFamily="18" charset="0"/>
              </a:rPr>
              <a:t> </a:t>
            </a:r>
            <a:r>
              <a:rPr lang="en-US" dirty="0" err="1" smtClean="0">
                <a:solidFill>
                  <a:srgbClr val="FF9900"/>
                </a:solidFill>
                <a:latin typeface="Times New Roman" panose="02020603050405020304" pitchFamily="18" charset="0"/>
                <a:cs typeface="Times New Roman" panose="02020603050405020304" pitchFamily="18" charset="0"/>
              </a:rPr>
              <a:t>dẫn</a:t>
            </a:r>
            <a:r>
              <a:rPr lang="en-US" dirty="0" smtClean="0">
                <a:solidFill>
                  <a:srgbClr val="FF9900"/>
                </a:solidFill>
                <a:latin typeface="Times New Roman" panose="02020603050405020304" pitchFamily="18" charset="0"/>
                <a:cs typeface="Times New Roman" panose="02020603050405020304" pitchFamily="18" charset="0"/>
              </a:rPr>
              <a:t> chia </a:t>
            </a:r>
            <a:r>
              <a:rPr lang="en-US" dirty="0" err="1" smtClean="0">
                <a:solidFill>
                  <a:srgbClr val="FF9900"/>
                </a:solidFill>
                <a:latin typeface="Times New Roman" panose="02020603050405020304" pitchFamily="18" charset="0"/>
                <a:cs typeface="Times New Roman" panose="02020603050405020304" pitchFamily="18" charset="0"/>
              </a:rPr>
              <a:t>đoạn</a:t>
            </a:r>
            <a:r>
              <a:rPr lang="en-US" dirty="0" smtClean="0">
                <a:solidFill>
                  <a:srgbClr val="FF9900"/>
                </a:solidFill>
                <a:latin typeface="Times New Roman" panose="02020603050405020304" pitchFamily="18" charset="0"/>
                <a:cs typeface="Times New Roman" panose="02020603050405020304" pitchFamily="18" charset="0"/>
              </a:rPr>
              <a:t>: 4 </a:t>
            </a:r>
            <a:r>
              <a:rPr lang="en-US" dirty="0" err="1" smtClean="0">
                <a:solidFill>
                  <a:srgbClr val="FF9900"/>
                </a:solidFill>
                <a:latin typeface="Times New Roman" panose="02020603050405020304" pitchFamily="18" charset="0"/>
                <a:cs typeface="Times New Roman" panose="02020603050405020304" pitchFamily="18" charset="0"/>
              </a:rPr>
              <a:t>đoạn</a:t>
            </a:r>
            <a:endParaRPr lang="en-US" dirty="0" smtClean="0">
              <a:solidFill>
                <a:srgbClr val="FF9900"/>
              </a:solidFill>
              <a:latin typeface="Times New Roman" panose="02020603050405020304" pitchFamily="18" charset="0"/>
              <a:cs typeface="Times New Roman" panose="02020603050405020304" pitchFamily="18" charset="0"/>
            </a:endParaRPr>
          </a:p>
        </p:txBody>
      </p:sp>
      <p:sp>
        <p:nvSpPr>
          <p:cNvPr id="4" name="Title 1"/>
          <p:cNvSpPr txBox="1">
            <a:spLocks/>
          </p:cNvSpPr>
          <p:nvPr/>
        </p:nvSpPr>
        <p:spPr bwMode="auto">
          <a:xfrm>
            <a:off x="-304800" y="1828800"/>
            <a:ext cx="8229600" cy="1143000"/>
          </a:xfrm>
          <a:prstGeom prst="rect">
            <a:avLst/>
          </a:prstGeom>
          <a:noFill/>
          <a:ln w="9525">
            <a:noFill/>
            <a:miter lim="800000"/>
            <a:headEnd/>
            <a:tailEnd/>
          </a:ln>
        </p:spPr>
        <p:txBody>
          <a:bodyPr anchor="ctr"/>
          <a:lstStyle/>
          <a:p>
            <a:pPr algn="ctr" eaLnBrk="0" hangingPunct="0">
              <a:defRPr/>
            </a:pPr>
            <a:r>
              <a:rPr lang="en-US" sz="4000" kern="0" dirty="0">
                <a:solidFill>
                  <a:srgbClr val="0000FF"/>
                </a:solidFill>
                <a:latin typeface="Times New Roman" panose="02020603050405020304" pitchFamily="18" charset="0"/>
                <a:ea typeface="+mj-ea"/>
                <a:cs typeface="Times New Roman" panose="02020603050405020304" pitchFamily="18" charset="0"/>
              </a:rPr>
              <a:t>* </a:t>
            </a:r>
            <a:r>
              <a:rPr lang="en-US" sz="4000" kern="0" dirty="0" err="1">
                <a:solidFill>
                  <a:srgbClr val="0000FF"/>
                </a:solidFill>
                <a:latin typeface="Times New Roman" panose="02020603050405020304" pitchFamily="18" charset="0"/>
                <a:ea typeface="+mj-ea"/>
                <a:cs typeface="Times New Roman" panose="02020603050405020304" pitchFamily="18" charset="0"/>
              </a:rPr>
              <a:t>Đoạn</a:t>
            </a:r>
            <a:r>
              <a:rPr lang="en-US" sz="4000" kern="0" dirty="0">
                <a:solidFill>
                  <a:srgbClr val="0000FF"/>
                </a:solidFill>
                <a:latin typeface="Times New Roman" panose="02020603050405020304" pitchFamily="18" charset="0"/>
                <a:ea typeface="+mj-ea"/>
                <a:cs typeface="Times New Roman" panose="02020603050405020304" pitchFamily="18" charset="0"/>
              </a:rPr>
              <a:t> 1: </a:t>
            </a:r>
            <a:r>
              <a:rPr lang="en-US" sz="4000" kern="0" dirty="0" err="1">
                <a:solidFill>
                  <a:srgbClr val="0000FF"/>
                </a:solidFill>
                <a:latin typeface="Times New Roman" panose="02020603050405020304" pitchFamily="18" charset="0"/>
                <a:ea typeface="+mj-ea"/>
                <a:cs typeface="Times New Roman" panose="02020603050405020304" pitchFamily="18" charset="0"/>
              </a:rPr>
              <a:t>Nhà</a:t>
            </a:r>
            <a:r>
              <a:rPr lang="en-US" sz="4000" kern="0" dirty="0">
                <a:solidFill>
                  <a:srgbClr val="0000FF"/>
                </a:solidFill>
                <a:latin typeface="Times New Roman" panose="02020603050405020304" pitchFamily="18" charset="0"/>
                <a:ea typeface="+mj-ea"/>
                <a:cs typeface="Times New Roman" panose="02020603050405020304" pitchFamily="18" charset="0"/>
              </a:rPr>
              <a:t> </a:t>
            </a:r>
            <a:r>
              <a:rPr lang="en-US" sz="4000" kern="0" dirty="0" err="1">
                <a:solidFill>
                  <a:srgbClr val="0000FF"/>
                </a:solidFill>
                <a:latin typeface="Times New Roman" panose="02020603050405020304" pitchFamily="18" charset="0"/>
                <a:ea typeface="+mj-ea"/>
                <a:cs typeface="Times New Roman" panose="02020603050405020304" pitchFamily="18" charset="0"/>
              </a:rPr>
              <a:t>Út</a:t>
            </a:r>
            <a:r>
              <a:rPr lang="en-US" sz="4000" kern="0" dirty="0">
                <a:solidFill>
                  <a:srgbClr val="0000FF"/>
                </a:solidFill>
                <a:latin typeface="Times New Roman" panose="02020603050405020304" pitchFamily="18" charset="0"/>
                <a:ea typeface="+mj-ea"/>
                <a:cs typeface="Times New Roman" panose="02020603050405020304" pitchFamily="18" charset="0"/>
              </a:rPr>
              <a:t> </a:t>
            </a:r>
            <a:r>
              <a:rPr lang="en-US" sz="4000" kern="0" dirty="0" err="1">
                <a:solidFill>
                  <a:srgbClr val="0000FF"/>
                </a:solidFill>
                <a:latin typeface="Times New Roman" panose="02020603050405020304" pitchFamily="18" charset="0"/>
                <a:ea typeface="+mj-ea"/>
                <a:cs typeface="Times New Roman" panose="02020603050405020304" pitchFamily="18" charset="0"/>
              </a:rPr>
              <a:t>Vịnh</a:t>
            </a:r>
            <a:r>
              <a:rPr lang="en-US" sz="4000" kern="0" dirty="0">
                <a:solidFill>
                  <a:srgbClr val="0000FF"/>
                </a:solidFill>
                <a:latin typeface="Times New Roman" panose="02020603050405020304" pitchFamily="18" charset="0"/>
                <a:ea typeface="+mj-ea"/>
                <a:cs typeface="Times New Roman" panose="02020603050405020304" pitchFamily="18" charset="0"/>
              </a:rPr>
              <a:t>…</a:t>
            </a:r>
            <a:r>
              <a:rPr lang="en-US" sz="4000" kern="0" dirty="0" err="1">
                <a:solidFill>
                  <a:srgbClr val="0000FF"/>
                </a:solidFill>
                <a:latin typeface="Times New Roman" panose="02020603050405020304" pitchFamily="18" charset="0"/>
                <a:ea typeface="+mj-ea"/>
                <a:cs typeface="Times New Roman" panose="02020603050405020304" pitchFamily="18" charset="0"/>
              </a:rPr>
              <a:t>lên</a:t>
            </a:r>
            <a:r>
              <a:rPr lang="en-US" sz="4000" kern="0" dirty="0">
                <a:solidFill>
                  <a:srgbClr val="0000FF"/>
                </a:solidFill>
                <a:latin typeface="Times New Roman" panose="02020603050405020304" pitchFamily="18" charset="0"/>
                <a:ea typeface="+mj-ea"/>
                <a:cs typeface="Times New Roman" panose="02020603050405020304" pitchFamily="18" charset="0"/>
              </a:rPr>
              <a:t> </a:t>
            </a:r>
            <a:r>
              <a:rPr lang="en-US" sz="4000" kern="0" dirty="0" err="1">
                <a:solidFill>
                  <a:srgbClr val="0000FF"/>
                </a:solidFill>
                <a:latin typeface="Times New Roman" panose="02020603050405020304" pitchFamily="18" charset="0"/>
                <a:ea typeface="+mj-ea"/>
                <a:cs typeface="Times New Roman" panose="02020603050405020304" pitchFamily="18" charset="0"/>
              </a:rPr>
              <a:t>tàu</a:t>
            </a:r>
            <a:endParaRPr lang="en-US" sz="4000" kern="0" dirty="0">
              <a:solidFill>
                <a:srgbClr val="0000FF"/>
              </a:solidFill>
              <a:latin typeface="Times New Roman" panose="02020603050405020304" pitchFamily="18" charset="0"/>
              <a:ea typeface="+mj-ea"/>
              <a:cs typeface="Times New Roman" panose="02020603050405020304" pitchFamily="18" charset="0"/>
            </a:endParaRPr>
          </a:p>
        </p:txBody>
      </p:sp>
      <p:sp>
        <p:nvSpPr>
          <p:cNvPr id="5" name="Title 1"/>
          <p:cNvSpPr txBox="1">
            <a:spLocks/>
          </p:cNvSpPr>
          <p:nvPr/>
        </p:nvSpPr>
        <p:spPr bwMode="auto">
          <a:xfrm>
            <a:off x="0" y="3048000"/>
            <a:ext cx="8915400" cy="1143000"/>
          </a:xfrm>
          <a:prstGeom prst="rect">
            <a:avLst/>
          </a:prstGeom>
          <a:noFill/>
          <a:ln w="9525">
            <a:noFill/>
            <a:miter lim="800000"/>
            <a:headEnd/>
            <a:tailEnd/>
          </a:ln>
        </p:spPr>
        <p:txBody>
          <a:bodyPr anchor="ctr"/>
          <a:lstStyle/>
          <a:p>
            <a:pPr algn="ctr" eaLnBrk="0" hangingPunct="0">
              <a:defRPr/>
            </a:pPr>
            <a:r>
              <a:rPr lang="en-US" sz="4000" kern="0" dirty="0">
                <a:solidFill>
                  <a:srgbClr val="0000FF"/>
                </a:solidFill>
                <a:latin typeface="Times New Roman" panose="02020603050405020304" pitchFamily="18" charset="0"/>
                <a:ea typeface="+mj-ea"/>
                <a:cs typeface="Times New Roman" panose="02020603050405020304" pitchFamily="18" charset="0"/>
              </a:rPr>
              <a:t>* </a:t>
            </a:r>
            <a:r>
              <a:rPr lang="en-US" sz="4000" kern="0" dirty="0" err="1">
                <a:solidFill>
                  <a:srgbClr val="0000FF"/>
                </a:solidFill>
                <a:latin typeface="Times New Roman" panose="02020603050405020304" pitchFamily="18" charset="0"/>
                <a:ea typeface="+mj-ea"/>
                <a:cs typeface="Times New Roman" panose="02020603050405020304" pitchFamily="18" charset="0"/>
              </a:rPr>
              <a:t>Đoạn</a:t>
            </a:r>
            <a:r>
              <a:rPr lang="en-US" sz="4000" kern="0" dirty="0">
                <a:solidFill>
                  <a:srgbClr val="0000FF"/>
                </a:solidFill>
                <a:latin typeface="Times New Roman" panose="02020603050405020304" pitchFamily="18" charset="0"/>
                <a:ea typeface="+mj-ea"/>
                <a:cs typeface="Times New Roman" panose="02020603050405020304" pitchFamily="18" charset="0"/>
              </a:rPr>
              <a:t> 2: </a:t>
            </a:r>
            <a:r>
              <a:rPr lang="en-US" sz="4000" kern="0" dirty="0" err="1">
                <a:solidFill>
                  <a:srgbClr val="0000FF"/>
                </a:solidFill>
                <a:latin typeface="Times New Roman" panose="02020603050405020304" pitchFamily="18" charset="0"/>
                <a:ea typeface="+mj-ea"/>
                <a:cs typeface="Times New Roman" panose="02020603050405020304" pitchFamily="18" charset="0"/>
              </a:rPr>
              <a:t>Tháng</a:t>
            </a:r>
            <a:r>
              <a:rPr lang="en-US" sz="4000" kern="0" dirty="0">
                <a:solidFill>
                  <a:srgbClr val="0000FF"/>
                </a:solidFill>
                <a:latin typeface="Times New Roman" panose="02020603050405020304" pitchFamily="18" charset="0"/>
                <a:ea typeface="+mj-ea"/>
                <a:cs typeface="Times New Roman" panose="02020603050405020304" pitchFamily="18" charset="0"/>
              </a:rPr>
              <a:t> </a:t>
            </a:r>
            <a:r>
              <a:rPr lang="en-US" sz="4000" kern="0" dirty="0" err="1">
                <a:solidFill>
                  <a:srgbClr val="0000FF"/>
                </a:solidFill>
                <a:latin typeface="Times New Roman" panose="02020603050405020304" pitchFamily="18" charset="0"/>
                <a:ea typeface="+mj-ea"/>
                <a:cs typeface="Times New Roman" panose="02020603050405020304" pitchFamily="18" charset="0"/>
              </a:rPr>
              <a:t>trước</a:t>
            </a:r>
            <a:r>
              <a:rPr lang="en-US" sz="4000" kern="0" dirty="0">
                <a:solidFill>
                  <a:srgbClr val="0000FF"/>
                </a:solidFill>
                <a:latin typeface="Times New Roman" panose="02020603050405020304" pitchFamily="18" charset="0"/>
                <a:ea typeface="+mj-ea"/>
                <a:cs typeface="Times New Roman" panose="02020603050405020304" pitchFamily="18" charset="0"/>
              </a:rPr>
              <a:t>…</a:t>
            </a:r>
            <a:r>
              <a:rPr lang="en-US" sz="4000" kern="0" dirty="0" err="1">
                <a:solidFill>
                  <a:srgbClr val="0000FF"/>
                </a:solidFill>
                <a:latin typeface="Times New Roman" panose="02020603050405020304" pitchFamily="18" charset="0"/>
                <a:ea typeface="+mj-ea"/>
                <a:cs typeface="Times New Roman" panose="02020603050405020304" pitchFamily="18" charset="0"/>
              </a:rPr>
              <a:t>như</a:t>
            </a:r>
            <a:r>
              <a:rPr lang="en-US" sz="4000" kern="0" dirty="0">
                <a:solidFill>
                  <a:srgbClr val="0000FF"/>
                </a:solidFill>
                <a:latin typeface="Times New Roman" panose="02020603050405020304" pitchFamily="18" charset="0"/>
                <a:ea typeface="+mj-ea"/>
                <a:cs typeface="Times New Roman" panose="02020603050405020304" pitchFamily="18" charset="0"/>
              </a:rPr>
              <a:t> </a:t>
            </a:r>
            <a:r>
              <a:rPr lang="en-US" sz="4000" kern="0" dirty="0" err="1">
                <a:solidFill>
                  <a:srgbClr val="0000FF"/>
                </a:solidFill>
                <a:latin typeface="Times New Roman" panose="02020603050405020304" pitchFamily="18" charset="0"/>
                <a:ea typeface="+mj-ea"/>
                <a:cs typeface="Times New Roman" panose="02020603050405020304" pitchFamily="18" charset="0"/>
              </a:rPr>
              <a:t>vậy</a:t>
            </a:r>
            <a:r>
              <a:rPr lang="en-US" sz="4000" kern="0" dirty="0">
                <a:solidFill>
                  <a:srgbClr val="0000FF"/>
                </a:solidFill>
                <a:latin typeface="Times New Roman" panose="02020603050405020304" pitchFamily="18" charset="0"/>
                <a:ea typeface="+mj-ea"/>
                <a:cs typeface="Times New Roman" panose="02020603050405020304" pitchFamily="18" charset="0"/>
              </a:rPr>
              <a:t> </a:t>
            </a:r>
            <a:r>
              <a:rPr lang="en-US" sz="4000" kern="0" dirty="0" err="1">
                <a:solidFill>
                  <a:srgbClr val="0000FF"/>
                </a:solidFill>
                <a:latin typeface="Times New Roman" panose="02020603050405020304" pitchFamily="18" charset="0"/>
                <a:ea typeface="+mj-ea"/>
                <a:cs typeface="Times New Roman" panose="02020603050405020304" pitchFamily="18" charset="0"/>
              </a:rPr>
              <a:t>nữa</a:t>
            </a:r>
            <a:endParaRPr lang="en-US" sz="4000" kern="0" dirty="0">
              <a:solidFill>
                <a:srgbClr val="0000FF"/>
              </a:solidFill>
              <a:latin typeface="Times New Roman" panose="02020603050405020304" pitchFamily="18" charset="0"/>
              <a:ea typeface="+mj-ea"/>
              <a:cs typeface="Times New Roman" panose="02020603050405020304" pitchFamily="18" charset="0"/>
            </a:endParaRPr>
          </a:p>
        </p:txBody>
      </p:sp>
      <p:sp>
        <p:nvSpPr>
          <p:cNvPr id="6" name="Title 1"/>
          <p:cNvSpPr txBox="1">
            <a:spLocks/>
          </p:cNvSpPr>
          <p:nvPr/>
        </p:nvSpPr>
        <p:spPr bwMode="auto">
          <a:xfrm>
            <a:off x="0" y="4419600"/>
            <a:ext cx="9144000" cy="1143000"/>
          </a:xfrm>
          <a:prstGeom prst="rect">
            <a:avLst/>
          </a:prstGeom>
          <a:noFill/>
          <a:ln w="9525">
            <a:noFill/>
            <a:miter lim="800000"/>
            <a:headEnd/>
            <a:tailEnd/>
          </a:ln>
        </p:spPr>
        <p:txBody>
          <a:bodyPr anchor="ctr"/>
          <a:lstStyle/>
          <a:p>
            <a:pPr algn="ctr" eaLnBrk="0" hangingPunct="0">
              <a:defRPr/>
            </a:pPr>
            <a:r>
              <a:rPr lang="en-US" sz="4000" kern="0" dirty="0">
                <a:solidFill>
                  <a:srgbClr val="0000FF"/>
                </a:solidFill>
                <a:latin typeface="Arial"/>
                <a:ea typeface="+mj-ea"/>
                <a:cs typeface="+mj-cs"/>
              </a:rPr>
              <a:t>* </a:t>
            </a:r>
            <a:r>
              <a:rPr lang="en-US" sz="4000" kern="0" dirty="0" err="1">
                <a:solidFill>
                  <a:srgbClr val="0000FF"/>
                </a:solidFill>
                <a:latin typeface="Times New Roman" panose="02020603050405020304" pitchFamily="18" charset="0"/>
                <a:ea typeface="+mj-ea"/>
                <a:cs typeface="Times New Roman" panose="02020603050405020304" pitchFamily="18" charset="0"/>
              </a:rPr>
              <a:t>Đoạn</a:t>
            </a:r>
            <a:r>
              <a:rPr lang="en-US" sz="4000" kern="0" dirty="0">
                <a:solidFill>
                  <a:srgbClr val="0000FF"/>
                </a:solidFill>
                <a:latin typeface="Times New Roman" panose="02020603050405020304" pitchFamily="18" charset="0"/>
                <a:ea typeface="+mj-ea"/>
                <a:cs typeface="Times New Roman" panose="02020603050405020304" pitchFamily="18" charset="0"/>
              </a:rPr>
              <a:t> 3: </a:t>
            </a:r>
            <a:r>
              <a:rPr lang="en-US" sz="4000" kern="0" dirty="0" err="1">
                <a:solidFill>
                  <a:srgbClr val="0000FF"/>
                </a:solidFill>
                <a:latin typeface="Times New Roman" panose="02020603050405020304" pitchFamily="18" charset="0"/>
                <a:ea typeface="+mj-ea"/>
                <a:cs typeface="Times New Roman" panose="02020603050405020304" pitchFamily="18" charset="0"/>
              </a:rPr>
              <a:t>Một</a:t>
            </a:r>
            <a:r>
              <a:rPr lang="en-US" sz="4000" kern="0" dirty="0">
                <a:solidFill>
                  <a:srgbClr val="0000FF"/>
                </a:solidFill>
                <a:latin typeface="Times New Roman" panose="02020603050405020304" pitchFamily="18" charset="0"/>
                <a:ea typeface="+mj-ea"/>
                <a:cs typeface="Times New Roman" panose="02020603050405020304" pitchFamily="18" charset="0"/>
              </a:rPr>
              <a:t> </a:t>
            </a:r>
            <a:r>
              <a:rPr lang="en-US" sz="4000" kern="0" dirty="0" err="1">
                <a:solidFill>
                  <a:srgbClr val="0000FF"/>
                </a:solidFill>
                <a:latin typeface="Times New Roman" panose="02020603050405020304" pitchFamily="18" charset="0"/>
                <a:ea typeface="+mj-ea"/>
                <a:cs typeface="Times New Roman" panose="02020603050405020304" pitchFamily="18" charset="0"/>
              </a:rPr>
              <a:t>buổi</a:t>
            </a:r>
            <a:r>
              <a:rPr lang="en-US" sz="4000" kern="0" dirty="0">
                <a:solidFill>
                  <a:srgbClr val="0000FF"/>
                </a:solidFill>
                <a:latin typeface="Times New Roman" panose="02020603050405020304" pitchFamily="18" charset="0"/>
                <a:ea typeface="+mj-ea"/>
                <a:cs typeface="Times New Roman" panose="02020603050405020304" pitchFamily="18" charset="0"/>
              </a:rPr>
              <a:t> </a:t>
            </a:r>
            <a:r>
              <a:rPr lang="en-US" sz="4000" kern="0" dirty="0" err="1">
                <a:solidFill>
                  <a:srgbClr val="0000FF"/>
                </a:solidFill>
                <a:latin typeface="Times New Roman" panose="02020603050405020304" pitchFamily="18" charset="0"/>
                <a:ea typeface="+mj-ea"/>
                <a:cs typeface="Times New Roman" panose="02020603050405020304" pitchFamily="18" charset="0"/>
              </a:rPr>
              <a:t>chiều</a:t>
            </a:r>
            <a:r>
              <a:rPr lang="en-US" sz="4000" kern="0" dirty="0">
                <a:solidFill>
                  <a:srgbClr val="0000FF"/>
                </a:solidFill>
                <a:latin typeface="Times New Roman" panose="02020603050405020304" pitchFamily="18" charset="0"/>
                <a:ea typeface="+mj-ea"/>
                <a:cs typeface="Times New Roman" panose="02020603050405020304" pitchFamily="18" charset="0"/>
              </a:rPr>
              <a:t>…</a:t>
            </a:r>
            <a:r>
              <a:rPr lang="en-US" sz="4000" kern="0" dirty="0" err="1">
                <a:solidFill>
                  <a:srgbClr val="0000FF"/>
                </a:solidFill>
                <a:latin typeface="Times New Roman" panose="02020603050405020304" pitchFamily="18" charset="0"/>
                <a:ea typeface="+mj-ea"/>
                <a:cs typeface="Times New Roman" panose="02020603050405020304" pitchFamily="18" charset="0"/>
              </a:rPr>
              <a:t>tàu</a:t>
            </a:r>
            <a:r>
              <a:rPr lang="en-US" sz="4000" kern="0" dirty="0">
                <a:solidFill>
                  <a:srgbClr val="0000FF"/>
                </a:solidFill>
                <a:latin typeface="Times New Roman" panose="02020603050405020304" pitchFamily="18" charset="0"/>
                <a:ea typeface="+mj-ea"/>
                <a:cs typeface="Times New Roman" panose="02020603050405020304" pitchFamily="18" charset="0"/>
              </a:rPr>
              <a:t> </a:t>
            </a:r>
            <a:r>
              <a:rPr lang="en-US" sz="4000" kern="0" dirty="0" err="1">
                <a:solidFill>
                  <a:srgbClr val="0000FF"/>
                </a:solidFill>
                <a:latin typeface="Times New Roman" panose="02020603050405020304" pitchFamily="18" charset="0"/>
                <a:ea typeface="+mj-ea"/>
                <a:cs typeface="Times New Roman" panose="02020603050405020304" pitchFamily="18" charset="0"/>
              </a:rPr>
              <a:t>hỏa</a:t>
            </a:r>
            <a:r>
              <a:rPr lang="en-US" sz="4000" kern="0" dirty="0">
                <a:solidFill>
                  <a:srgbClr val="0000FF"/>
                </a:solidFill>
                <a:latin typeface="Times New Roman" panose="02020603050405020304" pitchFamily="18" charset="0"/>
                <a:ea typeface="+mj-ea"/>
                <a:cs typeface="Times New Roman" panose="02020603050405020304" pitchFamily="18" charset="0"/>
              </a:rPr>
              <a:t> </a:t>
            </a:r>
            <a:r>
              <a:rPr lang="en-US" sz="4000" kern="0" dirty="0" err="1">
                <a:solidFill>
                  <a:srgbClr val="0000FF"/>
                </a:solidFill>
                <a:latin typeface="Times New Roman" panose="02020603050405020304" pitchFamily="18" charset="0"/>
                <a:ea typeface="+mj-ea"/>
                <a:cs typeface="Times New Roman" panose="02020603050405020304" pitchFamily="18" charset="0"/>
              </a:rPr>
              <a:t>đến</a:t>
            </a:r>
            <a:endParaRPr lang="en-US" sz="4000" kern="0" dirty="0">
              <a:solidFill>
                <a:srgbClr val="0000FF"/>
              </a:solidFill>
              <a:latin typeface="Times New Roman" panose="02020603050405020304" pitchFamily="18" charset="0"/>
              <a:ea typeface="+mj-ea"/>
              <a:cs typeface="Times New Roman" panose="02020603050405020304" pitchFamily="18" charset="0"/>
            </a:endParaRPr>
          </a:p>
        </p:txBody>
      </p:sp>
      <p:sp>
        <p:nvSpPr>
          <p:cNvPr id="7" name="Title 1"/>
          <p:cNvSpPr txBox="1">
            <a:spLocks/>
          </p:cNvSpPr>
          <p:nvPr/>
        </p:nvSpPr>
        <p:spPr bwMode="auto">
          <a:xfrm>
            <a:off x="-762000" y="5624945"/>
            <a:ext cx="9144000" cy="1143000"/>
          </a:xfrm>
          <a:prstGeom prst="rect">
            <a:avLst/>
          </a:prstGeom>
          <a:noFill/>
          <a:ln w="9525">
            <a:noFill/>
            <a:miter lim="800000"/>
            <a:headEnd/>
            <a:tailEnd/>
          </a:ln>
        </p:spPr>
        <p:txBody>
          <a:bodyPr anchor="ctr"/>
          <a:lstStyle/>
          <a:p>
            <a:pPr algn="ctr" eaLnBrk="0" hangingPunct="0">
              <a:defRPr/>
            </a:pPr>
            <a:r>
              <a:rPr lang="en-US" sz="4000" kern="0" dirty="0">
                <a:solidFill>
                  <a:srgbClr val="0000FF"/>
                </a:solidFill>
                <a:latin typeface="Times New Roman" panose="02020603050405020304" pitchFamily="18" charset="0"/>
                <a:ea typeface="+mj-ea"/>
                <a:cs typeface="Times New Roman" panose="02020603050405020304" pitchFamily="18" charset="0"/>
              </a:rPr>
              <a:t>* </a:t>
            </a:r>
            <a:r>
              <a:rPr lang="en-US" sz="4000" kern="0" dirty="0" err="1">
                <a:solidFill>
                  <a:srgbClr val="0000FF"/>
                </a:solidFill>
                <a:latin typeface="Times New Roman" panose="02020603050405020304" pitchFamily="18" charset="0"/>
                <a:ea typeface="+mj-ea"/>
                <a:cs typeface="Times New Roman" panose="02020603050405020304" pitchFamily="18" charset="0"/>
              </a:rPr>
              <a:t>Đoạn</a:t>
            </a:r>
            <a:r>
              <a:rPr lang="en-US" sz="4000" kern="0" dirty="0">
                <a:solidFill>
                  <a:srgbClr val="0000FF"/>
                </a:solidFill>
                <a:latin typeface="Times New Roman" panose="02020603050405020304" pitchFamily="18" charset="0"/>
                <a:ea typeface="+mj-ea"/>
                <a:cs typeface="Times New Roman" panose="02020603050405020304" pitchFamily="18" charset="0"/>
              </a:rPr>
              <a:t> 4: </a:t>
            </a:r>
            <a:r>
              <a:rPr lang="en-US" sz="4000" kern="0" dirty="0" err="1">
                <a:solidFill>
                  <a:srgbClr val="0000FF"/>
                </a:solidFill>
                <a:latin typeface="Times New Roman" panose="02020603050405020304" pitchFamily="18" charset="0"/>
                <a:ea typeface="+mj-ea"/>
                <a:cs typeface="Times New Roman" panose="02020603050405020304" pitchFamily="18" charset="0"/>
              </a:rPr>
              <a:t>Một</a:t>
            </a:r>
            <a:r>
              <a:rPr lang="en-US" sz="4000" kern="0" dirty="0">
                <a:solidFill>
                  <a:srgbClr val="0000FF"/>
                </a:solidFill>
                <a:latin typeface="Times New Roman" panose="02020603050405020304" pitchFamily="18" charset="0"/>
                <a:ea typeface="+mj-ea"/>
                <a:cs typeface="Times New Roman" panose="02020603050405020304" pitchFamily="18" charset="0"/>
              </a:rPr>
              <a:t> </a:t>
            </a:r>
            <a:r>
              <a:rPr lang="en-US" sz="4000" kern="0" dirty="0" err="1">
                <a:solidFill>
                  <a:srgbClr val="0000FF"/>
                </a:solidFill>
                <a:latin typeface="Times New Roman" panose="02020603050405020304" pitchFamily="18" charset="0"/>
                <a:ea typeface="+mj-ea"/>
                <a:cs typeface="Times New Roman" panose="02020603050405020304" pitchFamily="18" charset="0"/>
              </a:rPr>
              <a:t>tiếng</a:t>
            </a:r>
            <a:r>
              <a:rPr lang="en-US" sz="4000" kern="0" dirty="0">
                <a:solidFill>
                  <a:srgbClr val="0000FF"/>
                </a:solidFill>
                <a:latin typeface="Times New Roman" panose="02020603050405020304" pitchFamily="18" charset="0"/>
                <a:ea typeface="+mj-ea"/>
                <a:cs typeface="Times New Roman" panose="02020603050405020304" pitchFamily="18" charset="0"/>
              </a:rPr>
              <a:t> la…</a:t>
            </a:r>
            <a:r>
              <a:rPr lang="en-US" sz="4000" kern="0" dirty="0" err="1">
                <a:solidFill>
                  <a:srgbClr val="0000FF"/>
                </a:solidFill>
                <a:latin typeface="Times New Roman" panose="02020603050405020304" pitchFamily="18" charset="0"/>
                <a:ea typeface="+mj-ea"/>
                <a:cs typeface="Times New Roman" panose="02020603050405020304" pitchFamily="18" charset="0"/>
              </a:rPr>
              <a:t>nên</a:t>
            </a:r>
            <a:r>
              <a:rPr lang="en-US" sz="4000" kern="0" dirty="0">
                <a:solidFill>
                  <a:srgbClr val="0000FF"/>
                </a:solidFill>
                <a:latin typeface="Times New Roman" panose="02020603050405020304" pitchFamily="18" charset="0"/>
                <a:ea typeface="+mj-ea"/>
                <a:cs typeface="Times New Roman" panose="02020603050405020304" pitchFamily="18" charset="0"/>
              </a:rPr>
              <a:t> </a:t>
            </a:r>
            <a:r>
              <a:rPr lang="en-US" sz="4000" kern="0" dirty="0" err="1">
                <a:solidFill>
                  <a:srgbClr val="0000FF"/>
                </a:solidFill>
                <a:latin typeface="Times New Roman" panose="02020603050405020304" pitchFamily="18" charset="0"/>
                <a:ea typeface="+mj-ea"/>
                <a:cs typeface="Times New Roman" panose="02020603050405020304" pitchFamily="18" charset="0"/>
              </a:rPr>
              <a:t>lời</a:t>
            </a:r>
            <a:endParaRPr lang="en-US" sz="4000" kern="0" dirty="0">
              <a:solidFill>
                <a:srgbClr val="0000FF"/>
              </a:solidFill>
              <a:latin typeface="Times New Roman" panose="02020603050405020304" pitchFamily="18" charset="0"/>
              <a:ea typeface="+mj-ea"/>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2" name="Text Placeholder 4"/>
          <p:cNvSpPr>
            <a:spLocks noGrp="1"/>
          </p:cNvSpPr>
          <p:nvPr>
            <p:ph type="body" sz="quarter" idx="3"/>
          </p:nvPr>
        </p:nvSpPr>
        <p:spPr>
          <a:xfrm>
            <a:off x="4721225" y="1600200"/>
            <a:ext cx="4041775" cy="639763"/>
          </a:xfrm>
        </p:spPr>
        <p:txBody>
          <a:bodyPr/>
          <a:lstStyle/>
          <a:p>
            <a:pPr algn="ctr"/>
            <a:r>
              <a:rPr lang="en-US" sz="3600" dirty="0" err="1" smtClean="0">
                <a:latin typeface="Times New Roman" panose="02020603050405020304" pitchFamily="18" charset="0"/>
                <a:cs typeface="Times New Roman" panose="02020603050405020304" pitchFamily="18" charset="0"/>
              </a:rPr>
              <a:t>Tìm</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hiểu</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bài</a:t>
            </a:r>
            <a:endParaRPr lang="en-US" sz="3600" dirty="0" smtClean="0">
              <a:latin typeface="Times New Roman" panose="02020603050405020304" pitchFamily="18" charset="0"/>
              <a:cs typeface="Times New Roman" panose="02020603050405020304" pitchFamily="18" charset="0"/>
            </a:endParaRPr>
          </a:p>
        </p:txBody>
      </p:sp>
      <p:sp>
        <p:nvSpPr>
          <p:cNvPr id="8" name="Text Placeholder 2"/>
          <p:cNvSpPr txBox="1">
            <a:spLocks/>
          </p:cNvSpPr>
          <p:nvPr/>
        </p:nvSpPr>
        <p:spPr bwMode="auto">
          <a:xfrm>
            <a:off x="533400" y="2655888"/>
            <a:ext cx="4040188" cy="639762"/>
          </a:xfrm>
          <a:prstGeom prst="rect">
            <a:avLst/>
          </a:prstGeom>
          <a:noFill/>
          <a:ln w="9525">
            <a:noFill/>
            <a:miter lim="800000"/>
            <a:headEnd/>
            <a:tailEnd/>
          </a:ln>
        </p:spPr>
        <p:txBody>
          <a:bodyPr anchor="b"/>
          <a:lstStyle/>
          <a:p>
            <a:pPr eaLnBrk="0" hangingPunct="0">
              <a:spcBef>
                <a:spcPct val="20000"/>
              </a:spcBef>
              <a:defRPr/>
            </a:pPr>
            <a:r>
              <a:rPr lang="en-US" sz="3600" b="1" kern="0" dirty="0">
                <a:solidFill>
                  <a:srgbClr val="0000FF"/>
                </a:solidFill>
                <a:latin typeface="Times New Roman" panose="02020603050405020304" pitchFamily="18" charset="0"/>
                <a:cs typeface="Times New Roman" panose="02020603050405020304" pitchFamily="18" charset="0"/>
              </a:rPr>
              <a:t>- </a:t>
            </a:r>
            <a:r>
              <a:rPr lang="en-US" sz="3600" b="1" kern="0" dirty="0" err="1">
                <a:solidFill>
                  <a:srgbClr val="0000FF"/>
                </a:solidFill>
                <a:latin typeface="Times New Roman" panose="02020603050405020304" pitchFamily="18" charset="0"/>
                <a:cs typeface="Times New Roman" panose="02020603050405020304" pitchFamily="18" charset="0"/>
              </a:rPr>
              <a:t>chềnh</a:t>
            </a:r>
            <a:r>
              <a:rPr lang="en-US" sz="3600" b="1" kern="0" dirty="0">
                <a:solidFill>
                  <a:srgbClr val="0000FF"/>
                </a:solidFill>
                <a:latin typeface="Times New Roman" panose="02020603050405020304" pitchFamily="18" charset="0"/>
                <a:cs typeface="Times New Roman" panose="02020603050405020304" pitchFamily="18" charset="0"/>
              </a:rPr>
              <a:t> </a:t>
            </a:r>
            <a:r>
              <a:rPr lang="en-US" sz="3600" b="1" kern="0" dirty="0" err="1">
                <a:solidFill>
                  <a:srgbClr val="0000FF"/>
                </a:solidFill>
                <a:latin typeface="Times New Roman" panose="02020603050405020304" pitchFamily="18" charset="0"/>
                <a:cs typeface="Times New Roman" panose="02020603050405020304" pitchFamily="18" charset="0"/>
              </a:rPr>
              <a:t>ềnh</a:t>
            </a:r>
            <a:endParaRPr lang="en-US" sz="3600" b="1" kern="0" dirty="0">
              <a:solidFill>
                <a:srgbClr val="0000FF"/>
              </a:solidFill>
              <a:latin typeface="Times New Roman" panose="02020603050405020304" pitchFamily="18" charset="0"/>
              <a:cs typeface="Times New Roman" panose="02020603050405020304" pitchFamily="18" charset="0"/>
            </a:endParaRPr>
          </a:p>
        </p:txBody>
      </p:sp>
      <p:sp>
        <p:nvSpPr>
          <p:cNvPr id="9" name="Text Placeholder 2"/>
          <p:cNvSpPr txBox="1">
            <a:spLocks/>
          </p:cNvSpPr>
          <p:nvPr/>
        </p:nvSpPr>
        <p:spPr bwMode="auto">
          <a:xfrm>
            <a:off x="533400" y="3494088"/>
            <a:ext cx="4040188" cy="639762"/>
          </a:xfrm>
          <a:prstGeom prst="rect">
            <a:avLst/>
          </a:prstGeom>
          <a:noFill/>
          <a:ln w="9525">
            <a:noFill/>
            <a:miter lim="800000"/>
            <a:headEnd/>
            <a:tailEnd/>
          </a:ln>
        </p:spPr>
        <p:txBody>
          <a:bodyPr anchor="b"/>
          <a:lstStyle/>
          <a:p>
            <a:pPr eaLnBrk="0" hangingPunct="0">
              <a:spcBef>
                <a:spcPct val="20000"/>
              </a:spcBef>
              <a:defRPr/>
            </a:pPr>
            <a:r>
              <a:rPr lang="en-US" sz="3600" b="1" kern="0" dirty="0">
                <a:solidFill>
                  <a:srgbClr val="0000FF"/>
                </a:solidFill>
                <a:latin typeface="Times New Roman" panose="02020603050405020304" pitchFamily="18" charset="0"/>
                <a:cs typeface="Times New Roman" panose="02020603050405020304" pitchFamily="18" charset="0"/>
              </a:rPr>
              <a:t>- </a:t>
            </a:r>
            <a:r>
              <a:rPr lang="en-US" sz="3600" b="1" kern="0" dirty="0" err="1">
                <a:solidFill>
                  <a:srgbClr val="0000FF"/>
                </a:solidFill>
                <a:latin typeface="Times New Roman" panose="02020603050405020304" pitchFamily="18" charset="0"/>
                <a:cs typeface="Times New Roman" panose="02020603050405020304" pitchFamily="18" charset="0"/>
              </a:rPr>
              <a:t>giục</a:t>
            </a:r>
            <a:r>
              <a:rPr lang="en-US" sz="3600" b="1" kern="0" dirty="0">
                <a:solidFill>
                  <a:srgbClr val="0000FF"/>
                </a:solidFill>
                <a:latin typeface="Times New Roman" panose="02020603050405020304" pitchFamily="18" charset="0"/>
                <a:cs typeface="Times New Roman" panose="02020603050405020304" pitchFamily="18" charset="0"/>
              </a:rPr>
              <a:t> </a:t>
            </a:r>
            <a:r>
              <a:rPr lang="en-US" sz="3600" b="1" kern="0" dirty="0" err="1">
                <a:solidFill>
                  <a:srgbClr val="0000FF"/>
                </a:solidFill>
                <a:latin typeface="Times New Roman" panose="02020603050405020304" pitchFamily="18" charset="0"/>
                <a:cs typeface="Times New Roman" panose="02020603050405020304" pitchFamily="18" charset="0"/>
              </a:rPr>
              <a:t>giã</a:t>
            </a:r>
            <a:endParaRPr lang="en-US" sz="3600" b="1" kern="0" dirty="0">
              <a:solidFill>
                <a:srgbClr val="0000FF"/>
              </a:solidFill>
              <a:latin typeface="Times New Roman" panose="02020603050405020304" pitchFamily="18" charset="0"/>
              <a:cs typeface="Times New Roman" panose="02020603050405020304" pitchFamily="18" charset="0"/>
            </a:endParaRPr>
          </a:p>
        </p:txBody>
      </p:sp>
      <p:sp>
        <p:nvSpPr>
          <p:cNvPr id="10" name="Text Placeholder 2"/>
          <p:cNvSpPr txBox="1">
            <a:spLocks/>
          </p:cNvSpPr>
          <p:nvPr/>
        </p:nvSpPr>
        <p:spPr bwMode="auto">
          <a:xfrm>
            <a:off x="533400" y="4408488"/>
            <a:ext cx="4040188" cy="639762"/>
          </a:xfrm>
          <a:prstGeom prst="rect">
            <a:avLst/>
          </a:prstGeom>
          <a:noFill/>
          <a:ln w="9525">
            <a:noFill/>
            <a:miter lim="800000"/>
            <a:headEnd/>
            <a:tailEnd/>
          </a:ln>
        </p:spPr>
        <p:txBody>
          <a:bodyPr anchor="b"/>
          <a:lstStyle/>
          <a:p>
            <a:pPr eaLnBrk="0" hangingPunct="0">
              <a:spcBef>
                <a:spcPct val="20000"/>
              </a:spcBef>
              <a:defRPr/>
            </a:pPr>
            <a:r>
              <a:rPr lang="en-US" sz="3600" b="1" kern="0" dirty="0">
                <a:solidFill>
                  <a:srgbClr val="0000FF"/>
                </a:solidFill>
                <a:latin typeface="Arial"/>
              </a:rPr>
              <a:t>- </a:t>
            </a:r>
            <a:r>
              <a:rPr lang="en-US" sz="3600" b="1" kern="0" dirty="0" err="1">
                <a:solidFill>
                  <a:srgbClr val="0000FF"/>
                </a:solidFill>
                <a:latin typeface="Times New Roman" panose="02020603050405020304" pitchFamily="18" charset="0"/>
                <a:cs typeface="Times New Roman" panose="02020603050405020304" pitchFamily="18" charset="0"/>
              </a:rPr>
              <a:t>khóc</a:t>
            </a:r>
            <a:r>
              <a:rPr lang="en-US" sz="3600" b="1" kern="0" dirty="0">
                <a:solidFill>
                  <a:srgbClr val="0000FF"/>
                </a:solidFill>
                <a:latin typeface="Times New Roman" panose="02020603050405020304" pitchFamily="18" charset="0"/>
                <a:cs typeface="Times New Roman" panose="02020603050405020304" pitchFamily="18" charset="0"/>
              </a:rPr>
              <a:t> </a:t>
            </a:r>
            <a:r>
              <a:rPr lang="en-US" sz="3600" b="1" kern="0" dirty="0" err="1">
                <a:solidFill>
                  <a:srgbClr val="0000FF"/>
                </a:solidFill>
                <a:latin typeface="Times New Roman" panose="02020603050405020304" pitchFamily="18" charset="0"/>
                <a:cs typeface="Times New Roman" panose="02020603050405020304" pitchFamily="18" charset="0"/>
              </a:rPr>
              <a:t>thét</a:t>
            </a:r>
            <a:endParaRPr lang="en-US" sz="3600" b="1" kern="0" dirty="0">
              <a:solidFill>
                <a:srgbClr val="0000FF"/>
              </a:solidFill>
              <a:latin typeface="Times New Roman" panose="02020603050405020304" pitchFamily="18" charset="0"/>
              <a:cs typeface="Times New Roman" panose="02020603050405020304" pitchFamily="18" charset="0"/>
            </a:endParaRPr>
          </a:p>
        </p:txBody>
      </p:sp>
      <p:sp>
        <p:nvSpPr>
          <p:cNvPr id="11" name="Text Placeholder 10"/>
          <p:cNvSpPr>
            <a:spLocks noGrp="1"/>
          </p:cNvSpPr>
          <p:nvPr>
            <p:ph type="body" idx="1"/>
          </p:nvPr>
        </p:nvSpPr>
        <p:spPr>
          <a:xfrm>
            <a:off x="609600" y="1603375"/>
            <a:ext cx="4040188" cy="639763"/>
          </a:xfrm>
        </p:spPr>
        <p:txBody>
          <a:bodyPr/>
          <a:lstStyle/>
          <a:p>
            <a:pPr algn="ctr"/>
            <a:r>
              <a:rPr lang="en-US" sz="3600" dirty="0" err="1" smtClean="0">
                <a:latin typeface="Times New Roman" panose="02020603050405020304" pitchFamily="18" charset="0"/>
                <a:cs typeface="Times New Roman" panose="02020603050405020304" pitchFamily="18" charset="0"/>
              </a:rPr>
              <a:t>Luyện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đọc</a:t>
            </a:r>
            <a:endParaRPr lang="en-US" sz="3600" dirty="0" smtClean="0">
              <a:latin typeface="Times New Roman" panose="02020603050405020304" pitchFamily="18" charset="0"/>
              <a:cs typeface="Times New Roman" panose="02020603050405020304" pitchFamily="18" charset="0"/>
            </a:endParaRPr>
          </a:p>
        </p:txBody>
      </p:sp>
      <p:cxnSp>
        <p:nvCxnSpPr>
          <p:cNvPr id="14" name="Straight Connector 13"/>
          <p:cNvCxnSpPr/>
          <p:nvPr/>
        </p:nvCxnSpPr>
        <p:spPr>
          <a:xfrm>
            <a:off x="1102518" y="3193689"/>
            <a:ext cx="685800" cy="1588"/>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5" name="Straight Connector 14"/>
          <p:cNvCxnSpPr/>
          <p:nvPr/>
        </p:nvCxnSpPr>
        <p:spPr>
          <a:xfrm>
            <a:off x="2172494" y="3219450"/>
            <a:ext cx="762000" cy="1588"/>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6" name="Straight Connector 15"/>
          <p:cNvCxnSpPr/>
          <p:nvPr/>
        </p:nvCxnSpPr>
        <p:spPr>
          <a:xfrm>
            <a:off x="838200" y="4103688"/>
            <a:ext cx="457200" cy="1587"/>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7" name="Straight Connector 16"/>
          <p:cNvCxnSpPr/>
          <p:nvPr/>
        </p:nvCxnSpPr>
        <p:spPr>
          <a:xfrm>
            <a:off x="1905000" y="4103688"/>
            <a:ext cx="457200" cy="1587"/>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8" name="Straight Connector 17"/>
          <p:cNvCxnSpPr/>
          <p:nvPr/>
        </p:nvCxnSpPr>
        <p:spPr>
          <a:xfrm>
            <a:off x="914400" y="5018088"/>
            <a:ext cx="457200" cy="1587"/>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sp>
        <p:nvSpPr>
          <p:cNvPr id="19" name="Text Placeholder 4"/>
          <p:cNvSpPr txBox="1">
            <a:spLocks/>
          </p:cNvSpPr>
          <p:nvPr/>
        </p:nvSpPr>
        <p:spPr bwMode="auto">
          <a:xfrm>
            <a:off x="4724400" y="2076450"/>
            <a:ext cx="4041775" cy="639763"/>
          </a:xfrm>
          <a:prstGeom prst="rect">
            <a:avLst/>
          </a:prstGeom>
          <a:noFill/>
          <a:ln w="9525">
            <a:noFill/>
            <a:miter lim="800000"/>
            <a:headEnd/>
            <a:tailEnd/>
          </a:ln>
        </p:spPr>
        <p:txBody>
          <a:bodyPr anchor="b"/>
          <a:lstStyle/>
          <a:p>
            <a:pPr eaLnBrk="0" hangingPunct="0">
              <a:spcBef>
                <a:spcPct val="20000"/>
              </a:spcBef>
              <a:defRPr/>
            </a:pPr>
            <a:r>
              <a:rPr lang="en-US" sz="2800" b="1" kern="0" dirty="0">
                <a:solidFill>
                  <a:srgbClr val="0000FF"/>
                </a:solidFill>
                <a:latin typeface="Times New Roman" panose="02020603050405020304" pitchFamily="18" charset="0"/>
                <a:cs typeface="Times New Roman" panose="02020603050405020304" pitchFamily="18" charset="0"/>
              </a:rPr>
              <a:t>- </a:t>
            </a:r>
            <a:r>
              <a:rPr lang="en-US" sz="2800" b="1" kern="0" dirty="0" err="1">
                <a:solidFill>
                  <a:srgbClr val="0000FF"/>
                </a:solidFill>
                <a:latin typeface="Times New Roman" panose="02020603050405020304" pitchFamily="18" charset="0"/>
                <a:cs typeface="Times New Roman" panose="02020603050405020304" pitchFamily="18" charset="0"/>
              </a:rPr>
              <a:t>Từ</a:t>
            </a:r>
            <a:r>
              <a:rPr lang="en-US" sz="2800" b="1" kern="0" dirty="0">
                <a:solidFill>
                  <a:srgbClr val="0000FF"/>
                </a:solidFill>
                <a:latin typeface="Times New Roman" panose="02020603050405020304" pitchFamily="18" charset="0"/>
                <a:cs typeface="Times New Roman" panose="02020603050405020304" pitchFamily="18" charset="0"/>
              </a:rPr>
              <a:t> </a:t>
            </a:r>
            <a:r>
              <a:rPr lang="en-US" sz="2800" b="1" kern="0" dirty="0" err="1">
                <a:solidFill>
                  <a:srgbClr val="0000FF"/>
                </a:solidFill>
                <a:latin typeface="Times New Roman" panose="02020603050405020304" pitchFamily="18" charset="0"/>
                <a:cs typeface="Times New Roman" panose="02020603050405020304" pitchFamily="18" charset="0"/>
              </a:rPr>
              <a:t>ngữ</a:t>
            </a:r>
            <a:r>
              <a:rPr lang="en-US" sz="2800" b="1" kern="0" dirty="0">
                <a:solidFill>
                  <a:srgbClr val="0000FF"/>
                </a:solidFill>
                <a:latin typeface="Times New Roman" panose="02020603050405020304" pitchFamily="18" charset="0"/>
                <a:cs typeface="Times New Roman" panose="02020603050405020304" pitchFamily="18" charset="0"/>
              </a:rPr>
              <a:t>:</a:t>
            </a:r>
          </a:p>
        </p:txBody>
      </p:sp>
      <p:cxnSp>
        <p:nvCxnSpPr>
          <p:cNvPr id="21" name="Straight Connector 20"/>
          <p:cNvCxnSpPr/>
          <p:nvPr/>
        </p:nvCxnSpPr>
        <p:spPr>
          <a:xfrm rot="5400000">
            <a:off x="2819401" y="3524250"/>
            <a:ext cx="3657600" cy="3175"/>
          </a:xfrm>
          <a:prstGeom prst="line">
            <a:avLst/>
          </a:prstGeom>
          <a:ln>
            <a:solidFill>
              <a:srgbClr val="FF0066"/>
            </a:solidFill>
          </a:ln>
        </p:spPr>
        <p:style>
          <a:lnRef idx="3">
            <a:schemeClr val="accent4"/>
          </a:lnRef>
          <a:fillRef idx="0">
            <a:schemeClr val="accent4"/>
          </a:fillRef>
          <a:effectRef idx="2">
            <a:schemeClr val="accent4"/>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linds(horizontal)">
                                      <p:cBhvr>
                                        <p:cTn id="7" dur="500"/>
                                        <p:tgtEl>
                                          <p:spTgt spid="11">
                                            <p:txEl>
                                              <p:pRg st="0" end="0"/>
                                            </p:txEl>
                                          </p:spTgt>
                                        </p:tgtEl>
                                      </p:cBhvr>
                                    </p:animEffect>
                                  </p:childTnLst>
                                </p:cTn>
                              </p:par>
                              <p:par>
                                <p:cTn id="8" presetID="2" presetClass="entr" presetSubtype="4" fill="hold" grpId="0" nodeType="withEffect">
                                  <p:stCondLst>
                                    <p:cond delay="0"/>
                                  </p:stCondLst>
                                  <p:childTnLst>
                                    <p:set>
                                      <p:cBhvr>
                                        <p:cTn id="9" dur="1" fill="hold">
                                          <p:stCondLst>
                                            <p:cond delay="0"/>
                                          </p:stCondLst>
                                        </p:cTn>
                                        <p:tgtEl>
                                          <p:spTgt spid="7172">
                                            <p:txEl>
                                              <p:pRg st="0" end="0"/>
                                            </p:txEl>
                                          </p:spTgt>
                                        </p:tgtEl>
                                        <p:attrNameLst>
                                          <p:attrName>style.visibility</p:attrName>
                                        </p:attrNameLst>
                                      </p:cBhvr>
                                      <p:to>
                                        <p:strVal val="visible"/>
                                      </p:to>
                                    </p:set>
                                    <p:anim calcmode="lin" valueType="num">
                                      <p:cBhvr additive="base">
                                        <p:cTn id="10" dur="500" fill="hold"/>
                                        <p:tgtEl>
                                          <p:spTgt spid="7172">
                                            <p:txEl>
                                              <p:pRg st="0" end="0"/>
                                            </p:txEl>
                                          </p:spTgt>
                                        </p:tgtEl>
                                        <p:attrNameLst>
                                          <p:attrName>ppt_x</p:attrName>
                                        </p:attrNameLst>
                                      </p:cBhvr>
                                      <p:tavLst>
                                        <p:tav tm="0">
                                          <p:val>
                                            <p:strVal val="#ppt_x"/>
                                          </p:val>
                                        </p:tav>
                                        <p:tav tm="100000">
                                          <p:val>
                                            <p:strVal val="#ppt_x"/>
                                          </p:val>
                                        </p:tav>
                                      </p:tavLst>
                                    </p:anim>
                                    <p:anim calcmode="lin" valueType="num">
                                      <p:cBhvr additive="base">
                                        <p:cTn id="11" dur="500" fill="hold"/>
                                        <p:tgtEl>
                                          <p:spTgt spid="7172">
                                            <p:txEl>
                                              <p:pRg st="0" end="0"/>
                                            </p:txEl>
                                          </p:spTgt>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additive="base">
                                        <p:cTn id="14" dur="500" fill="hold"/>
                                        <p:tgtEl>
                                          <p:spTgt spid="19"/>
                                        </p:tgtEl>
                                        <p:attrNameLst>
                                          <p:attrName>ppt_x</p:attrName>
                                        </p:attrNameLst>
                                      </p:cBhvr>
                                      <p:tavLst>
                                        <p:tav tm="0">
                                          <p:val>
                                            <p:strVal val="#ppt_x"/>
                                          </p:val>
                                        </p:tav>
                                        <p:tav tm="100000">
                                          <p:val>
                                            <p:strVal val="#ppt_x"/>
                                          </p:val>
                                        </p:tav>
                                      </p:tavLst>
                                    </p:anim>
                                    <p:anim calcmode="lin" valueType="num">
                                      <p:cBhvr additive="base">
                                        <p:cTn id="1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500" fill="hold"/>
                                        <p:tgtEl>
                                          <p:spTgt spid="15"/>
                                        </p:tgtEl>
                                        <p:attrNameLst>
                                          <p:attrName>ppt_x</p:attrName>
                                        </p:attrNameLst>
                                      </p:cBhvr>
                                      <p:tavLst>
                                        <p:tav tm="0">
                                          <p:val>
                                            <p:strVal val="#ppt_x"/>
                                          </p:val>
                                        </p:tav>
                                        <p:tav tm="100000">
                                          <p:val>
                                            <p:strVal val="#ppt_x"/>
                                          </p:val>
                                        </p:tav>
                                      </p:tavLst>
                                    </p:anim>
                                    <p:anim calcmode="lin" valueType="num">
                                      <p:cBhvr additive="base">
                                        <p:cTn id="3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box(in)">
                                      <p:cBhvr>
                                        <p:cTn id="36" dur="500"/>
                                        <p:tgtEl>
                                          <p:spTgt spid="9"/>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fill="hold"/>
                                        <p:tgtEl>
                                          <p:spTgt spid="17"/>
                                        </p:tgtEl>
                                        <p:attrNameLst>
                                          <p:attrName>ppt_x</p:attrName>
                                        </p:attrNameLst>
                                      </p:cBhvr>
                                      <p:tavLst>
                                        <p:tav tm="0">
                                          <p:val>
                                            <p:strVal val="#ppt_x"/>
                                          </p:val>
                                        </p:tav>
                                        <p:tav tm="100000">
                                          <p:val>
                                            <p:strVal val="#ppt_x"/>
                                          </p:val>
                                        </p:tav>
                                      </p:tavLst>
                                    </p:anim>
                                    <p:anim calcmode="lin" valueType="num">
                                      <p:cBhvr additive="base">
                                        <p:cTn id="4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8" presetClass="entr" presetSubtype="16"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diamond(in)">
                                      <p:cBhvr>
                                        <p:cTn id="51" dur="2000"/>
                                        <p:tgtEl>
                                          <p:spTgt spid="10"/>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4" fill="hold" nodeType="click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additive="base">
                                        <p:cTn id="56" dur="500" fill="hold"/>
                                        <p:tgtEl>
                                          <p:spTgt spid="18"/>
                                        </p:tgtEl>
                                        <p:attrNameLst>
                                          <p:attrName>ppt_x</p:attrName>
                                        </p:attrNameLst>
                                      </p:cBhvr>
                                      <p:tavLst>
                                        <p:tav tm="0">
                                          <p:val>
                                            <p:strVal val="#ppt_x"/>
                                          </p:val>
                                        </p:tav>
                                        <p:tav tm="100000">
                                          <p:val>
                                            <p:strVal val="#ppt_x"/>
                                          </p:val>
                                        </p:tav>
                                      </p:tavLst>
                                    </p:anim>
                                    <p:anim calcmode="lin" valueType="num">
                                      <p:cBhvr additive="base">
                                        <p:cTn id="5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p:bldP spid="8" grpId="0"/>
      <p:bldP spid="9" grpId="0"/>
      <p:bldP spid="10" grpId="0"/>
      <p:bldP spid="11" grpId="0" build="p"/>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ext Placeholder 4"/>
          <p:cNvSpPr>
            <a:spLocks noGrp="1"/>
          </p:cNvSpPr>
          <p:nvPr>
            <p:ph type="body" sz="quarter" idx="3"/>
          </p:nvPr>
        </p:nvSpPr>
        <p:spPr>
          <a:xfrm>
            <a:off x="4721225" y="1981200"/>
            <a:ext cx="4041775" cy="639763"/>
          </a:xfrm>
        </p:spPr>
        <p:txBody>
          <a:bodyPr/>
          <a:lstStyle/>
          <a:p>
            <a:pPr algn="ctr"/>
            <a:r>
              <a:rPr lang="en-US" sz="3600" smtClean="0"/>
              <a:t>Tìm hiểu bài</a:t>
            </a:r>
          </a:p>
        </p:txBody>
      </p:sp>
      <p:sp>
        <p:nvSpPr>
          <p:cNvPr id="8" name="Text Placeholder 2"/>
          <p:cNvSpPr txBox="1">
            <a:spLocks/>
          </p:cNvSpPr>
          <p:nvPr/>
        </p:nvSpPr>
        <p:spPr bwMode="auto">
          <a:xfrm>
            <a:off x="533400" y="3170238"/>
            <a:ext cx="4040188" cy="639762"/>
          </a:xfrm>
          <a:prstGeom prst="rect">
            <a:avLst/>
          </a:prstGeom>
          <a:noFill/>
          <a:ln w="9525">
            <a:noFill/>
            <a:miter lim="800000"/>
            <a:headEnd/>
            <a:tailEnd/>
          </a:ln>
        </p:spPr>
        <p:txBody>
          <a:bodyPr anchor="b"/>
          <a:lstStyle/>
          <a:p>
            <a:pPr eaLnBrk="0" hangingPunct="0">
              <a:spcBef>
                <a:spcPct val="20000"/>
              </a:spcBef>
              <a:defRPr/>
            </a:pPr>
            <a:r>
              <a:rPr lang="en-US" sz="3600" b="1" kern="0" dirty="0">
                <a:solidFill>
                  <a:srgbClr val="0000FF"/>
                </a:solidFill>
                <a:latin typeface="Arial"/>
              </a:rPr>
              <a:t>- </a:t>
            </a:r>
            <a:r>
              <a:rPr lang="en-US" sz="3600" b="1" kern="0" dirty="0" err="1">
                <a:solidFill>
                  <a:srgbClr val="0000FF"/>
                </a:solidFill>
                <a:latin typeface="Arial"/>
              </a:rPr>
              <a:t>chềnh</a:t>
            </a:r>
            <a:r>
              <a:rPr lang="en-US" sz="3600" b="1" kern="0" dirty="0">
                <a:solidFill>
                  <a:srgbClr val="0000FF"/>
                </a:solidFill>
                <a:latin typeface="Arial"/>
              </a:rPr>
              <a:t> </a:t>
            </a:r>
            <a:r>
              <a:rPr lang="en-US" sz="3600" b="1" kern="0" dirty="0" err="1">
                <a:solidFill>
                  <a:srgbClr val="0000FF"/>
                </a:solidFill>
                <a:latin typeface="Arial"/>
              </a:rPr>
              <a:t>ềnh</a:t>
            </a:r>
            <a:endParaRPr lang="en-US" sz="3600" b="1" kern="0" dirty="0">
              <a:solidFill>
                <a:srgbClr val="0000FF"/>
              </a:solidFill>
              <a:latin typeface="Arial"/>
            </a:endParaRPr>
          </a:p>
        </p:txBody>
      </p:sp>
      <p:sp>
        <p:nvSpPr>
          <p:cNvPr id="9" name="Text Placeholder 2"/>
          <p:cNvSpPr txBox="1">
            <a:spLocks/>
          </p:cNvSpPr>
          <p:nvPr/>
        </p:nvSpPr>
        <p:spPr bwMode="auto">
          <a:xfrm>
            <a:off x="533400" y="4008438"/>
            <a:ext cx="4040188" cy="639762"/>
          </a:xfrm>
          <a:prstGeom prst="rect">
            <a:avLst/>
          </a:prstGeom>
          <a:noFill/>
          <a:ln w="9525">
            <a:noFill/>
            <a:miter lim="800000"/>
            <a:headEnd/>
            <a:tailEnd/>
          </a:ln>
        </p:spPr>
        <p:txBody>
          <a:bodyPr anchor="b"/>
          <a:lstStyle/>
          <a:p>
            <a:pPr eaLnBrk="0" hangingPunct="0">
              <a:spcBef>
                <a:spcPct val="20000"/>
              </a:spcBef>
              <a:defRPr/>
            </a:pPr>
            <a:r>
              <a:rPr lang="en-US" sz="3600" b="1" kern="0" dirty="0">
                <a:solidFill>
                  <a:srgbClr val="0000FF"/>
                </a:solidFill>
                <a:latin typeface="Arial"/>
              </a:rPr>
              <a:t>- </a:t>
            </a:r>
            <a:r>
              <a:rPr lang="en-US" sz="3600" b="1" kern="0" dirty="0" err="1">
                <a:solidFill>
                  <a:srgbClr val="0000FF"/>
                </a:solidFill>
                <a:latin typeface="Arial"/>
              </a:rPr>
              <a:t>giục</a:t>
            </a:r>
            <a:r>
              <a:rPr lang="en-US" sz="3600" b="1" kern="0" dirty="0">
                <a:solidFill>
                  <a:srgbClr val="0000FF"/>
                </a:solidFill>
                <a:latin typeface="Arial"/>
              </a:rPr>
              <a:t> </a:t>
            </a:r>
            <a:r>
              <a:rPr lang="en-US" sz="3600" b="1" kern="0" dirty="0" err="1">
                <a:solidFill>
                  <a:srgbClr val="0000FF"/>
                </a:solidFill>
                <a:latin typeface="Arial"/>
              </a:rPr>
              <a:t>giã</a:t>
            </a:r>
            <a:endParaRPr lang="en-US" sz="3600" b="1" kern="0" dirty="0">
              <a:solidFill>
                <a:srgbClr val="0000FF"/>
              </a:solidFill>
              <a:latin typeface="Arial"/>
            </a:endParaRPr>
          </a:p>
        </p:txBody>
      </p:sp>
      <p:sp>
        <p:nvSpPr>
          <p:cNvPr id="10" name="Text Placeholder 2"/>
          <p:cNvSpPr txBox="1">
            <a:spLocks/>
          </p:cNvSpPr>
          <p:nvPr/>
        </p:nvSpPr>
        <p:spPr bwMode="auto">
          <a:xfrm>
            <a:off x="533400" y="4922838"/>
            <a:ext cx="4040188" cy="639762"/>
          </a:xfrm>
          <a:prstGeom prst="rect">
            <a:avLst/>
          </a:prstGeom>
          <a:noFill/>
          <a:ln w="9525">
            <a:noFill/>
            <a:miter lim="800000"/>
            <a:headEnd/>
            <a:tailEnd/>
          </a:ln>
        </p:spPr>
        <p:txBody>
          <a:bodyPr anchor="b"/>
          <a:lstStyle/>
          <a:p>
            <a:pPr eaLnBrk="0" hangingPunct="0">
              <a:spcBef>
                <a:spcPct val="20000"/>
              </a:spcBef>
              <a:defRPr/>
            </a:pPr>
            <a:r>
              <a:rPr lang="en-US" sz="3600" b="1" kern="0" dirty="0">
                <a:solidFill>
                  <a:srgbClr val="0000FF"/>
                </a:solidFill>
                <a:latin typeface="Arial"/>
              </a:rPr>
              <a:t>- </a:t>
            </a:r>
            <a:r>
              <a:rPr lang="en-US" sz="3600" b="1" kern="0" dirty="0" err="1">
                <a:solidFill>
                  <a:srgbClr val="0000FF"/>
                </a:solidFill>
                <a:latin typeface="Arial"/>
              </a:rPr>
              <a:t>khóc</a:t>
            </a:r>
            <a:r>
              <a:rPr lang="en-US" sz="3600" b="1" kern="0" dirty="0">
                <a:solidFill>
                  <a:srgbClr val="0000FF"/>
                </a:solidFill>
                <a:latin typeface="Arial"/>
              </a:rPr>
              <a:t> </a:t>
            </a:r>
            <a:r>
              <a:rPr lang="en-US" sz="3600" b="1" kern="0" dirty="0" err="1">
                <a:solidFill>
                  <a:srgbClr val="0000FF"/>
                </a:solidFill>
                <a:latin typeface="Arial"/>
              </a:rPr>
              <a:t>thét</a:t>
            </a:r>
            <a:endParaRPr lang="en-US" sz="3600" b="1" kern="0" dirty="0">
              <a:solidFill>
                <a:srgbClr val="0000FF"/>
              </a:solidFill>
              <a:latin typeface="Arial"/>
            </a:endParaRPr>
          </a:p>
        </p:txBody>
      </p:sp>
      <p:sp>
        <p:nvSpPr>
          <p:cNvPr id="8198" name="Text Placeholder 10"/>
          <p:cNvSpPr>
            <a:spLocks noGrp="1"/>
          </p:cNvSpPr>
          <p:nvPr>
            <p:ph type="body" idx="1"/>
          </p:nvPr>
        </p:nvSpPr>
        <p:spPr>
          <a:xfrm>
            <a:off x="609600" y="1984375"/>
            <a:ext cx="4040188" cy="639763"/>
          </a:xfrm>
        </p:spPr>
        <p:txBody>
          <a:bodyPr/>
          <a:lstStyle/>
          <a:p>
            <a:pPr algn="ctr"/>
            <a:r>
              <a:rPr lang="en-US" sz="3600" smtClean="0"/>
              <a:t>Luyện đọc</a:t>
            </a:r>
          </a:p>
        </p:txBody>
      </p:sp>
      <p:cxnSp>
        <p:nvCxnSpPr>
          <p:cNvPr id="14" name="Straight Connector 13"/>
          <p:cNvCxnSpPr/>
          <p:nvPr/>
        </p:nvCxnSpPr>
        <p:spPr>
          <a:xfrm>
            <a:off x="1447800" y="3733800"/>
            <a:ext cx="685800" cy="1588"/>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5" name="Straight Connector 14"/>
          <p:cNvCxnSpPr/>
          <p:nvPr/>
        </p:nvCxnSpPr>
        <p:spPr>
          <a:xfrm>
            <a:off x="2362200" y="3733800"/>
            <a:ext cx="762000" cy="1588"/>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6" name="Straight Connector 15"/>
          <p:cNvCxnSpPr/>
          <p:nvPr/>
        </p:nvCxnSpPr>
        <p:spPr>
          <a:xfrm>
            <a:off x="838200" y="4618038"/>
            <a:ext cx="457200" cy="1587"/>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7" name="Straight Connector 16"/>
          <p:cNvCxnSpPr/>
          <p:nvPr/>
        </p:nvCxnSpPr>
        <p:spPr>
          <a:xfrm>
            <a:off x="1905000" y="4618038"/>
            <a:ext cx="457200" cy="1587"/>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8" name="Straight Connector 17"/>
          <p:cNvCxnSpPr/>
          <p:nvPr/>
        </p:nvCxnSpPr>
        <p:spPr>
          <a:xfrm>
            <a:off x="914400" y="5532438"/>
            <a:ext cx="457200" cy="1587"/>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sp>
        <p:nvSpPr>
          <p:cNvPr id="19" name="Text Placeholder 4"/>
          <p:cNvSpPr txBox="1">
            <a:spLocks/>
          </p:cNvSpPr>
          <p:nvPr/>
        </p:nvSpPr>
        <p:spPr bwMode="auto">
          <a:xfrm>
            <a:off x="4724400" y="2590800"/>
            <a:ext cx="4041775" cy="639763"/>
          </a:xfrm>
          <a:prstGeom prst="rect">
            <a:avLst/>
          </a:prstGeom>
          <a:noFill/>
          <a:ln w="9525">
            <a:noFill/>
            <a:miter lim="800000"/>
            <a:headEnd/>
            <a:tailEnd/>
          </a:ln>
        </p:spPr>
        <p:txBody>
          <a:bodyPr anchor="b"/>
          <a:lstStyle/>
          <a:p>
            <a:pPr eaLnBrk="0" hangingPunct="0">
              <a:spcBef>
                <a:spcPct val="20000"/>
              </a:spcBef>
              <a:defRPr/>
            </a:pPr>
            <a:r>
              <a:rPr lang="en-US" sz="3600" b="1" kern="0" dirty="0">
                <a:solidFill>
                  <a:srgbClr val="FFC000"/>
                </a:solidFill>
                <a:latin typeface="Arial"/>
              </a:rPr>
              <a:t>- </a:t>
            </a:r>
            <a:r>
              <a:rPr lang="en-US" sz="3600" b="1" kern="0" dirty="0" err="1">
                <a:solidFill>
                  <a:srgbClr val="FFC000"/>
                </a:solidFill>
                <a:latin typeface="Arial"/>
              </a:rPr>
              <a:t>Từ</a:t>
            </a:r>
            <a:r>
              <a:rPr lang="en-US" sz="3600" b="1" kern="0" dirty="0">
                <a:solidFill>
                  <a:srgbClr val="FFC000"/>
                </a:solidFill>
                <a:latin typeface="Arial"/>
              </a:rPr>
              <a:t> </a:t>
            </a:r>
            <a:r>
              <a:rPr lang="en-US" sz="3600" b="1" kern="0" dirty="0" err="1">
                <a:solidFill>
                  <a:srgbClr val="FFC000"/>
                </a:solidFill>
                <a:latin typeface="Arial"/>
              </a:rPr>
              <a:t>ngữ</a:t>
            </a:r>
            <a:r>
              <a:rPr lang="en-US" sz="3600" b="1" kern="0" dirty="0">
                <a:solidFill>
                  <a:srgbClr val="FFC000"/>
                </a:solidFill>
                <a:latin typeface="Arial"/>
              </a:rPr>
              <a:t>:</a:t>
            </a:r>
          </a:p>
        </p:txBody>
      </p:sp>
      <p:cxnSp>
        <p:nvCxnSpPr>
          <p:cNvPr id="21" name="Straight Connector 20"/>
          <p:cNvCxnSpPr/>
          <p:nvPr/>
        </p:nvCxnSpPr>
        <p:spPr>
          <a:xfrm rot="5400000">
            <a:off x="2554288" y="4305300"/>
            <a:ext cx="4189412" cy="1588"/>
          </a:xfrm>
          <a:prstGeom prst="line">
            <a:avLst/>
          </a:prstGeom>
          <a:ln>
            <a:solidFill>
              <a:srgbClr val="FF0066"/>
            </a:solidFill>
          </a:ln>
        </p:spPr>
        <p:style>
          <a:lnRef idx="3">
            <a:schemeClr val="accent4"/>
          </a:lnRef>
          <a:fillRef idx="0">
            <a:schemeClr val="accent4"/>
          </a:fillRef>
          <a:effectRef idx="2">
            <a:schemeClr val="accent4"/>
          </a:effectRef>
          <a:fontRef idx="minor">
            <a:schemeClr val="tx1"/>
          </a:fontRef>
        </p:style>
      </p:cxnSp>
      <p:sp>
        <p:nvSpPr>
          <p:cNvPr id="20" name="Text Placeholder 4"/>
          <p:cNvSpPr txBox="1">
            <a:spLocks/>
          </p:cNvSpPr>
          <p:nvPr/>
        </p:nvSpPr>
        <p:spPr bwMode="auto">
          <a:xfrm>
            <a:off x="4648200" y="3224213"/>
            <a:ext cx="4041775" cy="639762"/>
          </a:xfrm>
          <a:prstGeom prst="rect">
            <a:avLst/>
          </a:prstGeom>
          <a:noFill/>
          <a:ln w="9525">
            <a:noFill/>
            <a:miter lim="800000"/>
            <a:headEnd/>
            <a:tailEnd/>
          </a:ln>
        </p:spPr>
        <p:txBody>
          <a:bodyPr anchor="b"/>
          <a:lstStyle/>
          <a:p>
            <a:pPr eaLnBrk="0" hangingPunct="0">
              <a:spcBef>
                <a:spcPct val="20000"/>
              </a:spcBef>
              <a:defRPr/>
            </a:pPr>
            <a:r>
              <a:rPr lang="en-US" sz="3600" b="1" kern="0" dirty="0">
                <a:solidFill>
                  <a:srgbClr val="0000FF"/>
                </a:solidFill>
                <a:latin typeface="Arial"/>
              </a:rPr>
              <a:t>- </a:t>
            </a:r>
            <a:r>
              <a:rPr lang="en-US" sz="3600" b="1" kern="0" dirty="0" err="1">
                <a:solidFill>
                  <a:srgbClr val="0000FF"/>
                </a:solidFill>
                <a:latin typeface="Arial"/>
              </a:rPr>
              <a:t>sự</a:t>
            </a:r>
            <a:r>
              <a:rPr lang="en-US" sz="3600" b="1" kern="0" dirty="0">
                <a:solidFill>
                  <a:srgbClr val="0000FF"/>
                </a:solidFill>
                <a:latin typeface="Arial"/>
              </a:rPr>
              <a:t> </a:t>
            </a:r>
            <a:r>
              <a:rPr lang="en-US" sz="3600" b="1" kern="0" dirty="0" err="1">
                <a:solidFill>
                  <a:srgbClr val="0000FF"/>
                </a:solidFill>
                <a:latin typeface="Arial"/>
              </a:rPr>
              <a:t>cố</a:t>
            </a:r>
            <a:endParaRPr lang="en-US" sz="3600" b="1" kern="0" dirty="0">
              <a:solidFill>
                <a:srgbClr val="0000FF"/>
              </a:solidFill>
              <a:latin typeface="Arial"/>
            </a:endParaRPr>
          </a:p>
        </p:txBody>
      </p:sp>
      <p:sp>
        <p:nvSpPr>
          <p:cNvPr id="22" name="Text Placeholder 4"/>
          <p:cNvSpPr txBox="1">
            <a:spLocks/>
          </p:cNvSpPr>
          <p:nvPr/>
        </p:nvSpPr>
        <p:spPr bwMode="auto">
          <a:xfrm>
            <a:off x="4648200" y="3987800"/>
            <a:ext cx="4041775" cy="639763"/>
          </a:xfrm>
          <a:prstGeom prst="rect">
            <a:avLst/>
          </a:prstGeom>
          <a:noFill/>
          <a:ln w="9525">
            <a:noFill/>
            <a:miter lim="800000"/>
            <a:headEnd/>
            <a:tailEnd/>
          </a:ln>
        </p:spPr>
        <p:txBody>
          <a:bodyPr anchor="b"/>
          <a:lstStyle/>
          <a:p>
            <a:pPr eaLnBrk="0" hangingPunct="0">
              <a:spcBef>
                <a:spcPct val="20000"/>
              </a:spcBef>
              <a:defRPr/>
            </a:pPr>
            <a:r>
              <a:rPr lang="en-US" sz="3600" b="1" kern="0" dirty="0">
                <a:solidFill>
                  <a:srgbClr val="0000FF"/>
                </a:solidFill>
                <a:latin typeface="Arial"/>
              </a:rPr>
              <a:t>- </a:t>
            </a:r>
            <a:r>
              <a:rPr lang="en-US" sz="3600" b="1" kern="0" dirty="0" err="1">
                <a:solidFill>
                  <a:srgbClr val="0000FF"/>
                </a:solidFill>
                <a:latin typeface="Arial"/>
              </a:rPr>
              <a:t>thanh</a:t>
            </a:r>
            <a:r>
              <a:rPr lang="en-US" sz="3600" b="1" kern="0" dirty="0">
                <a:solidFill>
                  <a:srgbClr val="0000FF"/>
                </a:solidFill>
                <a:latin typeface="Arial"/>
              </a:rPr>
              <a:t> ray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to="" calcmode="lin" valueType="num">
                                      <p:cBhvr>
                                        <p:cTn id="7" dur="1" fill="hold"/>
                                        <p:tgtEl>
                                          <p:spTgt spid="20"/>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 to="" calcmode="lin" valueType="num">
                                      <p:cBhvr>
                                        <p:cTn id="12" dur="1" fill="hold"/>
                                        <p:tgtEl>
                                          <p:spTgt spid="2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9" name="Picture 3" descr="E:\CO BICH\2010\Hinh anh\duongraywa4.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9219"/>
                                        </p:tgtEl>
                                        <p:attrNameLst>
                                          <p:attrName>style.visibility</p:attrName>
                                        </p:attrNameLst>
                                      </p:cBhvr>
                                      <p:to>
                                        <p:strVal val="visible"/>
                                      </p:to>
                                    </p:set>
                                    <p:anim to="" calcmode="lin" valueType="num">
                                      <p:cBhvr>
                                        <p:cTn id="7" dur="1" fill="hold"/>
                                        <p:tgtEl>
                                          <p:spTgt spid="921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762000" y="1828800"/>
            <a:ext cx="7696200" cy="1446550"/>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US" sz="8800" b="1" dirty="0" err="1">
                <a:ln w="11430"/>
                <a:solidFill>
                  <a:srgbClr val="FF0066"/>
                </a:solidFill>
                <a:effectLst>
                  <a:outerShdw blurRad="80000" dist="40000" dir="5040000" algn="tl">
                    <a:srgbClr val="000000">
                      <a:alpha val="30000"/>
                    </a:srgbClr>
                  </a:outerShdw>
                </a:effectLst>
                <a:latin typeface="Arial"/>
              </a:rPr>
              <a:t>Tìm</a:t>
            </a:r>
            <a:r>
              <a:rPr lang="en-US" sz="8800" b="1" dirty="0">
                <a:ln w="11430"/>
                <a:solidFill>
                  <a:srgbClr val="FF0066"/>
                </a:solidFill>
                <a:effectLst>
                  <a:outerShdw blurRad="80000" dist="40000" dir="5040000" algn="tl">
                    <a:srgbClr val="000000">
                      <a:alpha val="30000"/>
                    </a:srgbClr>
                  </a:outerShdw>
                </a:effectLst>
                <a:latin typeface="Arial"/>
              </a:rPr>
              <a:t> </a:t>
            </a:r>
            <a:r>
              <a:rPr lang="en-US" sz="8800" b="1" dirty="0" err="1">
                <a:ln w="11430"/>
                <a:solidFill>
                  <a:srgbClr val="FF0066"/>
                </a:solidFill>
                <a:effectLst>
                  <a:outerShdw blurRad="80000" dist="40000" dir="5040000" algn="tl">
                    <a:srgbClr val="000000">
                      <a:alpha val="30000"/>
                    </a:srgbClr>
                  </a:outerShdw>
                </a:effectLst>
                <a:latin typeface="Arial"/>
              </a:rPr>
              <a:t>hiểu</a:t>
            </a:r>
            <a:r>
              <a:rPr lang="en-US" sz="8800" b="1" dirty="0">
                <a:ln w="11430"/>
                <a:solidFill>
                  <a:srgbClr val="FF0066"/>
                </a:solidFill>
                <a:effectLst>
                  <a:outerShdw blurRad="80000" dist="40000" dir="5040000" algn="tl">
                    <a:srgbClr val="000000">
                      <a:alpha val="30000"/>
                    </a:srgbClr>
                  </a:outerShdw>
                </a:effectLst>
                <a:latin typeface="Arial"/>
              </a:rPr>
              <a:t> </a:t>
            </a:r>
            <a:r>
              <a:rPr lang="en-US" sz="8800" b="1" dirty="0" err="1">
                <a:ln w="11430"/>
                <a:solidFill>
                  <a:srgbClr val="FF0066"/>
                </a:solidFill>
                <a:effectLst>
                  <a:outerShdw blurRad="80000" dist="40000" dir="5040000" algn="tl">
                    <a:srgbClr val="000000">
                      <a:alpha val="30000"/>
                    </a:srgbClr>
                  </a:outerShdw>
                </a:effectLst>
                <a:latin typeface="Arial"/>
              </a:rPr>
              <a:t>bài</a:t>
            </a:r>
            <a:endParaRPr lang="en-US" sz="8800" b="1" dirty="0">
              <a:ln w="11430"/>
              <a:solidFill>
                <a:srgbClr val="FF0066"/>
              </a:solidFill>
              <a:effectLst>
                <a:outerShdw blurRad="80000" dist="40000" dir="5040000" algn="tl">
                  <a:srgbClr val="000000">
                    <a:alpha val="30000"/>
                  </a:srgbClr>
                </a:outerShdw>
              </a:effectLst>
              <a:latin typeface="Aria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812</TotalTime>
  <Words>601</Words>
  <Application>Microsoft Office PowerPoint</Application>
  <PresentationFormat>On-screen Show (4:3)</PresentationFormat>
  <Paragraphs>91</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Default Design</vt:lpstr>
      <vt:lpstr>Slide 1</vt:lpstr>
      <vt:lpstr>Slide 2</vt:lpstr>
      <vt:lpstr>Slide 3</vt:lpstr>
      <vt:lpstr>Slide 4</vt:lpstr>
      <vt:lpstr>Hướng dẫn chia đoạn: 4 đoạn</vt:lpstr>
      <vt:lpstr>Slide 6</vt:lpstr>
      <vt:lpstr>Slide 7</vt:lpstr>
      <vt:lpstr>Slide 8</vt:lpstr>
      <vt:lpstr>Slide 9</vt:lpstr>
      <vt:lpstr>* Câu 1: Đoạn đường sắt gần nhà Út Vịnh mấy năm nay thường có những sự cố gì?</vt:lpstr>
      <vt:lpstr>* Câu 2: Út Vịnh đã làm gì để thực hiện nhiệm vụ giữ gìn an toàn đường sắt?</vt:lpstr>
      <vt:lpstr>Slide 12</vt:lpstr>
      <vt:lpstr>* Khi nghe thấy tiếng còi tàu vang lên từng hồi giục giã, Út Vịnh nhìn ra đường sắt và đã thấy điều gì?</vt:lpstr>
      <vt:lpstr>Slide 14</vt:lpstr>
      <vt:lpstr>Slide 15</vt:lpstr>
      <vt:lpstr>* Câu 3: Út Vịnh đã hành động như thế nào để cứu hai em nhỏ đang chơi trên đường tàu?</vt:lpstr>
      <vt:lpstr>* Câu 4: Em học tập được ở Út Vịnh điều gì?</vt:lpstr>
      <vt:lpstr>Slide 18</vt:lpstr>
      <vt:lpstr>Slide 19</vt:lpstr>
      <vt:lpstr>Slide 20</vt:lpstr>
    </vt:vector>
  </TitlesOfParts>
  <Company>Becamex IDC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Tan Danh</dc:creator>
  <cp:lastModifiedBy>Admin</cp:lastModifiedBy>
  <cp:revision>215</cp:revision>
  <dcterms:created xsi:type="dcterms:W3CDTF">2010-04-04T13:02:29Z</dcterms:created>
  <dcterms:modified xsi:type="dcterms:W3CDTF">2024-04-16T15:05:36Z</dcterms:modified>
</cp:coreProperties>
</file>