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69" r:id="rId2"/>
    <p:sldId id="256" r:id="rId3"/>
    <p:sldId id="257" r:id="rId4"/>
    <p:sldId id="370" r:id="rId5"/>
    <p:sldId id="380" r:id="rId6"/>
    <p:sldId id="381" r:id="rId7"/>
    <p:sldId id="383" r:id="rId8"/>
    <p:sldId id="382" r:id="rId9"/>
    <p:sldId id="377" r:id="rId10"/>
    <p:sldId id="385" r:id="rId11"/>
    <p:sldId id="263" r:id="rId12"/>
    <p:sldId id="379" r:id="rId1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24"/>
  </p:normalViewPr>
  <p:slideViewPr>
    <p:cSldViewPr snapToGrid="0">
      <p:cViewPr varScale="1">
        <p:scale>
          <a:sx n="111" d="100"/>
          <a:sy n="111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4A9A7-9271-1E4C-9900-FE3E41B27828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D4F4F-3645-5F46-8154-D84000DF60A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993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https://quizizz.com/admin/quiz/64bf7f6450ea58001d4b4f0a?source=quiz_share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0313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311200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D4F4F-3645-5F46-8154-D84000DF60A0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422985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B51CC8-5665-00CC-2079-0915F3B8F8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E8607E4-0944-6221-DFC6-5890A305E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DE096D2-3F52-3B70-BDB1-EE495BDAD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F066E80-747B-046D-85BE-2ECFB52C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D5979F-4948-346B-F19A-5AF99111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F83D0DE-F136-FB44-4403-163D751348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59626" y="1122363"/>
            <a:ext cx="9102436" cy="512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CAF5D8F-9ADF-FB65-4060-94730A3E85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9122" y="451263"/>
            <a:ext cx="10338478" cy="58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46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FB657D-9289-0020-07B2-52E0DE3DFC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61938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39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9127B94-CD41-83ED-6DB2-D2FF071499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9813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1325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CF459BC-F2D7-89D2-5415-3BEC6B9AA2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51631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5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2DA46B0-559A-40CD-D3F7-154D8E5BD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5676" y="1219063"/>
            <a:ext cx="10263810" cy="577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959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8AD882C-112C-59AA-40E6-3FEC161C9B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3757" y="365126"/>
            <a:ext cx="10460043" cy="588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1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0DEFCCB-2BAC-7AFE-1171-71F565B46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298121"/>
            <a:ext cx="10451275" cy="5878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221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E7769B4-A499-35C5-CBAF-B08B20B273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8" y="365125"/>
            <a:ext cx="10491612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441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8C4BDD4-4527-D338-6408-517E3E3D7D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515600" cy="591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44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8F7410-1AE5-9735-D655-B606D4194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4EE4BB9-FC0C-4A74-00D9-313FD5A2A2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B51610-1730-34F9-4DC2-F7B03B02F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429206E-893A-2751-9DF8-DC0C61ECA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DD0BEF8-628B-D231-5A85-815FAD0B3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F130974-B9CE-1F8B-09F1-88AF3A5A5D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4550" y="1087438"/>
            <a:ext cx="10258777" cy="5770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6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6A4BAA2-2AB9-D283-8878-F1A2F52761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200" y="365125"/>
            <a:ext cx="10491610" cy="59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188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4E58B5-548A-5F8F-AA9D-0CC734902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605CA37-DA2D-03C8-1DDE-045850BC5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0FA2314-80D9-6AB4-143F-CAC8D9433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284B2A7-5521-6889-41F0-C8D174F15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DFDC6B5-879D-7E99-5A4D-5AFE0862B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F6F9E77-F4D1-D2DE-B625-A79089122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F7D018D7-976A-D54B-3431-5456A0E31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2187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9734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3730AE1-B119-6C9C-E8B3-CD2D856C0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F27292-B495-24DA-5516-03F5788BF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E8EDA31-48F9-BA16-A82D-82967BA09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A2B1E60-B92B-CF98-B7E2-5D87026046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C428A2E-61D1-3900-99E7-C9EB81CA17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1E9C669-EDFF-8600-04F9-9A83EBEF4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0890332-C601-79B3-B6AA-512E87A84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FCE9F75-255D-8179-D14C-9AED871DC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447078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3EA88A8-9FB9-896E-CCC8-E8750B248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E01FCFB-9510-C043-5F4F-B2CC50E79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D3CC29AD-0EBD-2272-D917-5918B0E48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95B732F-5AF7-29F5-FEBA-6BC9700BC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325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773828-7266-4B53-EBB5-DA0881C59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C9C6D1E-A89A-9F41-08AD-FAF21F4D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7938CCE-D3BA-B7FE-3289-127F3E59C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74744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AC0ECFF-28F0-22CA-D5C0-3D624E4B0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FEC3EFE-2484-ADCA-3602-1E02DB8E4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4EF5D46-ADEC-BA90-417F-E4D2501AF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DC2FA5-D43F-8B87-CF74-A339EB9A7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C18552-B71E-CE31-C102-0A8D600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04D81AE-71E1-C9DC-F1FB-9B454A24B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86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F8375F-EBFF-6B5F-A96F-0CD0BBF0E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AD49711-205D-67DF-2D03-57973CB341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AB1D67A-F0B9-B1B4-AD56-9CC7029370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38B78B-4893-4EA1-C1DF-7DFAD8E62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37CAC5-41EB-AC72-7F46-540B6A84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DCB1041-D11B-FE38-0223-EEB61FD29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78875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B7F815-3043-CD0F-E0AB-9E7E98356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FB42285-BABC-3CCF-E3B1-CBA491B2E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0DDBE3B-5231-3C24-2C3A-ACBF3D017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DDB45C-C8F9-40E3-4ED7-B25EBD647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423441F-FA82-6562-D746-99CBEC549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091682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F7176369-5DF3-9052-4C8C-D4DDD37129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75A64E9-7988-297D-BDF0-6F106C0EC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BF90B50-C9C4-CF6B-CE25-201E326B1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AD45736-BD36-31E5-7D4C-3D00C404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D6E4FE-4715-F306-3378-68C529E8A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60843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427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61F3BD-7244-CEBC-7259-98E17E66DB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6989" y="365125"/>
            <a:ext cx="10516811" cy="591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70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7184FEB-2BE8-0980-FADF-12CD86A95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8498" y="408523"/>
            <a:ext cx="10255004" cy="576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740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32BF35-1264-2C2C-37D5-5CC1DB3A3C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7868" y="365125"/>
            <a:ext cx="10366501" cy="5831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256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A5973DA-36D9-30DA-5B08-3983C534B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7" y="365125"/>
            <a:ext cx="10651066" cy="599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4383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721C849-C642-8C50-639A-25693D3F06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0465" y="365125"/>
            <a:ext cx="10491613" cy="590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0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7972FEF-FB29-DF1A-3CB5-A753B92804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9920" y="387010"/>
            <a:ext cx="10612160" cy="596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32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60DBFD-AE8C-BE12-83A9-503A8A0CA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6BACB91-7C31-FE30-4940-C66D96115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EAC49A1-8D61-A8BF-E785-FE975CE72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8E5D635-5005-EE8C-9CC5-CBD010481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FDA87A8-8384-558D-8A9C-C3FBEF6EC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FB5ADCD-48E5-B6B8-BB1A-B0E93AD5A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4888" y="365125"/>
            <a:ext cx="10389848" cy="584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100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04F5D45-8C3A-258E-76D4-084943463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3C7FF7-397B-6431-C2E6-73283C27F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695E99C-3586-1722-9A86-86BC71D31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7C505-9A49-1448-BCFA-C787C615B93F}" type="datetimeFigureOut">
              <a:rPr lang="x-none" smtClean="0"/>
              <a:t>7/31/2023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92C21E-526B-E83C-1B17-1205EE004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5AB18A0-F9F6-DDFB-ED30-1C7018BCA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D622CF-E38B-364D-8869-3CCBCEE590B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40035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  <p:sldLayoutId id="2147483675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  <p:sldLayoutId id="2147483676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0992" cy="68513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2106" y="321296"/>
            <a:ext cx="1533813" cy="992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091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92" y="353016"/>
            <a:ext cx="9162760" cy="6109698"/>
          </a:xfrm>
          <a:solidFill>
            <a:schemeClr val="tx2">
              <a:lumMod val="40000"/>
              <a:lumOff val="60000"/>
            </a:schemeClr>
          </a:solidFill>
          <a:ln>
            <a:noFill/>
          </a:ln>
        </p:spPr>
      </p:pic>
      <p:sp>
        <p:nvSpPr>
          <p:cNvPr id="2" name="Flowchart: Sequential Access Storage 1"/>
          <p:cNvSpPr/>
          <p:nvPr/>
        </p:nvSpPr>
        <p:spPr>
          <a:xfrm>
            <a:off x="2326740" y="458320"/>
            <a:ext cx="4445251" cy="1877474"/>
          </a:xfrm>
          <a:prstGeom prst="flowChartMagneticTape">
            <a:avLst/>
          </a:prstGeom>
          <a:solidFill>
            <a:schemeClr val="tx2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43199" y="1006118"/>
            <a:ext cx="3911097" cy="92333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I’m a nurse.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DEF162A-DF74-AF15-B1B0-9619601589ED}"/>
              </a:ext>
            </a:extLst>
          </p:cNvPr>
          <p:cNvSpPr/>
          <p:nvPr/>
        </p:nvSpPr>
        <p:spPr>
          <a:xfrm>
            <a:off x="1441323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So who am I?</a:t>
            </a:r>
            <a:endParaRPr lang="x-none" sz="72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2892F73-01DC-EF93-F0BC-64C2CE26E8F9}"/>
              </a:ext>
            </a:extLst>
          </p:cNvPr>
          <p:cNvSpPr/>
          <p:nvPr/>
        </p:nvSpPr>
        <p:spPr>
          <a:xfrm>
            <a:off x="1441323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7200" dirty="0">
                <a:solidFill>
                  <a:schemeClr val="bg1"/>
                </a:solidFill>
              </a:rPr>
              <a:t>I am not a doctor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5DEF162A-DF74-AF15-B1B0-9619601589ED}"/>
              </a:ext>
            </a:extLst>
          </p:cNvPr>
          <p:cNvSpPr/>
          <p:nvPr/>
        </p:nvSpPr>
        <p:spPr>
          <a:xfrm>
            <a:off x="1441322" y="353016"/>
            <a:ext cx="9408929" cy="637132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x-none" sz="7200" dirty="0">
                <a:solidFill>
                  <a:schemeClr val="bg1"/>
                </a:solidFill>
              </a:rPr>
              <a:t>I have to work all </a:t>
            </a:r>
            <a:r>
              <a:rPr lang="x-none" sz="7200" dirty="0" smtClean="0">
                <a:solidFill>
                  <a:schemeClr val="bg1"/>
                </a:solidFill>
              </a:rPr>
              <a:t>day</a:t>
            </a:r>
            <a:r>
              <a:rPr lang="en-US" sz="7200" dirty="0" smtClean="0">
                <a:solidFill>
                  <a:schemeClr val="bg1"/>
                </a:solidFill>
              </a:rPr>
              <a:t>.</a:t>
            </a:r>
            <a:endParaRPr lang="x-none" sz="7200" dirty="0">
              <a:solidFill>
                <a:schemeClr val="bg1"/>
              </a:solidFill>
            </a:endParaRP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People come here when they</a:t>
            </a:r>
            <a:r>
              <a:rPr lang="x-none" sz="7200" dirty="0" smtClean="0">
                <a:solidFill>
                  <a:schemeClr val="bg1"/>
                </a:solidFill>
              </a:rPr>
              <a:t> are</a:t>
            </a:r>
            <a:r>
              <a:rPr lang="en-US" sz="7200" dirty="0" smtClean="0">
                <a:solidFill>
                  <a:schemeClr val="bg1"/>
                </a:solidFill>
              </a:rPr>
              <a:t>n’t</a:t>
            </a:r>
            <a:r>
              <a:rPr lang="x-none" sz="7200" dirty="0" smtClean="0">
                <a:solidFill>
                  <a:schemeClr val="bg1"/>
                </a:solidFill>
              </a:rPr>
              <a:t> fine</a:t>
            </a:r>
            <a:r>
              <a:rPr lang="en-US" sz="7200" dirty="0" smtClean="0">
                <a:solidFill>
                  <a:schemeClr val="bg1"/>
                </a:solidFill>
              </a:rPr>
              <a:t>, t</a:t>
            </a:r>
            <a:r>
              <a:rPr lang="x-none" sz="7200" dirty="0" smtClean="0">
                <a:solidFill>
                  <a:schemeClr val="bg1"/>
                </a:solidFill>
              </a:rPr>
              <a:t>hey </a:t>
            </a:r>
            <a:r>
              <a:rPr lang="x-none" sz="7200" dirty="0">
                <a:solidFill>
                  <a:schemeClr val="bg1"/>
                </a:solidFill>
              </a:rPr>
              <a:t>feel tired and </a:t>
            </a:r>
            <a:r>
              <a:rPr lang="x-none" sz="7200" dirty="0" smtClean="0">
                <a:solidFill>
                  <a:schemeClr val="bg1"/>
                </a:solidFill>
              </a:rPr>
              <a:t>sick</a:t>
            </a:r>
            <a:r>
              <a:rPr lang="en-US" sz="7200" dirty="0" smtClean="0">
                <a:solidFill>
                  <a:schemeClr val="bg1"/>
                </a:solidFill>
              </a:rPr>
              <a:t>.</a:t>
            </a:r>
            <a:r>
              <a:rPr lang="x-none" sz="7200" dirty="0" smtClean="0">
                <a:solidFill>
                  <a:schemeClr val="bg1"/>
                </a:solidFill>
              </a:rPr>
              <a:t> </a:t>
            </a:r>
            <a:endParaRPr lang="x-none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54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6" grpId="1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t="472" b="472"/>
          <a:stretch/>
        </p:blipFill>
        <p:spPr>
          <a:xfrm>
            <a:off x="4409440" y="1666240"/>
            <a:ext cx="1097280" cy="12801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865" y="3281292"/>
            <a:ext cx="1344687" cy="1876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1" y="3281289"/>
            <a:ext cx="1340992" cy="1876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13" y="3278629"/>
            <a:ext cx="1334671" cy="18766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042" y="3281613"/>
            <a:ext cx="1341545" cy="1873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846" y="3278632"/>
            <a:ext cx="1343093" cy="18766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6365" y="478302"/>
            <a:ext cx="6710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45" y="1918414"/>
            <a:ext cx="2150875" cy="77581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043936" y="598382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0070C0"/>
                </a:solidFill>
              </a:rPr>
              <a:t>www.facebook.com/sachmem.vn</a:t>
            </a:r>
            <a:endParaRPr lang="en-GB" sz="2400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4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616025" y="5636089"/>
            <a:ext cx="91709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Website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FFFFFF"/>
                </a:solidFill>
              </a:rPr>
              <a:t>hoclieu.vn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</a:rPr>
              <a:t>Fanpage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r>
              <a:rPr lang="vi-VN" sz="2400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FFFFFF"/>
                </a:solidFill>
              </a:rPr>
              <a:t>facebook.com/</a:t>
            </a:r>
            <a:r>
              <a:rPr lang="vi-VN" sz="2400" i="1" dirty="0">
                <a:solidFill>
                  <a:srgbClr val="FFFFFF"/>
                </a:solidFill>
              </a:rPr>
              <a:t>www.tienganhglobalsuccess.vn</a:t>
            </a:r>
            <a:endParaRPr lang="en-GB" sz="24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49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20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372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9690" y="1397479"/>
            <a:ext cx="6849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https://quizizz.com/admin/quiz/64bf7f6450ea58001d4b4f0a?source=quiz_share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0" y="2209045"/>
            <a:ext cx="6867952" cy="38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16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92917"/>
            <a:ext cx="12192000" cy="3454815"/>
          </a:xfrm>
          <a:prstGeom prst="rect">
            <a:avLst/>
          </a:prstGeom>
        </p:spPr>
      </p:pic>
      <p:pic>
        <p:nvPicPr>
          <p:cNvPr id="5" name="Track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84915" y="1792917"/>
            <a:ext cx="813847" cy="8138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681456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38721" y="4662957"/>
            <a:ext cx="314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/>
                </a:solidFill>
              </a:rPr>
              <a:t>✓</a:t>
            </a:r>
          </a:p>
        </p:txBody>
      </p:sp>
    </p:spTree>
    <p:extLst>
      <p:ext uri="{BB962C8B-B14F-4D97-AF65-F5344CB8AC3E}">
        <p14:creationId xmlns:p14="http://schemas.microsoft.com/office/powerpoint/2010/main" val="19676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31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452673" y="211215"/>
            <a:ext cx="11286653" cy="6492875"/>
            <a:chOff x="0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1124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43207" y="253496"/>
            <a:ext cx="11187065" cy="6369113"/>
            <a:chOff x="0" y="0"/>
            <a:chExt cx="12192000" cy="6858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08442"/>
              <a:ext cx="12192000" cy="6349558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8981" b="6338"/>
            <a:stretch/>
          </p:blipFill>
          <p:spPr>
            <a:xfrm>
              <a:off x="0" y="0"/>
              <a:ext cx="12192000" cy="569344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2799993" y="1284221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n</a:t>
            </a:r>
            <a:r>
              <a:rPr lang="en-US" sz="4000" b="1" dirty="0" smtClean="0">
                <a:solidFill>
                  <a:srgbClr val="FF0000"/>
                </a:solidFill>
              </a:rPr>
              <a:t>urse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8956" y="1849151"/>
            <a:ext cx="2038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work at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1367" y="4460061"/>
            <a:ext cx="2278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</a:rPr>
              <a:t> worker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1363" y="5025677"/>
            <a:ext cx="174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work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68901" y="5574940"/>
            <a:ext cx="385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a</a:t>
            </a:r>
            <a:r>
              <a:rPr lang="en-US" sz="4000" b="1" dirty="0" smtClean="0">
                <a:solidFill>
                  <a:srgbClr val="FF0000"/>
                </a:solidFill>
              </a:rPr>
              <a:t>t a factory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74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414" y="461914"/>
            <a:ext cx="12506472" cy="59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0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</TotalTime>
  <Words>74</Words>
  <Application>Microsoft Office PowerPoint</Application>
  <PresentationFormat>Widescreen</PresentationFormat>
  <Paragraphs>22</Paragraphs>
  <Slides>12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Castellar</vt:lpstr>
      <vt:lpstr>Times New Roman</vt:lpstr>
      <vt:lpstr>Office Theme 2013 - 2022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 ninh</dc:creator>
  <cp:lastModifiedBy>Admin</cp:lastModifiedBy>
  <cp:revision>28</cp:revision>
  <dcterms:created xsi:type="dcterms:W3CDTF">2022-12-25T10:20:02Z</dcterms:created>
  <dcterms:modified xsi:type="dcterms:W3CDTF">2023-07-31T10:36:15Z</dcterms:modified>
</cp:coreProperties>
</file>