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24"/>
  </p:notesMasterIdLst>
  <p:handoutMasterIdLst>
    <p:handoutMasterId r:id="rId25"/>
  </p:handoutMasterIdLst>
  <p:sldIdLst>
    <p:sldId id="256" r:id="rId2"/>
    <p:sldId id="261" r:id="rId3"/>
    <p:sldId id="329" r:id="rId4"/>
    <p:sldId id="263" r:id="rId5"/>
    <p:sldId id="264" r:id="rId6"/>
    <p:sldId id="285" r:id="rId7"/>
    <p:sldId id="286" r:id="rId8"/>
    <p:sldId id="287" r:id="rId9"/>
    <p:sldId id="270" r:id="rId10"/>
    <p:sldId id="295" r:id="rId11"/>
    <p:sldId id="269" r:id="rId12"/>
    <p:sldId id="297" r:id="rId13"/>
    <p:sldId id="296" r:id="rId14"/>
    <p:sldId id="298" r:id="rId15"/>
    <p:sldId id="274" r:id="rId16"/>
    <p:sldId id="327" r:id="rId17"/>
    <p:sldId id="277" r:id="rId18"/>
    <p:sldId id="328" r:id="rId19"/>
    <p:sldId id="280" r:id="rId20"/>
    <p:sldId id="279" r:id="rId21"/>
    <p:sldId id="326" r:id="rId22"/>
    <p:sldId id="283" r:id="rId23"/>
  </p:sldIdLst>
  <p:sldSz cx="12192000"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userDrawn="1">
          <p15:clr>
            <a:srgbClr val="A4A3A4"/>
          </p15:clr>
        </p15:guide>
        <p15:guide id="2" pos="38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6600"/>
    <a:srgbClr val="09A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3" d="100"/>
          <a:sy n="73" d="100"/>
        </p:scale>
        <p:origin x="414" y="78"/>
      </p:cViewPr>
      <p:guideLst>
        <p:guide orient="horz" pos="2164"/>
        <p:guide pos="38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F07F8834-70E8-4DE4-A5A3-0232ADC1CAFA}" type="datetimeFigureOut">
              <a:rPr lang="en-US" smtClean="0"/>
              <a:t>25/4/2024</a:t>
            </a:fld>
            <a:endParaRPr lang="en-US"/>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93CA0405-ADB2-471A-8DF1-5108C2645B98}" type="slidenum">
              <a:rPr lang="en-US" smtClean="0"/>
              <a:t>‹#›</a:t>
            </a:fld>
            <a:endParaRPr lang="en-US"/>
          </a:p>
        </p:txBody>
      </p:sp>
    </p:spTree>
    <p:extLst>
      <p:ext uri="{BB962C8B-B14F-4D97-AF65-F5344CB8AC3E}">
        <p14:creationId xmlns:p14="http://schemas.microsoft.com/office/powerpoint/2010/main" val="125621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F09CDE6D-0B42-483C-80CF-A87C52E5C47D}" type="datetimeFigureOut">
              <a:rPr lang="en-US" smtClean="0"/>
              <a:t>25/4/2024</a:t>
            </a:fld>
            <a:endParaRPr lang="en-US"/>
          </a:p>
        </p:txBody>
      </p:sp>
      <p:sp>
        <p:nvSpPr>
          <p:cNvPr id="4" name="Slide Image Placeholder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687888"/>
            <a:ext cx="5389563" cy="4441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fld id="{94E1AB47-1C56-45AF-B7F8-129B12ABDB2C}" type="slidenum">
              <a:rPr lang="en-US" smtClean="0"/>
              <a:t>‹#›</a:t>
            </a:fld>
            <a:endParaRPr lang="en-US"/>
          </a:p>
        </p:txBody>
      </p:sp>
    </p:spTree>
    <p:extLst>
      <p:ext uri="{BB962C8B-B14F-4D97-AF65-F5344CB8AC3E}">
        <p14:creationId xmlns:p14="http://schemas.microsoft.com/office/powerpoint/2010/main" val="238917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a:t>
            </a:fld>
            <a:endParaRPr lang="en-US"/>
          </a:p>
        </p:txBody>
      </p:sp>
    </p:spTree>
    <p:extLst>
      <p:ext uri="{BB962C8B-B14F-4D97-AF65-F5344CB8AC3E}">
        <p14:creationId xmlns:p14="http://schemas.microsoft.com/office/powerpoint/2010/main" val="3923328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11</a:t>
            </a:fld>
            <a:endParaRPr lang="en-US"/>
          </a:p>
        </p:txBody>
      </p:sp>
    </p:spTree>
    <p:extLst>
      <p:ext uri="{BB962C8B-B14F-4D97-AF65-F5344CB8AC3E}">
        <p14:creationId xmlns:p14="http://schemas.microsoft.com/office/powerpoint/2010/main" val="3223140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12</a:t>
            </a:fld>
            <a:endParaRPr lang="en-US"/>
          </a:p>
        </p:txBody>
      </p:sp>
    </p:spTree>
    <p:extLst>
      <p:ext uri="{BB962C8B-B14F-4D97-AF65-F5344CB8AC3E}">
        <p14:creationId xmlns:p14="http://schemas.microsoft.com/office/powerpoint/2010/main" val="146037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13</a:t>
            </a:fld>
            <a:endParaRPr lang="en-US"/>
          </a:p>
        </p:txBody>
      </p:sp>
    </p:spTree>
    <p:extLst>
      <p:ext uri="{BB962C8B-B14F-4D97-AF65-F5344CB8AC3E}">
        <p14:creationId xmlns:p14="http://schemas.microsoft.com/office/powerpoint/2010/main" val="2375237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14</a:t>
            </a:fld>
            <a:endParaRPr lang="en-US"/>
          </a:p>
        </p:txBody>
      </p:sp>
    </p:spTree>
    <p:extLst>
      <p:ext uri="{BB962C8B-B14F-4D97-AF65-F5344CB8AC3E}">
        <p14:creationId xmlns:p14="http://schemas.microsoft.com/office/powerpoint/2010/main" val="2992512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15</a:t>
            </a:fld>
            <a:endParaRPr lang="en-US"/>
          </a:p>
        </p:txBody>
      </p:sp>
    </p:spTree>
    <p:extLst>
      <p:ext uri="{BB962C8B-B14F-4D97-AF65-F5344CB8AC3E}">
        <p14:creationId xmlns:p14="http://schemas.microsoft.com/office/powerpoint/2010/main" val="2678494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16</a:t>
            </a:fld>
            <a:endParaRPr lang="en-US"/>
          </a:p>
        </p:txBody>
      </p:sp>
    </p:spTree>
    <p:extLst>
      <p:ext uri="{BB962C8B-B14F-4D97-AF65-F5344CB8AC3E}">
        <p14:creationId xmlns:p14="http://schemas.microsoft.com/office/powerpoint/2010/main" val="799889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17</a:t>
            </a:fld>
            <a:endParaRPr lang="en-US"/>
          </a:p>
        </p:txBody>
      </p:sp>
    </p:spTree>
    <p:extLst>
      <p:ext uri="{BB962C8B-B14F-4D97-AF65-F5344CB8AC3E}">
        <p14:creationId xmlns:p14="http://schemas.microsoft.com/office/powerpoint/2010/main" val="1583886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18</a:t>
            </a:fld>
            <a:endParaRPr lang="en-US"/>
          </a:p>
        </p:txBody>
      </p:sp>
    </p:spTree>
    <p:extLst>
      <p:ext uri="{BB962C8B-B14F-4D97-AF65-F5344CB8AC3E}">
        <p14:creationId xmlns:p14="http://schemas.microsoft.com/office/powerpoint/2010/main" val="1909772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19</a:t>
            </a:fld>
            <a:endParaRPr lang="en-US"/>
          </a:p>
        </p:txBody>
      </p:sp>
    </p:spTree>
    <p:extLst>
      <p:ext uri="{BB962C8B-B14F-4D97-AF65-F5344CB8AC3E}">
        <p14:creationId xmlns:p14="http://schemas.microsoft.com/office/powerpoint/2010/main" val="4215284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20</a:t>
            </a:fld>
            <a:endParaRPr lang="en-US"/>
          </a:p>
        </p:txBody>
      </p:sp>
    </p:spTree>
    <p:extLst>
      <p:ext uri="{BB962C8B-B14F-4D97-AF65-F5344CB8AC3E}">
        <p14:creationId xmlns:p14="http://schemas.microsoft.com/office/powerpoint/2010/main" val="382677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a:t>
            </a:fld>
            <a:endParaRPr lang="en-US"/>
          </a:p>
        </p:txBody>
      </p:sp>
    </p:spTree>
    <p:extLst>
      <p:ext uri="{BB962C8B-B14F-4D97-AF65-F5344CB8AC3E}">
        <p14:creationId xmlns:p14="http://schemas.microsoft.com/office/powerpoint/2010/main" val="268602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21</a:t>
            </a:fld>
            <a:endParaRPr lang="en-US"/>
          </a:p>
        </p:txBody>
      </p:sp>
    </p:spTree>
    <p:extLst>
      <p:ext uri="{BB962C8B-B14F-4D97-AF65-F5344CB8AC3E}">
        <p14:creationId xmlns:p14="http://schemas.microsoft.com/office/powerpoint/2010/main" val="221342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22</a:t>
            </a:fld>
            <a:endParaRPr lang="en-US"/>
          </a:p>
        </p:txBody>
      </p:sp>
    </p:spTree>
    <p:extLst>
      <p:ext uri="{BB962C8B-B14F-4D97-AF65-F5344CB8AC3E}">
        <p14:creationId xmlns:p14="http://schemas.microsoft.com/office/powerpoint/2010/main" val="328300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4</a:t>
            </a:fld>
            <a:endParaRPr lang="en-US"/>
          </a:p>
        </p:txBody>
      </p:sp>
    </p:spTree>
    <p:extLst>
      <p:ext uri="{BB962C8B-B14F-4D97-AF65-F5344CB8AC3E}">
        <p14:creationId xmlns:p14="http://schemas.microsoft.com/office/powerpoint/2010/main" val="312156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5</a:t>
            </a:fld>
            <a:endParaRPr lang="en-US"/>
          </a:p>
        </p:txBody>
      </p:sp>
    </p:spTree>
    <p:extLst>
      <p:ext uri="{BB962C8B-B14F-4D97-AF65-F5344CB8AC3E}">
        <p14:creationId xmlns:p14="http://schemas.microsoft.com/office/powerpoint/2010/main" val="348332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6</a:t>
            </a:fld>
            <a:endParaRPr lang="en-US"/>
          </a:p>
        </p:txBody>
      </p:sp>
    </p:spTree>
    <p:extLst>
      <p:ext uri="{BB962C8B-B14F-4D97-AF65-F5344CB8AC3E}">
        <p14:creationId xmlns:p14="http://schemas.microsoft.com/office/powerpoint/2010/main" val="2135228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7</a:t>
            </a:fld>
            <a:endParaRPr lang="en-US"/>
          </a:p>
        </p:txBody>
      </p:sp>
    </p:spTree>
    <p:extLst>
      <p:ext uri="{BB962C8B-B14F-4D97-AF65-F5344CB8AC3E}">
        <p14:creationId xmlns:p14="http://schemas.microsoft.com/office/powerpoint/2010/main" val="4932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8</a:t>
            </a:fld>
            <a:endParaRPr lang="en-US"/>
          </a:p>
        </p:txBody>
      </p:sp>
    </p:spTree>
    <p:extLst>
      <p:ext uri="{BB962C8B-B14F-4D97-AF65-F5344CB8AC3E}">
        <p14:creationId xmlns:p14="http://schemas.microsoft.com/office/powerpoint/2010/main" val="144764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9</a:t>
            </a:fld>
            <a:endParaRPr lang="en-US"/>
          </a:p>
        </p:txBody>
      </p:sp>
    </p:spTree>
    <p:extLst>
      <p:ext uri="{BB962C8B-B14F-4D97-AF65-F5344CB8AC3E}">
        <p14:creationId xmlns:p14="http://schemas.microsoft.com/office/powerpoint/2010/main" val="380429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10</a:t>
            </a:fld>
            <a:endParaRPr lang="en-US"/>
          </a:p>
        </p:txBody>
      </p:sp>
    </p:spTree>
    <p:extLst>
      <p:ext uri="{BB962C8B-B14F-4D97-AF65-F5344CB8AC3E}">
        <p14:creationId xmlns:p14="http://schemas.microsoft.com/office/powerpoint/2010/main" val="1885149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B71E72-5ADB-4CCD-89B1-C65242D4EB6E}" type="datetimeFigureOut">
              <a:rPr lang="en-US" smtClean="0"/>
              <a:t>25/4/2024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334826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25/4/2024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336571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25/4/2024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3009370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25/4/2024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73804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25/4/2024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524905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9B71E72-5ADB-4CCD-89B1-C65242D4EB6E}" type="datetimeFigureOut">
              <a:rPr lang="en-US" smtClean="0"/>
              <a:t>25/4/2024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955157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9B71E72-5ADB-4CCD-89B1-C65242D4EB6E}" type="datetimeFigureOut">
              <a:rPr lang="en-US" smtClean="0"/>
              <a:t>25/4/2024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2515416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B71E72-5ADB-4CCD-89B1-C65242D4EB6E}" type="datetimeFigureOut">
              <a:rPr lang="en-US" smtClean="0"/>
              <a:t>25/4/2024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1185711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B71E72-5ADB-4CCD-89B1-C65242D4EB6E}" type="datetimeFigureOut">
              <a:rPr lang="en-US" smtClean="0"/>
              <a:t>25/4/2024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49854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B71E72-5ADB-4CCD-89B1-C65242D4EB6E}" type="datetimeFigureOut">
              <a:rPr lang="en-US" smtClean="0"/>
              <a:t>25/4/2024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59540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B71E72-5ADB-4CCD-89B1-C65242D4EB6E}" type="datetimeFigureOut">
              <a:rPr lang="en-US" smtClean="0"/>
              <a:t>25/4/2024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73060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B71E72-5ADB-4CCD-89B1-C65242D4EB6E}" type="datetimeFigureOut">
              <a:rPr lang="en-US" smtClean="0"/>
              <a:t>25/4/2024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78436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B71E72-5ADB-4CCD-89B1-C65242D4EB6E}" type="datetimeFigureOut">
              <a:rPr lang="en-US" smtClean="0"/>
              <a:t>25/4/2024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44813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B71E72-5ADB-4CCD-89B1-C65242D4EB6E}" type="datetimeFigureOut">
              <a:rPr lang="en-US" smtClean="0"/>
              <a:t>25/4/2024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7634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9B71E72-5ADB-4CCD-89B1-C65242D4EB6E}" type="datetimeFigureOut">
              <a:rPr lang="en-US" smtClean="0"/>
              <a:t>25/4/2024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65959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25/4/2024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193794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25/4/2024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225345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9B71E72-5ADB-4CCD-89B1-C65242D4EB6E}" type="datetimeFigureOut">
              <a:rPr lang="en-US" smtClean="0"/>
              <a:t>25/4/2024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43FA517-8954-42EB-969A-B6A43D06B40F}" type="slidenum">
              <a:rPr lang="en-US" smtClean="0"/>
              <a:t>‹#›</a:t>
            </a:fld>
            <a:endParaRPr lang="en-US"/>
          </a:p>
        </p:txBody>
      </p:sp>
    </p:spTree>
    <p:extLst>
      <p:ext uri="{BB962C8B-B14F-4D97-AF65-F5344CB8AC3E}">
        <p14:creationId xmlns:p14="http://schemas.microsoft.com/office/powerpoint/2010/main" val="281164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3.pn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3"/>
          <a:stretch>
            <a:fillRect/>
          </a:stretch>
        </p:blipFill>
        <p:spPr>
          <a:xfrm>
            <a:off x="0" y="1021079"/>
            <a:ext cx="5303520" cy="5718720"/>
          </a:xfrm>
          <a:prstGeom prst="rect">
            <a:avLst/>
          </a:prstGeom>
          <a:noFill/>
          <a:ln w="9525">
            <a:noFill/>
          </a:ln>
        </p:spPr>
      </p:pic>
      <p:sp>
        <p:nvSpPr>
          <p:cNvPr id="2" name="TextBox 1"/>
          <p:cNvSpPr txBox="1"/>
          <p:nvPr/>
        </p:nvSpPr>
        <p:spPr>
          <a:xfrm>
            <a:off x="5736921" y="2530258"/>
            <a:ext cx="6250487"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ĐỌC : QUÊ NGOẠI </a:t>
            </a:r>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8996" y="601707"/>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*GIẢI NGHĨA TỪ</a:t>
            </a:r>
          </a:p>
        </p:txBody>
      </p:sp>
      <p:sp>
        <p:nvSpPr>
          <p:cNvPr id="5" name="TextBox 4"/>
          <p:cNvSpPr txBox="1">
            <a:spLocks noChangeArrowheads="1"/>
          </p:cNvSpPr>
          <p:nvPr/>
        </p:nvSpPr>
        <p:spPr bwMode="auto">
          <a:xfrm>
            <a:off x="419100" y="4196884"/>
            <a:ext cx="1678323" cy="564193"/>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defPPr>
              <a:defRPr lang="en-US"/>
            </a:defPPr>
            <a:lvl1pPr lvl="0" algn="ctr">
              <a:buClrTx/>
              <a:buSzTx/>
              <a:buFontTx/>
              <a:defRPr sz="3600" i="1">
                <a:solidFill>
                  <a:srgbClr val="FF0000"/>
                </a:solidFill>
                <a:latin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altLang="en-US" sz="3200" dirty="0" err="1"/>
              <a:t>Dứa</a:t>
            </a:r>
            <a:r>
              <a:rPr lang="en-GB" altLang="en-US" sz="3200" dirty="0"/>
              <a:t> </a:t>
            </a:r>
            <a:r>
              <a:rPr lang="en-GB" altLang="en-US" sz="3200" dirty="0" err="1"/>
              <a:t>dại</a:t>
            </a:r>
            <a:r>
              <a:rPr lang="en-GB" altLang="en-US" sz="3200" dirty="0"/>
              <a:t>: </a:t>
            </a:r>
            <a:endParaRPr lang="en-US" altLang="en-US" sz="3200" dirty="0"/>
          </a:p>
        </p:txBody>
      </p:sp>
      <p:sp>
        <p:nvSpPr>
          <p:cNvPr id="6" name="TextBox 5"/>
          <p:cNvSpPr txBox="1">
            <a:spLocks noChangeArrowheads="1"/>
          </p:cNvSpPr>
          <p:nvPr/>
        </p:nvSpPr>
        <p:spPr bwMode="auto">
          <a:xfrm>
            <a:off x="2097423" y="4185552"/>
            <a:ext cx="9426920" cy="1979773"/>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defPPr>
              <a:defRPr lang="en-US"/>
            </a:defPPr>
            <a:lvl1pPr lvl="0" algn="ctr">
              <a:buClrTx/>
              <a:buSzTx/>
              <a:buFontTx/>
              <a:defRPr sz="3600" i="1">
                <a:solidFill>
                  <a:srgbClr val="FF0000"/>
                </a:solidFill>
                <a:latin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r>
              <a:rPr lang="en-US" sz="3200" dirty="0" err="1"/>
              <a:t>Cây</a:t>
            </a:r>
            <a:r>
              <a:rPr lang="en-US" sz="3200" dirty="0"/>
              <a:t> </a:t>
            </a:r>
            <a:r>
              <a:rPr lang="vi-VN" sz="3200" dirty="0"/>
              <a:t>có chiều cao từ 3 – 4m, lá mọc ở đầu nhánh. Mép lá gai sắc nhọn, hình bản, chiều dài khoảng 1 – 2m. Quả hình trứng, màu vàng cam, có cuống, bề mặt quả sần sùi.</a:t>
            </a:r>
            <a:endParaRPr lang="en-GB" sz="3200" dirty="0"/>
          </a:p>
        </p:txBody>
      </p:sp>
      <p:sp>
        <p:nvSpPr>
          <p:cNvPr id="7" name="Rectangle 6"/>
          <p:cNvSpPr/>
          <p:nvPr/>
        </p:nvSpPr>
        <p:spPr>
          <a:xfrm>
            <a:off x="419100" y="1461361"/>
            <a:ext cx="11353800" cy="2062103"/>
          </a:xfrm>
          <a:prstGeom prst="rect">
            <a:avLst/>
          </a:prstGeom>
        </p:spPr>
        <p:txBody>
          <a:bodyPr wrap="square">
            <a:spAutoFit/>
          </a:bodyPr>
          <a:lstStyle/>
          <a:p>
            <a:pPr algn="just"/>
            <a:r>
              <a:rPr lang="en-US" sz="3200" dirty="0" smtClean="0">
                <a:solidFill>
                  <a:schemeClr val="bg1"/>
                </a:solidFill>
                <a:latin typeface="Times New Roman" panose="02020603050405020304" pitchFamily="18" charset="0"/>
                <a:cs typeface="Times New Roman" panose="02020603050405020304" pitchFamily="18" charset="0"/>
              </a:rPr>
              <a:t>	</a:t>
            </a:r>
            <a:r>
              <a:rPr lang="vi-VN" sz="3200" i="1" dirty="0">
                <a:solidFill>
                  <a:schemeClr val="accent4">
                    <a:lumMod val="50000"/>
                  </a:schemeClr>
                </a:solidFill>
                <a:latin typeface="Times New Roman" panose="02020603050405020304" pitchFamily="18" charset="0"/>
                <a:cs typeface="Times New Roman" panose="02020603050405020304" pitchFamily="18" charset="0"/>
              </a:rPr>
              <a:t> </a:t>
            </a:r>
            <a:r>
              <a:rPr lang="vi-VN" sz="3200" dirty="0">
                <a:solidFill>
                  <a:schemeClr val="accent4">
                    <a:lumMod val="50000"/>
                  </a:schemeClr>
                </a:solidFill>
                <a:latin typeface="Times New Roman" panose="02020603050405020304" pitchFamily="18" charset="0"/>
                <a:cs typeface="Times New Roman" panose="02020603050405020304" pitchFamily="18" charset="0"/>
              </a:rPr>
              <a:t>Mẹ của Ki-a kể khi mẹ còn nhỏ, cứ vào dịp nghỉ hè là mẹ lại được ông ngoại đưa ra đê thả diều, lấy lá dứa dại làm những chiếc chong chóng và những chiếc kèn thổi vang trên mặt đê trong những chiều mùa hạ.</a:t>
            </a:r>
          </a:p>
        </p:txBody>
      </p:sp>
      <p:cxnSp>
        <p:nvCxnSpPr>
          <p:cNvPr id="3" name="Straight Connector 2"/>
          <p:cNvCxnSpPr/>
          <p:nvPr/>
        </p:nvCxnSpPr>
        <p:spPr>
          <a:xfrm>
            <a:off x="7089426" y="2492412"/>
            <a:ext cx="1575603"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D:\THANH MAI\2023-2024\KHOI\DAY TRUYEN HINH\hinh anh\cay-dua-dai-1-.jpg"/>
          <p:cNvPicPr>
            <a:picLocks noChangeAspect="1" noChangeArrowheads="1"/>
          </p:cNvPicPr>
          <p:nvPr/>
        </p:nvPicPr>
        <p:blipFill>
          <a:blip r:embed="rId3">
            <a:extLst>
              <a:ext uri="{28A0092B-C50C-407E-A947-70E740481C1C}">
                <a14:useLocalDpi xmlns:a14="http://schemas.microsoft.com/office/drawing/2010/main" val="0"/>
              </a:ext>
            </a:extLst>
          </a:blip>
          <a:srcRect l="6593" b="25307"/>
          <a:stretch>
            <a:fillRect/>
          </a:stretch>
        </p:blipFill>
        <p:spPr bwMode="auto">
          <a:xfrm>
            <a:off x="2552065" y="3769995"/>
            <a:ext cx="5865495" cy="3017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6"/>
                                        </p:tgtEl>
                                        <p:attrNameLst>
                                          <p:attrName>ppt_w</p:attrName>
                                        </p:attrNameLst>
                                      </p:cBhvr>
                                      <p:tavLst>
                                        <p:tav tm="0">
                                          <p:val>
                                            <p:strVal val="ppt_w"/>
                                          </p:val>
                                        </p:tav>
                                        <p:tav tm="100000">
                                          <p:val>
                                            <p:fltVal val="0"/>
                                          </p:val>
                                        </p:tav>
                                      </p:tavLst>
                                    </p:anim>
                                    <p:anim calcmode="lin" valueType="num">
                                      <p:cBhvr>
                                        <p:cTn id="29" dur="500"/>
                                        <p:tgtEl>
                                          <p:spTgt spid="6"/>
                                        </p:tgtEl>
                                        <p:attrNameLst>
                                          <p:attrName>ppt_h</p:attrName>
                                        </p:attrNameLst>
                                      </p:cBhvr>
                                      <p:tavLst>
                                        <p:tav tm="0">
                                          <p:val>
                                            <p:strVal val="ppt_h"/>
                                          </p:val>
                                        </p:tav>
                                        <p:tav tm="100000">
                                          <p:val>
                                            <p:fltVal val="0"/>
                                          </p:val>
                                        </p:tav>
                                      </p:tavLst>
                                    </p:anim>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21" presetClass="entr" presetSubtype="1"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wheel(1)">
                                      <p:cBhvr>
                                        <p:cTn id="3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0" y="1219541"/>
            <a:ext cx="12192000" cy="646331"/>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Câu</a:t>
            </a:r>
            <a:r>
              <a:rPr lang="en-US" sz="3600" dirty="0">
                <a:solidFill>
                  <a:srgbClr val="FFFF00"/>
                </a:solidFill>
                <a:latin typeface="Times New Roman" panose="02020603050405020304" pitchFamily="18" charset="0"/>
                <a:cs typeface="Times New Roman" panose="02020603050405020304" pitchFamily="18" charset="0"/>
              </a:rPr>
              <a:t> 1: Ki-a </a:t>
            </a:r>
            <a:r>
              <a:rPr lang="en-US" sz="3600" dirty="0" err="1">
                <a:solidFill>
                  <a:srgbClr val="FFFF00"/>
                </a:solidFill>
                <a:latin typeface="Times New Roman" panose="02020603050405020304" pitchFamily="18" charset="0"/>
                <a:cs typeface="Times New Roman" panose="02020603050405020304" pitchFamily="18" charset="0"/>
              </a:rPr>
              <a:t>sống</a:t>
            </a:r>
            <a:r>
              <a:rPr lang="en-US" sz="3600" dirty="0">
                <a:solidFill>
                  <a:srgbClr val="FFFF00"/>
                </a:solidFill>
                <a:latin typeface="Times New Roman" panose="02020603050405020304" pitchFamily="18" charset="0"/>
                <a:cs typeface="Times New Roman" panose="02020603050405020304" pitchFamily="18" charset="0"/>
              </a:rPr>
              <a:t> ở </a:t>
            </a:r>
            <a:r>
              <a:rPr lang="en-US" sz="3600" dirty="0" err="1">
                <a:solidFill>
                  <a:srgbClr val="FFFF00"/>
                </a:solidFill>
                <a:latin typeface="Times New Roman" panose="02020603050405020304" pitchFamily="18" charset="0"/>
                <a:cs typeface="Times New Roman" panose="02020603050405020304" pitchFamily="18" charset="0"/>
              </a:rPr>
              <a:t>đâu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và</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quê</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ngoại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của</a:t>
            </a:r>
            <a:r>
              <a:rPr lang="en-US" sz="3600" dirty="0">
                <a:solidFill>
                  <a:srgbClr val="FFFF00"/>
                </a:solidFill>
                <a:latin typeface="Times New Roman" panose="02020603050405020304" pitchFamily="18" charset="0"/>
                <a:cs typeface="Times New Roman" panose="02020603050405020304" pitchFamily="18" charset="0"/>
              </a:rPr>
              <a:t> Ki-a ở </a:t>
            </a:r>
            <a:r>
              <a:rPr lang="en-US" sz="3600" dirty="0" err="1" smtClean="0">
                <a:solidFill>
                  <a:srgbClr val="FFFF00"/>
                </a:solidFill>
                <a:latin typeface="Times New Roman" panose="02020603050405020304" pitchFamily="18" charset="0"/>
                <a:cs typeface="Times New Roman" panose="02020603050405020304" pitchFamily="18" charset="0"/>
              </a:rPr>
              <a:t>đâu</a:t>
            </a:r>
            <a:r>
              <a:rPr lang="en-US" sz="3600" kern="0" dirty="0" smtClean="0">
                <a:solidFill>
                  <a:srgbClr val="FFFF00"/>
                </a:solidFill>
                <a:latin typeface="Times New Roman" panose="02020603050405020304" pitchFamily="18" charset="0"/>
                <a:cs typeface="Times New Roman" panose="02020603050405020304" pitchFamily="18" charset="0"/>
                <a:sym typeface="+mn-ea"/>
              </a:rPr>
              <a:t>?</a:t>
            </a:r>
            <a:endParaRPr lang="en-US" sz="36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612792"/>
            <a:ext cx="10526714" cy="646331"/>
          </a:xfrm>
          <a:prstGeom prst="rect">
            <a:avLst/>
          </a:prstGeom>
        </p:spPr>
        <p:txBody>
          <a:bodyPr wrap="square">
            <a:spAutoFit/>
          </a:bodyPr>
          <a:lstStyle/>
          <a:p>
            <a:pPr algn="just"/>
            <a:r>
              <a:rPr lang="en-US" sz="3600" dirty="0">
                <a:solidFill>
                  <a:srgbClr val="FFFFFF"/>
                </a:solidFill>
                <a:latin typeface="Times New Roman" panose="02020603050405020304" pitchFamily="18" charset="0"/>
                <a:cs typeface="Times New Roman" panose="02020603050405020304" pitchFamily="18" charset="0"/>
              </a:rPr>
              <a:t>	</a:t>
            </a:r>
            <a:endParaRPr lang="en-US" sz="3600" b="1" kern="0" dirty="0">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708801" y="1905000"/>
            <a:ext cx="10774398" cy="5139869"/>
          </a:xfrm>
          <a:prstGeom prst="rect">
            <a:avLst/>
          </a:prstGeom>
        </p:spPr>
        <p:txBody>
          <a:bodyPr wrap="square">
            <a:spAutoFit/>
          </a:bodyPr>
          <a:lstStyle/>
          <a:p>
            <a:pPr algn="just"/>
            <a:r>
              <a:rPr lang="en-US" sz="3600" dirty="0" smtClean="0">
                <a:solidFill>
                  <a:schemeClr val="accent4">
                    <a:lumMod val="50000"/>
                  </a:schemeClr>
                </a:solidFill>
                <a:latin typeface="Times New Roman" panose="02020603050405020304" pitchFamily="18" charset="0"/>
                <a:cs typeface="Times New Roman" panose="02020603050405020304" pitchFamily="18" charset="0"/>
              </a:rPr>
              <a:t>	</a:t>
            </a:r>
            <a:r>
              <a:rPr lang="vi-VN" sz="3200" dirty="0">
                <a:solidFill>
                  <a:schemeClr val="accent4">
                    <a:lumMod val="50000"/>
                  </a:schemeClr>
                </a:solidFill>
                <a:latin typeface="Times New Roman" panose="02020603050405020304" pitchFamily="18" charset="0"/>
                <a:cs typeface="Times New Roman" panose="02020603050405020304" pitchFamily="18" charset="0"/>
              </a:rPr>
              <a:t>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r>
              <a:rPr lang="vi-VN" sz="3200" dirty="0" smtClean="0">
                <a:solidFill>
                  <a:schemeClr val="accent4">
                    <a:lumMod val="50000"/>
                  </a:schemeClr>
                </a:solidFill>
                <a:latin typeface="Times New Roman" panose="02020603050405020304" pitchFamily="18" charset="0"/>
                <a:cs typeface="Times New Roman" panose="02020603050405020304" pitchFamily="18" charset="0"/>
              </a:rPr>
              <a:t>.</a:t>
            </a:r>
            <a:endParaRPr lang="en-US" sz="3200" dirty="0" smtClean="0">
              <a:solidFill>
                <a:schemeClr val="accent4">
                  <a:lumMod val="50000"/>
                </a:schemeClr>
              </a:solidFill>
              <a:latin typeface="Times New Roman" panose="02020603050405020304" pitchFamily="18" charset="0"/>
              <a:cs typeface="Times New Roman" panose="02020603050405020304" pitchFamily="18" charset="0"/>
            </a:endParaRPr>
          </a:p>
          <a:p>
            <a:pPr algn="just"/>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rPr>
              <a:t>Sau </a:t>
            </a:r>
            <a:r>
              <a:rPr lang="vi-VN" sz="3200" dirty="0">
                <a:solidFill>
                  <a:schemeClr val="accent4">
                    <a:lumMod val="50000"/>
                  </a:schemeClr>
                </a:solidFill>
                <a:latin typeface="Times New Roman" panose="02020603050405020304" pitchFamily="18" charset="0"/>
                <a:cs typeface="Times New Roman" panose="02020603050405020304" pitchFamily="18" charset="0"/>
              </a:rPr>
              <a:t>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endParaRPr lang="en-US" sz="3200" dirty="0">
              <a:solidFill>
                <a:schemeClr val="accent4">
                  <a:lumMod val="50000"/>
                </a:schemeClr>
              </a:solidFill>
              <a:latin typeface="Times New Roman" panose="02020603050405020304" pitchFamily="18" charset="0"/>
              <a:cs typeface="Times New Roman" panose="02020603050405020304" pitchFamily="18" charset="0"/>
            </a:endParaRPr>
          </a:p>
          <a:p>
            <a:pPr algn="just"/>
            <a:endParaRPr lang="vi-VN" sz="3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6" grpId="1"/>
      <p:bldP spid="7" grpId="0"/>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0" y="1219541"/>
            <a:ext cx="12192000" cy="646331"/>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Câu</a:t>
            </a:r>
            <a:r>
              <a:rPr lang="en-US" sz="3600" dirty="0">
                <a:solidFill>
                  <a:srgbClr val="FFFF00"/>
                </a:solidFill>
                <a:latin typeface="Times New Roman" panose="02020603050405020304" pitchFamily="18" charset="0"/>
                <a:cs typeface="Times New Roman" panose="02020603050405020304" pitchFamily="18" charset="0"/>
              </a:rPr>
              <a:t> 1: Ki-a </a:t>
            </a:r>
            <a:r>
              <a:rPr lang="en-US" sz="3600" dirty="0" err="1">
                <a:solidFill>
                  <a:srgbClr val="FFFF00"/>
                </a:solidFill>
                <a:latin typeface="Times New Roman" panose="02020603050405020304" pitchFamily="18" charset="0"/>
                <a:cs typeface="Times New Roman" panose="02020603050405020304" pitchFamily="18" charset="0"/>
              </a:rPr>
              <a:t>sống</a:t>
            </a:r>
            <a:r>
              <a:rPr lang="en-US" sz="3600" dirty="0">
                <a:solidFill>
                  <a:srgbClr val="FFFF00"/>
                </a:solidFill>
                <a:latin typeface="Times New Roman" panose="02020603050405020304" pitchFamily="18" charset="0"/>
                <a:cs typeface="Times New Roman" panose="02020603050405020304" pitchFamily="18" charset="0"/>
              </a:rPr>
              <a:t> ở </a:t>
            </a:r>
            <a:r>
              <a:rPr lang="en-US" sz="3600" dirty="0" err="1">
                <a:solidFill>
                  <a:srgbClr val="FFFF00"/>
                </a:solidFill>
                <a:latin typeface="Times New Roman" panose="02020603050405020304" pitchFamily="18" charset="0"/>
                <a:cs typeface="Times New Roman" panose="02020603050405020304" pitchFamily="18" charset="0"/>
              </a:rPr>
              <a:t>đâu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và</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quê</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ngoại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của</a:t>
            </a:r>
            <a:r>
              <a:rPr lang="en-US" sz="3600" dirty="0">
                <a:solidFill>
                  <a:srgbClr val="FFFF00"/>
                </a:solidFill>
                <a:latin typeface="Times New Roman" panose="02020603050405020304" pitchFamily="18" charset="0"/>
                <a:cs typeface="Times New Roman" panose="02020603050405020304" pitchFamily="18" charset="0"/>
              </a:rPr>
              <a:t> Ki-a ở </a:t>
            </a:r>
            <a:r>
              <a:rPr lang="en-US" sz="3600" dirty="0" err="1" smtClean="0">
                <a:solidFill>
                  <a:srgbClr val="FFFF00"/>
                </a:solidFill>
                <a:latin typeface="Times New Roman" panose="02020603050405020304" pitchFamily="18" charset="0"/>
                <a:cs typeface="Times New Roman" panose="02020603050405020304" pitchFamily="18" charset="0"/>
              </a:rPr>
              <a:t>đâu</a:t>
            </a:r>
            <a:r>
              <a:rPr lang="en-US" sz="3600" kern="0" dirty="0" smtClean="0">
                <a:solidFill>
                  <a:srgbClr val="FFFF00"/>
                </a:solidFill>
                <a:latin typeface="Times New Roman" panose="02020603050405020304" pitchFamily="18" charset="0"/>
                <a:cs typeface="Times New Roman" panose="02020603050405020304" pitchFamily="18" charset="0"/>
                <a:sym typeface="+mn-ea"/>
              </a:rPr>
              <a:t>?</a:t>
            </a:r>
            <a:endParaRPr lang="en-US" sz="36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612792"/>
            <a:ext cx="10526714" cy="646331"/>
          </a:xfrm>
          <a:prstGeom prst="rect">
            <a:avLst/>
          </a:prstGeom>
        </p:spPr>
        <p:txBody>
          <a:bodyPr wrap="square">
            <a:spAutoFit/>
          </a:bodyPr>
          <a:lstStyle/>
          <a:p>
            <a:pPr algn="just"/>
            <a:r>
              <a:rPr lang="en-US" sz="3600" dirty="0">
                <a:solidFill>
                  <a:srgbClr val="FFFFFF"/>
                </a:solidFill>
                <a:latin typeface="Times New Roman" panose="02020603050405020304" pitchFamily="18" charset="0"/>
                <a:cs typeface="Times New Roman" panose="02020603050405020304" pitchFamily="18" charset="0"/>
              </a:rPr>
              <a:t>	</a:t>
            </a:r>
            <a:endParaRPr lang="en-US" sz="3600" b="1" kern="0" dirty="0">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Rounded Rectangle 1"/>
          <p:cNvSpPr/>
          <p:nvPr/>
        </p:nvSpPr>
        <p:spPr bwMode="auto">
          <a:xfrm>
            <a:off x="666087" y="2185061"/>
            <a:ext cx="4530027" cy="1037274"/>
          </a:xfrm>
          <a:prstGeom prst="round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600" i="1" dirty="0" err="1" smtClean="0">
                <a:solidFill>
                  <a:srgbClr val="FF0000"/>
                </a:solidFill>
                <a:latin typeface="Times New Roman" panose="02020603050405020304" pitchFamily="18" charset="0"/>
                <a:sym typeface="+mn-ea"/>
              </a:rPr>
              <a:t>Ki-a sống ở Mĩ </a:t>
            </a:r>
          </a:p>
          <a:p>
            <a:pPr lvl="0" algn="ctr">
              <a:buClrTx/>
              <a:buSzTx/>
              <a:buFontTx/>
            </a:pPr>
            <a:endParaRPr lang="en-US" altLang="en-US" sz="3600" i="1" dirty="0" err="1" smtClean="0">
              <a:solidFill>
                <a:srgbClr val="FF0000"/>
              </a:solidFill>
              <a:latin typeface="Times New Roman" panose="02020603050405020304" pitchFamily="18" charset="0"/>
              <a:sym typeface="+mn-ea"/>
            </a:endParaRPr>
          </a:p>
        </p:txBody>
      </p:sp>
      <p:sp>
        <p:nvSpPr>
          <p:cNvPr id="10" name="Rounded Rectangle 9"/>
          <p:cNvSpPr/>
          <p:nvPr/>
        </p:nvSpPr>
        <p:spPr bwMode="auto">
          <a:xfrm>
            <a:off x="6502400" y="2190115"/>
            <a:ext cx="4789805" cy="1214755"/>
          </a:xfrm>
          <a:prstGeom prst="round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noAutofit/>
          </a:bodyPr>
          <a:lstStyle/>
          <a:p>
            <a:pPr lvl="0" algn="ctr">
              <a:buClrTx/>
              <a:buSzTx/>
              <a:buFontTx/>
            </a:pPr>
            <a:r>
              <a:rPr lang="en-US" altLang="en-US" sz="3600" i="1" dirty="0" err="1" smtClean="0">
                <a:solidFill>
                  <a:srgbClr val="FF0000"/>
                </a:solidFill>
                <a:latin typeface="Times New Roman" panose="02020603050405020304" pitchFamily="18" charset="0"/>
                <a:sym typeface="+mn-ea"/>
              </a:rPr>
              <a:t>Quê ngoại của Ki-a ở làng Chùa Việt Nam</a:t>
            </a:r>
          </a:p>
          <a:p>
            <a:pPr lvl="0" algn="ctr">
              <a:buClrTx/>
              <a:buSzTx/>
              <a:buFontTx/>
            </a:pPr>
            <a:endParaRPr lang="en-US" altLang="en-US" sz="3600" i="1" dirty="0" err="1" smtClean="0">
              <a:solidFill>
                <a:srgbClr val="FF0000"/>
              </a:solidFill>
              <a:latin typeface="Times New Roman" panose="02020603050405020304" pitchFamily="18" charset="0"/>
              <a:sym typeface="+mn-ea"/>
            </a:endParaRPr>
          </a:p>
        </p:txBody>
      </p:sp>
      <p:sp>
        <p:nvSpPr>
          <p:cNvPr id="11" name="Rounded Rectangle 10"/>
          <p:cNvSpPr/>
          <p:nvPr/>
        </p:nvSpPr>
        <p:spPr>
          <a:xfrm>
            <a:off x="666087" y="3724574"/>
            <a:ext cx="4530027" cy="2821368"/>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6502401" y="3724573"/>
            <a:ext cx="4920342" cy="2821369"/>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2" grpId="0" bldLvl="0" animBg="1"/>
      <p:bldP spid="10" grpId="0" bldLvl="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05" y="1083795"/>
            <a:ext cx="11538859" cy="523220"/>
          </a:xfrm>
          <a:prstGeom prst="rect">
            <a:avLst/>
          </a:prstGeom>
        </p:spPr>
        <p:txBody>
          <a:bodyPr wrap="square">
            <a:spAutoFit/>
          </a:bodyPr>
          <a:lstStyle/>
          <a:p>
            <a:pPr marL="0" lvl="1" algn="just"/>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Câu</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smtClean="0">
                <a:solidFill>
                  <a:srgbClr val="FFFF00"/>
                </a:solidFill>
                <a:latin typeface="Times New Roman" panose="02020603050405020304" pitchFamily="18" charset="0"/>
                <a:cs typeface="Times New Roman" panose="02020603050405020304" pitchFamily="18" charset="0"/>
              </a:rPr>
              <a:t>2: </a:t>
            </a:r>
            <a:r>
              <a:rPr lang="en-US" sz="2800" dirty="0" err="1" smtClean="0">
                <a:solidFill>
                  <a:srgbClr val="FFFF00"/>
                </a:solidFill>
                <a:latin typeface="Times New Roman" panose="02020603050405020304" pitchFamily="18" charset="0"/>
                <a:cs typeface="Times New Roman" panose="02020603050405020304" pitchFamily="18" charset="0"/>
              </a:rPr>
              <a:t>Những</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hình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ảnh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nào</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trong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bài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cho</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thấy</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quê</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ngoại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của</a:t>
            </a:r>
            <a:r>
              <a:rPr lang="en-US" sz="2800" dirty="0">
                <a:solidFill>
                  <a:srgbClr val="FFFF00"/>
                </a:solidFill>
                <a:latin typeface="Times New Roman" panose="02020603050405020304" pitchFamily="18" charset="0"/>
                <a:cs typeface="Times New Roman" panose="02020603050405020304" pitchFamily="18" charset="0"/>
              </a:rPr>
              <a:t> Ki-a </a:t>
            </a:r>
            <a:r>
              <a:rPr lang="en-US" sz="2800" dirty="0" err="1">
                <a:solidFill>
                  <a:srgbClr val="FFFF00"/>
                </a:solidFill>
                <a:latin typeface="Times New Roman" panose="02020603050405020304" pitchFamily="18" charset="0"/>
                <a:cs typeface="Times New Roman" panose="02020603050405020304" pitchFamily="18" charset="0"/>
              </a:rPr>
              <a:t>rất</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đẹp</a:t>
            </a:r>
            <a:r>
              <a:rPr lang="en-US" sz="2800" dirty="0">
                <a:solidFill>
                  <a:srgbClr val="FFFF00"/>
                </a:solidFill>
                <a:latin typeface="Times New Roman" panose="02020603050405020304" pitchFamily="18" charset="0"/>
                <a:cs typeface="Times New Roman" panose="02020603050405020304" pitchFamily="18" charset="0"/>
              </a:rPr>
              <a:t>? </a:t>
            </a:r>
            <a:endParaRPr lang="en-US" sz="28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5" name="Rectangle 4"/>
          <p:cNvSpPr/>
          <p:nvPr/>
        </p:nvSpPr>
        <p:spPr>
          <a:xfrm>
            <a:off x="247377" y="1677685"/>
            <a:ext cx="11669487" cy="5000625"/>
          </a:xfrm>
          <a:prstGeom prst="rect">
            <a:avLst/>
          </a:prstGeom>
        </p:spPr>
        <p:txBody>
          <a:bodyPr wrap="square">
            <a:spAutoFit/>
          </a:bodyPr>
          <a:lstStyle/>
          <a:p>
            <a:pPr algn="just"/>
            <a:r>
              <a:rPr lang="en-US" sz="2900" dirty="0" smtClean="0">
                <a:solidFill>
                  <a:schemeClr val="bg1"/>
                </a:solidFill>
                <a:latin typeface="Times New Roman" panose="02020603050405020304" pitchFamily="18" charset="0"/>
                <a:cs typeface="Times New Roman" panose="02020603050405020304" pitchFamily="18" charset="0"/>
              </a:rPr>
              <a:t>	</a:t>
            </a:r>
            <a:r>
              <a:rPr lang="vi-VN" sz="2900" dirty="0">
                <a:solidFill>
                  <a:schemeClr val="accent4">
                    <a:lumMod val="50000"/>
                  </a:schemeClr>
                </a:solidFill>
                <a:latin typeface="Times New Roman" panose="02020603050405020304" pitchFamily="18" charset="0"/>
                <a:cs typeface="Times New Roman" panose="02020603050405020304" pitchFamily="18" charset="0"/>
              </a:rPr>
              <a:t>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r>
              <a:rPr lang="vi-VN" sz="2900" dirty="0" smtClean="0">
                <a:solidFill>
                  <a:schemeClr val="accent4">
                    <a:lumMod val="50000"/>
                  </a:schemeClr>
                </a:solidFill>
                <a:latin typeface="Times New Roman" panose="02020603050405020304" pitchFamily="18" charset="0"/>
                <a:cs typeface="Times New Roman" panose="02020603050405020304" pitchFamily="18" charset="0"/>
              </a:rPr>
              <a:t>.</a:t>
            </a:r>
            <a:endParaRPr lang="en-US" sz="2900" dirty="0" smtClean="0">
              <a:solidFill>
                <a:schemeClr val="accent4">
                  <a:lumMod val="50000"/>
                </a:schemeClr>
              </a:solidFill>
              <a:latin typeface="Times New Roman" panose="02020603050405020304" pitchFamily="18" charset="0"/>
              <a:cs typeface="Times New Roman" panose="02020603050405020304" pitchFamily="18" charset="0"/>
            </a:endParaRPr>
          </a:p>
          <a:p>
            <a:pPr algn="just"/>
            <a:r>
              <a:rPr lang="en-US" sz="2900" dirty="0" smtClean="0">
                <a:solidFill>
                  <a:schemeClr val="accent4">
                    <a:lumMod val="50000"/>
                  </a:schemeClr>
                </a:solidFill>
                <a:latin typeface="Times New Roman" panose="02020603050405020304" pitchFamily="18" charset="0"/>
                <a:cs typeface="Times New Roman" panose="02020603050405020304" pitchFamily="18" charset="0"/>
              </a:rPr>
              <a:t>	</a:t>
            </a:r>
            <a:r>
              <a:rPr lang="vi-VN" sz="2900" dirty="0" smtClean="0">
                <a:solidFill>
                  <a:schemeClr val="accent4">
                    <a:lumMod val="50000"/>
                  </a:schemeClr>
                </a:solidFill>
                <a:latin typeface="Times New Roman" panose="02020603050405020304" pitchFamily="18" charset="0"/>
                <a:cs typeface="Times New Roman" panose="02020603050405020304" pitchFamily="18" charset="0"/>
              </a:rPr>
              <a:t>Thi </a:t>
            </a:r>
            <a:r>
              <a:rPr lang="vi-VN" sz="2900" dirty="0">
                <a:solidFill>
                  <a:schemeClr val="accent4">
                    <a:lumMod val="50000"/>
                  </a:schemeClr>
                </a:solidFill>
                <a:latin typeface="Times New Roman" panose="02020603050405020304" pitchFamily="18" charset="0"/>
                <a:cs typeface="Times New Roman" panose="02020603050405020304" pitchFamily="18" charset="0"/>
              </a:rPr>
              <a:t>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r>
              <a:rPr lang="en-US" altLang="vi-VN" sz="2900" dirty="0">
                <a:solidFill>
                  <a:schemeClr val="accent4">
                    <a:lumMod val="50000"/>
                  </a:schemeClr>
                </a:solidFill>
                <a:latin typeface="Times New Roman" panose="02020603050405020304" pitchFamily="18" charset="0"/>
                <a:cs typeface="Times New Roman" panose="02020603050405020304" pitchFamily="18" charset="0"/>
              </a:rPr>
              <a:t>.</a:t>
            </a:r>
          </a:p>
        </p:txBody>
      </p:sp>
      <p:sp>
        <p:nvSpPr>
          <p:cNvPr id="6" name="Rounded Rectangle 17"/>
          <p:cNvSpPr/>
          <p:nvPr/>
        </p:nvSpPr>
        <p:spPr>
          <a:xfrm>
            <a:off x="1321286" y="11300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113005"/>
            <a:ext cx="827590" cy="899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370" y="1073483"/>
            <a:ext cx="11538859" cy="1076325"/>
          </a:xfrm>
          <a:prstGeom prst="rect">
            <a:avLst/>
          </a:prstGeom>
        </p:spPr>
        <p:txBody>
          <a:bodyPr wrap="square">
            <a:spAutoFit/>
          </a:bodyPr>
          <a:lstStyle/>
          <a:p>
            <a:pPr marL="0" lvl="1"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Câu</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smtClean="0">
                <a:solidFill>
                  <a:srgbClr val="FFFF00"/>
                </a:solidFill>
                <a:latin typeface="Times New Roman" panose="02020603050405020304" pitchFamily="18" charset="0"/>
                <a:cs typeface="Times New Roman" panose="02020603050405020304" pitchFamily="18" charset="0"/>
              </a:rPr>
              <a:t>2: </a:t>
            </a:r>
            <a:r>
              <a:rPr lang="en-US" sz="3200" dirty="0" err="1" smtClean="0">
                <a:solidFill>
                  <a:srgbClr val="FFFF00"/>
                </a:solidFill>
                <a:latin typeface="Times New Roman" panose="02020603050405020304" pitchFamily="18" charset="0"/>
                <a:cs typeface="Times New Roman" panose="02020603050405020304" pitchFamily="18" charset="0"/>
              </a:rPr>
              <a:t>Những</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hình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ảnh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nào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trong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bài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thấy</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quê</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ngoại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của</a:t>
            </a:r>
            <a:r>
              <a:rPr lang="en-US" sz="3200" dirty="0">
                <a:solidFill>
                  <a:srgbClr val="FFFF00"/>
                </a:solidFill>
                <a:latin typeface="Times New Roman" panose="02020603050405020304" pitchFamily="18" charset="0"/>
                <a:cs typeface="Times New Roman" panose="02020603050405020304" pitchFamily="18" charset="0"/>
              </a:rPr>
              <a:t> Ki-a </a:t>
            </a:r>
            <a:r>
              <a:rPr lang="en-US" sz="3200" dirty="0" err="1">
                <a:solidFill>
                  <a:srgbClr val="FFFF00"/>
                </a:solidFill>
                <a:latin typeface="Times New Roman" panose="02020603050405020304" pitchFamily="18" charset="0"/>
                <a:cs typeface="Times New Roman" panose="02020603050405020304" pitchFamily="18" charset="0"/>
              </a:rPr>
              <a:t>rất</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đẹp</a:t>
            </a:r>
            <a:r>
              <a:rPr lang="en-US" sz="3200" dirty="0">
                <a:solidFill>
                  <a:srgbClr val="FFFF00"/>
                </a:solidFill>
                <a:latin typeface="Times New Roman" panose="02020603050405020304" pitchFamily="18" charset="0"/>
                <a:cs typeface="Times New Roman" panose="02020603050405020304" pitchFamily="18" charset="0"/>
              </a:rPr>
              <a:t>? </a:t>
            </a:r>
            <a:endParaRPr lang="en-US" sz="32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6" name="Rounded Rectangle 17"/>
          <p:cNvSpPr/>
          <p:nvPr/>
        </p:nvSpPr>
        <p:spPr>
          <a:xfrm>
            <a:off x="1321286" y="11300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113005"/>
            <a:ext cx="827590" cy="899307"/>
          </a:xfrm>
          <a:prstGeom prst="rect">
            <a:avLst/>
          </a:prstGeom>
        </p:spPr>
      </p:pic>
      <p:sp>
        <p:nvSpPr>
          <p:cNvPr id="2" name="Rounded Rectangle 1"/>
          <p:cNvSpPr/>
          <p:nvPr/>
        </p:nvSpPr>
        <p:spPr bwMode="auto">
          <a:xfrm>
            <a:off x="377190" y="3869690"/>
            <a:ext cx="2743200" cy="1030605"/>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Cánh đồng lúa rộng lớn</a:t>
            </a:r>
          </a:p>
        </p:txBody>
      </p:sp>
      <p:sp>
        <p:nvSpPr>
          <p:cNvPr id="9" name="Rounded Rectangle 8"/>
          <p:cNvSpPr/>
          <p:nvPr/>
        </p:nvSpPr>
        <p:spPr bwMode="auto">
          <a:xfrm>
            <a:off x="377190" y="2211705"/>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Những ngôi nhà nhỏ bình yên</a:t>
            </a:r>
          </a:p>
        </p:txBody>
      </p:sp>
      <p:sp>
        <p:nvSpPr>
          <p:cNvPr id="11" name="Rounded Rectangle 10"/>
          <p:cNvSpPr/>
          <p:nvPr/>
        </p:nvSpPr>
        <p:spPr bwMode="auto">
          <a:xfrm>
            <a:off x="9057005" y="2703195"/>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Ao hồ nở </a:t>
            </a:r>
          </a:p>
          <a:p>
            <a:pPr lvl="0" algn="ctr">
              <a:buClrTx/>
              <a:buSzTx/>
              <a:buFontTx/>
            </a:pPr>
            <a:r>
              <a:rPr lang="en-US" altLang="en-US" sz="2800" i="1" dirty="0" err="1" smtClean="0">
                <a:solidFill>
                  <a:srgbClr val="FF0000"/>
                </a:solidFill>
                <a:latin typeface="Times New Roman" panose="02020603050405020304" pitchFamily="18" charset="0"/>
                <a:sym typeface="+mn-ea"/>
              </a:rPr>
              <a:t>đầy hoa sen</a:t>
            </a:r>
          </a:p>
        </p:txBody>
      </p:sp>
      <p:sp>
        <p:nvSpPr>
          <p:cNvPr id="12" name="Rounded Rectangle 11"/>
          <p:cNvSpPr/>
          <p:nvPr/>
        </p:nvSpPr>
        <p:spPr bwMode="auto">
          <a:xfrm>
            <a:off x="9050020" y="4531360"/>
            <a:ext cx="2743200" cy="1030605"/>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Dãy núi tím xa</a:t>
            </a:r>
          </a:p>
        </p:txBody>
      </p:sp>
      <p:sp>
        <p:nvSpPr>
          <p:cNvPr id="13" name="Rounded Rectangle 12"/>
          <p:cNvSpPr/>
          <p:nvPr/>
        </p:nvSpPr>
        <p:spPr bwMode="auto">
          <a:xfrm>
            <a:off x="377190" y="5426710"/>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Dòng sông Đáy dài vô tận</a:t>
            </a:r>
          </a:p>
        </p:txBody>
      </p:sp>
      <p:sp>
        <p:nvSpPr>
          <p:cNvPr id="3" name="Rounded Rectangle 2"/>
          <p:cNvSpPr/>
          <p:nvPr/>
        </p:nvSpPr>
        <p:spPr>
          <a:xfrm>
            <a:off x="3614060" y="1966472"/>
            <a:ext cx="2481941" cy="1469571"/>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614059" y="3649890"/>
            <a:ext cx="2481941" cy="1469571"/>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14058" y="5244175"/>
            <a:ext cx="2481941" cy="1469571"/>
          </a:xfrm>
          <a:prstGeom prst="round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371771" y="2556114"/>
            <a:ext cx="2474687" cy="1469571"/>
          </a:xfrm>
          <a:prstGeom prst="round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371770" y="4239532"/>
            <a:ext cx="2474687" cy="1469571"/>
          </a:xfrm>
          <a:prstGeom prst="round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 grpId="0" bldLvl="0" animBg="1"/>
      <p:bldP spid="9" grpId="0" bldLvl="0" animBg="1"/>
      <p:bldP spid="11" grpId="0" bldLvl="0" animBg="1"/>
      <p:bldP spid="12" grpId="0" bldLvl="0" animBg="1"/>
      <p:bldP spid="13" grpId="0" bldLvl="0" animBg="1"/>
      <p:bldP spid="3" grpId="0" bldLvl="0" animBg="1"/>
      <p:bldP spid="14" grpId="0" bldLvl="0" animBg="1"/>
      <p:bldP spid="15" grpId="0" bldLvl="0" animBg="1"/>
      <p:bldP spid="16" grpId="0" bldLvl="0" animBg="1"/>
      <p:bldP spid="1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455519" y="1368145"/>
            <a:ext cx="11280962" cy="1077218"/>
          </a:xfrm>
          <a:prstGeom prst="rect">
            <a:avLst/>
          </a:prstGeom>
        </p:spPr>
        <p:txBody>
          <a:bodyPr wrap="square">
            <a:spAutoFit/>
          </a:bodyPr>
          <a:lstStyle/>
          <a:p>
            <a:pPr marL="0" lvl="1"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Câu</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smtClean="0">
                <a:solidFill>
                  <a:srgbClr val="FFFF00"/>
                </a:solidFill>
                <a:latin typeface="Times New Roman" panose="02020603050405020304" pitchFamily="18" charset="0"/>
                <a:cs typeface="Times New Roman" panose="02020603050405020304" pitchFamily="18" charset="0"/>
              </a:rPr>
              <a:t>3: </a:t>
            </a:r>
            <a:r>
              <a:rPr lang="en-US" sz="3200" dirty="0">
                <a:solidFill>
                  <a:srgbClr val="FFFF00"/>
                </a:solidFill>
                <a:latin typeface="Times New Roman" panose="02020603050405020304" pitchFamily="18" charset="0"/>
                <a:cs typeface="Times New Roman" panose="02020603050405020304" pitchFamily="18" charset="0"/>
              </a:rPr>
              <a:t>Ki-a </a:t>
            </a:r>
            <a:r>
              <a:rPr lang="en-US" sz="3200" dirty="0" err="1">
                <a:solidFill>
                  <a:srgbClr val="FFFF00"/>
                </a:solidFill>
                <a:latin typeface="Times New Roman" panose="02020603050405020304" pitchFamily="18" charset="0"/>
                <a:cs typeface="Times New Roman" panose="02020603050405020304" pitchFamily="18" charset="0"/>
              </a:rPr>
              <a:t>được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mẹ</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kể</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nghe</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những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kỉ</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niệm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nào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về</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tuổi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thơ</a:t>
            </a:r>
            <a:r>
              <a:rPr lang="en-US" sz="3200" dirty="0">
                <a:solidFill>
                  <a:srgbClr val="FFFF00"/>
                </a:solidFill>
                <a:latin typeface="Times New Roman" panose="02020603050405020304" pitchFamily="18" charset="0"/>
                <a:cs typeface="Times New Roman" panose="02020603050405020304" pitchFamily="18" charset="0"/>
              </a:rPr>
              <a:t> ở </a:t>
            </a:r>
            <a:r>
              <a:rPr lang="en-US" sz="3200" dirty="0" err="1">
                <a:solidFill>
                  <a:srgbClr val="FFFF00"/>
                </a:solidFill>
                <a:latin typeface="Times New Roman" panose="02020603050405020304" pitchFamily="18" charset="0"/>
                <a:cs typeface="Times New Roman" panose="02020603050405020304" pitchFamily="18" charset="0"/>
              </a:rPr>
              <a:t>làng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Chùa</a:t>
            </a:r>
            <a:r>
              <a:rPr lang="en-US" sz="3200" dirty="0">
                <a:solidFill>
                  <a:srgbClr val="FFFF00"/>
                </a:solidFill>
                <a:latin typeface="Times New Roman" panose="02020603050405020304" pitchFamily="18" charset="0"/>
                <a:cs typeface="Times New Roman" panose="02020603050405020304" pitchFamily="18" charset="0"/>
              </a:rPr>
              <a:t>?</a:t>
            </a:r>
            <a:endParaRPr lang="en-US" sz="32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5" y="2666815"/>
            <a:ext cx="11242785" cy="2062103"/>
          </a:xfrm>
          <a:prstGeom prst="rect">
            <a:avLst/>
          </a:prstGeom>
        </p:spPr>
        <p:txBody>
          <a:bodyPr wrap="square">
            <a:spAutoFit/>
          </a:bodyPr>
          <a:lstStyle/>
          <a:p>
            <a:pPr algn="just"/>
            <a:r>
              <a:rPr lang="en-US" sz="3200" kern="0" dirty="0">
                <a:solidFill>
                  <a:schemeClr val="bg1"/>
                </a:solidFill>
                <a:latin typeface="Times New Roman" panose="02020603050405020304" pitchFamily="18" charset="0"/>
                <a:cs typeface="Times New Roman" panose="02020603050405020304" pitchFamily="18" charset="0"/>
                <a:sym typeface="+mn-ea"/>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vi-VN" sz="3200" dirty="0">
                <a:solidFill>
                  <a:schemeClr val="accent4">
                    <a:lumMod val="50000"/>
                  </a:schemeClr>
                </a:solidFill>
                <a:latin typeface="Times New Roman" panose="02020603050405020304" pitchFamily="18" charset="0"/>
                <a:cs typeface="Times New Roman" panose="02020603050405020304" pitchFamily="18" charset="0"/>
              </a:rPr>
              <a:t>Mẹ của Ki-a kể khi mẹ còn nhỏ, cứ vào dịp nghỉ hè là mẹ lại được ông ngoại đưa ra đê thả diều, lấy lá dứa dại làm những chiếc chong chóng và những chiếc kèn thổi vang trên mặt đê trong những chiều mùa hạ.</a:t>
            </a:r>
            <a:endParaRPr lang="en-US" sz="32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455519" y="1368145"/>
            <a:ext cx="11280962" cy="1077218"/>
          </a:xfrm>
          <a:prstGeom prst="rect">
            <a:avLst/>
          </a:prstGeom>
        </p:spPr>
        <p:txBody>
          <a:bodyPr wrap="square">
            <a:spAutoFit/>
          </a:bodyPr>
          <a:lstStyle/>
          <a:p>
            <a:pPr marL="0" lvl="1"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Câu</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smtClean="0">
                <a:solidFill>
                  <a:srgbClr val="FFFF00"/>
                </a:solidFill>
                <a:latin typeface="Times New Roman" panose="02020603050405020304" pitchFamily="18" charset="0"/>
                <a:cs typeface="Times New Roman" panose="02020603050405020304" pitchFamily="18" charset="0"/>
              </a:rPr>
              <a:t>3: </a:t>
            </a:r>
            <a:r>
              <a:rPr lang="en-US" sz="3200" dirty="0">
                <a:solidFill>
                  <a:srgbClr val="FFFF00"/>
                </a:solidFill>
                <a:latin typeface="Times New Roman" panose="02020603050405020304" pitchFamily="18" charset="0"/>
                <a:cs typeface="Times New Roman" panose="02020603050405020304" pitchFamily="18" charset="0"/>
              </a:rPr>
              <a:t>Ki-a </a:t>
            </a:r>
            <a:r>
              <a:rPr lang="en-US" sz="3200" dirty="0" err="1">
                <a:solidFill>
                  <a:srgbClr val="FFFF00"/>
                </a:solidFill>
                <a:latin typeface="Times New Roman" panose="02020603050405020304" pitchFamily="18" charset="0"/>
                <a:cs typeface="Times New Roman" panose="02020603050405020304" pitchFamily="18" charset="0"/>
              </a:rPr>
              <a:t>được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mẹ</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kể</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nghe</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những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kỉ</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niệm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nào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về</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tuổi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thơ</a:t>
            </a:r>
            <a:r>
              <a:rPr lang="en-US" sz="3200" dirty="0">
                <a:solidFill>
                  <a:srgbClr val="FFFF00"/>
                </a:solidFill>
                <a:latin typeface="Times New Roman" panose="02020603050405020304" pitchFamily="18" charset="0"/>
                <a:cs typeface="Times New Roman" panose="02020603050405020304" pitchFamily="18" charset="0"/>
              </a:rPr>
              <a:t> ở </a:t>
            </a:r>
            <a:r>
              <a:rPr lang="en-US" sz="3200" dirty="0" err="1">
                <a:solidFill>
                  <a:srgbClr val="FFFF00"/>
                </a:solidFill>
                <a:latin typeface="Times New Roman" panose="02020603050405020304" pitchFamily="18" charset="0"/>
                <a:cs typeface="Times New Roman" panose="02020603050405020304" pitchFamily="18" charset="0"/>
              </a:rPr>
              <a:t>làng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Chùa</a:t>
            </a:r>
            <a:r>
              <a:rPr lang="en-US" sz="3200" dirty="0">
                <a:solidFill>
                  <a:srgbClr val="FFFF00"/>
                </a:solidFill>
                <a:latin typeface="Times New Roman" panose="02020603050405020304" pitchFamily="18" charset="0"/>
                <a:cs typeface="Times New Roman" panose="02020603050405020304" pitchFamily="18" charset="0"/>
              </a:rPr>
              <a:t>?</a:t>
            </a:r>
            <a:endParaRPr lang="en-US" sz="32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835636"/>
            <a:ext cx="6414209" cy="2554545"/>
          </a:xfrm>
          <a:prstGeom prst="rect">
            <a:avLst/>
          </a:prstGeom>
        </p:spPr>
        <p:txBody>
          <a:bodyPr wrap="square">
            <a:spAutoFit/>
          </a:bodyPr>
          <a:lstStyle/>
          <a:p>
            <a:pPr algn="just"/>
            <a:r>
              <a:rPr lang="en-US" sz="32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Những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kỉ</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niệm</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tuổi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thơ</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của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mẹ</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mùa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hè</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mẹ</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được</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ông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ngoại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đưa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ra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đê</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thả</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diều</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lấy</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lá</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dứa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dại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làm</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chong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chóng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và</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kèn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thổi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vang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trên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mặt</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đê</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trong</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những</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chiều</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mùa</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hạ</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a:t>
            </a:r>
            <a:endParaRPr lang="en-US" sz="32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Rectangles 1"/>
          <p:cNvSpPr/>
          <p:nvPr/>
        </p:nvSpPr>
        <p:spPr>
          <a:xfrm>
            <a:off x="7460342" y="2133600"/>
            <a:ext cx="3962401" cy="4513943"/>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4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7" grpId="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7" name="Rectangle 6"/>
          <p:cNvSpPr/>
          <p:nvPr/>
        </p:nvSpPr>
        <p:spPr>
          <a:xfrm>
            <a:off x="456866" y="1200998"/>
            <a:ext cx="11280962" cy="1077218"/>
          </a:xfrm>
          <a:prstGeom prst="rect">
            <a:avLst/>
          </a:prstGeom>
        </p:spPr>
        <p:txBody>
          <a:bodyPr wrap="square">
            <a:spAutoFit/>
          </a:bodyPr>
          <a:lstStyle/>
          <a:p>
            <a:pPr marL="0" lvl="1"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Câu</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smtClean="0">
                <a:solidFill>
                  <a:srgbClr val="FFFF00"/>
                </a:solidFill>
                <a:latin typeface="Times New Roman" panose="02020603050405020304" pitchFamily="18" charset="0"/>
                <a:cs typeface="Times New Roman" panose="02020603050405020304" pitchFamily="18" charset="0"/>
              </a:rPr>
              <a:t>4: </a:t>
            </a:r>
            <a:r>
              <a:rPr lang="en-US" sz="3200" dirty="0">
                <a:solidFill>
                  <a:srgbClr val="FFFF00"/>
                </a:solidFill>
                <a:latin typeface="Times New Roman" panose="02020603050405020304" pitchFamily="18" charset="0"/>
                <a:cs typeface="Times New Roman" panose="02020603050405020304" pitchFamily="18" charset="0"/>
              </a:rPr>
              <a:t>Ki-a </a:t>
            </a:r>
            <a:r>
              <a:rPr lang="en-US" sz="3200" dirty="0" err="1">
                <a:solidFill>
                  <a:srgbClr val="FFFF00"/>
                </a:solidFill>
                <a:latin typeface="Times New Roman" panose="02020603050405020304" pitchFamily="18" charset="0"/>
                <a:cs typeface="Times New Roman" panose="02020603050405020304" pitchFamily="18" charset="0"/>
              </a:rPr>
              <a:t>thường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mơ</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thấy</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những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gì</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về</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quê</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ngoại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Những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giấc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mơ</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đó</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nói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lên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điều</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gì</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về</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tình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cảm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của</a:t>
            </a:r>
            <a:r>
              <a:rPr lang="en-US" sz="3200" dirty="0">
                <a:solidFill>
                  <a:srgbClr val="FFFF00"/>
                </a:solidFill>
                <a:latin typeface="Times New Roman" panose="02020603050405020304" pitchFamily="18" charset="0"/>
                <a:cs typeface="Times New Roman" panose="02020603050405020304" pitchFamily="18" charset="0"/>
              </a:rPr>
              <a:t> Ki-a </a:t>
            </a:r>
            <a:r>
              <a:rPr lang="en-US" sz="3200" dirty="0" err="1">
                <a:solidFill>
                  <a:srgbClr val="FFFF00"/>
                </a:solidFill>
                <a:latin typeface="Times New Roman" panose="02020603050405020304" pitchFamily="18" charset="0"/>
                <a:cs typeface="Times New Roman" panose="02020603050405020304" pitchFamily="18" charset="0"/>
              </a:rPr>
              <a:t>với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quê</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hương</a:t>
            </a:r>
            <a:r>
              <a:rPr lang="en-US" sz="3200" dirty="0">
                <a:solidFill>
                  <a:srgbClr val="FFFF00"/>
                </a:solidFill>
                <a:latin typeface="Times New Roman" panose="02020603050405020304" pitchFamily="18" charset="0"/>
                <a:cs typeface="Times New Roman" panose="02020603050405020304" pitchFamily="18" charset="0"/>
              </a:rPr>
              <a:t>? </a:t>
            </a:r>
            <a:endParaRPr lang="en-US" sz="32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8" name="Rectangle 7"/>
          <p:cNvSpPr/>
          <p:nvPr/>
        </p:nvSpPr>
        <p:spPr>
          <a:xfrm>
            <a:off x="455519" y="3139989"/>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55519" y="2990185"/>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10" name="Rectangle 9"/>
          <p:cNvSpPr/>
          <p:nvPr/>
        </p:nvSpPr>
        <p:spPr>
          <a:xfrm>
            <a:off x="493696" y="2467943"/>
            <a:ext cx="11280962" cy="4031873"/>
          </a:xfrm>
          <a:prstGeom prst="rect">
            <a:avLst/>
          </a:prstGeom>
        </p:spPr>
        <p:txBody>
          <a:bodyPr wrap="square">
            <a:spAutoFit/>
          </a:bodyPr>
          <a:lstStyle/>
          <a:p>
            <a:pPr indent="457200" algn="just"/>
            <a:r>
              <a:rPr lang="vi-VN" sz="3200" dirty="0">
                <a:solidFill>
                  <a:schemeClr val="accent4">
                    <a:lumMod val="50000"/>
                  </a:schemeClr>
                </a:solidFill>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rPr>
              <a:t>sau</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a:t>
            </a:r>
            <a:endParaRPr lang="en-US" sz="32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7" name="Rectangle 6"/>
          <p:cNvSpPr/>
          <p:nvPr/>
        </p:nvSpPr>
        <p:spPr>
          <a:xfrm>
            <a:off x="456866" y="1385822"/>
            <a:ext cx="11280962" cy="1754326"/>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smtClean="0">
                <a:solidFill>
                  <a:srgbClr val="FF0000"/>
                </a:solidFill>
                <a:latin typeface="Times New Roman" panose="02020603050405020304" pitchFamily="18" charset="0"/>
                <a:cs typeface="Times New Roman" panose="02020603050405020304" pitchFamily="18" charset="0"/>
              </a:rPr>
              <a:t>4: </a:t>
            </a:r>
            <a:r>
              <a:rPr lang="en-US" sz="3600" dirty="0">
                <a:solidFill>
                  <a:srgbClr val="FF0000"/>
                </a:solidFill>
                <a:latin typeface="Times New Roman" panose="02020603050405020304" pitchFamily="18" charset="0"/>
                <a:cs typeface="Times New Roman" panose="02020603050405020304" pitchFamily="18" charset="0"/>
              </a:rPr>
              <a:t>Ki-a </a:t>
            </a:r>
            <a:r>
              <a:rPr lang="en-US" sz="3600" dirty="0" err="1">
                <a:solidFill>
                  <a:srgbClr val="FF0000"/>
                </a:solidFill>
                <a:latin typeface="Times New Roman" panose="02020603050405020304" pitchFamily="18" charset="0"/>
                <a:cs typeface="Times New Roman" panose="02020603050405020304" pitchFamily="18" charset="0"/>
              </a:rPr>
              <a:t>thường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thấy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ngoại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giấc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cảm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Ki-a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hương</a:t>
            </a:r>
            <a:r>
              <a:rPr lang="en-US" sz="3600" dirty="0">
                <a:solidFill>
                  <a:srgbClr val="FF0000"/>
                </a:solidFill>
                <a:latin typeface="Times New Roman" panose="02020603050405020304" pitchFamily="18" charset="0"/>
                <a:cs typeface="Times New Roman" panose="02020603050405020304" pitchFamily="18" charset="0"/>
              </a:rPr>
              <a:t>? </a:t>
            </a:r>
            <a:endParaRPr lang="en-US" sz="36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8" name="Rectangle 7"/>
          <p:cNvSpPr/>
          <p:nvPr/>
        </p:nvSpPr>
        <p:spPr>
          <a:xfrm>
            <a:off x="455519" y="3139989"/>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55519" y="2990185"/>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10" name="Rectangle 9"/>
          <p:cNvSpPr/>
          <p:nvPr/>
        </p:nvSpPr>
        <p:spPr>
          <a:xfrm>
            <a:off x="493696" y="3139989"/>
            <a:ext cx="11280962" cy="1198880"/>
          </a:xfrm>
          <a:prstGeom prst="rect">
            <a:avLst/>
          </a:prstGeom>
        </p:spPr>
        <p:txBody>
          <a:bodyPr wrap="square">
            <a:spAutoFit/>
          </a:bodyPr>
          <a:lstStyle/>
          <a:p>
            <a:pPr indent="457200" algn="just"/>
            <a:r>
              <a:rPr lang="en-US" sz="3600" dirty="0">
                <a:solidFill>
                  <a:schemeClr val="accent4">
                    <a:lumMod val="50000"/>
                  </a:schemeClr>
                </a:solidFill>
                <a:latin typeface="Times New Roman" panose="02020603050405020304" pitchFamily="18" charset="0"/>
                <a:cs typeface="Times New Roman" panose="02020603050405020304" pitchFamily="18" charset="0"/>
              </a:rPr>
              <a:t>Ki-a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thường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mơ</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thấy</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được</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gặp</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những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người</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làng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Chùa</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được</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ngắm</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cánh</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đồng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dòng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sông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và</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dãy</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núi</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tím</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xa</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endParaRPr lang="en-US" sz="36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3" name="Rectangle 9"/>
          <p:cNvSpPr/>
          <p:nvPr/>
        </p:nvSpPr>
        <p:spPr>
          <a:xfrm>
            <a:off x="494966" y="4435389"/>
            <a:ext cx="11280962" cy="1198880"/>
          </a:xfrm>
          <a:prstGeom prst="rect">
            <a:avLst/>
          </a:prstGeom>
        </p:spPr>
        <p:txBody>
          <a:bodyPr wrap="square">
            <a:spAutoFit/>
          </a:bodyPr>
          <a:lstStyle/>
          <a:p>
            <a:pPr indent="457200" algn="just"/>
            <a:r>
              <a:rPr lang="en-US" sz="3600" dirty="0" err="1">
                <a:latin typeface="Times New Roman" panose="02020603050405020304" pitchFamily="18" charset="0"/>
                <a:cs typeface="Times New Roman" panose="02020603050405020304" pitchFamily="18" charset="0"/>
                <a:sym typeface="+mn-ea"/>
              </a:rPr>
              <a:t>Những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giấc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mơ</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đó</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nói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lên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tình</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yêu</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nỗi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nhớ</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quê</a:t>
            </a:r>
            <a:r>
              <a:rPr lang="en-US" sz="3600" dirty="0">
                <a:latin typeface="Times New Roman" panose="02020603050405020304" pitchFamily="18" charset="0"/>
                <a:cs typeface="Times New Roman" panose="02020603050405020304" pitchFamily="18" charset="0"/>
                <a:sym typeface="+mn-ea"/>
              </a:rPr>
              <a:t> da </a:t>
            </a:r>
            <a:r>
              <a:rPr lang="en-US" sz="3600" dirty="0" err="1">
                <a:latin typeface="Times New Roman" panose="02020603050405020304" pitchFamily="18" charset="0"/>
                <a:cs typeface="Times New Roman" panose="02020603050405020304" pitchFamily="18" charset="0"/>
                <a:sym typeface="+mn-ea"/>
              </a:rPr>
              <a:t>diết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của</a:t>
            </a:r>
            <a:r>
              <a:rPr lang="en-US" sz="3600" dirty="0">
                <a:latin typeface="Times New Roman" panose="02020603050405020304" pitchFamily="18" charset="0"/>
                <a:cs typeface="Times New Roman" panose="02020603050405020304" pitchFamily="18" charset="0"/>
                <a:sym typeface="+mn-ea"/>
              </a:rPr>
              <a:t> Ki-a.</a:t>
            </a:r>
            <a:endParaRPr lang="en-US" sz="3600" kern="0" dirty="0">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extLst>
      <p:ext uri="{BB962C8B-B14F-4D97-AF65-F5344CB8AC3E}">
        <p14:creationId xmlns:p14="http://schemas.microsoft.com/office/powerpoint/2010/main" val="13800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0" grpId="1"/>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8" name="Rectangle 7"/>
          <p:cNvSpPr/>
          <p:nvPr/>
        </p:nvSpPr>
        <p:spPr>
          <a:xfrm>
            <a:off x="233097" y="4696240"/>
            <a:ext cx="11280962" cy="646331"/>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cs typeface="Times New Roman" panose="02020603050405020304" pitchFamily="18" charset="0"/>
                <a:sym typeface="+mn-ea"/>
              </a:rPr>
              <a:t>	</a:t>
            </a: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93694" y="1428999"/>
            <a:ext cx="11242785" cy="1077218"/>
          </a:xfrm>
          <a:prstGeom prst="rect">
            <a:avLst/>
          </a:prstGeom>
        </p:spPr>
        <p:txBody>
          <a:bodyPr wrap="square">
            <a:spAutoFit/>
          </a:bodyPr>
          <a:lstStyle/>
          <a:p>
            <a:pPr marL="0" lvl="1"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Câu</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smtClean="0">
                <a:solidFill>
                  <a:srgbClr val="FF66CC"/>
                </a:solidFill>
                <a:latin typeface="Times New Roman" panose="02020603050405020304" pitchFamily="18" charset="0"/>
                <a:cs typeface="Times New Roman" panose="02020603050405020304" pitchFamily="18" charset="0"/>
              </a:rPr>
              <a:t>5: </a:t>
            </a:r>
            <a:r>
              <a:rPr lang="en-US" sz="3200" dirty="0" err="1">
                <a:solidFill>
                  <a:srgbClr val="FF66CC"/>
                </a:solidFill>
                <a:latin typeface="Times New Roman" panose="02020603050405020304" pitchFamily="18" charset="0"/>
                <a:cs typeface="Times New Roman" panose="02020603050405020304" pitchFamily="18" charset="0"/>
              </a:rPr>
              <a:t>Câu</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chuyện</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Quê</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ngoại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gợi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cho</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em</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cảm</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nghĩ</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gì</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về</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tình</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cảm</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của</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mỗi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người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đối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với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quê</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hương</a:t>
            </a:r>
            <a:r>
              <a:rPr lang="en-US" sz="3200" dirty="0">
                <a:solidFill>
                  <a:srgbClr val="FF66CC"/>
                </a:solidFill>
                <a:latin typeface="Times New Roman" panose="02020603050405020304" pitchFamily="18" charset="0"/>
                <a:cs typeface="Times New Roman" panose="02020603050405020304" pitchFamily="18" charset="0"/>
              </a:rPr>
              <a:t>?</a:t>
            </a:r>
            <a:endParaRPr lang="en-US" sz="32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Pentagon 1"/>
          <p:cNvSpPr/>
          <p:nvPr/>
        </p:nvSpPr>
        <p:spPr>
          <a:xfrm>
            <a:off x="525064" y="3556000"/>
            <a:ext cx="3538937" cy="1786571"/>
          </a:xfrm>
          <a:prstGeom prst="homePlat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Nỗi</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nhớ</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những</a:t>
            </a:r>
            <a:r>
              <a:rPr lang="en-US" sz="2800" dirty="0" smtClean="0">
                <a:solidFill>
                  <a:schemeClr val="tx1"/>
                </a:solidFill>
                <a:latin typeface="Times New Roman" pitchFamily="18" charset="0"/>
                <a:cs typeface="Times New Roman" pitchFamily="18" charset="0"/>
              </a:rPr>
              <a:t> </a:t>
            </a:r>
          </a:p>
          <a:p>
            <a:pPr algn="ct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ảnh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đẹp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quê</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hương</a:t>
            </a:r>
            <a:endParaRPr lang="en-US" sz="2800" dirty="0">
              <a:solidFill>
                <a:schemeClr val="tx1"/>
              </a:solidFill>
              <a:latin typeface="Times New Roman" pitchFamily="18" charset="0"/>
              <a:cs typeface="Times New Roman" pitchFamily="18" charset="0"/>
            </a:endParaRPr>
          </a:p>
        </p:txBody>
      </p:sp>
      <p:sp>
        <p:nvSpPr>
          <p:cNvPr id="10" name="Pentagon 9"/>
          <p:cNvSpPr/>
          <p:nvPr/>
        </p:nvSpPr>
        <p:spPr>
          <a:xfrm>
            <a:off x="7975122" y="3435349"/>
            <a:ext cx="3538937" cy="1786571"/>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Tình</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yêu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quê</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hương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sâu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nặng</a:t>
            </a:r>
            <a:endParaRPr lang="en-US" sz="2800" dirty="0">
              <a:solidFill>
                <a:schemeClr val="tx1"/>
              </a:solidFill>
              <a:latin typeface="Times New Roman" pitchFamily="18" charset="0"/>
              <a:cs typeface="Times New Roman" pitchFamily="18" charset="0"/>
            </a:endParaRPr>
          </a:p>
        </p:txBody>
      </p:sp>
      <p:sp>
        <p:nvSpPr>
          <p:cNvPr id="11" name="Pentagon 10"/>
          <p:cNvSpPr/>
          <p:nvPr/>
        </p:nvSpPr>
        <p:spPr>
          <a:xfrm>
            <a:off x="4238171" y="3435350"/>
            <a:ext cx="3538937" cy="1786571"/>
          </a:xfrm>
          <a:prstGeom prst="homePlat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Nỗi</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nhớ</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những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ruột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thịt</a:t>
            </a:r>
            <a:endParaRPr lang="en-US"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8" grpId="1"/>
      <p:bldP spid="9" grpId="0"/>
      <p:bldP spid="2"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p:nvPr/>
        </p:nvSpPr>
        <p:spPr>
          <a:xfrm>
            <a:off x="447040" y="297180"/>
            <a:ext cx="12360275" cy="739775"/>
          </a:xfrm>
          <a:prstGeom prst="rect">
            <a:avLst/>
          </a:prstGeom>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endParaRPr lang="nl-NL" sz="3600" b="1" dirty="0" smtClean="0">
              <a:solidFill>
                <a:srgbClr val="FF0000"/>
              </a:solidFill>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24" y="409119"/>
            <a:ext cx="943613" cy="1073426"/>
          </a:xfrm>
          <a:prstGeom prst="rect">
            <a:avLst/>
          </a:prstGeom>
        </p:spPr>
      </p:pic>
      <p:sp>
        <p:nvSpPr>
          <p:cNvPr id="8" name="Rounded Rectangle 7"/>
          <p:cNvSpPr/>
          <p:nvPr/>
        </p:nvSpPr>
        <p:spPr>
          <a:xfrm>
            <a:off x="1480207" y="297180"/>
            <a:ext cx="10293939" cy="144896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sẻ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niệm</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đó</a:t>
            </a:r>
            <a:r>
              <a:rPr lang="en-US" sz="3200" dirty="0" smtClean="0">
                <a:latin typeface="Times New Roman" panose="02020603050405020304" pitchFamily="18" charset="0"/>
                <a:cs typeface="Times New Roman" panose="02020603050405020304" pitchFamily="18" charset="0"/>
              </a:rPr>
              <a:t>.</a:t>
            </a:r>
            <a:r>
              <a:rPr lang="en-GB"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altLang="en-US" sz="3200" b="1" dirty="0">
              <a:solidFill>
                <a:schemeClr val="bg1"/>
              </a:solidFill>
              <a:latin typeface="Times New Roman" panose="02020603050405020304" pitchFamily="18" charset="0"/>
              <a:cs typeface="Times New Roman" panose="02020603050405020304" pitchFamily="18" charset="0"/>
            </a:endParaRPr>
          </a:p>
        </p:txBody>
      </p:sp>
      <p:sp>
        <p:nvSpPr>
          <p:cNvPr id="9" name="Rectangles 6"/>
          <p:cNvSpPr/>
          <p:nvPr/>
        </p:nvSpPr>
        <p:spPr>
          <a:xfrm>
            <a:off x="711087" y="2412650"/>
            <a:ext cx="2877139" cy="3425241"/>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s 1"/>
          <p:cNvSpPr/>
          <p:nvPr/>
        </p:nvSpPr>
        <p:spPr>
          <a:xfrm>
            <a:off x="4715510" y="2347595"/>
            <a:ext cx="2877185" cy="342519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exels-photo-2131661"/>
          <p:cNvPicPr>
            <a:picLocks noChangeAspect="1"/>
          </p:cNvPicPr>
          <p:nvPr/>
        </p:nvPicPr>
        <p:blipFill>
          <a:blip r:embed="rId6"/>
          <a:srcRect l="43968" t="4298" r="3289"/>
          <a:stretch>
            <a:fillRect/>
          </a:stretch>
        </p:blipFill>
        <p:spPr>
          <a:xfrm>
            <a:off x="8368665" y="2347595"/>
            <a:ext cx="2829560" cy="3425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10" grpId="0" bldLvl="0" animBg="1"/>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a:spLocks noGrp="1"/>
          </p:cNvSpPr>
          <p:nvPr>
            <p:ph type="title"/>
          </p:nvPr>
        </p:nvSpPr>
        <p:spPr>
          <a:xfrm>
            <a:off x="487875" y="796425"/>
            <a:ext cx="10515600" cy="646331"/>
          </a:xfrm>
          <a:prstGeom prst="rect">
            <a:avLst/>
          </a:prstGeom>
        </p:spPr>
        <p:txBody>
          <a:bodyPr wrap="square">
            <a:spAutoFit/>
          </a:bodyPr>
          <a:lstStyle/>
          <a:p>
            <a:pPr algn="ctr" eaLnBrk="1" hangingPunct="1"/>
            <a:r>
              <a:rPr lang="en-US" altLang="en-US" sz="4000" b="1" dirty="0">
                <a:solidFill>
                  <a:srgbClr val="FF66CC"/>
                </a:solidFill>
                <a:latin typeface="Times New Roman" panose="02020603050405020304" pitchFamily="18" charset="0"/>
                <a:cs typeface="Times New Roman" panose="02020603050405020304" pitchFamily="18" charset="0"/>
              </a:rPr>
              <a:t>NỘI DUNG </a:t>
            </a:r>
          </a:p>
        </p:txBody>
      </p:sp>
      <p:sp>
        <p:nvSpPr>
          <p:cNvPr id="10" name="Rectangle 9"/>
          <p:cNvSpPr/>
          <p:nvPr/>
        </p:nvSpPr>
        <p:spPr>
          <a:xfrm>
            <a:off x="487875" y="1801504"/>
            <a:ext cx="11244580" cy="2183852"/>
          </a:xfrm>
          <a:prstGeom prst="rect">
            <a:avLst/>
          </a:prstGeom>
          <a:solidFill>
            <a:schemeClr val="accent4">
              <a:lumMod val="20000"/>
              <a:lumOff val="80000"/>
            </a:scheme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endParaRPr lang="en-US" sz="3600" dirty="0" err="1">
              <a:solidFill>
                <a:schemeClr val="tx1"/>
              </a:solidFill>
              <a:latin typeface="Times New Roman" panose="02020603050405020304" pitchFamily="18" charset="0"/>
              <a:cs typeface="Times New Roman" panose="02020603050405020304" pitchFamily="18" charset="0"/>
            </a:endParaRPr>
          </a:p>
          <a:p>
            <a:pPr indent="457200" algn="just"/>
            <a:r>
              <a:rPr lang="en-US" sz="3600" dirty="0" err="1">
                <a:solidFill>
                  <a:schemeClr val="tx1"/>
                </a:solidFill>
                <a:latin typeface="Times New Roman" panose="02020603050405020304" pitchFamily="18" charset="0"/>
                <a:cs typeface="Times New Roman" panose="02020603050405020304" pitchFamily="18" charset="0"/>
              </a:rPr>
              <a:t>Chúng</a:t>
            </a:r>
            <a:r>
              <a:rPr lang="en-US" sz="3600" dirty="0">
                <a:solidFill>
                  <a:schemeClr val="tx1"/>
                </a:solidFill>
                <a:latin typeface="Times New Roman" panose="02020603050405020304" pitchFamily="18" charset="0"/>
                <a:cs typeface="Times New Roman" panose="02020603050405020304" pitchFamily="18" charset="0"/>
              </a:rPr>
              <a:t> ta </a:t>
            </a:r>
            <a:r>
              <a:rPr lang="en-US" sz="3600" dirty="0" err="1">
                <a:solidFill>
                  <a:schemeClr val="tx1"/>
                </a:solidFill>
                <a:latin typeface="Times New Roman" panose="02020603050405020304" pitchFamily="18" charset="0"/>
                <a:cs typeface="Times New Roman" panose="02020603050405020304" pitchFamily="18" charset="0"/>
              </a:rPr>
              <a:t>ai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ai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cũng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quê</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kỉ</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niệm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quê</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bao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giờ</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cũng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đẹp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Đặc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biệt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khi</a:t>
            </a:r>
            <a:r>
              <a:rPr lang="en-US" sz="3600" dirty="0">
                <a:solidFill>
                  <a:schemeClr val="tx1"/>
                </a:solidFill>
                <a:latin typeface="Times New Roman" panose="02020603050405020304" pitchFamily="18" charset="0"/>
                <a:cs typeface="Times New Roman" panose="02020603050405020304" pitchFamily="18" charset="0"/>
              </a:rPr>
              <a:t> ta </a:t>
            </a:r>
            <a:r>
              <a:rPr lang="en-US" sz="3600" dirty="0" err="1">
                <a:solidFill>
                  <a:schemeClr val="tx1"/>
                </a:solidFill>
                <a:latin typeface="Times New Roman" panose="02020603050405020304" pitchFamily="18" charset="0"/>
                <a:cs typeface="Times New Roman" panose="02020603050405020304" pitchFamily="18" charset="0"/>
              </a:rPr>
              <a:t>đi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thì</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nỗi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nhớ</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quê</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càng</a:t>
            </a:r>
            <a:r>
              <a:rPr lang="en-US" sz="3600" dirty="0">
                <a:solidFill>
                  <a:schemeClr val="tx1"/>
                </a:solidFill>
                <a:latin typeface="Times New Roman" panose="02020603050405020304" pitchFamily="18" charset="0"/>
                <a:cs typeface="Times New Roman" panose="02020603050405020304" pitchFamily="18" charset="0"/>
              </a:rPr>
              <a:t> da </a:t>
            </a:r>
            <a:r>
              <a:rPr lang="en-US" sz="3600" dirty="0" err="1" smtClean="0">
                <a:solidFill>
                  <a:schemeClr val="tx1"/>
                </a:solidFill>
                <a:latin typeface="Times New Roman" panose="02020603050405020304" pitchFamily="18" charset="0"/>
                <a:cs typeface="Times New Roman" panose="02020603050405020304" pitchFamily="18" charset="0"/>
              </a:rPr>
              <a:t>diết</a:t>
            </a:r>
            <a:r>
              <a:rPr lang="en-GB" sz="3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3"/>
          </p:nvPr>
        </p:nvSpPr>
        <p:spPr>
          <a:xfrm>
            <a:off x="425037" y="1463523"/>
            <a:ext cx="10960925" cy="6010109"/>
          </a:xfrm>
        </p:spPr>
        <p:txBody>
          <a:bodyPr>
            <a:noAutofit/>
          </a:bodyPr>
          <a:lstStyle/>
          <a:p>
            <a:pPr marL="0" indent="457200" algn="just">
              <a:buNone/>
            </a:pP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Sau chuyến thăm quê ngoại </a:t>
            </a:r>
            <a:r>
              <a:rPr lang="vi-VN" sz="3200" dirty="0" smtClean="0">
                <a:solidFill>
                  <a:srgbClr val="FF66CC"/>
                </a:solidFill>
                <a:latin typeface="Times New Roman" panose="02020603050405020304" pitchFamily="18" charset="0"/>
                <a:cs typeface="Times New Roman" panose="02020603050405020304" pitchFamily="18" charset="0"/>
                <a:sym typeface="+mn-ea"/>
              </a:rPr>
              <a:t>trở về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nước Mỹ</a:t>
            </a:r>
            <a:r>
              <a:rPr lang="vi-VN" sz="3200" dirty="0" smtClean="0">
                <a:solidFill>
                  <a:schemeClr val="bg1"/>
                </a:solidFill>
                <a:latin typeface="Times New Roman" panose="02020603050405020304" pitchFamily="18" charset="0"/>
                <a:cs typeface="Times New Roman" panose="02020603050405020304" pitchFamily="18" charset="0"/>
                <a:sym typeface="+mn-ea"/>
              </a:rPr>
              <a:t>,</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vi-VN" sz="3200" dirty="0" smtClean="0">
                <a:solidFill>
                  <a:srgbClr val="FF66CC"/>
                </a:solidFill>
                <a:latin typeface="Times New Roman" panose="02020603050405020304" pitchFamily="18" charset="0"/>
                <a:cs typeface="Times New Roman" panose="02020603050405020304" pitchFamily="18" charset="0"/>
                <a:sym typeface="+mn-ea"/>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Ki-a cảm thấy mình </a:t>
            </a:r>
            <a:r>
              <a:rPr lang="vi-VN" sz="3200" dirty="0" smtClean="0">
                <a:solidFill>
                  <a:srgbClr val="FF66CC"/>
                </a:solidFill>
                <a:latin typeface="Times New Roman" panose="02020603050405020304" pitchFamily="18" charset="0"/>
                <a:cs typeface="Times New Roman" panose="02020603050405020304" pitchFamily="18" charset="0"/>
                <a:sym typeface="+mn-ea"/>
              </a:rPr>
              <a:t>thật giàu có</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vi-VN" sz="3200" dirty="0" smtClean="0">
                <a:solidFill>
                  <a:srgbClr val="FF66CC"/>
                </a:solidFill>
                <a:latin typeface="Times New Roman" panose="02020603050405020304" pitchFamily="18" charset="0"/>
                <a:cs typeface="Times New Roman" panose="02020603050405020304" pitchFamily="18" charset="0"/>
                <a:sym typeface="+mn-ea"/>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vì có thêm một quê hương.</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 Em kể cho các bạn biết</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vi-VN" sz="3200" dirty="0" smtClean="0">
                <a:solidFill>
                  <a:schemeClr val="bg1"/>
                </a:solidFill>
                <a:latin typeface="Times New Roman" panose="02020603050405020304" pitchFamily="18" charset="0"/>
                <a:cs typeface="Times New Roman" panose="02020603050405020304" pitchFamily="18" charset="0"/>
                <a:sym typeface="+mn-ea"/>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mình vừa có một chuyến đi</a:t>
            </a:r>
            <a:r>
              <a:rPr lang="vi-VN" sz="3200" dirty="0" smtClean="0">
                <a:solidFill>
                  <a:schemeClr val="bg1"/>
                </a:solidFill>
                <a:latin typeface="Times New Roman" panose="02020603050405020304" pitchFamily="18" charset="0"/>
                <a:cs typeface="Times New Roman" panose="02020603050405020304" pitchFamily="18" charset="0"/>
                <a:sym typeface="+mn-ea"/>
              </a:rPr>
              <a:t> </a:t>
            </a:r>
            <a:r>
              <a:rPr lang="vi-VN" sz="3200" dirty="0" smtClean="0">
                <a:solidFill>
                  <a:srgbClr val="FF66CC"/>
                </a:solidFill>
                <a:latin typeface="Times New Roman" panose="02020603050405020304" pitchFamily="18" charset="0"/>
                <a:cs typeface="Times New Roman" panose="02020603050405020304" pitchFamily="18" charset="0"/>
                <a:sym typeface="+mn-ea"/>
              </a:rPr>
              <a:t>rất xa</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en-US" altLang="vi-VN" sz="3200" b="1" dirty="0" smtClean="0">
                <a:solidFill>
                  <a:srgbClr val="FF66CC"/>
                </a:solidFill>
                <a:latin typeface="Times New Roman" panose="02020603050405020304" pitchFamily="18" charset="0"/>
                <a:ea typeface="Times New Roman" panose="02020603050405020304" pitchFamily="18" charset="0"/>
                <a:sym typeface="+mn-ea"/>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để đến một ngôi làng ở Việt Nam.</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 Ngôi làng đó là </a:t>
            </a:r>
            <a:r>
              <a:rPr lang="vi-VN" sz="3200" dirty="0" smtClean="0">
                <a:solidFill>
                  <a:srgbClr val="FF66CC"/>
                </a:solidFill>
                <a:latin typeface="Times New Roman" panose="02020603050405020304" pitchFamily="18" charset="0"/>
                <a:cs typeface="Times New Roman" panose="02020603050405020304" pitchFamily="18" charset="0"/>
                <a:sym typeface="+mn-ea"/>
              </a:rPr>
              <a:t>quê ngoại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của em đấy</a:t>
            </a:r>
            <a:r>
              <a:rPr lang="vi-VN" sz="3200" dirty="0" smtClean="0">
                <a:solidFill>
                  <a:srgbClr val="FF66CC"/>
                </a:solidFill>
                <a:latin typeface="Times New Roman" panose="02020603050405020304" pitchFamily="18" charset="0"/>
                <a:cs typeface="Times New Roman" panose="02020603050405020304" pitchFamily="18" charset="0"/>
                <a:sym typeface="+mn-ea"/>
              </a:rPr>
              <a:t>.</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endParaRPr lang="vi-VN" sz="3200" dirty="0">
              <a:solidFill>
                <a:srgbClr val="FF66CC"/>
              </a:solidFill>
              <a:latin typeface="Times New Roman" panose="02020603050405020304" pitchFamily="18" charset="0"/>
              <a:cs typeface="Times New Roman" panose="02020603050405020304" pitchFamily="18" charset="0"/>
            </a:endParaRPr>
          </a:p>
        </p:txBody>
      </p:sp>
      <p:sp>
        <p:nvSpPr>
          <p:cNvPr id="5" name="Rounded Rectangle 17"/>
          <p:cNvSpPr/>
          <p:nvPr/>
        </p:nvSpPr>
        <p:spPr>
          <a:xfrm>
            <a:off x="1321286" y="27311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FF00"/>
                </a:solidFill>
                <a:latin typeface="Times New Roman" panose="02020603050405020304" pitchFamily="18" charset="0"/>
                <a:cs typeface="Times New Roman" panose="02020603050405020304" pitchFamily="18" charset="0"/>
              </a:rPr>
              <a:t>Luyện</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đọc</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lại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293370"/>
            <a:ext cx="827590" cy="864764"/>
          </a:xfrm>
          <a:prstGeom prst="rect">
            <a:avLst/>
          </a:prstGeom>
        </p:spPr>
      </p:pic>
    </p:spTree>
  </p:cSld>
  <p:clrMapOvr>
    <a:masterClrMapping/>
  </p:clrMapOvr>
  <p:transition/>
  <p:timing>
    <p:tnLst>
      <p:par>
        <p:cTn id="1" dur="indefinite" restart="never" nodeType="tmRoot"/>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667789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2" descr="D:\THANH MAI\2023-2024\KHOI\DAY TRUYEN HINH\hinh anh\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s 1"/>
          <p:cNvSpPr/>
          <p:nvPr/>
        </p:nvSpPr>
        <p:spPr>
          <a:xfrm>
            <a:off x="4994002" y="782226"/>
            <a:ext cx="5560786" cy="802640"/>
          </a:xfrm>
          <a:prstGeom prst="rect">
            <a:avLst/>
          </a:prstGeom>
          <a:solidFill>
            <a:srgbClr val="09A727"/>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457200" indent="-457200" algn="ctr">
              <a:lnSpc>
                <a:spcPct val="120000"/>
              </a:lnSpc>
            </a:pPr>
            <a:r>
              <a:rPr lang="nl-NL" sz="3200" b="1" dirty="0" smtClean="0">
                <a:solidFill>
                  <a:srgbClr val="FFFF00"/>
                </a:solidFill>
                <a:latin typeface="Times New Roman" panose="02020603050405020304" pitchFamily="18" charset="0"/>
                <a:ea typeface="Times New Roman" panose="02020603050405020304" pitchFamily="18" charset="0"/>
                <a:sym typeface="+mn-ea"/>
              </a:rPr>
              <a:t>Bài 24: QUÊ NGOẠI</a:t>
            </a:r>
          </a:p>
        </p:txBody>
      </p:sp>
      <p:sp>
        <p:nvSpPr>
          <p:cNvPr id="6" name="Rectangle 5"/>
          <p:cNvSpPr/>
          <p:nvPr/>
        </p:nvSpPr>
        <p:spPr>
          <a:xfrm>
            <a:off x="6121374" y="193785"/>
            <a:ext cx="2300566" cy="564257"/>
          </a:xfrm>
          <a:prstGeom prst="rect">
            <a:avLst/>
          </a:prstGeom>
        </p:spPr>
        <p:txBody>
          <a:bodyPr wrap="none">
            <a:spAutoFit/>
          </a:bodyPr>
          <a:lstStyle/>
          <a:p>
            <a:pPr marL="457200" indent="-457200" algn="ctr">
              <a:lnSpc>
                <a:spcPct val="120000"/>
              </a:lnSpc>
            </a:pPr>
            <a:r>
              <a:rPr lang="nl-NL" sz="2800" b="1" dirty="0">
                <a:solidFill>
                  <a:srgbClr val="002060"/>
                </a:solidFill>
                <a:latin typeface="Times New Roman" panose="02020603050405020304" pitchFamily="18" charset="0"/>
                <a:ea typeface="Times New Roman" panose="02020603050405020304" pitchFamily="18" charset="0"/>
              </a:rPr>
              <a:t>TIẾNG VIỆT</a:t>
            </a:r>
            <a:endParaRPr lang="en-US" sz="2800"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308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183378"/>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261299"/>
            <a:ext cx="932538" cy="483745"/>
          </a:xfrm>
          <a:prstGeom prst="rect">
            <a:avLst/>
          </a:prstGeom>
        </p:spPr>
      </p:pic>
      <p:sp>
        <p:nvSpPr>
          <p:cNvPr id="6" name="Title 3"/>
          <p:cNvSpPr txBox="1"/>
          <p:nvPr/>
        </p:nvSpPr>
        <p:spPr>
          <a:xfrm>
            <a:off x="1265066" y="22652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QUÊ NGOẠI</a:t>
            </a:r>
            <a:endPar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290181" y="806535"/>
            <a:ext cx="11747144" cy="7248138"/>
          </a:xfrm>
          <a:prstGeom prst="rect">
            <a:avLst/>
          </a:prstGeom>
          <a:noFill/>
        </p:spPr>
        <p:txBody>
          <a:bodyPr wrap="square" rtlCol="0">
            <a:spAutoFit/>
          </a:bodyPr>
          <a:lstStyle/>
          <a:p>
            <a:pPr algn="just"/>
            <a:r>
              <a:rPr lang="en-US" sz="3100" b="0" i="0" dirty="0">
                <a:solidFill>
                  <a:schemeClr val="bg1"/>
                </a:solidFill>
                <a:effectLst/>
                <a:latin typeface="Times New Roman" panose="02020603050405020304" pitchFamily="18" charset="0"/>
                <a:cs typeface="Times New Roman" panose="02020603050405020304" pitchFamily="18" charset="0"/>
              </a:rPr>
              <a:t>	</a:t>
            </a:r>
            <a:r>
              <a:rPr lang="vi-VN" sz="3100" dirty="0">
                <a:latin typeface="Times New Roman" panose="02020603050405020304" pitchFamily="18" charset="0"/>
                <a:cs typeface="Times New Roman" panose="02020603050405020304" pitchFamily="18" charset="0"/>
              </a:rPr>
              <a:t> 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p>
          <a:p>
            <a:pPr algn="just"/>
            <a:r>
              <a:rPr lang="en-US" sz="3100" dirty="0" smtClean="0">
                <a:latin typeface="Times New Roman" panose="02020603050405020304" pitchFamily="18" charset="0"/>
                <a:cs typeface="Times New Roman" panose="02020603050405020304" pitchFamily="18" charset="0"/>
              </a:rPr>
              <a:t>	</a:t>
            </a:r>
            <a:r>
              <a:rPr lang="vi-VN" sz="3100" dirty="0" smtClean="0">
                <a:latin typeface="Times New Roman" panose="02020603050405020304" pitchFamily="18" charset="0"/>
                <a:cs typeface="Times New Roman" panose="02020603050405020304" pitchFamily="18" charset="0"/>
              </a:rPr>
              <a:t>Mẹ </a:t>
            </a:r>
            <a:r>
              <a:rPr lang="vi-VN" sz="3100" dirty="0">
                <a:latin typeface="Times New Roman" panose="02020603050405020304" pitchFamily="18" charset="0"/>
                <a:cs typeface="Times New Roman" panose="02020603050405020304" pitchFamily="18" charset="0"/>
              </a:rPr>
              <a:t>của Ki-a kể khi mẹ còn nhỏ, cứ vào dịp nghỉ hè là mẹ lại được ông ngoại đưa ra đê thả diều, lấy lá dứa dại làm những chiếc chong chóng và những chiếc kèn thổi vang trên mặt đê trong những chiều mùa hạ.</a:t>
            </a:r>
          </a:p>
          <a:p>
            <a:pPr algn="just"/>
            <a:r>
              <a:rPr lang="en-US" sz="3100" dirty="0" smtClean="0">
                <a:latin typeface="Times New Roman" panose="02020603050405020304" pitchFamily="18" charset="0"/>
                <a:cs typeface="Times New Roman" panose="02020603050405020304" pitchFamily="18" charset="0"/>
              </a:rPr>
              <a:t>	</a:t>
            </a:r>
            <a:r>
              <a:rPr lang="vi-VN" sz="3100" dirty="0" smtClean="0">
                <a:latin typeface="Times New Roman" panose="02020603050405020304" pitchFamily="18" charset="0"/>
                <a:cs typeface="Times New Roman" panose="02020603050405020304" pitchFamily="18" charset="0"/>
              </a:rPr>
              <a:t>Sau 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p>
          <a:p>
            <a:pPr algn="just"/>
            <a:r>
              <a:rPr lang="vi-VN" sz="3100" b="0" i="0" dirty="0" smtClean="0">
                <a:solidFill>
                  <a:schemeClr val="bg1"/>
                </a:solidFill>
                <a:effectLst/>
                <a:latin typeface="Times New Roman" panose="02020603050405020304" pitchFamily="18" charset="0"/>
                <a:cs typeface="Times New Roman" panose="02020603050405020304" pitchFamily="18" charset="0"/>
              </a:rPr>
              <a:t/>
            </a:r>
            <a:br>
              <a:rPr lang="vi-VN" sz="3100" b="0" i="0" dirty="0" smtClean="0">
                <a:solidFill>
                  <a:schemeClr val="bg1"/>
                </a:solidFill>
                <a:effectLst/>
                <a:latin typeface="Times New Roman" panose="02020603050405020304" pitchFamily="18" charset="0"/>
                <a:cs typeface="Times New Roman" panose="02020603050405020304" pitchFamily="18" charset="0"/>
              </a:rPr>
            </a:br>
            <a:r>
              <a:rPr lang="vi-VN" sz="3100" b="0" i="0" dirty="0" smtClean="0">
                <a:solidFill>
                  <a:schemeClr val="bg1"/>
                </a:solidFill>
                <a:effectLst/>
                <a:latin typeface="Times New Roman" panose="02020603050405020304" pitchFamily="18" charset="0"/>
                <a:cs typeface="Times New Roman" panose="02020603050405020304" pitchFamily="18" charset="0"/>
              </a:rPr>
              <a:t/>
            </a:r>
            <a:br>
              <a:rPr lang="vi-VN" sz="3100" b="0" i="0" dirty="0" smtClean="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376" y="1516231"/>
            <a:ext cx="11382233" cy="7478970"/>
          </a:xfrm>
          <a:prstGeom prst="rect">
            <a:avLst/>
          </a:prstGeom>
          <a:noFill/>
        </p:spPr>
        <p:txBody>
          <a:bodyPr wrap="square" rtlCol="0">
            <a:spAutoFit/>
          </a:bodyPr>
          <a:lstStyle/>
          <a:p>
            <a:pPr algn="just"/>
            <a:r>
              <a:rPr lang="en-US" sz="3100" b="0" i="0" dirty="0" smtClean="0">
                <a:solidFill>
                  <a:schemeClr val="bg1"/>
                </a:solidFill>
                <a:effectLst/>
                <a:latin typeface="Times New Roman" panose="02020603050405020304" pitchFamily="18" charset="0"/>
                <a:cs typeface="Times New Roman" panose="02020603050405020304" pitchFamily="18" charset="0"/>
              </a:rPr>
              <a:t>	</a:t>
            </a:r>
            <a:r>
              <a:rPr lang="vi-VN" sz="3100" dirty="0" smtClean="0">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p>
          <a:p>
            <a:pPr algn="just"/>
            <a:r>
              <a:rPr lang="en-US" sz="3100" dirty="0" smtClean="0">
                <a:latin typeface="Times New Roman" panose="02020603050405020304" pitchFamily="18" charset="0"/>
                <a:cs typeface="Times New Roman" panose="02020603050405020304" pitchFamily="18" charset="0"/>
              </a:rPr>
              <a:t>							</a:t>
            </a:r>
          </a:p>
          <a:p>
            <a:pPr algn="just"/>
            <a:r>
              <a:rPr lang="en-US" sz="3100" dirty="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						</a:t>
            </a:r>
            <a:r>
              <a:rPr lang="vi-VN" sz="3100" dirty="0" smtClean="0">
                <a:latin typeface="Times New Roman" panose="02020603050405020304" pitchFamily="18" charset="0"/>
                <a:cs typeface="Times New Roman" panose="02020603050405020304" pitchFamily="18" charset="0"/>
              </a:rPr>
              <a:t>(</a:t>
            </a:r>
            <a:r>
              <a:rPr lang="vi-VN" sz="3100" i="1" dirty="0">
                <a:latin typeface="Times New Roman" panose="02020603050405020304" pitchFamily="18" charset="0"/>
                <a:cs typeface="Times New Roman" panose="02020603050405020304" pitchFamily="18" charset="0"/>
              </a:rPr>
              <a:t>Theo</a:t>
            </a:r>
            <a:r>
              <a:rPr lang="vi-VN" sz="3100" dirty="0">
                <a:latin typeface="Times New Roman" panose="02020603050405020304" pitchFamily="18" charset="0"/>
                <a:cs typeface="Times New Roman" panose="02020603050405020304" pitchFamily="18" charset="0"/>
              </a:rPr>
              <a:t> Nguyễn Quang Thiều)</a:t>
            </a:r>
          </a:p>
          <a:p>
            <a:pPr algn="just"/>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90181" y="524578"/>
            <a:ext cx="880742" cy="64607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602499"/>
            <a:ext cx="932538" cy="483745"/>
          </a:xfrm>
          <a:prstGeom prst="rect">
            <a:avLst/>
          </a:prstGeom>
        </p:spPr>
      </p:pic>
      <p:sp>
        <p:nvSpPr>
          <p:cNvPr id="7" name="Title 3"/>
          <p:cNvSpPr txBox="1"/>
          <p:nvPr/>
        </p:nvSpPr>
        <p:spPr>
          <a:xfrm>
            <a:off x="1265066" y="63596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FF0000"/>
                </a:solidFill>
                <a:latin typeface="Times New Roman" panose="02020603050405020304" pitchFamily="18" charset="0"/>
                <a:ea typeface="Times New Roman" panose="02020603050405020304" pitchFamily="18" charset="0"/>
              </a:rPr>
              <a:t>QUÊ NGOẠI</a:t>
            </a:r>
            <a:endPar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201022"/>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363347"/>
            <a:ext cx="932538" cy="483745"/>
          </a:xfrm>
          <a:prstGeom prst="rect">
            <a:avLst/>
          </a:prstGeom>
        </p:spPr>
      </p:pic>
      <p:sp>
        <p:nvSpPr>
          <p:cNvPr id="6" name="Rounded Rectangle 3"/>
          <p:cNvSpPr/>
          <p:nvPr/>
        </p:nvSpPr>
        <p:spPr>
          <a:xfrm>
            <a:off x="3600011" y="523935"/>
            <a:ext cx="4750490"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LUYỆN ĐỌC TỪ KHÓ</a:t>
            </a:r>
          </a:p>
        </p:txBody>
      </p:sp>
      <p:sp>
        <p:nvSpPr>
          <p:cNvPr id="20" name="Rounded Rectangle 3"/>
          <p:cNvSpPr/>
          <p:nvPr/>
        </p:nvSpPr>
        <p:spPr>
          <a:xfrm>
            <a:off x="3288253" y="2542290"/>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LUYỆN ĐỌC CÂU DÀI</a:t>
            </a:r>
          </a:p>
        </p:txBody>
      </p:sp>
      <p:sp>
        <p:nvSpPr>
          <p:cNvPr id="2" name="Rectangle 1"/>
          <p:cNvSpPr/>
          <p:nvPr/>
        </p:nvSpPr>
        <p:spPr>
          <a:xfrm>
            <a:off x="3600011" y="1602642"/>
            <a:ext cx="2343589"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smtClean="0">
                <a:solidFill>
                  <a:srgbClr val="FF0000"/>
                </a:solidFill>
                <a:latin typeface="Times New Roman" panose="02020603050405020304" pitchFamily="18" charset="0"/>
                <a:cs typeface="Times New Roman" panose="02020603050405020304" pitchFamily="18" charset="0"/>
              </a:rPr>
              <a:t>rộng</a:t>
            </a:r>
            <a:r>
              <a:rPr lang="en-US" altLang="en-US" sz="3600" i="1" dirty="0" smtClean="0">
                <a:solidFill>
                  <a:srgbClr val="FF0000"/>
                </a:solidFill>
                <a:latin typeface="Times New Roman" panose="02020603050405020304" pitchFamily="18" charset="0"/>
                <a:cs typeface="Times New Roman" panose="02020603050405020304" pitchFamily="18" charset="0"/>
              </a:rPr>
              <a:t> </a:t>
            </a:r>
            <a:r>
              <a:rPr lang="en-US" altLang="en-US" sz="3600" i="1" dirty="0" err="1" smtClean="0">
                <a:solidFill>
                  <a:srgbClr val="FF0000"/>
                </a:solidFill>
                <a:latin typeface="Times New Roman" panose="02020603050405020304" pitchFamily="18" charset="0"/>
                <a:cs typeface="Times New Roman" panose="02020603050405020304" pitchFamily="18" charset="0"/>
              </a:rPr>
              <a:t>lớn</a:t>
            </a:r>
            <a:r>
              <a:rPr lang="en-US" altLang="en-US" sz="3600" i="1" dirty="0" smtClean="0">
                <a:solidFill>
                  <a:srgbClr val="FF0000"/>
                </a:solidFill>
                <a:latin typeface="Times New Roman" panose="02020603050405020304" pitchFamily="18" charset="0"/>
                <a:cs typeface="Times New Roman" panose="02020603050405020304" pitchFamily="18" charset="0"/>
              </a:rPr>
              <a:t> </a:t>
            </a:r>
            <a:endParaRPr lang="vi-VN" altLang="en-US" sz="3600" i="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9092388" y="1598451"/>
            <a:ext cx="2480914"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smtClean="0">
                <a:solidFill>
                  <a:srgbClr val="FF0000"/>
                </a:solidFill>
                <a:latin typeface="Times New Roman" panose="02020603050405020304" pitchFamily="18" charset="0"/>
              </a:rPr>
              <a:t>thi</a:t>
            </a:r>
            <a:r>
              <a:rPr lang="en-US" altLang="en-US" sz="3600" i="1" dirty="0" smtClean="0">
                <a:solidFill>
                  <a:srgbClr val="FF0000"/>
                </a:solidFill>
                <a:latin typeface="Times New Roman" panose="02020603050405020304" pitchFamily="18" charset="0"/>
              </a:rPr>
              <a:t> </a:t>
            </a:r>
            <a:r>
              <a:rPr lang="en-US" altLang="en-US" sz="3600" i="1" dirty="0" err="1" smtClean="0">
                <a:solidFill>
                  <a:srgbClr val="FF0000"/>
                </a:solidFill>
                <a:latin typeface="Times New Roman" panose="02020603050405020304" pitchFamily="18" charset="0"/>
              </a:rPr>
              <a:t>thoảng</a:t>
            </a:r>
            <a:endParaRPr lang="vi-VN" altLang="en-US" sz="3600" i="1" dirty="0"/>
          </a:p>
        </p:txBody>
      </p:sp>
      <p:sp>
        <p:nvSpPr>
          <p:cNvPr id="13" name="Rectangle 12"/>
          <p:cNvSpPr/>
          <p:nvPr/>
        </p:nvSpPr>
        <p:spPr>
          <a:xfrm>
            <a:off x="730552" y="1608709"/>
            <a:ext cx="2455672"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smtClean="0">
                <a:solidFill>
                  <a:srgbClr val="FF0000"/>
                </a:solidFill>
                <a:latin typeface="Times New Roman" panose="02020603050405020304" pitchFamily="18" charset="0"/>
              </a:rPr>
              <a:t>làng</a:t>
            </a:r>
            <a:r>
              <a:rPr lang="en-US" altLang="en-US" sz="3600" i="1" dirty="0" smtClean="0">
                <a:solidFill>
                  <a:srgbClr val="FF0000"/>
                </a:solidFill>
                <a:latin typeface="Times New Roman" panose="02020603050405020304" pitchFamily="18" charset="0"/>
              </a:rPr>
              <a:t> </a:t>
            </a:r>
            <a:r>
              <a:rPr lang="en-US" altLang="en-US" sz="3600" i="1" dirty="0" err="1" smtClean="0">
                <a:solidFill>
                  <a:srgbClr val="FF0000"/>
                </a:solidFill>
                <a:latin typeface="Times New Roman" panose="02020603050405020304" pitchFamily="18" charset="0"/>
              </a:rPr>
              <a:t>Chùa</a:t>
            </a:r>
            <a:endParaRPr lang="vi-VN" altLang="en-US" sz="3600" i="1" dirty="0"/>
          </a:p>
        </p:txBody>
      </p:sp>
      <p:sp>
        <p:nvSpPr>
          <p:cNvPr id="14" name="Rectangle 13"/>
          <p:cNvSpPr/>
          <p:nvPr/>
        </p:nvSpPr>
        <p:spPr>
          <a:xfrm>
            <a:off x="6406284" y="1608709"/>
            <a:ext cx="2292607"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smtClean="0">
                <a:solidFill>
                  <a:srgbClr val="FF0000"/>
                </a:solidFill>
                <a:latin typeface="Times New Roman" panose="02020603050405020304" pitchFamily="18" charset="0"/>
                <a:cs typeface="Times New Roman" panose="02020603050405020304" pitchFamily="18" charset="0"/>
              </a:rPr>
              <a:t>trở</a:t>
            </a:r>
            <a:r>
              <a:rPr lang="en-US" altLang="en-US" sz="3600" i="1" dirty="0" smtClean="0">
                <a:solidFill>
                  <a:srgbClr val="FF0000"/>
                </a:solidFill>
                <a:latin typeface="Times New Roman" panose="02020603050405020304" pitchFamily="18" charset="0"/>
                <a:cs typeface="Times New Roman" panose="02020603050405020304" pitchFamily="18" charset="0"/>
              </a:rPr>
              <a:t> </a:t>
            </a:r>
            <a:r>
              <a:rPr lang="en-US" altLang="en-US" sz="3600" i="1" dirty="0" err="1" smtClean="0">
                <a:solidFill>
                  <a:srgbClr val="FF0000"/>
                </a:solidFill>
                <a:latin typeface="Times New Roman" panose="02020603050405020304" pitchFamily="18" charset="0"/>
                <a:cs typeface="Times New Roman" panose="02020603050405020304" pitchFamily="18" charset="0"/>
              </a:rPr>
              <a:t>về</a:t>
            </a:r>
            <a:endParaRPr lang="vi-VN" altLang="en-US" sz="3600" i="1" dirty="0">
              <a:solidFill>
                <a:srgbClr val="FF0000"/>
              </a:solidFill>
              <a:latin typeface="Times New Roman" panose="02020603050405020304" pitchFamily="18" charset="0"/>
              <a:cs typeface="Times New Roman" panose="02020603050405020304" pitchFamily="18" charset="0"/>
            </a:endParaRPr>
          </a:p>
        </p:txBody>
      </p:sp>
      <p:sp>
        <p:nvSpPr>
          <p:cNvPr id="3" name="Rectangle 6"/>
          <p:cNvSpPr/>
          <p:nvPr/>
        </p:nvSpPr>
        <p:spPr>
          <a:xfrm>
            <a:off x="462065" y="3483176"/>
            <a:ext cx="11267870" cy="3784600"/>
          </a:xfrm>
          <a:prstGeom prst="rect">
            <a:avLst/>
          </a:prstGeom>
        </p:spPr>
        <p:txBody>
          <a:bodyPr wrap="square">
            <a:spAutoFit/>
          </a:bodyPr>
          <a:lstStyle/>
          <a:p>
            <a:pPr algn="just"/>
            <a:r>
              <a:rPr lang="en-US" sz="3600" dirty="0">
                <a:solidFill>
                  <a:schemeClr val="bg1"/>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Mẹ của Ki-a </a:t>
            </a:r>
            <a:r>
              <a:rPr lang="vi-VN" sz="3600" dirty="0" smtClean="0">
                <a:latin typeface="Times New Roman" panose="02020603050405020304" pitchFamily="18" charset="0"/>
                <a:cs typeface="Times New Roman" panose="02020603050405020304" pitchFamily="18" charset="0"/>
              </a:rPr>
              <a:t>kể</a:t>
            </a:r>
            <a:r>
              <a:rPr lang="vi-VN" altLang="en-US" sz="3600" b="1" dirty="0">
                <a:latin typeface="Times New Roman" panose="02020603050405020304" pitchFamily="18" charset="0"/>
                <a:ea typeface="Times New Roman" panose="02020603050405020304" pitchFamily="18" charset="0"/>
              </a:rPr>
              <a:t> </a:t>
            </a:r>
            <a:r>
              <a:rPr lang="vi-VN" altLang="en-US" sz="4800" b="1" dirty="0">
                <a:solidFill>
                  <a:srgbClr val="FF0000"/>
                </a:solidFill>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khi mẹ còn nhỏ</a:t>
            </a:r>
            <a:r>
              <a:rPr lang="vi-VN" sz="3600" dirty="0" smtClean="0">
                <a:latin typeface="Times New Roman" panose="02020603050405020304" pitchFamily="18" charset="0"/>
                <a:cs typeface="Times New Roman" panose="02020603050405020304" pitchFamily="18" charset="0"/>
              </a:rPr>
              <a:t>,</a:t>
            </a:r>
            <a:r>
              <a:rPr lang="vi-VN" altLang="en-US" sz="4800" b="1" dirty="0" smtClean="0">
                <a:solidFill>
                  <a:srgbClr val="FF0000"/>
                </a:solidFill>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cứ vào dịp nghỉ </a:t>
            </a:r>
            <a:r>
              <a:rPr lang="vi-VN" sz="3600" dirty="0" smtClean="0">
                <a:latin typeface="Times New Roman" panose="02020603050405020304" pitchFamily="18" charset="0"/>
                <a:cs typeface="Times New Roman" panose="02020603050405020304" pitchFamily="18" charset="0"/>
              </a:rPr>
              <a:t>hè</a:t>
            </a:r>
            <a:r>
              <a:rPr lang="vi-VN" altLang="en-US" sz="4800" b="1" dirty="0" smtClean="0">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là mẹ lại được ông ngoại đưa ra đê thả diều</a:t>
            </a:r>
            <a:r>
              <a:rPr lang="vi-VN" sz="3600" dirty="0" smtClean="0">
                <a:latin typeface="Times New Roman" panose="02020603050405020304" pitchFamily="18" charset="0"/>
                <a:cs typeface="Times New Roman" panose="02020603050405020304" pitchFamily="18" charset="0"/>
              </a:rPr>
              <a:t>,</a:t>
            </a:r>
            <a:r>
              <a:rPr lang="vi-VN" altLang="en-US" sz="4800" b="1" dirty="0" smtClean="0">
                <a:solidFill>
                  <a:srgbClr val="FF0000"/>
                </a:solidFill>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lấy lá dứa dại làm những chiếc chong </a:t>
            </a:r>
            <a:r>
              <a:rPr lang="vi-VN" sz="3600" dirty="0" smtClean="0">
                <a:latin typeface="Times New Roman" panose="02020603050405020304" pitchFamily="18" charset="0"/>
                <a:cs typeface="Times New Roman" panose="02020603050405020304" pitchFamily="18" charset="0"/>
              </a:rPr>
              <a:t>chóng</a:t>
            </a:r>
            <a:r>
              <a:rPr lang="en-US" altLang="vi-VN" sz="3600" dirty="0" smtClean="0">
                <a:latin typeface="Times New Roman" panose="02020603050405020304" pitchFamily="18" charset="0"/>
                <a:cs typeface="Times New Roman" panose="02020603050405020304" pitchFamily="18" charset="0"/>
              </a:rPr>
              <a:t> </a:t>
            </a:r>
            <a:r>
              <a:rPr lang="vi-VN" altLang="en-US" sz="4800" b="1" dirty="0">
                <a:solidFill>
                  <a:srgbClr val="FF0000"/>
                </a:solidFill>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và </a:t>
            </a:r>
            <a:r>
              <a:rPr lang="vi-VN" sz="3600" dirty="0">
                <a:latin typeface="Times New Roman" panose="02020603050405020304" pitchFamily="18" charset="0"/>
                <a:cs typeface="Times New Roman" panose="02020603050405020304" pitchFamily="18" charset="0"/>
              </a:rPr>
              <a:t>những chiếc kèn thổi vang trên mặt </a:t>
            </a:r>
            <a:r>
              <a:rPr lang="vi-VN" sz="3600" dirty="0" smtClean="0">
                <a:latin typeface="Times New Roman" panose="02020603050405020304" pitchFamily="18" charset="0"/>
                <a:cs typeface="Times New Roman" panose="02020603050405020304" pitchFamily="18" charset="0"/>
              </a:rPr>
              <a:t>đê</a:t>
            </a:r>
            <a:r>
              <a:rPr lang="en-US" sz="3600" b="1" dirty="0" smtClean="0">
                <a:latin typeface="Times New Roman" panose="02020603050405020304" pitchFamily="18" charset="0"/>
              </a:rPr>
              <a:t> </a:t>
            </a:r>
            <a:r>
              <a:rPr lang="vi-VN" altLang="en-US" sz="4800" b="1" dirty="0" smtClean="0">
                <a:solidFill>
                  <a:srgbClr val="FF0000"/>
                </a:solidFill>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trong những chiều mùa </a:t>
            </a:r>
            <a:r>
              <a:rPr lang="vi-VN" sz="3600" dirty="0" smtClean="0">
                <a:latin typeface="Times New Roman" panose="02020603050405020304" pitchFamily="18" charset="0"/>
                <a:cs typeface="Times New Roman" panose="02020603050405020304" pitchFamily="18" charset="0"/>
              </a:rPr>
              <a:t>hạ</a:t>
            </a:r>
            <a:r>
              <a:rPr lang="en-US" altLang="vi-VN" sz="3600" dirty="0" smtClean="0">
                <a:latin typeface="Times New Roman" panose="02020603050405020304" pitchFamily="18" charset="0"/>
                <a:cs typeface="Times New Roman" panose="02020603050405020304" pitchFamily="18" charset="0"/>
              </a:rPr>
              <a:t>.</a:t>
            </a:r>
            <a:r>
              <a:rPr lang="vi-VN" altLang="en-US" sz="4800" b="1" dirty="0" smtClean="0">
                <a:solidFill>
                  <a:srgbClr val="FF0000"/>
                </a:solidFill>
                <a:latin typeface="Times New Roman" panose="02020603050405020304" pitchFamily="18" charset="0"/>
                <a:ea typeface="Times New Roman" panose="02020603050405020304" pitchFamily="18" charset="0"/>
              </a:rPr>
              <a:t>//</a:t>
            </a:r>
            <a:endParaRPr lang="vi-VN" sz="4800" dirty="0">
              <a:solidFill>
                <a:srgbClr val="FF0000"/>
              </a:solidFill>
              <a:latin typeface="Times New Roman" panose="02020603050405020304" pitchFamily="18" charset="0"/>
              <a:cs typeface="Times New Roman" panose="02020603050405020304" pitchFamily="18" charset="0"/>
            </a:endParaRPr>
          </a:p>
          <a:p>
            <a:pPr algn="just"/>
            <a:endParaRPr lang="vi-VN" altLang="en-US" sz="4800"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1"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1"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0" grpId="0" animBg="1"/>
      <p:bldP spid="20" grpId="1" animBg="1"/>
      <p:bldP spid="2" grpId="0" animBg="1"/>
      <p:bldP spid="2" grpId="1" animBg="1"/>
      <p:bldP spid="7" grpId="0" animBg="1"/>
      <p:bldP spid="7" grpId="1" animBg="1"/>
      <p:bldP spid="13" grpId="0" animBg="1"/>
      <p:bldP spid="13" grpId="1" animBg="1"/>
      <p:bldP spid="14" grpId="0" animBg="1"/>
      <p:bldP spid="14" grpId="1" animBg="1"/>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183378"/>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261299"/>
            <a:ext cx="932538" cy="483745"/>
          </a:xfrm>
          <a:prstGeom prst="rect">
            <a:avLst/>
          </a:prstGeom>
        </p:spPr>
      </p:pic>
      <p:sp>
        <p:nvSpPr>
          <p:cNvPr id="6" name="Title 3"/>
          <p:cNvSpPr txBox="1"/>
          <p:nvPr/>
        </p:nvSpPr>
        <p:spPr>
          <a:xfrm>
            <a:off x="1265066" y="22652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FFFF00"/>
                </a:solidFill>
                <a:latin typeface="Times New Roman" panose="02020603050405020304" pitchFamily="18" charset="0"/>
                <a:ea typeface="Times New Roman" panose="02020603050405020304" pitchFamily="18" charset="0"/>
              </a:rPr>
              <a:t>QUÊ NGOẠI</a:t>
            </a:r>
            <a:endParaRPr lang="nl-NL"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290181" y="806535"/>
            <a:ext cx="11747144" cy="7725192"/>
          </a:xfrm>
          <a:prstGeom prst="rect">
            <a:avLst/>
          </a:prstGeom>
          <a:noFill/>
        </p:spPr>
        <p:txBody>
          <a:bodyPr wrap="square" rtlCol="0">
            <a:spAutoFit/>
          </a:bodyPr>
          <a:lstStyle/>
          <a:p>
            <a:pPr algn="just"/>
            <a:r>
              <a:rPr lang="en-US" sz="3100" b="0" i="0" dirty="0">
                <a:solidFill>
                  <a:schemeClr val="bg1"/>
                </a:solidFill>
                <a:effectLst/>
                <a:latin typeface="Times New Roman" panose="02020603050405020304" pitchFamily="18" charset="0"/>
                <a:cs typeface="Times New Roman" panose="02020603050405020304" pitchFamily="18" charset="0"/>
              </a:rPr>
              <a:t>	</a:t>
            </a:r>
            <a:r>
              <a:rPr lang="vi-VN" sz="3100" dirty="0">
                <a:solidFill>
                  <a:schemeClr val="bg1"/>
                </a:solidFill>
                <a:latin typeface="Times New Roman" panose="02020603050405020304" pitchFamily="18" charset="0"/>
                <a:cs typeface="Times New Roman" panose="02020603050405020304" pitchFamily="18" charset="0"/>
              </a:rPr>
              <a:t> </a:t>
            </a:r>
            <a:r>
              <a:rPr lang="vi-VN" sz="3100" dirty="0">
                <a:latin typeface="Times New Roman" panose="02020603050405020304" pitchFamily="18" charset="0"/>
                <a:cs typeface="Times New Roman" panose="02020603050405020304" pitchFamily="18" charset="0"/>
              </a:rPr>
              <a:t>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p>
          <a:p>
            <a:pPr algn="just"/>
            <a:r>
              <a:rPr lang="en-US" sz="3100" dirty="0" smtClean="0">
                <a:latin typeface="Times New Roman" panose="02020603050405020304" pitchFamily="18" charset="0"/>
                <a:cs typeface="Times New Roman" panose="02020603050405020304" pitchFamily="18" charset="0"/>
              </a:rPr>
              <a:t>	</a:t>
            </a:r>
            <a:r>
              <a:rPr lang="vi-VN" sz="3100" dirty="0" smtClean="0">
                <a:solidFill>
                  <a:schemeClr val="accent3">
                    <a:lumMod val="50000"/>
                  </a:schemeClr>
                </a:solidFill>
                <a:latin typeface="Times New Roman" panose="02020603050405020304" pitchFamily="18" charset="0"/>
                <a:cs typeface="Times New Roman" panose="02020603050405020304" pitchFamily="18" charset="0"/>
              </a:rPr>
              <a:t>Mẹ </a:t>
            </a:r>
            <a:r>
              <a:rPr lang="vi-VN" sz="3100" dirty="0">
                <a:solidFill>
                  <a:schemeClr val="accent3">
                    <a:lumMod val="50000"/>
                  </a:schemeClr>
                </a:solidFill>
                <a:latin typeface="Times New Roman" panose="02020603050405020304" pitchFamily="18" charset="0"/>
                <a:cs typeface="Times New Roman" panose="02020603050405020304" pitchFamily="18" charset="0"/>
              </a:rPr>
              <a:t>của Ki-a kể khi mẹ còn nhỏ, cứ vào dịp nghỉ hè là mẹ lại được ông ngoại đưa ra đê thả diều, lấy lá dứa dại làm những chiếc chong chóng và những chiếc kèn thổi vang trên mặt đê trong những chiều mùa hạ.</a:t>
            </a:r>
          </a:p>
          <a:p>
            <a:pPr algn="just"/>
            <a:r>
              <a:rPr lang="en-US" sz="3100" dirty="0" smtClean="0">
                <a:latin typeface="Times New Roman" panose="02020603050405020304" pitchFamily="18" charset="0"/>
                <a:cs typeface="Times New Roman" panose="02020603050405020304" pitchFamily="18" charset="0"/>
              </a:rPr>
              <a:t>	</a:t>
            </a:r>
            <a:r>
              <a:rPr lang="vi-VN" sz="3100" dirty="0" smtClean="0">
                <a:solidFill>
                  <a:schemeClr val="accent4">
                    <a:lumMod val="50000"/>
                  </a:schemeClr>
                </a:solidFill>
                <a:latin typeface="Times New Roman" panose="02020603050405020304" pitchFamily="18" charset="0"/>
                <a:cs typeface="Times New Roman" panose="02020603050405020304" pitchFamily="18" charset="0"/>
              </a:rPr>
              <a:t>Sau 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endParaRPr lang="en-US" sz="3100" dirty="0" smtClean="0">
              <a:solidFill>
                <a:schemeClr val="accent4">
                  <a:lumMod val="50000"/>
                </a:schemeClr>
              </a:solidFill>
              <a:latin typeface="Times New Roman" panose="02020603050405020304" pitchFamily="18" charset="0"/>
              <a:cs typeface="Times New Roman" panose="02020603050405020304" pitchFamily="18" charset="0"/>
            </a:endParaRPr>
          </a:p>
          <a:p>
            <a:pPr algn="just"/>
            <a:endParaRPr lang="vi-VN" sz="3100" dirty="0" smtClean="0">
              <a:solidFill>
                <a:schemeClr val="bg1"/>
              </a:solidFill>
              <a:latin typeface="Times New Roman" panose="02020603050405020304" pitchFamily="18" charset="0"/>
              <a:cs typeface="Times New Roman" panose="02020603050405020304" pitchFamily="18" charset="0"/>
            </a:endParaRPr>
          </a:p>
          <a:p>
            <a:pPr algn="just"/>
            <a:r>
              <a:rPr lang="vi-VN" sz="3100" b="0" i="0" dirty="0" smtClean="0">
                <a:solidFill>
                  <a:schemeClr val="bg1"/>
                </a:solidFill>
                <a:effectLst/>
                <a:latin typeface="Times New Roman" panose="02020603050405020304" pitchFamily="18" charset="0"/>
                <a:cs typeface="Times New Roman" panose="02020603050405020304" pitchFamily="18" charset="0"/>
              </a:rPr>
              <a:t/>
            </a:r>
            <a:br>
              <a:rPr lang="vi-VN" sz="3100" b="0" i="0" dirty="0" smtClean="0">
                <a:solidFill>
                  <a:schemeClr val="bg1"/>
                </a:solidFill>
                <a:effectLst/>
                <a:latin typeface="Times New Roman" panose="02020603050405020304" pitchFamily="18" charset="0"/>
                <a:cs typeface="Times New Roman" panose="02020603050405020304" pitchFamily="18" charset="0"/>
              </a:rPr>
            </a:br>
            <a:r>
              <a:rPr lang="vi-VN" sz="3100" b="0" i="0" dirty="0" smtClean="0">
                <a:solidFill>
                  <a:schemeClr val="bg1"/>
                </a:solidFill>
                <a:effectLst/>
                <a:latin typeface="Times New Roman" panose="02020603050405020304" pitchFamily="18" charset="0"/>
                <a:cs typeface="Times New Roman" panose="02020603050405020304" pitchFamily="18" charset="0"/>
              </a:rPr>
              <a:t/>
            </a:r>
            <a:br>
              <a:rPr lang="vi-VN" sz="3100" b="0" i="0" dirty="0" smtClean="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sp>
        <p:nvSpPr>
          <p:cNvPr id="8" name="Oval 7"/>
          <p:cNvSpPr/>
          <p:nvPr/>
        </p:nvSpPr>
        <p:spPr>
          <a:xfrm>
            <a:off x="883748" y="925629"/>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1</a:t>
            </a:r>
          </a:p>
        </p:txBody>
      </p:sp>
      <p:sp>
        <p:nvSpPr>
          <p:cNvPr id="9" name="Oval 8"/>
          <p:cNvSpPr/>
          <p:nvPr/>
        </p:nvSpPr>
        <p:spPr>
          <a:xfrm>
            <a:off x="835584" y="2780085"/>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2</a:t>
            </a:r>
          </a:p>
        </p:txBody>
      </p:sp>
      <p:sp>
        <p:nvSpPr>
          <p:cNvPr id="10" name="Oval 9"/>
          <p:cNvSpPr/>
          <p:nvPr/>
        </p:nvSpPr>
        <p:spPr>
          <a:xfrm>
            <a:off x="773869" y="4695775"/>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376" y="1516231"/>
            <a:ext cx="11382233" cy="7478970"/>
          </a:xfrm>
          <a:prstGeom prst="rect">
            <a:avLst/>
          </a:prstGeom>
          <a:noFill/>
        </p:spPr>
        <p:txBody>
          <a:bodyPr wrap="square" rtlCol="0">
            <a:spAutoFit/>
          </a:bodyPr>
          <a:lstStyle/>
          <a:p>
            <a:pPr algn="just"/>
            <a:r>
              <a:rPr lang="en-US" sz="3100" b="0" i="0" dirty="0" smtClean="0">
                <a:solidFill>
                  <a:schemeClr val="bg1"/>
                </a:solidFill>
                <a:effectLst/>
                <a:latin typeface="Times New Roman" panose="02020603050405020304" pitchFamily="18" charset="0"/>
                <a:cs typeface="Times New Roman" panose="02020603050405020304" pitchFamily="18" charset="0"/>
              </a:rPr>
              <a:t>	</a:t>
            </a:r>
            <a:r>
              <a:rPr lang="vi-VN" sz="3100" dirty="0" smtClean="0">
                <a:solidFill>
                  <a:schemeClr val="accent4">
                    <a:lumMod val="50000"/>
                  </a:schemeClr>
                </a:solidFill>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p>
          <a:p>
            <a:pPr algn="just"/>
            <a:r>
              <a:rPr lang="en-US" sz="3100" dirty="0" smtClean="0">
                <a:solidFill>
                  <a:schemeClr val="accent4">
                    <a:lumMod val="50000"/>
                  </a:schemeClr>
                </a:solidFill>
                <a:latin typeface="Times New Roman" panose="02020603050405020304" pitchFamily="18" charset="0"/>
                <a:cs typeface="Times New Roman" panose="02020603050405020304" pitchFamily="18" charset="0"/>
              </a:rPr>
              <a:t>							</a:t>
            </a:r>
          </a:p>
          <a:p>
            <a:pPr algn="just"/>
            <a:r>
              <a:rPr lang="en-US" sz="3100" dirty="0">
                <a:solidFill>
                  <a:schemeClr val="accent4">
                    <a:lumMod val="50000"/>
                  </a:schemeClr>
                </a:solidFill>
                <a:latin typeface="Times New Roman" panose="02020603050405020304" pitchFamily="18" charset="0"/>
                <a:cs typeface="Times New Roman" panose="02020603050405020304" pitchFamily="18" charset="0"/>
              </a:rPr>
              <a:t>	</a:t>
            </a:r>
            <a:r>
              <a:rPr lang="en-US" sz="3100" dirty="0" smtClean="0">
                <a:solidFill>
                  <a:schemeClr val="accent4">
                    <a:lumMod val="50000"/>
                  </a:schemeClr>
                </a:solidFill>
                <a:latin typeface="Times New Roman" panose="02020603050405020304" pitchFamily="18" charset="0"/>
                <a:cs typeface="Times New Roman" panose="02020603050405020304" pitchFamily="18" charset="0"/>
              </a:rPr>
              <a:t>						</a:t>
            </a:r>
            <a:r>
              <a:rPr lang="vi-VN" sz="3100" dirty="0" smtClean="0">
                <a:solidFill>
                  <a:schemeClr val="accent4">
                    <a:lumMod val="50000"/>
                  </a:schemeClr>
                </a:solidFill>
                <a:latin typeface="Times New Roman" panose="02020603050405020304" pitchFamily="18" charset="0"/>
                <a:cs typeface="Times New Roman" panose="02020603050405020304" pitchFamily="18" charset="0"/>
              </a:rPr>
              <a:t>(</a:t>
            </a:r>
            <a:r>
              <a:rPr lang="vi-VN" sz="3100" i="1" dirty="0">
                <a:solidFill>
                  <a:schemeClr val="accent4">
                    <a:lumMod val="50000"/>
                  </a:schemeClr>
                </a:solidFill>
                <a:latin typeface="Times New Roman" panose="02020603050405020304" pitchFamily="18" charset="0"/>
                <a:cs typeface="Times New Roman" panose="02020603050405020304" pitchFamily="18" charset="0"/>
              </a:rPr>
              <a:t>Theo</a:t>
            </a:r>
            <a:r>
              <a:rPr lang="vi-VN" sz="3100" dirty="0">
                <a:solidFill>
                  <a:schemeClr val="accent4">
                    <a:lumMod val="50000"/>
                  </a:schemeClr>
                </a:solidFill>
                <a:latin typeface="Times New Roman" panose="02020603050405020304" pitchFamily="18" charset="0"/>
                <a:cs typeface="Times New Roman" panose="02020603050405020304" pitchFamily="18" charset="0"/>
              </a:rPr>
              <a:t> Nguyễn Quang Thiều)</a:t>
            </a:r>
          </a:p>
          <a:p>
            <a:pPr algn="just"/>
            <a:r>
              <a:rPr lang="vi-VN" sz="3100" b="0" i="0" dirty="0">
                <a:solidFill>
                  <a:schemeClr val="accent4">
                    <a:lumMod val="50000"/>
                  </a:schemeClr>
                </a:solidFill>
                <a:effectLst/>
                <a:latin typeface="Times New Roman" panose="02020603050405020304" pitchFamily="18" charset="0"/>
                <a:cs typeface="Times New Roman" panose="02020603050405020304" pitchFamily="18" charset="0"/>
              </a:rPr>
              <a:t/>
            </a:r>
            <a:br>
              <a:rPr lang="vi-VN" sz="3100" b="0" i="0" dirty="0">
                <a:solidFill>
                  <a:schemeClr val="accent4">
                    <a:lumMod val="50000"/>
                  </a:schemeClr>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90181" y="524578"/>
            <a:ext cx="880742" cy="64607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602499"/>
            <a:ext cx="932538" cy="483745"/>
          </a:xfrm>
          <a:prstGeom prst="rect">
            <a:avLst/>
          </a:prstGeom>
        </p:spPr>
      </p:pic>
      <p:sp>
        <p:nvSpPr>
          <p:cNvPr id="7" name="Title 3"/>
          <p:cNvSpPr txBox="1"/>
          <p:nvPr/>
        </p:nvSpPr>
        <p:spPr>
          <a:xfrm>
            <a:off x="1265066" y="63596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FFFF00"/>
                </a:solidFill>
                <a:latin typeface="Times New Roman" panose="02020603050405020304" pitchFamily="18" charset="0"/>
                <a:ea typeface="Times New Roman" panose="02020603050405020304" pitchFamily="18" charset="0"/>
              </a:rPr>
              <a:t>QUÊ NGOẠI</a:t>
            </a:r>
            <a:endParaRPr lang="nl-NL"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Oval 7"/>
          <p:cNvSpPr/>
          <p:nvPr/>
        </p:nvSpPr>
        <p:spPr>
          <a:xfrm>
            <a:off x="813733" y="1640462"/>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8996" y="601707"/>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GIẢI NGHĨA TỪ</a:t>
            </a:r>
          </a:p>
        </p:txBody>
      </p:sp>
      <p:sp>
        <p:nvSpPr>
          <p:cNvPr id="5" name="TextBox 4"/>
          <p:cNvSpPr>
            <a:spLocks noChangeArrowheads="1"/>
          </p:cNvSpPr>
          <p:nvPr/>
        </p:nvSpPr>
        <p:spPr bwMode="auto">
          <a:xfrm>
            <a:off x="1438910" y="3776345"/>
            <a:ext cx="1776095" cy="583565"/>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200" i="1" dirty="0" err="1" smtClean="0">
                <a:solidFill>
                  <a:srgbClr val="FF0000"/>
                </a:solidFill>
                <a:latin typeface="Times New Roman" panose="02020603050405020304" pitchFamily="18" charset="0"/>
                <a:sym typeface="+mn-ea"/>
              </a:rPr>
              <a:t>Vô tận: </a:t>
            </a:r>
          </a:p>
        </p:txBody>
      </p:sp>
      <p:sp>
        <p:nvSpPr>
          <p:cNvPr id="6" name="TextBox 5"/>
          <p:cNvSpPr>
            <a:spLocks noChangeArrowheads="1"/>
          </p:cNvSpPr>
          <p:nvPr/>
        </p:nvSpPr>
        <p:spPr bwMode="auto">
          <a:xfrm>
            <a:off x="3215005" y="3777521"/>
            <a:ext cx="6694816" cy="583565"/>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200" i="1" dirty="0" err="1" smtClean="0">
                <a:solidFill>
                  <a:srgbClr val="FF0000"/>
                </a:solidFill>
                <a:latin typeface="Times New Roman" panose="02020603050405020304" pitchFamily="18" charset="0"/>
                <a:sym typeface="+mn-ea"/>
              </a:rPr>
              <a:t>Tưởng như không bao giờ hết được.</a:t>
            </a:r>
          </a:p>
        </p:txBody>
      </p:sp>
      <p:sp>
        <p:nvSpPr>
          <p:cNvPr id="7" name="Rectangle 6"/>
          <p:cNvSpPr/>
          <p:nvPr/>
        </p:nvSpPr>
        <p:spPr>
          <a:xfrm>
            <a:off x="457200" y="1953144"/>
            <a:ext cx="11353800" cy="1077218"/>
          </a:xfrm>
          <a:prstGeom prst="rect">
            <a:avLst/>
          </a:prstGeom>
        </p:spPr>
        <p:txBody>
          <a:bodyPr wrap="square">
            <a:spAutoFit/>
          </a:bodyPr>
          <a:lstStyle/>
          <a:p>
            <a:pPr algn="just"/>
            <a:r>
              <a:rPr lang="en-US" sz="3200" dirty="0" smtClean="0">
                <a:solidFill>
                  <a:schemeClr val="bg1"/>
                </a:solidFill>
                <a:latin typeface="Times New Roman" panose="02020603050405020304" pitchFamily="18" charset="0"/>
                <a:cs typeface="Times New Roman" panose="02020603050405020304" pitchFamily="18" charset="0"/>
              </a:rPr>
              <a:t>	</a:t>
            </a:r>
            <a:r>
              <a:rPr lang="vi-VN" sz="3200" i="1" dirty="0">
                <a:solidFill>
                  <a:schemeClr val="bg1"/>
                </a:solidFill>
                <a:latin typeface="Times New Roman" panose="02020603050405020304" pitchFamily="18" charset="0"/>
                <a:cs typeface="Times New Roman" panose="02020603050405020304" pitchFamily="18" charset="0"/>
              </a:rPr>
              <a:t> </a:t>
            </a:r>
            <a:r>
              <a:rPr lang="vi-VN" sz="3200" i="1" dirty="0">
                <a:solidFill>
                  <a:schemeClr val="accent4">
                    <a:lumMod val="50000"/>
                  </a:schemeClr>
                </a:solidFill>
                <a:latin typeface="Times New Roman" panose="02020603050405020304" pitchFamily="18" charset="0"/>
                <a:cs typeface="Times New Roman" panose="02020603050405020304" pitchFamily="18" charset="0"/>
              </a:rPr>
              <a:t>Những ngôi nhà nhỏ bình yên, cánh đồng lúa rộng lớn, dòng sông Đáy dài vô tận, những ao hồ nở đầy hoa sen.</a:t>
            </a:r>
            <a:endParaRPr lang="en-US" sz="3200" i="1"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cxnSp>
        <p:nvCxnSpPr>
          <p:cNvPr id="3" name="Straight Connector 2"/>
          <p:cNvCxnSpPr/>
          <p:nvPr/>
        </p:nvCxnSpPr>
        <p:spPr>
          <a:xfrm>
            <a:off x="2726962" y="2957792"/>
            <a:ext cx="108585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bldLvl="0" animBg="1"/>
      <p:bldP spid="7" grpId="0"/>
      <p:bldP spid="7" grpId="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736</Words>
  <Application>Microsoft Office PowerPoint</Application>
  <PresentationFormat>Widescreen</PresentationFormat>
  <Paragraphs>116</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AvantGarde</vt:lpstr>
      <vt:lpstr>Calibri</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248</cp:revision>
  <cp:lastPrinted>2023-11-26T05:51:39Z</cp:lastPrinted>
  <dcterms:created xsi:type="dcterms:W3CDTF">2023-08-29T00:47:00Z</dcterms:created>
  <dcterms:modified xsi:type="dcterms:W3CDTF">2024-04-25T08:55:21Z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A229417762E347C2948C0EF163436D2D_12</vt:lpwstr>
  </property>
  <property fmtid="{D5CDD505-2E9C-101B-9397-08002B2CF9AE}" pid="3" name="KSOProductBuildVer">
    <vt:lpwstr>1033-12.2.0.13306</vt:lpwstr>
  </property>
</Properties>
</file>