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88" r:id="rId2"/>
    <p:sldId id="315" r:id="rId3"/>
    <p:sldId id="316" r:id="rId4"/>
    <p:sldId id="289" r:id="rId5"/>
    <p:sldId id="298" r:id="rId6"/>
    <p:sldId id="296" r:id="rId7"/>
    <p:sldId id="291" r:id="rId8"/>
    <p:sldId id="301" r:id="rId9"/>
    <p:sldId id="320" r:id="rId10"/>
    <p:sldId id="321" r:id="rId11"/>
    <p:sldId id="322" r:id="rId12"/>
    <p:sldId id="294" r:id="rId13"/>
    <p:sldId id="323" r:id="rId14"/>
    <p:sldId id="324" r:id="rId15"/>
    <p:sldId id="325" r:id="rId16"/>
    <p:sldId id="309" r:id="rId17"/>
  </p:sldIdLst>
  <p:sldSz cx="9144000" cy="5143500" type="screen16x9"/>
  <p:notesSz cx="6858000" cy="9144000"/>
  <p:defaultTextStyle>
    <a:defPPr>
      <a:defRPr lang="zh-CN"/>
    </a:defPPr>
    <a:lvl1pPr marL="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59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180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77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359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295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539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13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721" algn="l" defTabSz="7131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419"/>
    <a:srgbClr val="592A10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5453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0906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6359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1814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77268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2721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28174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03627" algn="l" defTabSz="9509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7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15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042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3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B1B66-F3EE-4F0D-95E9-FE23E9477CC4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25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52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380"/>
            <a:ext cx="6858000" cy="1790702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924"/>
            <a:ext cx="6858000" cy="1241427"/>
          </a:xfrm>
        </p:spPr>
        <p:txBody>
          <a:bodyPr/>
          <a:lstStyle>
            <a:lvl1pPr marL="0" indent="0" algn="ctr">
              <a:buNone/>
              <a:defRPr sz="2500"/>
            </a:lvl1pPr>
            <a:lvl2pPr marL="475453" indent="0" algn="ctr">
              <a:buNone/>
              <a:defRPr sz="2200"/>
            </a:lvl2pPr>
            <a:lvl3pPr marL="950906" indent="0" algn="ctr">
              <a:buNone/>
              <a:defRPr sz="2000"/>
            </a:lvl3pPr>
            <a:lvl4pPr marL="1426359" indent="0" algn="ctr">
              <a:buNone/>
              <a:defRPr sz="1600"/>
            </a:lvl4pPr>
            <a:lvl5pPr marL="1901814" indent="0" algn="ctr">
              <a:buNone/>
              <a:defRPr sz="1600"/>
            </a:lvl5pPr>
            <a:lvl6pPr marL="2377268" indent="0" algn="ctr">
              <a:buNone/>
              <a:defRPr sz="1600"/>
            </a:lvl6pPr>
            <a:lvl7pPr marL="2852721" indent="0" algn="ctr">
              <a:buNone/>
              <a:defRPr sz="1600"/>
            </a:lvl7pPr>
            <a:lvl8pPr marL="3328174" indent="0" algn="ctr">
              <a:buNone/>
              <a:defRPr sz="1600"/>
            </a:lvl8pPr>
            <a:lvl9pPr marL="3803627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6"/>
            <a:ext cx="7886700" cy="2139947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4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545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509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26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018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77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527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28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03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370017"/>
            <a:ext cx="3867150" cy="32623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7"/>
            <a:ext cx="3867150" cy="32623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481"/>
            <a:ext cx="3868738" cy="61912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53" indent="0">
              <a:buNone/>
              <a:defRPr sz="2200" b="1"/>
            </a:lvl2pPr>
            <a:lvl3pPr marL="950906" indent="0">
              <a:buNone/>
              <a:defRPr sz="2000" b="1"/>
            </a:lvl3pPr>
            <a:lvl4pPr marL="1426359" indent="0">
              <a:buNone/>
              <a:defRPr sz="1600" b="1"/>
            </a:lvl4pPr>
            <a:lvl5pPr marL="1901814" indent="0">
              <a:buNone/>
              <a:defRPr sz="1600" b="1"/>
            </a:lvl5pPr>
            <a:lvl6pPr marL="2377268" indent="0">
              <a:buNone/>
              <a:defRPr sz="1600" b="1"/>
            </a:lvl6pPr>
            <a:lvl7pPr marL="2852721" indent="0">
              <a:buNone/>
              <a:defRPr sz="1600" b="1"/>
            </a:lvl7pPr>
            <a:lvl8pPr marL="3328174" indent="0">
              <a:buNone/>
              <a:defRPr sz="1600" b="1"/>
            </a:lvl8pPr>
            <a:lvl9pPr marL="380362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9603"/>
            <a:ext cx="3868738" cy="27622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3" y="1260481"/>
            <a:ext cx="3887789" cy="61912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53" indent="0">
              <a:buNone/>
              <a:defRPr sz="2200" b="1"/>
            </a:lvl2pPr>
            <a:lvl3pPr marL="950906" indent="0">
              <a:buNone/>
              <a:defRPr sz="2000" b="1"/>
            </a:lvl3pPr>
            <a:lvl4pPr marL="1426359" indent="0">
              <a:buNone/>
              <a:defRPr sz="1600" b="1"/>
            </a:lvl4pPr>
            <a:lvl5pPr marL="1901814" indent="0">
              <a:buNone/>
              <a:defRPr sz="1600" b="1"/>
            </a:lvl5pPr>
            <a:lvl6pPr marL="2377268" indent="0">
              <a:buNone/>
              <a:defRPr sz="1600" b="1"/>
            </a:lvl6pPr>
            <a:lvl7pPr marL="2852721" indent="0">
              <a:buNone/>
              <a:defRPr sz="1600" b="1"/>
            </a:lvl7pPr>
            <a:lvl8pPr marL="3328174" indent="0">
              <a:buNone/>
              <a:defRPr sz="1600" b="1"/>
            </a:lvl8pPr>
            <a:lvl9pPr marL="380362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3" y="1879603"/>
            <a:ext cx="3887789" cy="27622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5" y="3932855"/>
            <a:ext cx="775135" cy="619237"/>
          </a:xfrm>
          <a:prstGeom prst="rect">
            <a:avLst/>
          </a:prstGeom>
        </p:spPr>
        <p:txBody>
          <a:bodyPr wrap="square" lIns="95092" tIns="47544" rIns="95092" bIns="47544">
            <a:spAutoFit/>
          </a:bodyPr>
          <a:lstStyle/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50906"/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2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50906"/>
            <a:r>
              <a:rPr lang="en-US" altLang="zh-CN" sz="2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4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666748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2" y="297420"/>
            <a:ext cx="2756846" cy="403793"/>
          </a:xfrm>
          <a:prstGeom prst="rect">
            <a:avLst/>
          </a:prstGeom>
          <a:noFill/>
        </p:spPr>
        <p:txBody>
          <a:bodyPr wrap="none" lIns="95092" tIns="47544" rIns="95092" bIns="47544" rtlCol="0">
            <a:spAutoFit/>
          </a:bodyPr>
          <a:lstStyle/>
          <a:p>
            <a:r>
              <a:rPr lang="zh-CN" altLang="en-US" sz="20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9686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5092" tIns="47544" rIns="95092" bIns="4754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7"/>
            <a:ext cx="7886700" cy="3262315"/>
          </a:xfrm>
          <a:prstGeom prst="rect">
            <a:avLst/>
          </a:prstGeom>
        </p:spPr>
        <p:txBody>
          <a:bodyPr vert="horz" lIns="95092" tIns="47544" rIns="95092" bIns="47544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5"/>
          </a:xfrm>
          <a:prstGeom prst="rect">
            <a:avLst/>
          </a:prstGeom>
        </p:spPr>
        <p:txBody>
          <a:bodyPr vert="horz" lIns="95092" tIns="47544" rIns="95092" bIns="4754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72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50906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27" indent="-237727" algn="l" defTabSz="950906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80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633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4088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539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14994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447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900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354" indent="-237727" algn="l" defTabSz="95090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53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06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59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14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268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721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174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627" algn="l" defTabSz="9509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DD49EEFC-7E76-4AFC-88B7-0A05CAB1B59A}"/>
              </a:ext>
            </a:extLst>
          </p:cNvPr>
          <p:cNvSpPr txBox="1"/>
          <p:nvPr/>
        </p:nvSpPr>
        <p:spPr>
          <a:xfrm>
            <a:off x="3151309" y="222666"/>
            <a:ext cx="4658340" cy="680792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ko-KR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DACAFA39-BC5D-4D12-8444-A50791EBD713}"/>
              </a:ext>
            </a:extLst>
          </p:cNvPr>
          <p:cNvSpPr txBox="1"/>
          <p:nvPr/>
        </p:nvSpPr>
        <p:spPr>
          <a:xfrm>
            <a:off x="1896810" y="910951"/>
            <a:ext cx="6983519" cy="48073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“Sang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ko-KR" alt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ACAFA39-BC5D-4D12-8444-A50791EBD713}"/>
              </a:ext>
            </a:extLst>
          </p:cNvPr>
          <p:cNvSpPr txBox="1"/>
          <p:nvPr/>
        </p:nvSpPr>
        <p:spPr>
          <a:xfrm>
            <a:off x="1896807" y="1379051"/>
            <a:ext cx="7151943" cy="48073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ko-KR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o-KR" altLang="en-US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1178376" y="909523"/>
            <a:ext cx="803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-mi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333496" y="1469571"/>
            <a:ext cx="772885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mi”,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nhãng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400" i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5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107855" y="891946"/>
            <a:ext cx="8112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502228" y="1746024"/>
            <a:ext cx="7620007" cy="3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611089" y="903507"/>
            <a:ext cx="7641771" cy="3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ta- li,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81000" y="933446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Luyện đọc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1000" y="1276346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bài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1000" y="1619246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  <a:r>
              <a:rPr lang="en-US" sz="2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chuyện ca ngợi tấm lòng nhân từ, quan tâm giáo dục trẻ của cụ Vi- ta- li, khao khát và quyết tâm học tập của cậu bé nghèo Rê- mi.</a:t>
            </a:r>
            <a:endParaRPr lang="en-US" sz="24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85057" y="2729594"/>
            <a:ext cx="8817429" cy="23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mi),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799755" y="7140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33400" y="1200971"/>
            <a:ext cx="21675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0" y="1771626"/>
            <a:ext cx="8991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con/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- Con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GB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2798962" y="1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57200" y="113212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457200" y="1616538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457200" y="21445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li,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mi.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798962" y="1"/>
            <a:ext cx="37016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học trên đường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425625" y="873583"/>
            <a:ext cx="261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0" name="TextBox 3">
            <a:hlinkClick r:id="rId6"/>
            <a:extLst>
              <a:ext uri="{FF2B5EF4-FFF2-40B4-BE49-F238E27FC236}">
                <a16:creationId xmlns:a16="http://schemas.microsoft.com/office/drawing/2014/main" id="{9856C36C-8728-400D-8022-4303E7B6D297}"/>
              </a:ext>
            </a:extLst>
          </p:cNvPr>
          <p:cNvSpPr txBox="1"/>
          <p:nvPr/>
        </p:nvSpPr>
        <p:spPr>
          <a:xfrm>
            <a:off x="2792640" y="4789325"/>
            <a:ext cx="5169613" cy="265294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99C9D39E-4AA0-4EB7-9F04-E2907FD201BE}"/>
              </a:ext>
            </a:extLst>
          </p:cNvPr>
          <p:cNvSpPr txBox="1"/>
          <p:nvPr/>
        </p:nvSpPr>
        <p:spPr>
          <a:xfrm>
            <a:off x="4136516" y="1045138"/>
            <a:ext cx="4658340" cy="1157846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altLang="zh-CN" sz="6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 </a:t>
            </a:r>
            <a:r>
              <a:rPr lang="en-US" altLang="zh-CN" sz="6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you!</a:t>
            </a:r>
            <a:endParaRPr lang="ko-KR" altLang="en-US" sz="6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71" y="747360"/>
            <a:ext cx="4544030" cy="4396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DD49EEFC-7E76-4AFC-88B7-0A05CAB1B59A}"/>
              </a:ext>
            </a:extLst>
          </p:cNvPr>
          <p:cNvSpPr txBox="1"/>
          <p:nvPr/>
        </p:nvSpPr>
        <p:spPr>
          <a:xfrm>
            <a:off x="3151309" y="222666"/>
            <a:ext cx="4658340" cy="680792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pPr algn="ctr"/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ko-KR" altLang="en-US" sz="3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DACAFA39-BC5D-4D12-8444-A50791EBD713}"/>
              </a:ext>
            </a:extLst>
          </p:cNvPr>
          <p:cNvSpPr txBox="1"/>
          <p:nvPr/>
        </p:nvSpPr>
        <p:spPr>
          <a:xfrm>
            <a:off x="2296868" y="823696"/>
            <a:ext cx="6983519" cy="742347"/>
          </a:xfrm>
          <a:prstGeom prst="rect">
            <a:avLst/>
          </a:prstGeom>
          <a:noFill/>
        </p:spPr>
        <p:txBody>
          <a:bodyPr wrap="square" lIns="95092" tIns="47544" rIns="95092" bIns="47544" rtlCol="0" anchor="ctr">
            <a:spAutoFit/>
          </a:bodyPr>
          <a:lstStyle/>
          <a:p>
            <a:r>
              <a:rPr lang="en-US" altLang="ko-KR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HỌC TRÊN ĐƯỜNG</a:t>
            </a:r>
            <a:endParaRPr lang="ko-KR" altLang="en-US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ap_Doc_T2_4da_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1047755"/>
            <a:ext cx="5797133" cy="409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796068" y="212727"/>
            <a:ext cx="3709030" cy="103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5327652" y="1270001"/>
            <a:ext cx="2864248" cy="4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148" y="1569356"/>
            <a:ext cx="2692429" cy="26047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20" name="KSO_Shape"/>
          <p:cNvSpPr/>
          <p:nvPr>
            <p:custDataLst>
              <p:tags r:id="rId1"/>
            </p:custDataLst>
          </p:nvPr>
        </p:nvSpPr>
        <p:spPr>
          <a:xfrm>
            <a:off x="4707211" y="822077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KSO_Shape"/>
          <p:cNvSpPr/>
          <p:nvPr>
            <p:custDataLst>
              <p:tags r:id="rId2"/>
            </p:custDataLst>
          </p:nvPr>
        </p:nvSpPr>
        <p:spPr>
          <a:xfrm rot="922652">
            <a:off x="4936482" y="822265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01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文本框 4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31806" y="725631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Từ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đầu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– “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Không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phải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ngày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một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ngày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hai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mà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đọc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được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”.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32" name="KSO_Shape"/>
          <p:cNvSpPr/>
          <p:nvPr>
            <p:custDataLst>
              <p:tags r:id="rId4"/>
            </p:custDataLst>
          </p:nvPr>
        </p:nvSpPr>
        <p:spPr>
          <a:xfrm flipH="1">
            <a:off x="2897195" y="701835"/>
            <a:ext cx="1007269" cy="917972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KSO_Shape"/>
          <p:cNvSpPr/>
          <p:nvPr>
            <p:custDataLst>
              <p:tags r:id="rId5"/>
            </p:custDataLst>
          </p:nvPr>
        </p:nvSpPr>
        <p:spPr>
          <a:xfrm rot="20677348" flipH="1">
            <a:off x="2339152" y="687330"/>
            <a:ext cx="1114559" cy="918102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8079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5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KSO_Shape"/>
          <p:cNvSpPr/>
          <p:nvPr>
            <p:custDataLst>
              <p:tags r:id="rId6"/>
            </p:custDataLst>
          </p:nvPr>
        </p:nvSpPr>
        <p:spPr>
          <a:xfrm>
            <a:off x="4707211" y="1774575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KSO_Shape"/>
          <p:cNvSpPr/>
          <p:nvPr>
            <p:custDataLst>
              <p:tags r:id="rId7"/>
            </p:custDataLst>
          </p:nvPr>
        </p:nvSpPr>
        <p:spPr>
          <a:xfrm rot="922652">
            <a:off x="4936482" y="1774763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文本框 4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31806" y="1678129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Tiếp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– “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vẫy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vẫy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cái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đuôi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”.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37" name="KSO_Shape"/>
          <p:cNvSpPr/>
          <p:nvPr>
            <p:custDataLst>
              <p:tags r:id="rId9"/>
            </p:custDataLst>
          </p:nvPr>
        </p:nvSpPr>
        <p:spPr>
          <a:xfrm>
            <a:off x="4707211" y="2802538"/>
            <a:ext cx="415528" cy="378619"/>
          </a:xfrm>
          <a:prstGeom prst="heart">
            <a:avLst/>
          </a:prstGeom>
          <a:noFill/>
          <a:ln w="25400">
            <a:solidFill>
              <a:srgbClr val="2D5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2" tIns="47544" rIns="95092" bIns="4754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1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KSO_Shape"/>
          <p:cNvSpPr/>
          <p:nvPr>
            <p:custDataLst>
              <p:tags r:id="rId10"/>
            </p:custDataLst>
          </p:nvPr>
        </p:nvSpPr>
        <p:spPr>
          <a:xfrm rot="922652">
            <a:off x="4936482" y="2802732"/>
            <a:ext cx="415005" cy="378040"/>
          </a:xfrm>
          <a:prstGeom prst="heart">
            <a:avLst/>
          </a:prstGeom>
          <a:solidFill>
            <a:srgbClr val="2D5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3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03</a:t>
            </a:r>
            <a:endParaRPr lang="zh-CN" altLang="en-US" sz="1300" b="1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" name="文本框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31806" y="2706098"/>
            <a:ext cx="3612195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Còn</a:t>
            </a:r>
            <a:r>
              <a:rPr lang="en-US" altLang="zh-CN" sz="2500" dirty="0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华文新魏" panose="02010800040101010101" pitchFamily="2" charset="-122"/>
                <a:cs typeface="Times New Roman" pitchFamily="18" charset="0"/>
              </a:rPr>
              <a:t>lại</a:t>
            </a:r>
            <a:endParaRPr lang="zh-CN" altLang="en-US" sz="2500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A19D001-5C17-4113-85AC-7A767AD54985}"/>
              </a:ext>
            </a:extLst>
          </p:cNvPr>
          <p:cNvSpPr txBox="1"/>
          <p:nvPr/>
        </p:nvSpPr>
        <p:spPr>
          <a:xfrm>
            <a:off x="2220699" y="1563849"/>
            <a:ext cx="2912474" cy="588459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r>
              <a:rPr lang="en-US" altLang="zh-CN" sz="3200" b="1" dirty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3200" b="1" dirty="0" err="1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altLang="zh-CN" sz="3200" b="1" dirty="0">
              <a:solidFill>
                <a:srgbClr val="2D54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177142" y="5895"/>
            <a:ext cx="6966858" cy="10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795750" y="997853"/>
            <a:ext cx="2864248" cy="4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Theo.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Hec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– to Ma 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5246930" y="1709053"/>
            <a:ext cx="0" cy="14478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092" tIns="47544" rIns="95092" bIns="47544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65549" y="1404253"/>
            <a:ext cx="2784475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850609" y="2503705"/>
            <a:ext cx="2209800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li,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755610" y="2503705"/>
            <a:ext cx="1579563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Rê- mi,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901408" y="3127596"/>
            <a:ext cx="1625600" cy="5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9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 nào,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87316" y="1970320"/>
            <a:ext cx="2784475" cy="48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Không gia đình tậ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15" y="2559888"/>
            <a:ext cx="1982771" cy="25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Văn hao Hector Malot (1830- 190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74" y="-4762"/>
            <a:ext cx="3810000" cy="514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ìa Tiểu thuyết Không gia đình ấn bản tiếng Phá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1" y="1"/>
            <a:ext cx="2457216" cy="25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ìa Tiểu thuyết Không gia đình ấn bản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74" y="-10885"/>
            <a:ext cx="1982773" cy="256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phim truyên hinh phap Khong gia d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5" y="2558484"/>
            <a:ext cx="2460172" cy="25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363774" y="4799385"/>
            <a:ext cx="3810000" cy="342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Hector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Malot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(1830- 1907)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449185" y="250379"/>
            <a:ext cx="891059" cy="2065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" y="6491292"/>
            <a:ext cx="2484438" cy="31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438300" y="2961266"/>
            <a:ext cx="901944" cy="1850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9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1900" b="1" dirty="0">
                <a:latin typeface="Times New Roman" pitchFamily="18" charset="0"/>
                <a:cs typeface="Times New Roman" pitchFamily="18" charset="0"/>
              </a:rPr>
              <a:t> 1981</a:t>
            </a:r>
          </a:p>
        </p:txBody>
      </p:sp>
      <p:sp>
        <p:nvSpPr>
          <p:cNvPr id="20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4" y="6524626"/>
            <a:ext cx="395288" cy="33337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2" tIns="47544" rIns="95092" bIns="47544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1750"/>
            <a:ext cx="9144000" cy="2281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148" y="1569356"/>
            <a:ext cx="2692429" cy="26047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155343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00658" y="1128358"/>
            <a:ext cx="4731713" cy="927013"/>
          </a:xfrm>
          <a:prstGeom prst="rect">
            <a:avLst/>
          </a:prstGeom>
          <a:noFill/>
        </p:spPr>
        <p:txBody>
          <a:bodyPr wrap="square" lIns="95092" tIns="47544" rIns="95092" bIns="47544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5400" b="1" dirty="0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5400" b="1" dirty="0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2D541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zh-CN" altLang="en-US" sz="5400" b="1" dirty="0">
              <a:solidFill>
                <a:srgbClr val="2D54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107855" y="1066117"/>
            <a:ext cx="8351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121236" y="170248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7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637352" y="97962"/>
            <a:ext cx="4506648" cy="54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5092" tIns="47544" rIns="95092" bIns="47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1485900" y="1127238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1485900" y="1789565"/>
            <a:ext cx="7658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pi;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Vi- ta- li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0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Shape"/>
</p:tagLst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780</Words>
  <Application>Microsoft Office PowerPoint</Application>
  <PresentationFormat>On-screen Show (16:9)</PresentationFormat>
  <Paragraphs>80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맑은 고딕</vt:lpstr>
      <vt:lpstr>宋体</vt:lpstr>
      <vt:lpstr>Arial</vt:lpstr>
      <vt:lpstr>Calibri</vt:lpstr>
      <vt:lpstr>等线</vt:lpstr>
      <vt:lpstr>等线 Light</vt:lpstr>
      <vt:lpstr>黑体</vt:lpstr>
      <vt:lpstr>华文新魏</vt:lpstr>
      <vt:lpstr>华文中宋</vt:lpstr>
      <vt:lpstr>Times New Roman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https:/www.freeppt7.com</cp:keywords>
  <dc:description>https://www.freeppt7.com</dc:description>
  <cp:lastModifiedBy>Admin</cp:lastModifiedBy>
  <cp:revision>53</cp:revision>
  <dcterms:created xsi:type="dcterms:W3CDTF">2017-03-04T06:55:50Z</dcterms:created>
  <dcterms:modified xsi:type="dcterms:W3CDTF">2023-04-10T06:55:06Z</dcterms:modified>
</cp:coreProperties>
</file>