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403" r:id="rId2"/>
    <p:sldId id="336" r:id="rId3"/>
    <p:sldId id="396" r:id="rId4"/>
    <p:sldId id="367" r:id="rId5"/>
    <p:sldId id="366" r:id="rId6"/>
    <p:sldId id="368" r:id="rId7"/>
    <p:sldId id="369" r:id="rId8"/>
    <p:sldId id="372" r:id="rId9"/>
    <p:sldId id="376" r:id="rId10"/>
    <p:sldId id="397" r:id="rId11"/>
    <p:sldId id="385" r:id="rId12"/>
    <p:sldId id="398" r:id="rId13"/>
    <p:sldId id="399" r:id="rId14"/>
    <p:sldId id="400" r:id="rId15"/>
    <p:sldId id="401" r:id="rId16"/>
    <p:sldId id="395" r:id="rId17"/>
    <p:sldId id="388" r:id="rId18"/>
    <p:sldId id="383" r:id="rId19"/>
    <p:sldId id="343" r:id="rId20"/>
  </p:sldIdLst>
  <p:sldSz cx="9144000" cy="6858000" type="screen4x3"/>
  <p:notesSz cx="6858000" cy="9144000"/>
  <p:defaultTextStyle>
    <a:defPPr>
      <a:defRPr lang="en-US"/>
    </a:defPPr>
    <a:lvl1pPr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1pPr>
    <a:lvl2pPr marL="457200"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2pPr>
    <a:lvl3pPr marL="914400"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3pPr>
    <a:lvl4pPr marL="1371600"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4pPr>
    <a:lvl5pPr marL="1828800"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5pPr>
    <a:lvl6pPr marL="2286000" algn="l" defTabSz="914400" rtl="0" eaLnBrk="1" latinLnBrk="0" hangingPunct="1">
      <a:defRPr sz="4400" b="1" kern="1200">
        <a:solidFill>
          <a:srgbClr val="9933FF"/>
        </a:solidFill>
        <a:latin typeface="Times New Roman" pitchFamily="18" charset="0"/>
        <a:ea typeface="+mn-ea"/>
        <a:cs typeface="+mn-cs"/>
      </a:defRPr>
    </a:lvl6pPr>
    <a:lvl7pPr marL="2743200" algn="l" defTabSz="914400" rtl="0" eaLnBrk="1" latinLnBrk="0" hangingPunct="1">
      <a:defRPr sz="4400" b="1" kern="1200">
        <a:solidFill>
          <a:srgbClr val="9933FF"/>
        </a:solidFill>
        <a:latin typeface="Times New Roman" pitchFamily="18" charset="0"/>
        <a:ea typeface="+mn-ea"/>
        <a:cs typeface="+mn-cs"/>
      </a:defRPr>
    </a:lvl7pPr>
    <a:lvl8pPr marL="3200400" algn="l" defTabSz="914400" rtl="0" eaLnBrk="1" latinLnBrk="0" hangingPunct="1">
      <a:defRPr sz="4400" b="1" kern="1200">
        <a:solidFill>
          <a:srgbClr val="9933FF"/>
        </a:solidFill>
        <a:latin typeface="Times New Roman" pitchFamily="18" charset="0"/>
        <a:ea typeface="+mn-ea"/>
        <a:cs typeface="+mn-cs"/>
      </a:defRPr>
    </a:lvl8pPr>
    <a:lvl9pPr marL="3657600" algn="l" defTabSz="914400" rtl="0" eaLnBrk="1" latinLnBrk="0" hangingPunct="1">
      <a:defRPr sz="4400" b="1" kern="1200">
        <a:solidFill>
          <a:srgbClr val="9933FF"/>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00FF"/>
    <a:srgbClr val="000000"/>
    <a:srgbClr val="FFFFFF"/>
    <a:srgbClr val="00FF00"/>
    <a:srgbClr val="FFCD9B"/>
    <a:srgbClr val="F8EAC4"/>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583" autoAdjust="0"/>
    <p:restoredTop sz="90878" autoAdjust="0"/>
  </p:normalViewPr>
  <p:slideViewPr>
    <p:cSldViewPr>
      <p:cViewPr varScale="1">
        <p:scale>
          <a:sx n="62" d="100"/>
          <a:sy n="62" d="100"/>
        </p:scale>
        <p:origin x="-142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2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grpSp>
      <p:sp>
        <p:nvSpPr>
          <p:cNvPr id="5141" name="Rectangle 21"/>
          <p:cNvSpPr>
            <a:spLocks noGrp="1" noChangeArrowheads="1"/>
          </p:cNvSpPr>
          <p:nvPr>
            <p:ph type="ctrTitle" sz="quarter"/>
          </p:nvPr>
        </p:nvSpPr>
        <p:spPr>
          <a:xfrm>
            <a:off x="685800" y="1828800"/>
            <a:ext cx="7772400" cy="1736725"/>
          </a:xfrm>
        </p:spPr>
        <p:txBody>
          <a:bodyPr/>
          <a:lstStyle>
            <a:lvl1pPr>
              <a:defRPr sz="5400"/>
            </a:lvl1pPr>
          </a:lstStyle>
          <a:p>
            <a:r>
              <a:rPr lang="en-US"/>
              <a:t>Click to edit Master title style</a:t>
            </a:r>
          </a:p>
        </p:txBody>
      </p:sp>
      <p:sp>
        <p:nvSpPr>
          <p:cNvPr id="514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3" name="Rectangle 23"/>
          <p:cNvSpPr>
            <a:spLocks noGrp="1" noChangeArrowheads="1"/>
          </p:cNvSpPr>
          <p:nvPr>
            <p:ph type="dt" sz="quarter" idx="10"/>
          </p:nvPr>
        </p:nvSpPr>
        <p:spPr/>
        <p:txBody>
          <a:bodyPr/>
          <a:lstStyle>
            <a:lvl1pPr>
              <a:defRPr/>
            </a:lvl1pPr>
          </a:lstStyle>
          <a:p>
            <a:pPr>
              <a:defRPr/>
            </a:pPr>
            <a:endParaRPr lang="en-US"/>
          </a:p>
        </p:txBody>
      </p:sp>
      <p:sp>
        <p:nvSpPr>
          <p:cNvPr id="24" name="Rectangle 24"/>
          <p:cNvSpPr>
            <a:spLocks noGrp="1" noChangeArrowheads="1"/>
          </p:cNvSpPr>
          <p:nvPr>
            <p:ph type="ftr" sz="quarter" idx="11"/>
          </p:nvPr>
        </p:nvSpPr>
        <p:spPr/>
        <p:txBody>
          <a:bodyPr/>
          <a:lstStyle>
            <a:lvl1pPr>
              <a:defRPr/>
            </a:lvl1pPr>
          </a:lstStyle>
          <a:p>
            <a:pPr>
              <a:defRPr/>
            </a:pPr>
            <a:endParaRPr lang="en-US"/>
          </a:p>
        </p:txBody>
      </p:sp>
      <p:sp>
        <p:nvSpPr>
          <p:cNvPr id="25" name="Rectangle 25"/>
          <p:cNvSpPr>
            <a:spLocks noGrp="1" noChangeArrowheads="1"/>
          </p:cNvSpPr>
          <p:nvPr>
            <p:ph type="sldNum" sz="quarter" idx="12"/>
          </p:nvPr>
        </p:nvSpPr>
        <p:spPr/>
        <p:txBody>
          <a:bodyPr/>
          <a:lstStyle>
            <a:lvl1pPr>
              <a:defRPr/>
            </a:lvl1pPr>
          </a:lstStyle>
          <a:p>
            <a:pPr>
              <a:defRPr/>
            </a:pPr>
            <a:fld id="{2E4539B8-7F60-417D-BBED-4A1BB4D696D2}" type="slidenum">
              <a:rPr lang="en-US"/>
              <a:pPr>
                <a:defRPr/>
              </a:pPr>
              <a:t>‹#›</a:t>
            </a:fld>
            <a:endParaRPr lang="en-US"/>
          </a:p>
        </p:txBody>
      </p:sp>
    </p:spTree>
  </p:cSld>
  <p:clrMapOvr>
    <a:masterClrMapping/>
  </p:clrMapOvr>
  <p:transition spd="med">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52015FE7-869A-47A6-A0B4-F9196D3426D4}" type="slidenum">
              <a:rPr lang="en-US"/>
              <a:pPr>
                <a:defRPr/>
              </a:pPr>
              <a:t>‹#›</a:t>
            </a:fld>
            <a:endParaRPr lang="en-US"/>
          </a:p>
        </p:txBody>
      </p:sp>
    </p:spTree>
  </p:cSld>
  <p:clrMapOvr>
    <a:masterClrMapping/>
  </p:clrMapOvr>
  <p:transition spd="med">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AA061171-440B-4D19-883F-90E373A3F966}" type="slidenum">
              <a:rPr lang="en-US"/>
              <a:pPr>
                <a:defRPr/>
              </a:pPr>
              <a:t>‹#›</a:t>
            </a:fld>
            <a:endParaRPr lang="en-US"/>
          </a:p>
        </p:txBody>
      </p:sp>
    </p:spTree>
  </p:cSld>
  <p:clrMapOvr>
    <a:masterClrMapping/>
  </p:clrMapOvr>
  <p:transition spd="med">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46A868AD-DD2F-4C73-970F-3FCFE20A1F87}" type="slidenum">
              <a:rPr lang="en-US"/>
              <a:pPr>
                <a:defRPr/>
              </a:pPr>
              <a:t>‹#›</a:t>
            </a:fld>
            <a:endParaRPr lang="en-US"/>
          </a:p>
        </p:txBody>
      </p:sp>
    </p:spTree>
  </p:cSld>
  <p:clrMapOvr>
    <a:masterClrMapping/>
  </p:clrMapOvr>
  <p:transition spd="med">
    <p:whee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212B7418-C600-4B9F-A391-698C20A38BE3}" type="slidenum">
              <a:rPr lang="en-US"/>
              <a:pPr>
                <a:defRPr/>
              </a:pPr>
              <a:t>‹#›</a:t>
            </a:fld>
            <a:endParaRPr lang="en-US"/>
          </a:p>
        </p:txBody>
      </p:sp>
    </p:spTree>
  </p:cSld>
  <p:clrMapOvr>
    <a:masterClrMapping/>
  </p:clrMapOvr>
  <p:transition spd="med">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9749BBEA-12D8-4AD4-952B-9B0372293437}" type="slidenum">
              <a:rPr lang="en-US"/>
              <a:pPr>
                <a:defRPr/>
              </a:pPr>
              <a:t>‹#›</a:t>
            </a:fld>
            <a:endParaRPr lang="en-US"/>
          </a:p>
        </p:txBody>
      </p:sp>
    </p:spTree>
  </p:cSld>
  <p:clrMapOvr>
    <a:masterClrMapping/>
  </p:clrMapOvr>
  <p:transition spd="med">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endParaRPr lang="en-US"/>
          </a:p>
        </p:txBody>
      </p:sp>
      <p:sp>
        <p:nvSpPr>
          <p:cNvPr id="8" name="Rectangle 24"/>
          <p:cNvSpPr>
            <a:spLocks noGrp="1" noChangeArrowheads="1"/>
          </p:cNvSpPr>
          <p:nvPr>
            <p:ph type="ftr" sz="quarter" idx="11"/>
          </p:nvPr>
        </p:nvSpPr>
        <p:spPr>
          <a:ln/>
        </p:spPr>
        <p:txBody>
          <a:bodyPr/>
          <a:lstStyle>
            <a:lvl1pPr>
              <a:defRPr/>
            </a:lvl1pPr>
          </a:lstStyle>
          <a:p>
            <a:pPr>
              <a:defRPr/>
            </a:pPr>
            <a:endParaRPr lang="en-US"/>
          </a:p>
        </p:txBody>
      </p:sp>
      <p:sp>
        <p:nvSpPr>
          <p:cNvPr id="9" name="Rectangle 25"/>
          <p:cNvSpPr>
            <a:spLocks noGrp="1" noChangeArrowheads="1"/>
          </p:cNvSpPr>
          <p:nvPr>
            <p:ph type="sldNum" sz="quarter" idx="12"/>
          </p:nvPr>
        </p:nvSpPr>
        <p:spPr>
          <a:ln/>
        </p:spPr>
        <p:txBody>
          <a:bodyPr/>
          <a:lstStyle>
            <a:lvl1pPr>
              <a:defRPr/>
            </a:lvl1pPr>
          </a:lstStyle>
          <a:p>
            <a:pPr>
              <a:defRPr/>
            </a:pPr>
            <a:fld id="{AEE4981A-DA2C-4E0F-BB45-B47CB82AAA42}" type="slidenum">
              <a:rPr lang="en-US"/>
              <a:pPr>
                <a:defRPr/>
              </a:pPr>
              <a:t>‹#›</a:t>
            </a:fld>
            <a:endParaRPr lang="en-US"/>
          </a:p>
        </p:txBody>
      </p:sp>
    </p:spTree>
  </p:cSld>
  <p:clrMapOvr>
    <a:masterClrMapping/>
  </p:clrMapOvr>
  <p:transition spd="med">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a:p>
        </p:txBody>
      </p:sp>
      <p:sp>
        <p:nvSpPr>
          <p:cNvPr id="4" name="Rectangle 24"/>
          <p:cNvSpPr>
            <a:spLocks noGrp="1" noChangeArrowheads="1"/>
          </p:cNvSpPr>
          <p:nvPr>
            <p:ph type="ftr" sz="quarter" idx="11"/>
          </p:nvPr>
        </p:nvSpPr>
        <p:spPr>
          <a:ln/>
        </p:spPr>
        <p:txBody>
          <a:bodyPr/>
          <a:lstStyle>
            <a:lvl1pPr>
              <a:defRPr/>
            </a:lvl1pPr>
          </a:lstStyle>
          <a:p>
            <a:pPr>
              <a:defRPr/>
            </a:pPr>
            <a:endParaRPr lang="en-US"/>
          </a:p>
        </p:txBody>
      </p:sp>
      <p:sp>
        <p:nvSpPr>
          <p:cNvPr id="5" name="Rectangle 25"/>
          <p:cNvSpPr>
            <a:spLocks noGrp="1" noChangeArrowheads="1"/>
          </p:cNvSpPr>
          <p:nvPr>
            <p:ph type="sldNum" sz="quarter" idx="12"/>
          </p:nvPr>
        </p:nvSpPr>
        <p:spPr>
          <a:ln/>
        </p:spPr>
        <p:txBody>
          <a:bodyPr/>
          <a:lstStyle>
            <a:lvl1pPr>
              <a:defRPr/>
            </a:lvl1pPr>
          </a:lstStyle>
          <a:p>
            <a:pPr>
              <a:defRPr/>
            </a:pPr>
            <a:fld id="{F726E22A-D57C-4791-9C55-3BF1A7C8614A}" type="slidenum">
              <a:rPr lang="en-US"/>
              <a:pPr>
                <a:defRPr/>
              </a:pPr>
              <a:t>‹#›</a:t>
            </a:fld>
            <a:endParaRPr lang="en-US"/>
          </a:p>
        </p:txBody>
      </p:sp>
    </p:spTree>
  </p:cSld>
  <p:clrMapOvr>
    <a:masterClrMapping/>
  </p:clrMapOvr>
  <p:transition spd="med">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p>
        </p:txBody>
      </p:sp>
      <p:sp>
        <p:nvSpPr>
          <p:cNvPr id="3" name="Rectangle 24"/>
          <p:cNvSpPr>
            <a:spLocks noGrp="1" noChangeArrowheads="1"/>
          </p:cNvSpPr>
          <p:nvPr>
            <p:ph type="ftr" sz="quarter" idx="11"/>
          </p:nvPr>
        </p:nvSpPr>
        <p:spPr>
          <a:ln/>
        </p:spPr>
        <p:txBody>
          <a:bodyPr/>
          <a:lstStyle>
            <a:lvl1pPr>
              <a:defRPr/>
            </a:lvl1pPr>
          </a:lstStyle>
          <a:p>
            <a:pPr>
              <a:defRPr/>
            </a:pPr>
            <a:endParaRPr lang="en-US"/>
          </a:p>
        </p:txBody>
      </p:sp>
      <p:sp>
        <p:nvSpPr>
          <p:cNvPr id="4" name="Rectangle 25"/>
          <p:cNvSpPr>
            <a:spLocks noGrp="1" noChangeArrowheads="1"/>
          </p:cNvSpPr>
          <p:nvPr>
            <p:ph type="sldNum" sz="quarter" idx="12"/>
          </p:nvPr>
        </p:nvSpPr>
        <p:spPr>
          <a:ln/>
        </p:spPr>
        <p:txBody>
          <a:bodyPr/>
          <a:lstStyle>
            <a:lvl1pPr>
              <a:defRPr/>
            </a:lvl1pPr>
          </a:lstStyle>
          <a:p>
            <a:pPr>
              <a:defRPr/>
            </a:pPr>
            <a:fld id="{D8E2928E-441A-468D-A3FA-EB0F3EABFDCA}" type="slidenum">
              <a:rPr lang="en-US"/>
              <a:pPr>
                <a:defRPr/>
              </a:pPr>
              <a:t>‹#›</a:t>
            </a:fld>
            <a:endParaRPr lang="en-US"/>
          </a:p>
        </p:txBody>
      </p:sp>
    </p:spTree>
  </p:cSld>
  <p:clrMapOvr>
    <a:masterClrMapping/>
  </p:clrMapOvr>
  <p:transition spd="med">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9A809B35-648F-426F-973B-65C18B6037A4}" type="slidenum">
              <a:rPr lang="en-US"/>
              <a:pPr>
                <a:defRPr/>
              </a:pPr>
              <a:t>‹#›</a:t>
            </a:fld>
            <a:endParaRPr lang="en-US"/>
          </a:p>
        </p:txBody>
      </p:sp>
    </p:spTree>
  </p:cSld>
  <p:clrMapOvr>
    <a:masterClrMapping/>
  </p:clrMapOvr>
  <p:transition spd="med">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B780D483-4C31-436B-924B-8FF9D52F85F4}" type="slidenum">
              <a:rPr lang="en-US"/>
              <a:pPr>
                <a:defRPr/>
              </a:pPr>
              <a:t>‹#›</a:t>
            </a:fld>
            <a:endParaRPr lang="en-US"/>
          </a:p>
        </p:txBody>
      </p:sp>
    </p:spTree>
  </p:cSld>
  <p:clrMapOvr>
    <a:masterClrMapping/>
  </p:clrMapOvr>
  <p:transition spd="med">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4099"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0"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1"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2"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3"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4"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5"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6"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7"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8"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4109"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4110"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1"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2"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3"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4"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5"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6"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grpSp>
      <p:sp>
        <p:nvSpPr>
          <p:cNvPr id="4117"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19"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400" b="0">
                <a:solidFill>
                  <a:schemeClr val="tx1"/>
                </a:solidFill>
                <a:effectLst>
                  <a:outerShdw blurRad="38100" dist="38100" dir="2700000" algn="tl">
                    <a:srgbClr val="FFFFFF"/>
                  </a:outerShdw>
                </a:effectLst>
              </a:defRPr>
            </a:lvl1pPr>
          </a:lstStyle>
          <a:p>
            <a:pPr>
              <a:defRPr/>
            </a:pPr>
            <a:endParaRPr lang="en-US"/>
          </a:p>
        </p:txBody>
      </p:sp>
      <p:sp>
        <p:nvSpPr>
          <p:cNvPr id="4120"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defRPr sz="1400" b="0">
                <a:solidFill>
                  <a:schemeClr val="tx1"/>
                </a:solidFill>
                <a:effectLst>
                  <a:outerShdw blurRad="38100" dist="38100" dir="2700000" algn="tl">
                    <a:srgbClr val="FFFFFF"/>
                  </a:outerShdw>
                </a:effectLst>
              </a:defRPr>
            </a:lvl1pPr>
          </a:lstStyle>
          <a:p>
            <a:pPr>
              <a:defRPr/>
            </a:pPr>
            <a:endParaRPr lang="en-US"/>
          </a:p>
        </p:txBody>
      </p:sp>
      <p:sp>
        <p:nvSpPr>
          <p:cNvPr id="4121"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400" b="0">
                <a:solidFill>
                  <a:schemeClr val="tx1"/>
                </a:solidFill>
                <a:effectLst>
                  <a:outerShdw blurRad="38100" dist="38100" dir="2700000" algn="tl">
                    <a:srgbClr val="FFFFFF"/>
                  </a:outerShdw>
                </a:effectLst>
              </a:defRPr>
            </a:lvl1pPr>
          </a:lstStyle>
          <a:p>
            <a:pPr>
              <a:defRPr/>
            </a:pPr>
            <a:fld id="{E7FD0FA8-4FAC-41AE-81F6-A154CE2640B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wheel/>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audio" Target="file:///H:\LTVC%20DA%20SUA\Dan%20donh%20ca%20mua%20ha-%20playback.MP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descr="f09b0be77b0e0cd086628f13939409b6.jpg"/>
          <p:cNvPicPr>
            <a:picLocks noChangeAspect="1"/>
          </p:cNvPicPr>
          <p:nvPr/>
        </p:nvPicPr>
        <p:blipFill>
          <a:blip r:embed="rId2"/>
          <a:srcRect/>
          <a:stretch>
            <a:fillRect/>
          </a:stretch>
        </p:blipFill>
        <p:spPr bwMode="auto">
          <a:xfrm>
            <a:off x="-214313" y="0"/>
            <a:ext cx="9358313" cy="6858000"/>
          </a:xfrm>
          <a:prstGeom prst="rect">
            <a:avLst/>
          </a:prstGeom>
          <a:noFill/>
          <a:ln w="9525">
            <a:noFill/>
            <a:miter lim="800000"/>
            <a:headEnd/>
            <a:tailEnd/>
          </a:ln>
        </p:spPr>
      </p:pic>
      <p:pic>
        <p:nvPicPr>
          <p:cNvPr id="5123" name="Picture 6" descr="Picture5"/>
          <p:cNvPicPr>
            <a:picLocks noChangeAspect="1" noChangeArrowheads="1" noCrop="1"/>
          </p:cNvPicPr>
          <p:nvPr/>
        </p:nvPicPr>
        <p:blipFill>
          <a:blip r:embed="rId3"/>
          <a:srcRect/>
          <a:stretch>
            <a:fillRect/>
          </a:stretch>
        </p:blipFill>
        <p:spPr bwMode="auto">
          <a:xfrm>
            <a:off x="714375" y="0"/>
            <a:ext cx="1600200" cy="1416050"/>
          </a:xfrm>
          <a:prstGeom prst="rect">
            <a:avLst/>
          </a:prstGeom>
          <a:noFill/>
          <a:ln w="9525">
            <a:noFill/>
            <a:miter lim="800000"/>
            <a:headEnd/>
            <a:tailEnd/>
          </a:ln>
        </p:spPr>
      </p:pic>
      <p:pic>
        <p:nvPicPr>
          <p:cNvPr id="5124" name="Picture 6" descr="Picture5"/>
          <p:cNvPicPr>
            <a:picLocks noChangeAspect="1" noChangeArrowheads="1" noCrop="1"/>
          </p:cNvPicPr>
          <p:nvPr/>
        </p:nvPicPr>
        <p:blipFill>
          <a:blip r:embed="rId3"/>
          <a:srcRect/>
          <a:stretch>
            <a:fillRect/>
          </a:stretch>
        </p:blipFill>
        <p:spPr bwMode="auto">
          <a:xfrm>
            <a:off x="7715250" y="5857875"/>
            <a:ext cx="1600200" cy="1416050"/>
          </a:xfrm>
          <a:prstGeom prst="rect">
            <a:avLst/>
          </a:prstGeom>
          <a:noFill/>
          <a:ln w="9525">
            <a:noFill/>
            <a:miter lim="800000"/>
            <a:headEnd/>
            <a:tailEnd/>
          </a:ln>
        </p:spPr>
      </p:pic>
      <p:pic>
        <p:nvPicPr>
          <p:cNvPr id="5125" name="Picture 6" descr="Picture5"/>
          <p:cNvPicPr>
            <a:picLocks noChangeAspect="1" noChangeArrowheads="1" noCrop="1"/>
          </p:cNvPicPr>
          <p:nvPr/>
        </p:nvPicPr>
        <p:blipFill>
          <a:blip r:embed="rId3"/>
          <a:srcRect/>
          <a:stretch>
            <a:fillRect/>
          </a:stretch>
        </p:blipFill>
        <p:spPr bwMode="auto">
          <a:xfrm>
            <a:off x="7358063" y="0"/>
            <a:ext cx="1600200" cy="1416050"/>
          </a:xfrm>
          <a:prstGeom prst="rect">
            <a:avLst/>
          </a:prstGeom>
          <a:noFill/>
          <a:ln w="9525">
            <a:noFill/>
            <a:miter lim="800000"/>
            <a:headEnd/>
            <a:tailEnd/>
          </a:ln>
        </p:spPr>
      </p:pic>
      <p:pic>
        <p:nvPicPr>
          <p:cNvPr id="5126" name="Picture 6" descr="Picture5"/>
          <p:cNvPicPr>
            <a:picLocks noChangeAspect="1" noChangeArrowheads="1" noCrop="1"/>
          </p:cNvPicPr>
          <p:nvPr/>
        </p:nvPicPr>
        <p:blipFill>
          <a:blip r:embed="rId3"/>
          <a:srcRect/>
          <a:stretch>
            <a:fillRect/>
          </a:stretch>
        </p:blipFill>
        <p:spPr bwMode="auto">
          <a:xfrm>
            <a:off x="4038600" y="685800"/>
            <a:ext cx="1600200" cy="1416050"/>
          </a:xfrm>
          <a:prstGeom prst="rect">
            <a:avLst/>
          </a:prstGeom>
          <a:noFill/>
          <a:ln w="9525">
            <a:noFill/>
            <a:miter lim="800000"/>
            <a:headEnd/>
            <a:tailEnd/>
          </a:ln>
        </p:spPr>
      </p:pic>
      <p:pic>
        <p:nvPicPr>
          <p:cNvPr id="5127" name="Picture 7" descr="Picture5"/>
          <p:cNvPicPr>
            <a:picLocks noChangeAspect="1" noChangeArrowheads="1" noCrop="1"/>
          </p:cNvPicPr>
          <p:nvPr/>
        </p:nvPicPr>
        <p:blipFill>
          <a:blip r:embed="rId3"/>
          <a:srcRect/>
          <a:stretch>
            <a:fillRect/>
          </a:stretch>
        </p:blipFill>
        <p:spPr bwMode="auto">
          <a:xfrm>
            <a:off x="4071938" y="5643563"/>
            <a:ext cx="1600200" cy="1416050"/>
          </a:xfrm>
          <a:prstGeom prst="rect">
            <a:avLst/>
          </a:prstGeom>
          <a:noFill/>
          <a:ln w="9525">
            <a:noFill/>
            <a:miter lim="800000"/>
            <a:headEnd/>
            <a:tailEnd/>
          </a:ln>
        </p:spPr>
      </p:pic>
      <p:pic>
        <p:nvPicPr>
          <p:cNvPr id="5128" name="Picture 6" descr="Picture5"/>
          <p:cNvPicPr>
            <a:picLocks noChangeAspect="1" noChangeArrowheads="1" noCrop="1"/>
          </p:cNvPicPr>
          <p:nvPr/>
        </p:nvPicPr>
        <p:blipFill>
          <a:blip r:embed="rId3"/>
          <a:srcRect/>
          <a:stretch>
            <a:fillRect/>
          </a:stretch>
        </p:blipFill>
        <p:spPr bwMode="auto">
          <a:xfrm>
            <a:off x="866775" y="152400"/>
            <a:ext cx="1600200" cy="1416050"/>
          </a:xfrm>
          <a:prstGeom prst="rect">
            <a:avLst/>
          </a:prstGeom>
          <a:noFill/>
          <a:ln w="9525">
            <a:noFill/>
            <a:miter lim="800000"/>
            <a:headEnd/>
            <a:tailEnd/>
          </a:ln>
        </p:spPr>
      </p:pic>
      <p:pic>
        <p:nvPicPr>
          <p:cNvPr id="5129" name="Picture 6" descr="Picture5"/>
          <p:cNvPicPr>
            <a:picLocks noChangeAspect="1" noChangeArrowheads="1" noCrop="1"/>
          </p:cNvPicPr>
          <p:nvPr/>
        </p:nvPicPr>
        <p:blipFill>
          <a:blip r:embed="rId3"/>
          <a:srcRect/>
          <a:stretch>
            <a:fillRect/>
          </a:stretch>
        </p:blipFill>
        <p:spPr bwMode="auto">
          <a:xfrm>
            <a:off x="214313" y="2500313"/>
            <a:ext cx="1600200" cy="1416050"/>
          </a:xfrm>
          <a:prstGeom prst="rect">
            <a:avLst/>
          </a:prstGeom>
          <a:noFill/>
          <a:ln w="9525">
            <a:noFill/>
            <a:miter lim="800000"/>
            <a:headEnd/>
            <a:tailEnd/>
          </a:ln>
        </p:spPr>
      </p:pic>
      <p:pic>
        <p:nvPicPr>
          <p:cNvPr id="5130" name="Picture 6" descr="Picture5"/>
          <p:cNvPicPr>
            <a:picLocks noChangeAspect="1" noChangeArrowheads="1" noCrop="1"/>
          </p:cNvPicPr>
          <p:nvPr/>
        </p:nvPicPr>
        <p:blipFill>
          <a:blip r:embed="rId3"/>
          <a:srcRect/>
          <a:stretch>
            <a:fillRect/>
          </a:stretch>
        </p:blipFill>
        <p:spPr bwMode="auto">
          <a:xfrm>
            <a:off x="7929563" y="2786063"/>
            <a:ext cx="1600200" cy="1416050"/>
          </a:xfrm>
          <a:prstGeom prst="rect">
            <a:avLst/>
          </a:prstGeom>
          <a:noFill/>
          <a:ln w="9525">
            <a:noFill/>
            <a:miter lim="800000"/>
            <a:headEnd/>
            <a:tailEnd/>
          </a:ln>
        </p:spPr>
      </p:pic>
      <p:sp>
        <p:nvSpPr>
          <p:cNvPr id="5131" name="TextBox 13"/>
          <p:cNvSpPr txBox="1">
            <a:spLocks noChangeArrowheads="1"/>
          </p:cNvSpPr>
          <p:nvPr/>
        </p:nvSpPr>
        <p:spPr bwMode="auto">
          <a:xfrm>
            <a:off x="1371600" y="228600"/>
            <a:ext cx="6705600" cy="500063"/>
          </a:xfrm>
          <a:prstGeom prst="rect">
            <a:avLst/>
          </a:prstGeom>
          <a:noFill/>
          <a:ln w="9525">
            <a:noFill/>
            <a:miter lim="800000"/>
            <a:headEnd/>
            <a:tailEnd/>
          </a:ln>
        </p:spPr>
        <p:txBody>
          <a:bodyPr lIns="68580" tIns="34290" rIns="68580" bIns="34290">
            <a:spAutoFit/>
          </a:bodyPr>
          <a:lstStyle/>
          <a:p>
            <a:pPr algn="ctr"/>
            <a:r>
              <a:rPr lang="en-US" sz="2800" b="1">
                <a:solidFill>
                  <a:srgbClr val="FFFF00"/>
                </a:solidFill>
                <a:cs typeface="Times New Roman" pitchFamily="18" charset="0"/>
              </a:rPr>
              <a:t>TRƯỜNG TIỂU HỌC VĨNH  AN</a:t>
            </a:r>
          </a:p>
        </p:txBody>
      </p:sp>
      <p:sp>
        <p:nvSpPr>
          <p:cNvPr id="5132" name="Rectangle 14"/>
          <p:cNvSpPr>
            <a:spLocks noChangeArrowheads="1"/>
          </p:cNvSpPr>
          <p:nvPr/>
        </p:nvSpPr>
        <p:spPr bwMode="auto">
          <a:xfrm>
            <a:off x="2362200" y="4267200"/>
            <a:ext cx="5041900" cy="4801314"/>
          </a:xfrm>
          <a:prstGeom prst="rect">
            <a:avLst/>
          </a:prstGeom>
          <a:noFill/>
          <a:ln w="9525">
            <a:noFill/>
            <a:miter lim="800000"/>
            <a:headEnd/>
            <a:tailEnd/>
          </a:ln>
        </p:spPr>
        <p:txBody>
          <a:bodyPr>
            <a:spAutoFit/>
          </a:bodyPr>
          <a:lstStyle/>
          <a:p>
            <a:r>
              <a:rPr lang="en-US" altLang="en-US" sz="3600" b="1" dirty="0" err="1">
                <a:solidFill>
                  <a:srgbClr val="FFFF00"/>
                </a:solidFill>
                <a:cs typeface="Times New Roman" pitchFamily="18" charset="0"/>
              </a:rPr>
              <a:t>Môn</a:t>
            </a:r>
            <a:r>
              <a:rPr lang="en-US" altLang="en-US" sz="3600" b="1" dirty="0">
                <a:solidFill>
                  <a:srgbClr val="FFFF00"/>
                </a:solidFill>
                <a:cs typeface="Times New Roman" pitchFamily="18" charset="0"/>
              </a:rPr>
              <a:t>: </a:t>
            </a:r>
            <a:r>
              <a:rPr lang="en-US" altLang="en-US" sz="3600" b="1" dirty="0" err="1" smtClean="0">
                <a:solidFill>
                  <a:srgbClr val="FFFF00"/>
                </a:solidFill>
                <a:cs typeface="Times New Roman" pitchFamily="18" charset="0"/>
              </a:rPr>
              <a:t>Tập</a:t>
            </a:r>
            <a:r>
              <a:rPr lang="en-US" altLang="en-US" sz="3600" b="1" dirty="0" smtClean="0">
                <a:solidFill>
                  <a:srgbClr val="FFFF00"/>
                </a:solidFill>
                <a:cs typeface="Times New Roman" pitchFamily="18" charset="0"/>
              </a:rPr>
              <a:t> </a:t>
            </a:r>
            <a:r>
              <a:rPr lang="en-US" altLang="en-US" sz="3600" b="1" dirty="0" err="1" smtClean="0">
                <a:solidFill>
                  <a:srgbClr val="FFFF00"/>
                </a:solidFill>
                <a:cs typeface="Times New Roman" pitchFamily="18" charset="0"/>
              </a:rPr>
              <a:t>đọc</a:t>
            </a:r>
            <a:r>
              <a:rPr lang="en-US" altLang="en-US" sz="3600" b="1" dirty="0" smtClean="0">
                <a:solidFill>
                  <a:srgbClr val="FFFF00"/>
                </a:solidFill>
                <a:cs typeface="Times New Roman" pitchFamily="18" charset="0"/>
              </a:rPr>
              <a:t> </a:t>
            </a:r>
            <a:r>
              <a:rPr lang="en-US" altLang="en-US" sz="3600" b="1" dirty="0" err="1" smtClean="0">
                <a:solidFill>
                  <a:srgbClr val="FFFF00"/>
                </a:solidFill>
                <a:cs typeface="Times New Roman" pitchFamily="18" charset="0"/>
              </a:rPr>
              <a:t>Tuần</a:t>
            </a:r>
            <a:r>
              <a:rPr lang="en-US" altLang="en-US" sz="3600" b="1" dirty="0" smtClean="0">
                <a:solidFill>
                  <a:srgbClr val="FFFF00"/>
                </a:solidFill>
                <a:cs typeface="Times New Roman" pitchFamily="18" charset="0"/>
              </a:rPr>
              <a:t> 34</a:t>
            </a:r>
            <a:endParaRPr lang="en-US" altLang="en-US" sz="3600" b="1" dirty="0">
              <a:solidFill>
                <a:srgbClr val="FFFF00"/>
              </a:solidFill>
              <a:cs typeface="Times New Roman" pitchFamily="18" charset="0"/>
            </a:endParaRPr>
          </a:p>
          <a:p>
            <a:r>
              <a:rPr lang="en-US" altLang="en-US" sz="3600" b="1" dirty="0">
                <a:solidFill>
                  <a:srgbClr val="FFFF00"/>
                </a:solidFill>
                <a:cs typeface="Times New Roman" pitchFamily="18" charset="0"/>
              </a:rPr>
              <a:t>GV: </a:t>
            </a:r>
            <a:r>
              <a:rPr lang="en-US" altLang="en-US" sz="3600" b="1" dirty="0" err="1">
                <a:solidFill>
                  <a:srgbClr val="FFFF00"/>
                </a:solidFill>
                <a:cs typeface="Times New Roman" pitchFamily="18" charset="0"/>
              </a:rPr>
              <a:t>Trần</a:t>
            </a:r>
            <a:r>
              <a:rPr lang="en-US" altLang="en-US" sz="3600" b="1" dirty="0">
                <a:solidFill>
                  <a:srgbClr val="FFFF00"/>
                </a:solidFill>
                <a:cs typeface="Times New Roman" pitchFamily="18" charset="0"/>
              </a:rPr>
              <a:t> </a:t>
            </a:r>
            <a:r>
              <a:rPr lang="en-US" altLang="en-US" sz="3600" b="1" dirty="0" err="1">
                <a:solidFill>
                  <a:srgbClr val="FFFF00"/>
                </a:solidFill>
                <a:cs typeface="Times New Roman" pitchFamily="18" charset="0"/>
              </a:rPr>
              <a:t>Thị</a:t>
            </a:r>
            <a:r>
              <a:rPr lang="en-US" altLang="en-US" sz="3600" b="1" dirty="0">
                <a:solidFill>
                  <a:srgbClr val="FFFF00"/>
                </a:solidFill>
                <a:cs typeface="Times New Roman" pitchFamily="18" charset="0"/>
              </a:rPr>
              <a:t> </a:t>
            </a:r>
            <a:r>
              <a:rPr lang="en-US" altLang="en-US" sz="3600" b="1" dirty="0" err="1">
                <a:solidFill>
                  <a:srgbClr val="FFFF00"/>
                </a:solidFill>
                <a:cs typeface="Times New Roman" pitchFamily="18" charset="0"/>
              </a:rPr>
              <a:t>Ánh</a:t>
            </a:r>
            <a:r>
              <a:rPr lang="en-US" altLang="en-US" sz="3600" b="1" dirty="0">
                <a:solidFill>
                  <a:srgbClr val="FFFF00"/>
                </a:solidFill>
                <a:cs typeface="Times New Roman" pitchFamily="18" charset="0"/>
              </a:rPr>
              <a:t> </a:t>
            </a:r>
            <a:r>
              <a:rPr lang="en-US" altLang="en-US" sz="3600" b="1" dirty="0" err="1">
                <a:solidFill>
                  <a:srgbClr val="FFFF00"/>
                </a:solidFill>
                <a:cs typeface="Times New Roman" pitchFamily="18" charset="0"/>
              </a:rPr>
              <a:t>Tuyết</a:t>
            </a:r>
            <a:endParaRPr lang="en-US" altLang="en-US" sz="3600" b="1" dirty="0">
              <a:solidFill>
                <a:srgbClr val="FFFF00"/>
              </a:solidFill>
              <a:cs typeface="Times New Roman" pitchFamily="18" charset="0"/>
            </a:endParaRPr>
          </a:p>
          <a:p>
            <a:r>
              <a:rPr lang="en-US" altLang="en-US" sz="3600" b="1" dirty="0" err="1">
                <a:solidFill>
                  <a:srgbClr val="FFFF00"/>
                </a:solidFill>
                <a:cs typeface="Times New Roman" pitchFamily="18" charset="0"/>
              </a:rPr>
              <a:t>Lớp</a:t>
            </a:r>
            <a:r>
              <a:rPr lang="en-US" altLang="en-US" sz="3600" b="1" dirty="0">
                <a:solidFill>
                  <a:srgbClr val="FFFF00"/>
                </a:solidFill>
                <a:cs typeface="Times New Roman" pitchFamily="18" charset="0"/>
              </a:rPr>
              <a:t>: 5A</a:t>
            </a:r>
          </a:p>
          <a:p>
            <a:endParaRPr lang="en-US" altLang="en-US" sz="3600" b="1" dirty="0">
              <a:solidFill>
                <a:srgbClr val="FFFF00"/>
              </a:solidFill>
              <a:cs typeface="Times New Roman" pitchFamily="18" charset="0"/>
            </a:endParaRPr>
          </a:p>
          <a:p>
            <a:endParaRPr lang="en-US" altLang="en-US" sz="3600" b="1" dirty="0">
              <a:solidFill>
                <a:srgbClr val="FFFF00"/>
              </a:solidFill>
              <a:cs typeface="Times New Roman" pitchFamily="18" charset="0"/>
            </a:endParaRPr>
          </a:p>
          <a:p>
            <a:endParaRPr lang="en-US" sz="3600" dirty="0">
              <a:solidFill>
                <a:srgbClr val="FFFF00"/>
              </a:solidFill>
            </a:endParaRPr>
          </a:p>
        </p:txBody>
      </p:sp>
    </p:spTree>
  </p:cSld>
  <p:clrMapOvr>
    <a:masterClrMapping/>
  </p:clrMapOvr>
  <p:transition spd="med">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202755" name="Text Box 3"/>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2756" name="Text Box 4"/>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202757" name="Text Box 5"/>
          <p:cNvSpPr txBox="1">
            <a:spLocks noChangeArrowheads="1"/>
          </p:cNvSpPr>
          <p:nvPr/>
        </p:nvSpPr>
        <p:spPr bwMode="auto">
          <a:xfrm>
            <a:off x="533400" y="1600200"/>
            <a:ext cx="2971800" cy="584200"/>
          </a:xfrm>
          <a:prstGeom prst="rect">
            <a:avLst/>
          </a:prstGeom>
          <a:noFill/>
          <a:ln w="9525">
            <a:noFill/>
            <a:miter lim="800000"/>
            <a:headEnd/>
            <a:tailEnd/>
          </a:ln>
          <a:effectLst/>
        </p:spPr>
        <p:txBody>
          <a:bodyPr>
            <a:spAutoFit/>
          </a:bodyPr>
          <a:lstStyle/>
          <a:p>
            <a:pPr algn="l">
              <a:defRPr/>
            </a:pPr>
            <a:r>
              <a:rPr lang="en-US" sz="3200" i="1" u="sng">
                <a:solidFill>
                  <a:schemeClr val="hlink"/>
                </a:solidFill>
                <a:effectLst>
                  <a:outerShdw blurRad="38100" dist="38100" dir="2700000" algn="tl">
                    <a:srgbClr val="000000"/>
                  </a:outerShdw>
                </a:effectLst>
                <a:latin typeface="Arial"/>
              </a:rPr>
              <a:t>Luyện đọc:</a:t>
            </a:r>
          </a:p>
        </p:txBody>
      </p:sp>
      <p:grpSp>
        <p:nvGrpSpPr>
          <p:cNvPr id="2" name="Group 6"/>
          <p:cNvGrpSpPr>
            <a:grpSpLocks/>
          </p:cNvGrpSpPr>
          <p:nvPr/>
        </p:nvGrpSpPr>
        <p:grpSpPr bwMode="auto">
          <a:xfrm>
            <a:off x="381000" y="2438400"/>
            <a:ext cx="3352800" cy="3602038"/>
            <a:chOff x="288" y="888"/>
            <a:chExt cx="3141" cy="3360"/>
          </a:xfrm>
        </p:grpSpPr>
        <p:sp>
          <p:nvSpPr>
            <p:cNvPr id="202759" name="AutoShape 7"/>
            <p:cNvSpPr>
              <a:spLocks noChangeArrowheads="1"/>
            </p:cNvSpPr>
            <p:nvPr/>
          </p:nvSpPr>
          <p:spPr bwMode="auto">
            <a:xfrm>
              <a:off x="288" y="888"/>
              <a:ext cx="3141" cy="3360"/>
            </a:xfrm>
            <a:prstGeom prst="homePlate">
              <a:avLst>
                <a:gd name="adj" fmla="val 25000"/>
              </a:avLst>
            </a:prstGeom>
            <a:solidFill>
              <a:schemeClr val="accent1"/>
            </a:solidFill>
            <a:ln w="9525">
              <a:solidFill>
                <a:schemeClr val="tx1"/>
              </a:solidFill>
              <a:miter lim="800000"/>
              <a:headEnd/>
              <a:tailEnd/>
            </a:ln>
            <a:effectLst/>
          </p:spPr>
          <p:txBody>
            <a:bodyPr wrap="none" anchor="ctr"/>
            <a:lstStyle/>
            <a:p>
              <a:pPr>
                <a:defRPr/>
              </a:pPr>
              <a:endParaRPr lang="en-US" sz="4000">
                <a:effectLst>
                  <a:outerShdw blurRad="38100" dist="38100" dir="2700000" algn="tl">
                    <a:srgbClr val="000000">
                      <a:alpha val="43137"/>
                    </a:srgbClr>
                  </a:outerShdw>
                </a:effectLst>
                <a:latin typeface="Arial"/>
              </a:endParaRPr>
            </a:p>
          </p:txBody>
        </p:sp>
        <p:sp>
          <p:nvSpPr>
            <p:cNvPr id="12304" name="Text Box 8"/>
            <p:cNvSpPr txBox="1">
              <a:spLocks noChangeArrowheads="1"/>
            </p:cNvSpPr>
            <p:nvPr/>
          </p:nvSpPr>
          <p:spPr bwMode="auto">
            <a:xfrm>
              <a:off x="386" y="1032"/>
              <a:ext cx="2926" cy="488"/>
            </a:xfrm>
            <a:prstGeom prst="rect">
              <a:avLst/>
            </a:prstGeom>
            <a:noFill/>
            <a:ln w="9525">
              <a:noFill/>
              <a:miter lim="800000"/>
              <a:headEnd/>
              <a:tailEnd/>
            </a:ln>
          </p:spPr>
          <p:txBody>
            <a:bodyPr>
              <a:spAutoFit/>
            </a:bodyPr>
            <a:lstStyle/>
            <a:p>
              <a:pPr marL="457200" indent="-457200" algn="l" eaLnBrk="1" hangingPunct="1">
                <a:buFontTx/>
                <a:buChar char="•"/>
              </a:pPr>
              <a:endParaRPr lang="en-US" sz="2800" b="0">
                <a:solidFill>
                  <a:srgbClr val="0000FF"/>
                </a:solidFill>
                <a:latin typeface="Arial" charset="0"/>
              </a:endParaRPr>
            </a:p>
          </p:txBody>
        </p:sp>
      </p:grpSp>
      <p:sp>
        <p:nvSpPr>
          <p:cNvPr id="202761" name="Text Box 9"/>
          <p:cNvSpPr txBox="1">
            <a:spLocks noChangeArrowheads="1"/>
          </p:cNvSpPr>
          <p:nvPr/>
        </p:nvSpPr>
        <p:spPr bwMode="auto">
          <a:xfrm>
            <a:off x="76200" y="2514600"/>
            <a:ext cx="2743200" cy="1446213"/>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a:t>
            </a:r>
            <a:r>
              <a:rPr lang="en-US" sz="2800" i="1">
                <a:solidFill>
                  <a:srgbClr val="0066FF"/>
                </a:solidFill>
                <a:effectLst>
                  <a:outerShdw blurRad="38100" dist="38100" dir="2700000" algn="tl">
                    <a:srgbClr val="000000"/>
                  </a:outerShdw>
                </a:effectLst>
                <a:latin typeface="Arial"/>
              </a:rPr>
              <a:t> </a:t>
            </a:r>
            <a:r>
              <a:rPr lang="en-US" sz="4000" b="0">
                <a:solidFill>
                  <a:schemeClr val="tx1"/>
                </a:solidFill>
                <a:latin typeface="Arial"/>
              </a:rPr>
              <a:t>Pô-pốp</a:t>
            </a:r>
          </a:p>
          <a:p>
            <a:pPr algn="l">
              <a:defRPr/>
            </a:pPr>
            <a:r>
              <a:rPr lang="en-US" sz="3200" i="1">
                <a:solidFill>
                  <a:srgbClr val="0000FF"/>
                </a:solidFill>
                <a:effectLst>
                  <a:outerShdw blurRad="38100" dist="38100" dir="2700000" algn="tl">
                    <a:srgbClr val="000000"/>
                  </a:outerShdw>
                </a:effectLst>
                <a:latin typeface="Arial"/>
              </a:rPr>
              <a:t>  </a:t>
            </a:r>
          </a:p>
        </p:txBody>
      </p:sp>
      <p:sp>
        <p:nvSpPr>
          <p:cNvPr id="202762" name="Text Box 10"/>
          <p:cNvSpPr txBox="1">
            <a:spLocks noChangeArrowheads="1"/>
          </p:cNvSpPr>
          <p:nvPr/>
        </p:nvSpPr>
        <p:spPr bwMode="auto">
          <a:xfrm>
            <a:off x="76200" y="3352800"/>
            <a:ext cx="3276600" cy="708025"/>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 </a:t>
            </a:r>
            <a:r>
              <a:rPr lang="en-US" sz="4000" b="0">
                <a:solidFill>
                  <a:schemeClr val="tx1"/>
                </a:solidFill>
                <a:latin typeface="Arial"/>
              </a:rPr>
              <a:t>ngộ nghĩnh</a:t>
            </a:r>
          </a:p>
        </p:txBody>
      </p:sp>
      <p:sp>
        <p:nvSpPr>
          <p:cNvPr id="202763" name="Text Box 11"/>
          <p:cNvSpPr txBox="1">
            <a:spLocks noChangeArrowheads="1"/>
          </p:cNvSpPr>
          <p:nvPr/>
        </p:nvSpPr>
        <p:spPr bwMode="auto">
          <a:xfrm>
            <a:off x="152400" y="4876800"/>
            <a:ext cx="3314700" cy="708025"/>
          </a:xfrm>
          <a:prstGeom prst="rect">
            <a:avLst/>
          </a:prstGeom>
          <a:noFill/>
          <a:ln w="9525" algn="ctr">
            <a:noFill/>
            <a:miter lim="800000"/>
            <a:headEnd/>
            <a:tailEnd/>
          </a:ln>
          <a:effectLst/>
        </p:spPr>
        <p:txBody>
          <a:bodyPr>
            <a:spAutoFit/>
          </a:bodyPr>
          <a:lstStyle/>
          <a:p>
            <a:pPr algn="l">
              <a:defRPr/>
            </a:pPr>
            <a:r>
              <a:rPr lang="en-US" sz="2800" i="1">
                <a:solidFill>
                  <a:srgbClr val="0000FF"/>
                </a:solidFill>
                <a:effectLst>
                  <a:outerShdw blurRad="38100" dist="38100" dir="2700000" algn="tl">
                    <a:srgbClr val="000000"/>
                  </a:outerShdw>
                </a:effectLst>
                <a:latin typeface="Arial"/>
              </a:rPr>
              <a:t>   - </a:t>
            </a:r>
            <a:r>
              <a:rPr lang="en-US" sz="4000" b="0">
                <a:solidFill>
                  <a:schemeClr val="tx1"/>
                </a:solidFill>
                <a:latin typeface="Arial"/>
              </a:rPr>
              <a:t>vô nghĩa</a:t>
            </a:r>
          </a:p>
        </p:txBody>
      </p:sp>
      <p:sp>
        <p:nvSpPr>
          <p:cNvPr id="202764" name="Text Box 12"/>
          <p:cNvSpPr txBox="1">
            <a:spLocks noChangeArrowheads="1"/>
          </p:cNvSpPr>
          <p:nvPr/>
        </p:nvSpPr>
        <p:spPr bwMode="auto">
          <a:xfrm>
            <a:off x="76200" y="4114800"/>
            <a:ext cx="3581400" cy="708025"/>
          </a:xfrm>
          <a:prstGeom prst="rect">
            <a:avLst/>
          </a:prstGeom>
          <a:noFill/>
          <a:ln w="9525">
            <a:noFill/>
            <a:miter lim="800000"/>
            <a:headEnd/>
            <a:tailEnd/>
          </a:ln>
          <a:effectLst/>
        </p:spPr>
        <p:txBody>
          <a:bodyPr>
            <a:spAutoFit/>
          </a:bodyPr>
          <a:lstStyle/>
          <a:p>
            <a:pPr algn="l">
              <a:defRPr/>
            </a:pPr>
            <a:r>
              <a:rPr lang="en-US" sz="3200" i="1">
                <a:solidFill>
                  <a:srgbClr val="0000FF"/>
                </a:solidFill>
                <a:effectLst>
                  <a:outerShdw blurRad="38100" dist="38100" dir="2700000" algn="tl">
                    <a:srgbClr val="000000"/>
                  </a:outerShdw>
                </a:effectLst>
                <a:latin typeface="Arial"/>
              </a:rPr>
              <a:t>   - </a:t>
            </a:r>
            <a:r>
              <a:rPr lang="en-US" sz="4000" b="0">
                <a:solidFill>
                  <a:schemeClr val="tx1"/>
                </a:solidFill>
                <a:latin typeface="Arial"/>
              </a:rPr>
              <a:t>sung sướng</a:t>
            </a:r>
          </a:p>
        </p:txBody>
      </p:sp>
      <p:sp>
        <p:nvSpPr>
          <p:cNvPr id="202765" name="Text Box 13"/>
          <p:cNvSpPr txBox="1">
            <a:spLocks noChangeArrowheads="1"/>
          </p:cNvSpPr>
          <p:nvPr/>
        </p:nvSpPr>
        <p:spPr bwMode="auto">
          <a:xfrm>
            <a:off x="3810000" y="2438400"/>
            <a:ext cx="5181600" cy="2800350"/>
          </a:xfrm>
          <a:prstGeom prst="rect">
            <a:avLst/>
          </a:prstGeom>
          <a:solidFill>
            <a:schemeClr val="accent1"/>
          </a:solidFill>
          <a:ln w="38100">
            <a:solidFill>
              <a:srgbClr val="CC6600"/>
            </a:solidFill>
            <a:miter lim="800000"/>
            <a:headEnd/>
            <a:tailEnd/>
          </a:ln>
          <a:effectLst/>
        </p:spPr>
        <p:txBody>
          <a:bodyPr>
            <a:spAutoFit/>
          </a:bodyPr>
          <a:lstStyle/>
          <a:p>
            <a:pPr algn="l">
              <a:defRPr/>
            </a:pPr>
            <a:r>
              <a:rPr lang="en-US" sz="2400" b="0" i="1">
                <a:solidFill>
                  <a:srgbClr val="800000"/>
                </a:solidFill>
                <a:effectLst>
                  <a:outerShdw blurRad="38100" dist="38100" dir="2700000" algn="tl">
                    <a:srgbClr val="000000"/>
                  </a:outerShdw>
                </a:effectLst>
                <a:latin typeface="Arial"/>
              </a:rPr>
              <a:t>   </a:t>
            </a:r>
            <a:r>
              <a:rPr lang="en-US" sz="3600">
                <a:solidFill>
                  <a:schemeClr val="tx1"/>
                </a:solidFill>
                <a:latin typeface="Arial"/>
              </a:rPr>
              <a:t>- </a:t>
            </a:r>
            <a:r>
              <a:rPr lang="en-US" b="0">
                <a:solidFill>
                  <a:schemeClr val="tx1"/>
                </a:solidFill>
                <a:latin typeface="Arial"/>
              </a:rPr>
              <a:t>Thành phố Hồ Chí Minh </a:t>
            </a:r>
            <a:r>
              <a:rPr lang="en-US" u="sng">
                <a:solidFill>
                  <a:schemeClr val="tx1"/>
                </a:solidFill>
                <a:latin typeface="Arial"/>
              </a:rPr>
              <a:t>rất nhiều</a:t>
            </a:r>
            <a:r>
              <a:rPr lang="en-US" b="0">
                <a:solidFill>
                  <a:schemeClr val="tx1"/>
                </a:solidFill>
                <a:latin typeface="Arial"/>
              </a:rPr>
              <a:t> gương mặt trẻ  </a:t>
            </a:r>
            <a:r>
              <a:rPr lang="en-US" u="sng">
                <a:solidFill>
                  <a:schemeClr val="tx1"/>
                </a:solidFill>
                <a:latin typeface="Arial"/>
              </a:rPr>
              <a:t>Trẻ nhất</a:t>
            </a:r>
            <a:r>
              <a:rPr lang="en-US" b="0">
                <a:solidFill>
                  <a:schemeClr val="tx1"/>
                </a:solidFill>
                <a:latin typeface="Arial"/>
              </a:rPr>
              <a:t> là các em</a:t>
            </a:r>
          </a:p>
        </p:txBody>
      </p:sp>
      <p:sp>
        <p:nvSpPr>
          <p:cNvPr id="202766" name="Line 14"/>
          <p:cNvSpPr>
            <a:spLocks noChangeShapeType="1"/>
          </p:cNvSpPr>
          <p:nvPr/>
        </p:nvSpPr>
        <p:spPr bwMode="auto">
          <a:xfrm flipH="1">
            <a:off x="7315200" y="41148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202767" name="Line 15"/>
          <p:cNvSpPr>
            <a:spLocks noChangeShapeType="1"/>
          </p:cNvSpPr>
          <p:nvPr/>
        </p:nvSpPr>
        <p:spPr bwMode="auto">
          <a:xfrm flipH="1">
            <a:off x="5105400" y="48006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202768" name="Line 16"/>
          <p:cNvSpPr>
            <a:spLocks noChangeShapeType="1"/>
          </p:cNvSpPr>
          <p:nvPr/>
        </p:nvSpPr>
        <p:spPr bwMode="auto">
          <a:xfrm flipH="1">
            <a:off x="7391400" y="41148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2757"/>
                                        </p:tgtEl>
                                        <p:attrNameLst>
                                          <p:attrName>style.visibility</p:attrName>
                                        </p:attrNameLst>
                                      </p:cBhvr>
                                      <p:to>
                                        <p:strVal val="visible"/>
                                      </p:to>
                                    </p:set>
                                    <p:animEffect transition="in" filter="checkerboard(across)">
                                      <p:cBhvr>
                                        <p:cTn id="7" dur="500"/>
                                        <p:tgtEl>
                                          <p:spTgt spid="2027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0" fill="hold"/>
                                        <p:tgtEl>
                                          <p:spTgt spid="2"/>
                                        </p:tgtEl>
                                        <p:attrNameLst>
                                          <p:attrName>ppt_x</p:attrName>
                                        </p:attrNameLst>
                                      </p:cBhvr>
                                      <p:tavLst>
                                        <p:tav tm="0">
                                          <p:val>
                                            <p:strVal val="#ppt_x"/>
                                          </p:val>
                                        </p:tav>
                                        <p:tav tm="100000">
                                          <p:val>
                                            <p:strVal val="#ppt_x"/>
                                          </p:val>
                                        </p:tav>
                                      </p:tavLst>
                                    </p:anim>
                                    <p:anim calcmode="lin" valueType="num">
                                      <p:cBhvr additive="base">
                                        <p:cTn id="13" dur="5000" fill="hold"/>
                                        <p:tgtEl>
                                          <p:spTgt spid="2"/>
                                        </p:tgtEl>
                                        <p:attrNameLst>
                                          <p:attrName>ppt_y</p:attrName>
                                        </p:attrNameLst>
                                      </p:cBhvr>
                                      <p:tavLst>
                                        <p:tav tm="0">
                                          <p:val>
                                            <p:strVal val="1+#ppt_h/2"/>
                                          </p:val>
                                        </p:tav>
                                        <p:tav tm="100000">
                                          <p:val>
                                            <p:strVal val="#ppt_y"/>
                                          </p:val>
                                        </p:tav>
                                      </p:tavLst>
                                    </p:anim>
                                  </p:childTnLst>
                                </p:cTn>
                              </p:par>
                              <p:par>
                                <p:cTn id="14" presetID="7" presetClass="entr" presetSubtype="4" fill="hold" grpId="0" nodeType="withEffect">
                                  <p:stCondLst>
                                    <p:cond delay="0"/>
                                  </p:stCondLst>
                                  <p:childTnLst>
                                    <p:set>
                                      <p:cBhvr>
                                        <p:cTn id="15" dur="1" fill="hold">
                                          <p:stCondLst>
                                            <p:cond delay="0"/>
                                          </p:stCondLst>
                                        </p:cTn>
                                        <p:tgtEl>
                                          <p:spTgt spid="202761"/>
                                        </p:tgtEl>
                                        <p:attrNameLst>
                                          <p:attrName>style.visibility</p:attrName>
                                        </p:attrNameLst>
                                      </p:cBhvr>
                                      <p:to>
                                        <p:strVal val="visible"/>
                                      </p:to>
                                    </p:set>
                                    <p:anim calcmode="lin" valueType="num">
                                      <p:cBhvr additive="base">
                                        <p:cTn id="16" dur="5000" fill="hold"/>
                                        <p:tgtEl>
                                          <p:spTgt spid="202761"/>
                                        </p:tgtEl>
                                        <p:attrNameLst>
                                          <p:attrName>ppt_x</p:attrName>
                                        </p:attrNameLst>
                                      </p:cBhvr>
                                      <p:tavLst>
                                        <p:tav tm="0">
                                          <p:val>
                                            <p:strVal val="#ppt_x"/>
                                          </p:val>
                                        </p:tav>
                                        <p:tav tm="100000">
                                          <p:val>
                                            <p:strVal val="#ppt_x"/>
                                          </p:val>
                                        </p:tav>
                                      </p:tavLst>
                                    </p:anim>
                                    <p:anim calcmode="lin" valueType="num">
                                      <p:cBhvr additive="base">
                                        <p:cTn id="17" dur="5000" fill="hold"/>
                                        <p:tgtEl>
                                          <p:spTgt spid="202761"/>
                                        </p:tgtEl>
                                        <p:attrNameLst>
                                          <p:attrName>ppt_y</p:attrName>
                                        </p:attrNameLst>
                                      </p:cBhvr>
                                      <p:tavLst>
                                        <p:tav tm="0">
                                          <p:val>
                                            <p:strVal val="1+#ppt_h/2"/>
                                          </p:val>
                                        </p:tav>
                                        <p:tav tm="100000">
                                          <p:val>
                                            <p:strVal val="#ppt_y"/>
                                          </p:val>
                                        </p:tav>
                                      </p:tavLst>
                                    </p:anim>
                                  </p:childTnLst>
                                </p:cTn>
                              </p:par>
                              <p:par>
                                <p:cTn id="18" presetID="7" presetClass="entr" presetSubtype="4" fill="hold" grpId="0" nodeType="withEffect">
                                  <p:stCondLst>
                                    <p:cond delay="0"/>
                                  </p:stCondLst>
                                  <p:childTnLst>
                                    <p:set>
                                      <p:cBhvr>
                                        <p:cTn id="19" dur="1" fill="hold">
                                          <p:stCondLst>
                                            <p:cond delay="0"/>
                                          </p:stCondLst>
                                        </p:cTn>
                                        <p:tgtEl>
                                          <p:spTgt spid="202762"/>
                                        </p:tgtEl>
                                        <p:attrNameLst>
                                          <p:attrName>style.visibility</p:attrName>
                                        </p:attrNameLst>
                                      </p:cBhvr>
                                      <p:to>
                                        <p:strVal val="visible"/>
                                      </p:to>
                                    </p:set>
                                    <p:anim calcmode="lin" valueType="num">
                                      <p:cBhvr additive="base">
                                        <p:cTn id="20" dur="5000" fill="hold"/>
                                        <p:tgtEl>
                                          <p:spTgt spid="202762"/>
                                        </p:tgtEl>
                                        <p:attrNameLst>
                                          <p:attrName>ppt_x</p:attrName>
                                        </p:attrNameLst>
                                      </p:cBhvr>
                                      <p:tavLst>
                                        <p:tav tm="0">
                                          <p:val>
                                            <p:strVal val="#ppt_x"/>
                                          </p:val>
                                        </p:tav>
                                        <p:tav tm="100000">
                                          <p:val>
                                            <p:strVal val="#ppt_x"/>
                                          </p:val>
                                        </p:tav>
                                      </p:tavLst>
                                    </p:anim>
                                    <p:anim calcmode="lin" valueType="num">
                                      <p:cBhvr additive="base">
                                        <p:cTn id="21" dur="5000" fill="hold"/>
                                        <p:tgtEl>
                                          <p:spTgt spid="202762"/>
                                        </p:tgtEl>
                                        <p:attrNameLst>
                                          <p:attrName>ppt_y</p:attrName>
                                        </p:attrNameLst>
                                      </p:cBhvr>
                                      <p:tavLst>
                                        <p:tav tm="0">
                                          <p:val>
                                            <p:strVal val="1+#ppt_h/2"/>
                                          </p:val>
                                        </p:tav>
                                        <p:tav tm="100000">
                                          <p:val>
                                            <p:strVal val="#ppt_y"/>
                                          </p:val>
                                        </p:tav>
                                      </p:tavLst>
                                    </p:anim>
                                  </p:childTnLst>
                                </p:cTn>
                              </p:par>
                              <p:par>
                                <p:cTn id="22" presetID="7" presetClass="entr" presetSubtype="4" fill="hold" grpId="0" nodeType="withEffect">
                                  <p:stCondLst>
                                    <p:cond delay="0"/>
                                  </p:stCondLst>
                                  <p:childTnLst>
                                    <p:set>
                                      <p:cBhvr>
                                        <p:cTn id="23" dur="1" fill="hold">
                                          <p:stCondLst>
                                            <p:cond delay="0"/>
                                          </p:stCondLst>
                                        </p:cTn>
                                        <p:tgtEl>
                                          <p:spTgt spid="202764"/>
                                        </p:tgtEl>
                                        <p:attrNameLst>
                                          <p:attrName>style.visibility</p:attrName>
                                        </p:attrNameLst>
                                      </p:cBhvr>
                                      <p:to>
                                        <p:strVal val="visible"/>
                                      </p:to>
                                    </p:set>
                                    <p:anim calcmode="lin" valueType="num">
                                      <p:cBhvr additive="base">
                                        <p:cTn id="24" dur="5000" fill="hold"/>
                                        <p:tgtEl>
                                          <p:spTgt spid="202764"/>
                                        </p:tgtEl>
                                        <p:attrNameLst>
                                          <p:attrName>ppt_x</p:attrName>
                                        </p:attrNameLst>
                                      </p:cBhvr>
                                      <p:tavLst>
                                        <p:tav tm="0">
                                          <p:val>
                                            <p:strVal val="#ppt_x"/>
                                          </p:val>
                                        </p:tav>
                                        <p:tav tm="100000">
                                          <p:val>
                                            <p:strVal val="#ppt_x"/>
                                          </p:val>
                                        </p:tav>
                                      </p:tavLst>
                                    </p:anim>
                                    <p:anim calcmode="lin" valueType="num">
                                      <p:cBhvr additive="base">
                                        <p:cTn id="25" dur="5000" fill="hold"/>
                                        <p:tgtEl>
                                          <p:spTgt spid="202764"/>
                                        </p:tgtEl>
                                        <p:attrNameLst>
                                          <p:attrName>ppt_y</p:attrName>
                                        </p:attrNameLst>
                                      </p:cBhvr>
                                      <p:tavLst>
                                        <p:tav tm="0">
                                          <p:val>
                                            <p:strVal val="1+#ppt_h/2"/>
                                          </p:val>
                                        </p:tav>
                                        <p:tav tm="100000">
                                          <p:val>
                                            <p:strVal val="#ppt_y"/>
                                          </p:val>
                                        </p:tav>
                                      </p:tavLst>
                                    </p:anim>
                                  </p:childTnLst>
                                </p:cTn>
                              </p:par>
                              <p:par>
                                <p:cTn id="26" presetID="7" presetClass="entr" presetSubtype="4" fill="hold" grpId="0" nodeType="withEffect">
                                  <p:stCondLst>
                                    <p:cond delay="0"/>
                                  </p:stCondLst>
                                  <p:childTnLst>
                                    <p:set>
                                      <p:cBhvr>
                                        <p:cTn id="27" dur="1" fill="hold">
                                          <p:stCondLst>
                                            <p:cond delay="0"/>
                                          </p:stCondLst>
                                        </p:cTn>
                                        <p:tgtEl>
                                          <p:spTgt spid="202763"/>
                                        </p:tgtEl>
                                        <p:attrNameLst>
                                          <p:attrName>style.visibility</p:attrName>
                                        </p:attrNameLst>
                                      </p:cBhvr>
                                      <p:to>
                                        <p:strVal val="visible"/>
                                      </p:to>
                                    </p:set>
                                    <p:anim calcmode="lin" valueType="num">
                                      <p:cBhvr additive="base">
                                        <p:cTn id="28" dur="5000" fill="hold"/>
                                        <p:tgtEl>
                                          <p:spTgt spid="202763"/>
                                        </p:tgtEl>
                                        <p:attrNameLst>
                                          <p:attrName>ppt_x</p:attrName>
                                        </p:attrNameLst>
                                      </p:cBhvr>
                                      <p:tavLst>
                                        <p:tav tm="0">
                                          <p:val>
                                            <p:strVal val="#ppt_x"/>
                                          </p:val>
                                        </p:tav>
                                        <p:tav tm="100000">
                                          <p:val>
                                            <p:strVal val="#ppt_x"/>
                                          </p:val>
                                        </p:tav>
                                      </p:tavLst>
                                    </p:anim>
                                    <p:anim calcmode="lin" valueType="num">
                                      <p:cBhvr additive="base">
                                        <p:cTn id="29" dur="5000" fill="hold"/>
                                        <p:tgtEl>
                                          <p:spTgt spid="202763"/>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02765"/>
                                        </p:tgtEl>
                                        <p:attrNameLst>
                                          <p:attrName>style.visibility</p:attrName>
                                        </p:attrNameLst>
                                      </p:cBhvr>
                                      <p:to>
                                        <p:strVal val="visible"/>
                                      </p:to>
                                    </p:set>
                                    <p:animEffect transition="in" filter="blinds(horizontal)">
                                      <p:cBhvr>
                                        <p:cTn id="34" dur="500"/>
                                        <p:tgtEl>
                                          <p:spTgt spid="2027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nodeType="clickEffect">
                                  <p:stCondLst>
                                    <p:cond delay="0"/>
                                  </p:stCondLst>
                                  <p:childTnLst>
                                    <p:set>
                                      <p:cBhvr>
                                        <p:cTn id="38" dur="1" fill="hold">
                                          <p:stCondLst>
                                            <p:cond delay="0"/>
                                          </p:stCondLst>
                                        </p:cTn>
                                        <p:tgtEl>
                                          <p:spTgt spid="202766"/>
                                        </p:tgtEl>
                                        <p:attrNameLst>
                                          <p:attrName>style.visibility</p:attrName>
                                        </p:attrNameLst>
                                      </p:cBhvr>
                                      <p:to>
                                        <p:strVal val="visible"/>
                                      </p:to>
                                    </p:set>
                                    <p:animEffect transition="in" filter="blinds(horizontal)">
                                      <p:cBhvr>
                                        <p:cTn id="39" dur="500"/>
                                        <p:tgtEl>
                                          <p:spTgt spid="202766"/>
                                        </p:tgtEl>
                                      </p:cBhvr>
                                    </p:animEffect>
                                  </p:childTnLst>
                                </p:cTn>
                              </p:par>
                              <p:par>
                                <p:cTn id="40" presetID="3" presetClass="entr" presetSubtype="10" fill="hold" nodeType="withEffect">
                                  <p:stCondLst>
                                    <p:cond delay="0"/>
                                  </p:stCondLst>
                                  <p:childTnLst>
                                    <p:set>
                                      <p:cBhvr>
                                        <p:cTn id="41" dur="1" fill="hold">
                                          <p:stCondLst>
                                            <p:cond delay="0"/>
                                          </p:stCondLst>
                                        </p:cTn>
                                        <p:tgtEl>
                                          <p:spTgt spid="202767"/>
                                        </p:tgtEl>
                                        <p:attrNameLst>
                                          <p:attrName>style.visibility</p:attrName>
                                        </p:attrNameLst>
                                      </p:cBhvr>
                                      <p:to>
                                        <p:strVal val="visible"/>
                                      </p:to>
                                    </p:set>
                                    <p:animEffect transition="in" filter="blinds(horizontal)">
                                      <p:cBhvr>
                                        <p:cTn id="42" dur="500"/>
                                        <p:tgtEl>
                                          <p:spTgt spid="20276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202768"/>
                                        </p:tgtEl>
                                        <p:attrNameLst>
                                          <p:attrName>style.visibility</p:attrName>
                                        </p:attrNameLst>
                                      </p:cBhvr>
                                      <p:to>
                                        <p:strVal val="visible"/>
                                      </p:to>
                                    </p:set>
                                    <p:animEffect transition="in" filter="blinds(horizontal)">
                                      <p:cBhvr>
                                        <p:cTn id="47" dur="500"/>
                                        <p:tgtEl>
                                          <p:spTgt spid="202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7" grpId="0"/>
      <p:bldP spid="202761" grpId="0"/>
      <p:bldP spid="202762" grpId="0"/>
      <p:bldP spid="202763" grpId="0"/>
      <p:bldP spid="202764" grpId="0"/>
      <p:bldP spid="20276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4" name="Text Box 2"/>
          <p:cNvSpPr txBox="1">
            <a:spLocks noChangeArrowheads="1"/>
          </p:cNvSpPr>
          <p:nvPr/>
        </p:nvSpPr>
        <p:spPr bwMode="auto">
          <a:xfrm>
            <a:off x="84138" y="2319338"/>
            <a:ext cx="2819400" cy="584200"/>
          </a:xfrm>
          <a:prstGeom prst="rect">
            <a:avLst/>
          </a:prstGeom>
          <a:noFill/>
          <a:ln w="9525">
            <a:noFill/>
            <a:miter lim="800000"/>
            <a:headEnd/>
            <a:tailEnd/>
          </a:ln>
          <a:effectLst/>
        </p:spPr>
        <p:txBody>
          <a:bodyPr>
            <a:spAutoFit/>
          </a:bodyPr>
          <a:lstStyle/>
          <a:p>
            <a:pPr algn="l">
              <a:defRPr/>
            </a:pPr>
            <a:endParaRPr lang="en-US" sz="3200" i="1">
              <a:solidFill>
                <a:srgbClr val="FF00FF"/>
              </a:solidFill>
              <a:effectLst>
                <a:outerShdw blurRad="38100" dist="38100" dir="2700000" algn="tl">
                  <a:srgbClr val="000000"/>
                </a:outerShdw>
              </a:effectLst>
              <a:latin typeface="Arial"/>
            </a:endParaRPr>
          </a:p>
        </p:txBody>
      </p:sp>
      <p:sp>
        <p:nvSpPr>
          <p:cNvPr id="187395" name="Text Box 3"/>
          <p:cNvSpPr txBox="1">
            <a:spLocks noChangeArrowheads="1"/>
          </p:cNvSpPr>
          <p:nvPr/>
        </p:nvSpPr>
        <p:spPr bwMode="auto">
          <a:xfrm>
            <a:off x="93663" y="2973388"/>
            <a:ext cx="2209800" cy="1169987"/>
          </a:xfrm>
          <a:prstGeom prst="rect">
            <a:avLst/>
          </a:prstGeom>
          <a:noFill/>
          <a:ln w="9525">
            <a:noFill/>
            <a:miter lim="800000"/>
            <a:headEnd/>
            <a:tailEnd/>
          </a:ln>
          <a:effectLst/>
        </p:spPr>
        <p:txBody>
          <a:bodyPr>
            <a:spAutoFit/>
          </a:bodyPr>
          <a:lstStyle/>
          <a:p>
            <a:pPr algn="l">
              <a:defRPr/>
            </a:pPr>
            <a:endParaRPr lang="en-US" sz="2800" i="1">
              <a:solidFill>
                <a:schemeClr val="tx1"/>
              </a:solidFill>
              <a:effectLst>
                <a:outerShdw blurRad="38100" dist="38100" dir="2700000" algn="tl">
                  <a:srgbClr val="FFFFFF"/>
                </a:outerShdw>
              </a:effectLst>
              <a:latin typeface="Arial"/>
            </a:endParaRPr>
          </a:p>
          <a:p>
            <a:pPr algn="l">
              <a:defRPr/>
            </a:pPr>
            <a:endParaRPr lang="en-US" sz="2800" i="1">
              <a:solidFill>
                <a:schemeClr val="tx1"/>
              </a:solidFill>
              <a:effectLst>
                <a:outerShdw blurRad="38100" dist="38100" dir="2700000" algn="tl">
                  <a:srgbClr val="FFFFFF"/>
                </a:outerShdw>
              </a:effectLst>
              <a:latin typeface="Arial"/>
            </a:endParaRPr>
          </a:p>
        </p:txBody>
      </p:sp>
      <p:sp>
        <p:nvSpPr>
          <p:cNvPr id="187396" name="Text Box 4"/>
          <p:cNvSpPr txBox="1">
            <a:spLocks noChangeArrowheads="1"/>
          </p:cNvSpPr>
          <p:nvPr/>
        </p:nvSpPr>
        <p:spPr bwMode="auto">
          <a:xfrm>
            <a:off x="79375" y="3605213"/>
            <a:ext cx="2209800" cy="261937"/>
          </a:xfrm>
          <a:prstGeom prst="rect">
            <a:avLst/>
          </a:prstGeom>
          <a:noFill/>
          <a:ln w="9525">
            <a:noFill/>
            <a:miter lim="800000"/>
            <a:headEnd/>
            <a:tailEnd/>
          </a:ln>
          <a:effectLst/>
        </p:spPr>
        <p:txBody>
          <a:bodyPr>
            <a:spAutoFit/>
          </a:bodyPr>
          <a:lstStyle/>
          <a:p>
            <a:pPr algn="l">
              <a:defRPr/>
            </a:pPr>
            <a:endParaRPr lang="en-US" sz="1100" i="1">
              <a:solidFill>
                <a:schemeClr val="tx1"/>
              </a:solidFill>
              <a:effectLst>
                <a:outerShdw blurRad="38100" dist="38100" dir="2700000" algn="tl">
                  <a:srgbClr val="FFFFFF"/>
                </a:outerShdw>
              </a:effectLst>
              <a:latin typeface="Arial"/>
            </a:endParaRPr>
          </a:p>
        </p:txBody>
      </p:sp>
      <p:sp>
        <p:nvSpPr>
          <p:cNvPr id="187397" name="Text Box 5"/>
          <p:cNvSpPr txBox="1">
            <a:spLocks noChangeArrowheads="1"/>
          </p:cNvSpPr>
          <p:nvPr/>
        </p:nvSpPr>
        <p:spPr bwMode="auto">
          <a:xfrm>
            <a:off x="228600" y="4114800"/>
            <a:ext cx="1981200" cy="1230313"/>
          </a:xfrm>
          <a:prstGeom prst="rect">
            <a:avLst/>
          </a:prstGeom>
          <a:noFill/>
          <a:ln w="9525" algn="ctr">
            <a:noFill/>
            <a:miter lim="800000"/>
            <a:headEnd/>
            <a:tailEnd/>
          </a:ln>
          <a:effectLst/>
        </p:spPr>
        <p:txBody>
          <a:bodyPr>
            <a:spAutoFit/>
          </a:bodyPr>
          <a:lstStyle/>
          <a:p>
            <a:pPr algn="l">
              <a:defRPr/>
            </a:pPr>
            <a:endParaRPr lang="en-US" sz="3200" i="1">
              <a:solidFill>
                <a:schemeClr val="tx1"/>
              </a:solidFill>
              <a:effectLst>
                <a:outerShdw blurRad="38100" dist="38100" dir="2700000" algn="tl">
                  <a:srgbClr val="FFFFFF"/>
                </a:outerShdw>
              </a:effectLst>
              <a:latin typeface="Arial"/>
            </a:endParaRPr>
          </a:p>
          <a:p>
            <a:pPr algn="l">
              <a:defRPr/>
            </a:pPr>
            <a:endParaRPr lang="en-US" sz="2800" i="1">
              <a:solidFill>
                <a:schemeClr val="tx1"/>
              </a:solidFill>
              <a:effectLst>
                <a:outerShdw blurRad="38100" dist="38100" dir="2700000" algn="tl">
                  <a:srgbClr val="FFFFFF"/>
                </a:outerShdw>
              </a:effectLst>
              <a:latin typeface="Arial"/>
            </a:endParaRPr>
          </a:p>
        </p:txBody>
      </p:sp>
      <p:sp>
        <p:nvSpPr>
          <p:cNvPr id="187398" name="Line 6"/>
          <p:cNvSpPr>
            <a:spLocks noChangeShapeType="1"/>
          </p:cNvSpPr>
          <p:nvPr/>
        </p:nvSpPr>
        <p:spPr bwMode="auto">
          <a:xfrm flipH="1">
            <a:off x="2819400" y="1143000"/>
            <a:ext cx="0" cy="4953000"/>
          </a:xfrm>
          <a:prstGeom prst="line">
            <a:avLst/>
          </a:prstGeom>
          <a:noFill/>
          <a:ln w="38100">
            <a:solidFill>
              <a:schemeClr val="tx1"/>
            </a:solidFill>
            <a:round/>
            <a:headEnd/>
            <a:tailEnd/>
          </a:ln>
          <a:effectLst/>
        </p:spPr>
        <p:txBody>
          <a:bodyPr/>
          <a:lstStyle/>
          <a:p>
            <a:pPr>
              <a:defRPr/>
            </a:pPr>
            <a:endParaRPr lang="en-US" sz="4000">
              <a:effectLst>
                <a:outerShdw blurRad="38100" dist="38100" dir="2700000" algn="tl">
                  <a:srgbClr val="000000">
                    <a:alpha val="43137"/>
                  </a:srgbClr>
                </a:outerShdw>
              </a:effectLst>
            </a:endParaRPr>
          </a:p>
        </p:txBody>
      </p:sp>
      <p:sp>
        <p:nvSpPr>
          <p:cNvPr id="187399" name="Text Box 7"/>
          <p:cNvSpPr txBox="1">
            <a:spLocks noChangeArrowheads="1"/>
          </p:cNvSpPr>
          <p:nvPr/>
        </p:nvSpPr>
        <p:spPr bwMode="auto">
          <a:xfrm>
            <a:off x="3200400" y="1600200"/>
            <a:ext cx="1905000" cy="523875"/>
          </a:xfrm>
          <a:prstGeom prst="rect">
            <a:avLst/>
          </a:prstGeom>
          <a:noFill/>
          <a:ln w="9525">
            <a:noFill/>
            <a:miter lim="800000"/>
            <a:headEnd/>
            <a:tailEnd/>
          </a:ln>
          <a:effectLst/>
        </p:spPr>
        <p:txBody>
          <a:bodyPr>
            <a:spAutoFit/>
          </a:bodyPr>
          <a:lstStyle/>
          <a:p>
            <a:pPr algn="l">
              <a:defRPr/>
            </a:pPr>
            <a:r>
              <a:rPr lang="en-US" sz="2800" i="1" u="sng">
                <a:solidFill>
                  <a:schemeClr val="tx1"/>
                </a:solidFill>
                <a:effectLst>
                  <a:outerShdw blurRad="38100" dist="38100" dir="2700000" algn="tl">
                    <a:srgbClr val="FFFFFF"/>
                  </a:outerShdw>
                </a:effectLst>
                <a:latin typeface="Arial"/>
              </a:rPr>
              <a:t>Từ ngữ</a:t>
            </a:r>
          </a:p>
        </p:txBody>
      </p:sp>
      <p:sp>
        <p:nvSpPr>
          <p:cNvPr id="187400" name="Text Box 8"/>
          <p:cNvSpPr txBox="1">
            <a:spLocks noChangeArrowheads="1"/>
          </p:cNvSpPr>
          <p:nvPr/>
        </p:nvSpPr>
        <p:spPr bwMode="auto">
          <a:xfrm>
            <a:off x="3276600" y="228600"/>
            <a:ext cx="3886200" cy="1108075"/>
          </a:xfrm>
          <a:prstGeom prst="rect">
            <a:avLst/>
          </a:prstGeom>
          <a:noFill/>
          <a:ln w="9525">
            <a:noFill/>
            <a:miter lim="800000"/>
            <a:headEnd/>
            <a:tailEnd/>
          </a:ln>
          <a:effectLst/>
        </p:spPr>
        <p:txBody>
          <a:bodyPr>
            <a:spAutoFit/>
          </a:bodyPr>
          <a:lstStyle/>
          <a:p>
            <a:pPr algn="l">
              <a:defRPr/>
            </a:pPr>
            <a:endParaRPr lang="en-US" sz="1800" i="1">
              <a:solidFill>
                <a:srgbClr val="FF00FF"/>
              </a:solidFill>
              <a:effectLst>
                <a:outerShdw blurRad="38100" dist="38100" dir="2700000" algn="tl">
                  <a:srgbClr val="000000"/>
                </a:outerShdw>
              </a:effectLst>
              <a:latin typeface="Arial"/>
            </a:endParaRPr>
          </a:p>
          <a:p>
            <a:pPr algn="l">
              <a:defRPr/>
            </a:pPr>
            <a:r>
              <a:rPr lang="en-US" sz="3200" i="1" u="sng">
                <a:solidFill>
                  <a:schemeClr val="hlink"/>
                </a:solidFill>
                <a:effectLst>
                  <a:outerShdw blurRad="38100" dist="38100" dir="2700000" algn="tl">
                    <a:srgbClr val="000000"/>
                  </a:outerShdw>
                </a:effectLst>
                <a:latin typeface="Arial"/>
              </a:rPr>
              <a:t>Tìm hiểu bài</a:t>
            </a:r>
          </a:p>
        </p:txBody>
      </p:sp>
      <p:sp>
        <p:nvSpPr>
          <p:cNvPr id="13321" name="Text Box 9"/>
          <p:cNvSpPr txBox="1">
            <a:spLocks noChangeArrowheads="1"/>
          </p:cNvSpPr>
          <p:nvPr/>
        </p:nvSpPr>
        <p:spPr bwMode="auto">
          <a:xfrm>
            <a:off x="1985963" y="68263"/>
            <a:ext cx="6910387" cy="646112"/>
          </a:xfrm>
          <a:prstGeom prst="rect">
            <a:avLst/>
          </a:prstGeom>
          <a:noFill/>
          <a:ln w="9525">
            <a:noFill/>
            <a:miter lim="800000"/>
            <a:headEnd/>
            <a:tailEnd/>
          </a:ln>
        </p:spPr>
        <p:txBody>
          <a:bodyPr>
            <a:spAutoFit/>
          </a:bodyPr>
          <a:lstStyle/>
          <a:p>
            <a:r>
              <a:rPr lang="en-US" sz="3600">
                <a:solidFill>
                  <a:srgbClr val="6600FF"/>
                </a:solidFill>
                <a:latin typeface="Arial" charset="0"/>
              </a:rPr>
              <a:t> </a:t>
            </a:r>
            <a:endParaRPr lang="en-US" sz="2800" i="1">
              <a:solidFill>
                <a:schemeClr val="tx1"/>
              </a:solidFill>
              <a:latin typeface="Arial" charset="0"/>
            </a:endParaRPr>
          </a:p>
        </p:txBody>
      </p:sp>
      <p:sp>
        <p:nvSpPr>
          <p:cNvPr id="187402" name="Text Box 10"/>
          <p:cNvSpPr txBox="1">
            <a:spLocks noChangeArrowheads="1"/>
          </p:cNvSpPr>
          <p:nvPr/>
        </p:nvSpPr>
        <p:spPr bwMode="auto">
          <a:xfrm>
            <a:off x="5257800" y="1409700"/>
            <a:ext cx="3886200" cy="369888"/>
          </a:xfrm>
          <a:prstGeom prst="rect">
            <a:avLst/>
          </a:prstGeom>
          <a:noFill/>
          <a:ln w="9525">
            <a:noFill/>
            <a:miter lim="800000"/>
            <a:headEnd/>
            <a:tailEnd/>
          </a:ln>
          <a:effectLst/>
        </p:spPr>
        <p:txBody>
          <a:bodyPr>
            <a:spAutoFit/>
          </a:bodyPr>
          <a:lstStyle/>
          <a:p>
            <a:pPr algn="l">
              <a:defRPr/>
            </a:pPr>
            <a:endParaRPr lang="en-US" sz="1800" i="1">
              <a:solidFill>
                <a:schemeClr val="tx1"/>
              </a:solidFill>
              <a:effectLst>
                <a:outerShdw blurRad="38100" dist="38100" dir="2700000" algn="tl">
                  <a:srgbClr val="FFFFFF"/>
                </a:outerShdw>
              </a:effectLst>
              <a:latin typeface="Arial"/>
            </a:endParaRPr>
          </a:p>
        </p:txBody>
      </p:sp>
      <p:sp>
        <p:nvSpPr>
          <p:cNvPr id="187403" name="Text Box 11"/>
          <p:cNvSpPr txBox="1">
            <a:spLocks noChangeArrowheads="1"/>
          </p:cNvSpPr>
          <p:nvPr/>
        </p:nvSpPr>
        <p:spPr bwMode="auto">
          <a:xfrm>
            <a:off x="381000" y="838200"/>
            <a:ext cx="2286000" cy="584200"/>
          </a:xfrm>
          <a:prstGeom prst="rect">
            <a:avLst/>
          </a:prstGeom>
          <a:noFill/>
          <a:ln w="9525">
            <a:noFill/>
            <a:miter lim="800000"/>
            <a:headEnd/>
            <a:tailEnd/>
          </a:ln>
          <a:effectLst/>
        </p:spPr>
        <p:txBody>
          <a:bodyPr>
            <a:spAutoFit/>
          </a:bodyPr>
          <a:lstStyle/>
          <a:p>
            <a:pPr algn="l">
              <a:defRPr/>
            </a:pPr>
            <a:r>
              <a:rPr lang="en-US" sz="3200" i="1" u="sng">
                <a:solidFill>
                  <a:srgbClr val="FF0000"/>
                </a:solidFill>
                <a:effectLst>
                  <a:outerShdw blurRad="38100" dist="38100" dir="2700000" algn="tl">
                    <a:srgbClr val="000000"/>
                  </a:outerShdw>
                </a:effectLst>
                <a:latin typeface="Arial"/>
              </a:rPr>
              <a:t>Luyện đọc</a:t>
            </a:r>
            <a:r>
              <a:rPr lang="en-US" sz="3200" i="1">
                <a:solidFill>
                  <a:schemeClr val="tx1"/>
                </a:solidFill>
                <a:latin typeface="Arial"/>
              </a:rPr>
              <a:t> </a:t>
            </a:r>
          </a:p>
        </p:txBody>
      </p:sp>
      <p:sp>
        <p:nvSpPr>
          <p:cNvPr id="187404" name="Text Box 12"/>
          <p:cNvSpPr txBox="1">
            <a:spLocks noChangeArrowheads="1"/>
          </p:cNvSpPr>
          <p:nvPr/>
        </p:nvSpPr>
        <p:spPr bwMode="auto">
          <a:xfrm>
            <a:off x="5715000" y="1524000"/>
            <a:ext cx="2286000" cy="461963"/>
          </a:xfrm>
          <a:prstGeom prst="rect">
            <a:avLst/>
          </a:prstGeom>
          <a:noFill/>
          <a:ln w="9525">
            <a:noFill/>
            <a:miter lim="800000"/>
            <a:headEnd/>
            <a:tailEnd/>
          </a:ln>
          <a:effectLst/>
        </p:spPr>
        <p:txBody>
          <a:bodyPr>
            <a:spAutoFit/>
          </a:bodyPr>
          <a:lstStyle/>
          <a:p>
            <a:pPr algn="l">
              <a:defRPr/>
            </a:pPr>
            <a:r>
              <a:rPr lang="en-US" sz="2400" i="1" u="sng">
                <a:solidFill>
                  <a:schemeClr val="tx1"/>
                </a:solidFill>
                <a:effectLst>
                  <a:outerShdw blurRad="38100" dist="38100" dir="2700000" algn="tl">
                    <a:srgbClr val="FFFFFF"/>
                  </a:outerShdw>
                </a:effectLst>
                <a:latin typeface="Arial"/>
              </a:rPr>
              <a:t>Đại ý</a:t>
            </a:r>
            <a:endParaRPr lang="en-US" sz="2800" i="1">
              <a:solidFill>
                <a:schemeClr val="tx1"/>
              </a:solidFill>
              <a:latin typeface="Arial"/>
            </a:endParaRPr>
          </a:p>
        </p:txBody>
      </p:sp>
      <p:sp>
        <p:nvSpPr>
          <p:cNvPr id="187413" name="Text Box 21"/>
          <p:cNvSpPr txBox="1">
            <a:spLocks noChangeArrowheads="1"/>
          </p:cNvSpPr>
          <p:nvPr/>
        </p:nvSpPr>
        <p:spPr bwMode="auto">
          <a:xfrm>
            <a:off x="0" y="1981200"/>
            <a:ext cx="2743200" cy="1230313"/>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a:t>
            </a:r>
            <a:r>
              <a:rPr lang="en-US" sz="2800" i="1">
                <a:solidFill>
                  <a:srgbClr val="0066FF"/>
                </a:solidFill>
                <a:effectLst>
                  <a:outerShdw blurRad="38100" dist="38100" dir="2700000" algn="tl">
                    <a:srgbClr val="000000"/>
                  </a:outerShdw>
                </a:effectLst>
                <a:latin typeface="Arial"/>
              </a:rPr>
              <a:t> </a:t>
            </a:r>
            <a:r>
              <a:rPr lang="en-US" sz="3200" b="0">
                <a:solidFill>
                  <a:schemeClr val="tx1"/>
                </a:solidFill>
                <a:latin typeface="Arial"/>
              </a:rPr>
              <a:t>Pô-pốp</a:t>
            </a:r>
          </a:p>
          <a:p>
            <a:pPr algn="l">
              <a:defRPr/>
            </a:pPr>
            <a:r>
              <a:rPr lang="en-US" sz="2800" i="1">
                <a:solidFill>
                  <a:srgbClr val="0000FF"/>
                </a:solidFill>
                <a:effectLst>
                  <a:outerShdw blurRad="38100" dist="38100" dir="2700000" algn="tl">
                    <a:srgbClr val="000000"/>
                  </a:outerShdw>
                </a:effectLst>
                <a:latin typeface="Arial"/>
              </a:rPr>
              <a:t>  </a:t>
            </a:r>
          </a:p>
        </p:txBody>
      </p:sp>
      <p:sp>
        <p:nvSpPr>
          <p:cNvPr id="187414" name="Text Box 22"/>
          <p:cNvSpPr txBox="1">
            <a:spLocks noChangeArrowheads="1"/>
          </p:cNvSpPr>
          <p:nvPr/>
        </p:nvSpPr>
        <p:spPr bwMode="auto">
          <a:xfrm>
            <a:off x="-76200" y="2819400"/>
            <a:ext cx="3276600" cy="584200"/>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 </a:t>
            </a:r>
            <a:r>
              <a:rPr lang="en-US" sz="3200" b="0">
                <a:solidFill>
                  <a:schemeClr val="tx1"/>
                </a:solidFill>
                <a:latin typeface="Arial"/>
              </a:rPr>
              <a:t>ngộ nghĩnh</a:t>
            </a:r>
          </a:p>
        </p:txBody>
      </p:sp>
      <p:sp>
        <p:nvSpPr>
          <p:cNvPr id="187415" name="Text Box 23"/>
          <p:cNvSpPr txBox="1">
            <a:spLocks noChangeArrowheads="1"/>
          </p:cNvSpPr>
          <p:nvPr/>
        </p:nvSpPr>
        <p:spPr bwMode="auto">
          <a:xfrm>
            <a:off x="0" y="4343400"/>
            <a:ext cx="3314700" cy="584200"/>
          </a:xfrm>
          <a:prstGeom prst="rect">
            <a:avLst/>
          </a:prstGeom>
          <a:noFill/>
          <a:ln w="9525" algn="ctr">
            <a:noFill/>
            <a:miter lim="800000"/>
            <a:headEnd/>
            <a:tailEnd/>
          </a:ln>
          <a:effectLst/>
        </p:spPr>
        <p:txBody>
          <a:bodyPr>
            <a:spAutoFit/>
          </a:bodyPr>
          <a:lstStyle/>
          <a:p>
            <a:pPr algn="l">
              <a:defRPr/>
            </a:pPr>
            <a:r>
              <a:rPr lang="en-US" sz="2800" i="1">
                <a:solidFill>
                  <a:srgbClr val="0000FF"/>
                </a:solidFill>
                <a:effectLst>
                  <a:outerShdw blurRad="38100" dist="38100" dir="2700000" algn="tl">
                    <a:srgbClr val="000000"/>
                  </a:outerShdw>
                </a:effectLst>
                <a:latin typeface="Arial"/>
              </a:rPr>
              <a:t>   - </a:t>
            </a:r>
            <a:r>
              <a:rPr lang="en-US" sz="3200" b="0">
                <a:solidFill>
                  <a:schemeClr val="tx1"/>
                </a:solidFill>
                <a:latin typeface="Arial"/>
              </a:rPr>
              <a:t>vô nghĩa</a:t>
            </a:r>
          </a:p>
        </p:txBody>
      </p:sp>
      <p:sp>
        <p:nvSpPr>
          <p:cNvPr id="187416" name="Text Box 24"/>
          <p:cNvSpPr txBox="1">
            <a:spLocks noChangeArrowheads="1"/>
          </p:cNvSpPr>
          <p:nvPr/>
        </p:nvSpPr>
        <p:spPr bwMode="auto">
          <a:xfrm>
            <a:off x="-76200" y="3581400"/>
            <a:ext cx="3581400" cy="584200"/>
          </a:xfrm>
          <a:prstGeom prst="rect">
            <a:avLst/>
          </a:prstGeom>
          <a:noFill/>
          <a:ln w="9525">
            <a:noFill/>
            <a:miter lim="800000"/>
            <a:headEnd/>
            <a:tailEnd/>
          </a:ln>
          <a:effectLst/>
        </p:spPr>
        <p:txBody>
          <a:bodyPr>
            <a:spAutoFit/>
          </a:bodyPr>
          <a:lstStyle/>
          <a:p>
            <a:pPr algn="l">
              <a:defRPr/>
            </a:pPr>
            <a:r>
              <a:rPr lang="en-US" sz="3200" i="1">
                <a:solidFill>
                  <a:srgbClr val="0000FF"/>
                </a:solidFill>
                <a:effectLst>
                  <a:outerShdw blurRad="38100" dist="38100" dir="2700000" algn="tl">
                    <a:srgbClr val="000000"/>
                  </a:outerShdw>
                </a:effectLst>
                <a:latin typeface="Arial"/>
              </a:rPr>
              <a:t>   - </a:t>
            </a:r>
            <a:r>
              <a:rPr lang="en-US" sz="3200" b="0">
                <a:solidFill>
                  <a:schemeClr val="tx1"/>
                </a:solidFill>
                <a:latin typeface="Arial"/>
              </a:rPr>
              <a:t>sung sướng</a:t>
            </a:r>
          </a:p>
        </p:txBody>
      </p:sp>
      <p:sp>
        <p:nvSpPr>
          <p:cNvPr id="187417" name="Text Box 25"/>
          <p:cNvSpPr txBox="1">
            <a:spLocks noChangeArrowheads="1"/>
          </p:cNvSpPr>
          <p:nvPr/>
        </p:nvSpPr>
        <p:spPr bwMode="auto">
          <a:xfrm>
            <a:off x="2743200" y="2362200"/>
            <a:ext cx="22098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Sáng suốt</a:t>
            </a:r>
          </a:p>
        </p:txBody>
      </p:sp>
      <p:sp>
        <p:nvSpPr>
          <p:cNvPr id="187420" name="Text Box 28"/>
          <p:cNvSpPr txBox="1">
            <a:spLocks noChangeArrowheads="1"/>
          </p:cNvSpPr>
          <p:nvPr/>
        </p:nvSpPr>
        <p:spPr bwMode="auto">
          <a:xfrm>
            <a:off x="2743200" y="3276600"/>
            <a:ext cx="28956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Lặng người</a:t>
            </a:r>
          </a:p>
        </p:txBody>
      </p:sp>
      <p:sp>
        <p:nvSpPr>
          <p:cNvPr id="187421" name="Text Box 29"/>
          <p:cNvSpPr txBox="1">
            <a:spLocks noChangeArrowheads="1"/>
          </p:cNvSpPr>
          <p:nvPr/>
        </p:nvSpPr>
        <p:spPr bwMode="auto">
          <a:xfrm>
            <a:off x="2743200" y="4343400"/>
            <a:ext cx="22098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Vô nghĩa</a:t>
            </a:r>
          </a:p>
        </p:txBody>
      </p:sp>
      <p:sp>
        <p:nvSpPr>
          <p:cNvPr id="187422" name="Rectangle 30"/>
          <p:cNvSpPr>
            <a:spLocks noChangeArrowheads="1"/>
          </p:cNvSpPr>
          <p:nvPr/>
        </p:nvSpPr>
        <p:spPr bwMode="auto">
          <a:xfrm>
            <a:off x="4953000" y="2133600"/>
            <a:ext cx="3962400" cy="3962400"/>
          </a:xfrm>
          <a:prstGeom prst="rect">
            <a:avLst/>
          </a:prstGeom>
          <a:noFill/>
          <a:ln w="38100">
            <a:solidFill>
              <a:schemeClr val="tx1"/>
            </a:solidFill>
            <a:miter lim="800000"/>
            <a:headEnd/>
            <a:tailEnd/>
          </a:ln>
          <a:effectLst/>
        </p:spPr>
        <p:txBody>
          <a:bodyPr/>
          <a:lstStyle/>
          <a:p>
            <a:pPr algn="l" eaLnBrk="1" hangingPunct="1">
              <a:spcBef>
                <a:spcPct val="20000"/>
              </a:spcBef>
              <a:buClr>
                <a:schemeClr val="hlink"/>
              </a:buClr>
              <a:buSzPct val="60000"/>
              <a:buFont typeface="Wingdings" pitchFamily="2" charset="2"/>
              <a:buNone/>
              <a:defRPr/>
            </a:pPr>
            <a:r>
              <a:rPr lang="en-US" sz="2400">
                <a:solidFill>
                  <a:srgbClr val="000000"/>
                </a:solidFill>
                <a:latin typeface="Arial"/>
              </a:rPr>
              <a:t> </a:t>
            </a:r>
            <a:r>
              <a:rPr lang="en-US" sz="2800" u="sng">
                <a:solidFill>
                  <a:srgbClr val="000000"/>
                </a:solidFill>
                <a:effectLst>
                  <a:outerShdw blurRad="38100" dist="38100" dir="2700000" algn="tl">
                    <a:srgbClr val="FFFFFF"/>
                  </a:outerShdw>
                </a:effectLst>
                <a:latin typeface="Arial"/>
              </a:rPr>
              <a:t>Đại ý</a:t>
            </a:r>
            <a:r>
              <a:rPr lang="en-US" sz="2800">
                <a:solidFill>
                  <a:srgbClr val="000000"/>
                </a:solidFill>
                <a:effectLst>
                  <a:outerShdw blurRad="38100" dist="38100" dir="2700000" algn="tl">
                    <a:srgbClr val="FFFFFF"/>
                  </a:outerShdw>
                </a:effectLst>
                <a:latin typeface="Arial"/>
              </a:rPr>
              <a:t> : </a:t>
            </a:r>
            <a:r>
              <a:rPr lang="en-US" sz="3200" b="0">
                <a:solidFill>
                  <a:schemeClr val="hlink"/>
                </a:solidFill>
                <a:latin typeface="Arial"/>
              </a:rPr>
              <a:t>Tình cảm yêu mến và trân trọng của người lớn đối với thế giới tâm hồn ngộ nghĩnh của trẻ thơ.</a:t>
            </a:r>
            <a:endParaRPr lang="en-US" sz="3200">
              <a:solidFill>
                <a:schemeClr val="hlink"/>
              </a:solidFill>
              <a:effectLst>
                <a:outerShdw blurRad="38100" dist="38100" dir="2700000" algn="tl">
                  <a:srgbClr val="000000"/>
                </a:outerShdw>
              </a:effectLst>
              <a:latin typeface="Arial"/>
            </a:endParaRPr>
          </a:p>
        </p:txBody>
      </p:sp>
      <p:sp>
        <p:nvSpPr>
          <p:cNvPr id="187423" name="Text Box 31"/>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187424" name="Text Box 32"/>
          <p:cNvSpPr txBox="1">
            <a:spLocks noChangeArrowheads="1"/>
          </p:cNvSpPr>
          <p:nvPr/>
        </p:nvSpPr>
        <p:spPr bwMode="auto">
          <a:xfrm>
            <a:off x="2462213" y="6096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187427" name="Text Box 35"/>
          <p:cNvSpPr txBox="1">
            <a:spLocks noChangeArrowheads="1"/>
          </p:cNvSpPr>
          <p:nvPr/>
        </p:nvSpPr>
        <p:spPr bwMode="auto">
          <a:xfrm>
            <a:off x="266700" y="-76200"/>
            <a:ext cx="2781300" cy="646113"/>
          </a:xfrm>
          <a:prstGeom prst="rect">
            <a:avLst/>
          </a:prstGeom>
          <a:noFill/>
          <a:ln w="9525">
            <a:noFill/>
            <a:miter lim="800000"/>
            <a:headEnd/>
            <a:tailEnd/>
          </a:ln>
          <a:effectLst/>
        </p:spPr>
        <p:txBody>
          <a:bodyPr>
            <a:spAutoFit/>
          </a:bodyPr>
          <a:lstStyle/>
          <a:p>
            <a:pPr algn="l">
              <a:defRPr/>
            </a:pPr>
            <a:r>
              <a:rPr lang="en-US" sz="3600">
                <a:solidFill>
                  <a:srgbClr val="006600"/>
                </a:solidFill>
                <a:effectLst>
                  <a:outerShdw blurRad="38100" dist="38100" dir="2700000" algn="tl">
                    <a:srgbClr val="000000"/>
                  </a:outerShdw>
                </a:effectLst>
                <a:latin typeface="Arial"/>
              </a:rPr>
              <a:t>Tập đọc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withEffect">
                                  <p:stCondLst>
                                    <p:cond delay="0"/>
                                  </p:stCondLst>
                                  <p:childTnLst>
                                    <p:set>
                                      <p:cBhvr>
                                        <p:cTn id="6" dur="1" fill="hold">
                                          <p:stCondLst>
                                            <p:cond delay="0"/>
                                          </p:stCondLst>
                                        </p:cTn>
                                        <p:tgtEl>
                                          <p:spTgt spid="187413"/>
                                        </p:tgtEl>
                                        <p:attrNameLst>
                                          <p:attrName>style.visibility</p:attrName>
                                        </p:attrNameLst>
                                      </p:cBhvr>
                                      <p:to>
                                        <p:strVal val="visible"/>
                                      </p:to>
                                    </p:set>
                                    <p:anim calcmode="lin" valueType="num">
                                      <p:cBhvr additive="base">
                                        <p:cTn id="7" dur="5000" fill="hold"/>
                                        <p:tgtEl>
                                          <p:spTgt spid="187413"/>
                                        </p:tgtEl>
                                        <p:attrNameLst>
                                          <p:attrName>ppt_x</p:attrName>
                                        </p:attrNameLst>
                                      </p:cBhvr>
                                      <p:tavLst>
                                        <p:tav tm="0">
                                          <p:val>
                                            <p:strVal val="#ppt_x"/>
                                          </p:val>
                                        </p:tav>
                                        <p:tav tm="100000">
                                          <p:val>
                                            <p:strVal val="#ppt_x"/>
                                          </p:val>
                                        </p:tav>
                                      </p:tavLst>
                                    </p:anim>
                                    <p:anim calcmode="lin" valueType="num">
                                      <p:cBhvr additive="base">
                                        <p:cTn id="8" dur="5000" fill="hold"/>
                                        <p:tgtEl>
                                          <p:spTgt spid="187413"/>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187414"/>
                                        </p:tgtEl>
                                        <p:attrNameLst>
                                          <p:attrName>style.visibility</p:attrName>
                                        </p:attrNameLst>
                                      </p:cBhvr>
                                      <p:to>
                                        <p:strVal val="visible"/>
                                      </p:to>
                                    </p:set>
                                    <p:anim calcmode="lin" valueType="num">
                                      <p:cBhvr additive="base">
                                        <p:cTn id="11" dur="5000" fill="hold"/>
                                        <p:tgtEl>
                                          <p:spTgt spid="187414"/>
                                        </p:tgtEl>
                                        <p:attrNameLst>
                                          <p:attrName>ppt_x</p:attrName>
                                        </p:attrNameLst>
                                      </p:cBhvr>
                                      <p:tavLst>
                                        <p:tav tm="0">
                                          <p:val>
                                            <p:strVal val="#ppt_x"/>
                                          </p:val>
                                        </p:tav>
                                        <p:tav tm="100000">
                                          <p:val>
                                            <p:strVal val="#ppt_x"/>
                                          </p:val>
                                        </p:tav>
                                      </p:tavLst>
                                    </p:anim>
                                    <p:anim calcmode="lin" valueType="num">
                                      <p:cBhvr additive="base">
                                        <p:cTn id="12" dur="5000" fill="hold"/>
                                        <p:tgtEl>
                                          <p:spTgt spid="187414"/>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187416"/>
                                        </p:tgtEl>
                                        <p:attrNameLst>
                                          <p:attrName>style.visibility</p:attrName>
                                        </p:attrNameLst>
                                      </p:cBhvr>
                                      <p:to>
                                        <p:strVal val="visible"/>
                                      </p:to>
                                    </p:set>
                                    <p:anim calcmode="lin" valueType="num">
                                      <p:cBhvr additive="base">
                                        <p:cTn id="15" dur="5000" fill="hold"/>
                                        <p:tgtEl>
                                          <p:spTgt spid="187416"/>
                                        </p:tgtEl>
                                        <p:attrNameLst>
                                          <p:attrName>ppt_x</p:attrName>
                                        </p:attrNameLst>
                                      </p:cBhvr>
                                      <p:tavLst>
                                        <p:tav tm="0">
                                          <p:val>
                                            <p:strVal val="#ppt_x"/>
                                          </p:val>
                                        </p:tav>
                                        <p:tav tm="100000">
                                          <p:val>
                                            <p:strVal val="#ppt_x"/>
                                          </p:val>
                                        </p:tav>
                                      </p:tavLst>
                                    </p:anim>
                                    <p:anim calcmode="lin" valueType="num">
                                      <p:cBhvr additive="base">
                                        <p:cTn id="16" dur="5000" fill="hold"/>
                                        <p:tgtEl>
                                          <p:spTgt spid="187416"/>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187415"/>
                                        </p:tgtEl>
                                        <p:attrNameLst>
                                          <p:attrName>style.visibility</p:attrName>
                                        </p:attrNameLst>
                                      </p:cBhvr>
                                      <p:to>
                                        <p:strVal val="visible"/>
                                      </p:to>
                                    </p:set>
                                    <p:anim calcmode="lin" valueType="num">
                                      <p:cBhvr additive="base">
                                        <p:cTn id="19" dur="5000" fill="hold"/>
                                        <p:tgtEl>
                                          <p:spTgt spid="187415"/>
                                        </p:tgtEl>
                                        <p:attrNameLst>
                                          <p:attrName>ppt_x</p:attrName>
                                        </p:attrNameLst>
                                      </p:cBhvr>
                                      <p:tavLst>
                                        <p:tav tm="0">
                                          <p:val>
                                            <p:strVal val="#ppt_x"/>
                                          </p:val>
                                        </p:tav>
                                        <p:tav tm="100000">
                                          <p:val>
                                            <p:strVal val="#ppt_x"/>
                                          </p:val>
                                        </p:tav>
                                      </p:tavLst>
                                    </p:anim>
                                    <p:anim calcmode="lin" valueType="num">
                                      <p:cBhvr additive="base">
                                        <p:cTn id="20" dur="5000" fill="hold"/>
                                        <p:tgtEl>
                                          <p:spTgt spid="1874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87422"/>
                                        </p:tgtEl>
                                        <p:attrNameLst>
                                          <p:attrName>style.visibility</p:attrName>
                                        </p:attrNameLst>
                                      </p:cBhvr>
                                      <p:to>
                                        <p:strVal val="visible"/>
                                      </p:to>
                                    </p:set>
                                    <p:animEffect transition="in" filter="fade">
                                      <p:cBhvr>
                                        <p:cTn id="25" dur="2000"/>
                                        <p:tgtEl>
                                          <p:spTgt spid="187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413" grpId="0"/>
      <p:bldP spid="187414" grpId="0"/>
      <p:bldP spid="187415" grpId="0"/>
      <p:bldP spid="187416" grpId="0"/>
      <p:bldP spid="18742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203779" name="AutoShape 3"/>
          <p:cNvSpPr>
            <a:spLocks noChangeArrowheads="1"/>
          </p:cNvSpPr>
          <p:nvPr/>
        </p:nvSpPr>
        <p:spPr bwMode="auto">
          <a:xfrm>
            <a:off x="0" y="1371600"/>
            <a:ext cx="8839200" cy="3962400"/>
          </a:xfrm>
          <a:prstGeom prst="cloudCallout">
            <a:avLst>
              <a:gd name="adj1" fmla="val -44417"/>
              <a:gd name="adj2" fmla="val 72315"/>
            </a:avLst>
          </a:prstGeom>
          <a:gradFill rotWithShape="1">
            <a:gsLst>
              <a:gs pos="0">
                <a:srgbClr val="FFCCFF"/>
              </a:gs>
              <a:gs pos="50000">
                <a:schemeClr val="bg1"/>
              </a:gs>
              <a:gs pos="100000">
                <a:srgbClr val="FFCCFF"/>
              </a:gs>
            </a:gsLst>
            <a:lin ang="5400000" scaled="1"/>
          </a:gradFill>
          <a:ln w="9525">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203780" name="Rectangle 4"/>
          <p:cNvSpPr>
            <a:spLocks noGrp="1" noChangeArrowheads="1"/>
          </p:cNvSpPr>
          <p:nvPr>
            <p:ph type="title"/>
          </p:nvPr>
        </p:nvSpPr>
        <p:spPr>
          <a:xfrm>
            <a:off x="533400" y="2898775"/>
            <a:ext cx="8001000" cy="1216025"/>
          </a:xfrm>
        </p:spPr>
        <p:txBody>
          <a:bodyPr anchor="b"/>
          <a:lstStyle/>
          <a:p>
            <a:pPr eaLnBrk="1" hangingPunct="1">
              <a:defRPr/>
            </a:pPr>
            <a:r>
              <a:rPr lang="en-US" sz="4000" b="0" smtClean="0">
                <a:latin typeface="Arial"/>
              </a:rPr>
              <a:t>Cảm giác thích thú của vị khách về phòng tranh được bộc lộ qua những chi tiết nào?</a:t>
            </a:r>
          </a:p>
        </p:txBody>
      </p:sp>
      <p:sp>
        <p:nvSpPr>
          <p:cNvPr id="203781" name="Text Box 5"/>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3782" name="Text Box 6"/>
          <p:cNvSpPr txBox="1">
            <a:spLocks noChangeArrowheads="1"/>
          </p:cNvSpPr>
          <p:nvPr/>
        </p:nvSpPr>
        <p:spPr bwMode="auto">
          <a:xfrm>
            <a:off x="2005013" y="8382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204803" name="AutoShape 3"/>
          <p:cNvSpPr>
            <a:spLocks noChangeArrowheads="1"/>
          </p:cNvSpPr>
          <p:nvPr/>
        </p:nvSpPr>
        <p:spPr bwMode="auto">
          <a:xfrm>
            <a:off x="152400" y="1752600"/>
            <a:ext cx="8458200" cy="3048000"/>
          </a:xfrm>
          <a:prstGeom prst="cloudCallout">
            <a:avLst>
              <a:gd name="adj1" fmla="val -45963"/>
              <a:gd name="adj2" fmla="val 96509"/>
            </a:avLst>
          </a:prstGeom>
          <a:gradFill rotWithShape="1">
            <a:gsLst>
              <a:gs pos="0">
                <a:srgbClr val="FFCCFF"/>
              </a:gs>
              <a:gs pos="50000">
                <a:schemeClr val="bg1"/>
              </a:gs>
              <a:gs pos="100000">
                <a:srgbClr val="FFCCFF"/>
              </a:gs>
            </a:gsLst>
            <a:lin ang="5400000" scaled="1"/>
          </a:gradFill>
          <a:ln w="9525">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204804" name="Rectangle 4"/>
          <p:cNvSpPr>
            <a:spLocks noGrp="1" noChangeArrowheads="1"/>
          </p:cNvSpPr>
          <p:nvPr>
            <p:ph type="title"/>
          </p:nvPr>
        </p:nvSpPr>
        <p:spPr>
          <a:xfrm>
            <a:off x="533400" y="2898775"/>
            <a:ext cx="8001000" cy="1216025"/>
          </a:xfrm>
        </p:spPr>
        <p:txBody>
          <a:bodyPr anchor="b"/>
          <a:lstStyle/>
          <a:p>
            <a:pPr eaLnBrk="1" hangingPunct="1">
              <a:defRPr/>
            </a:pPr>
            <a:r>
              <a:rPr lang="en-US" sz="4000" b="0" smtClean="0">
                <a:latin typeface="Arial"/>
              </a:rPr>
              <a:t>Tranh vẽ của các bạn nhỏ có gì ngộ nghĩnh?</a:t>
            </a:r>
          </a:p>
        </p:txBody>
      </p:sp>
      <p:sp>
        <p:nvSpPr>
          <p:cNvPr id="204805" name="Text Box 5"/>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4806" name="Text Box 6"/>
          <p:cNvSpPr txBox="1">
            <a:spLocks noChangeArrowheads="1"/>
          </p:cNvSpPr>
          <p:nvPr/>
        </p:nvSpPr>
        <p:spPr bwMode="auto">
          <a:xfrm>
            <a:off x="2005013" y="8382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205827" name="AutoShape 3"/>
          <p:cNvSpPr>
            <a:spLocks noChangeArrowheads="1"/>
          </p:cNvSpPr>
          <p:nvPr/>
        </p:nvSpPr>
        <p:spPr bwMode="auto">
          <a:xfrm>
            <a:off x="609600" y="1752600"/>
            <a:ext cx="7315200" cy="3048000"/>
          </a:xfrm>
          <a:prstGeom prst="cloudCallout">
            <a:avLst>
              <a:gd name="adj1" fmla="val -51583"/>
              <a:gd name="adj2" fmla="val 96509"/>
            </a:avLst>
          </a:prstGeom>
          <a:gradFill rotWithShape="1">
            <a:gsLst>
              <a:gs pos="0">
                <a:srgbClr val="FFCCFF"/>
              </a:gs>
              <a:gs pos="50000">
                <a:schemeClr val="bg1"/>
              </a:gs>
              <a:gs pos="100000">
                <a:srgbClr val="FFCCFF"/>
              </a:gs>
            </a:gsLst>
            <a:lin ang="5400000" scaled="1"/>
          </a:gradFill>
          <a:ln w="9525">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205828" name="Rectangle 4"/>
          <p:cNvSpPr>
            <a:spLocks noGrp="1" noChangeArrowheads="1"/>
          </p:cNvSpPr>
          <p:nvPr>
            <p:ph type="title"/>
          </p:nvPr>
        </p:nvSpPr>
        <p:spPr>
          <a:xfrm>
            <a:off x="1143000" y="2286000"/>
            <a:ext cx="8001000" cy="2359025"/>
          </a:xfrm>
        </p:spPr>
        <p:txBody>
          <a:bodyPr anchor="b"/>
          <a:lstStyle/>
          <a:p>
            <a:pPr algn="l" eaLnBrk="1" hangingPunct="1">
              <a:defRPr/>
            </a:pPr>
            <a:r>
              <a:rPr lang="en-US" sz="4000" b="0" smtClean="0">
                <a:latin typeface="Arial"/>
              </a:rPr>
              <a:t>  Em hiểu ba dòng thơ cuối </a:t>
            </a:r>
            <a:br>
              <a:rPr lang="en-US" sz="4000" b="0" smtClean="0">
                <a:latin typeface="Arial"/>
              </a:rPr>
            </a:br>
            <a:r>
              <a:rPr lang="en-US" sz="4000" b="0" smtClean="0">
                <a:latin typeface="Arial"/>
              </a:rPr>
              <a:t>   như thế nào?</a:t>
            </a:r>
            <a:br>
              <a:rPr lang="en-US" sz="4000" b="0" smtClean="0">
                <a:latin typeface="Arial"/>
              </a:rPr>
            </a:br>
            <a:endParaRPr lang="en-US" sz="4000" b="0" smtClean="0">
              <a:latin typeface="Arial"/>
            </a:endParaRPr>
          </a:p>
        </p:txBody>
      </p:sp>
      <p:sp>
        <p:nvSpPr>
          <p:cNvPr id="205829" name="Text Box 5"/>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5830" name="Text Box 6"/>
          <p:cNvSpPr txBox="1">
            <a:spLocks noChangeArrowheads="1"/>
          </p:cNvSpPr>
          <p:nvPr/>
        </p:nvSpPr>
        <p:spPr bwMode="auto">
          <a:xfrm>
            <a:off x="2005013" y="8382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ext Box 2"/>
          <p:cNvSpPr txBox="1">
            <a:spLocks noChangeArrowheads="1"/>
          </p:cNvSpPr>
          <p:nvPr/>
        </p:nvSpPr>
        <p:spPr bwMode="auto">
          <a:xfrm>
            <a:off x="84138" y="2319338"/>
            <a:ext cx="2819400" cy="584200"/>
          </a:xfrm>
          <a:prstGeom prst="rect">
            <a:avLst/>
          </a:prstGeom>
          <a:noFill/>
          <a:ln w="9525">
            <a:noFill/>
            <a:miter lim="800000"/>
            <a:headEnd/>
            <a:tailEnd/>
          </a:ln>
          <a:effectLst/>
        </p:spPr>
        <p:txBody>
          <a:bodyPr>
            <a:spAutoFit/>
          </a:bodyPr>
          <a:lstStyle/>
          <a:p>
            <a:pPr algn="l">
              <a:defRPr/>
            </a:pPr>
            <a:endParaRPr lang="en-US" sz="3200" i="1">
              <a:solidFill>
                <a:srgbClr val="FF00FF"/>
              </a:solidFill>
              <a:effectLst>
                <a:outerShdw blurRad="38100" dist="38100" dir="2700000" algn="tl">
                  <a:srgbClr val="000000"/>
                </a:outerShdw>
              </a:effectLst>
              <a:latin typeface="Arial"/>
            </a:endParaRPr>
          </a:p>
        </p:txBody>
      </p:sp>
      <p:sp>
        <p:nvSpPr>
          <p:cNvPr id="206851" name="Text Box 3"/>
          <p:cNvSpPr txBox="1">
            <a:spLocks noChangeArrowheads="1"/>
          </p:cNvSpPr>
          <p:nvPr/>
        </p:nvSpPr>
        <p:spPr bwMode="auto">
          <a:xfrm>
            <a:off x="93663" y="2973388"/>
            <a:ext cx="2209800" cy="1169987"/>
          </a:xfrm>
          <a:prstGeom prst="rect">
            <a:avLst/>
          </a:prstGeom>
          <a:noFill/>
          <a:ln w="9525">
            <a:noFill/>
            <a:miter lim="800000"/>
            <a:headEnd/>
            <a:tailEnd/>
          </a:ln>
          <a:effectLst/>
        </p:spPr>
        <p:txBody>
          <a:bodyPr>
            <a:spAutoFit/>
          </a:bodyPr>
          <a:lstStyle/>
          <a:p>
            <a:pPr algn="l">
              <a:defRPr/>
            </a:pPr>
            <a:endParaRPr lang="en-US" sz="2800" i="1">
              <a:solidFill>
                <a:schemeClr val="tx1"/>
              </a:solidFill>
              <a:effectLst>
                <a:outerShdw blurRad="38100" dist="38100" dir="2700000" algn="tl">
                  <a:srgbClr val="FFFFFF"/>
                </a:outerShdw>
              </a:effectLst>
              <a:latin typeface="Arial"/>
            </a:endParaRPr>
          </a:p>
          <a:p>
            <a:pPr algn="l">
              <a:defRPr/>
            </a:pPr>
            <a:endParaRPr lang="en-US" sz="2800" i="1">
              <a:solidFill>
                <a:schemeClr val="tx1"/>
              </a:solidFill>
              <a:effectLst>
                <a:outerShdw blurRad="38100" dist="38100" dir="2700000" algn="tl">
                  <a:srgbClr val="FFFFFF"/>
                </a:outerShdw>
              </a:effectLst>
              <a:latin typeface="Arial"/>
            </a:endParaRPr>
          </a:p>
        </p:txBody>
      </p:sp>
      <p:sp>
        <p:nvSpPr>
          <p:cNvPr id="206852" name="Text Box 4"/>
          <p:cNvSpPr txBox="1">
            <a:spLocks noChangeArrowheads="1"/>
          </p:cNvSpPr>
          <p:nvPr/>
        </p:nvSpPr>
        <p:spPr bwMode="auto">
          <a:xfrm>
            <a:off x="79375" y="3605213"/>
            <a:ext cx="2209800" cy="261937"/>
          </a:xfrm>
          <a:prstGeom prst="rect">
            <a:avLst/>
          </a:prstGeom>
          <a:noFill/>
          <a:ln w="9525">
            <a:noFill/>
            <a:miter lim="800000"/>
            <a:headEnd/>
            <a:tailEnd/>
          </a:ln>
          <a:effectLst/>
        </p:spPr>
        <p:txBody>
          <a:bodyPr>
            <a:spAutoFit/>
          </a:bodyPr>
          <a:lstStyle/>
          <a:p>
            <a:pPr algn="l">
              <a:defRPr/>
            </a:pPr>
            <a:endParaRPr lang="en-US" sz="1100" i="1">
              <a:solidFill>
                <a:schemeClr val="tx1"/>
              </a:solidFill>
              <a:effectLst>
                <a:outerShdw blurRad="38100" dist="38100" dir="2700000" algn="tl">
                  <a:srgbClr val="FFFFFF"/>
                </a:outerShdw>
              </a:effectLst>
              <a:latin typeface="Arial"/>
            </a:endParaRPr>
          </a:p>
        </p:txBody>
      </p:sp>
      <p:sp>
        <p:nvSpPr>
          <p:cNvPr id="206853" name="Text Box 5"/>
          <p:cNvSpPr txBox="1">
            <a:spLocks noChangeArrowheads="1"/>
          </p:cNvSpPr>
          <p:nvPr/>
        </p:nvSpPr>
        <p:spPr bwMode="auto">
          <a:xfrm>
            <a:off x="228600" y="4114800"/>
            <a:ext cx="1981200" cy="1230313"/>
          </a:xfrm>
          <a:prstGeom prst="rect">
            <a:avLst/>
          </a:prstGeom>
          <a:noFill/>
          <a:ln w="9525" algn="ctr">
            <a:noFill/>
            <a:miter lim="800000"/>
            <a:headEnd/>
            <a:tailEnd/>
          </a:ln>
          <a:effectLst/>
        </p:spPr>
        <p:txBody>
          <a:bodyPr>
            <a:spAutoFit/>
          </a:bodyPr>
          <a:lstStyle/>
          <a:p>
            <a:pPr algn="l">
              <a:defRPr/>
            </a:pPr>
            <a:endParaRPr lang="en-US" sz="3200" i="1">
              <a:solidFill>
                <a:schemeClr val="tx1"/>
              </a:solidFill>
              <a:effectLst>
                <a:outerShdw blurRad="38100" dist="38100" dir="2700000" algn="tl">
                  <a:srgbClr val="FFFFFF"/>
                </a:outerShdw>
              </a:effectLst>
              <a:latin typeface="Arial"/>
            </a:endParaRPr>
          </a:p>
          <a:p>
            <a:pPr algn="l">
              <a:defRPr/>
            </a:pPr>
            <a:endParaRPr lang="en-US" sz="2800" i="1">
              <a:solidFill>
                <a:schemeClr val="tx1"/>
              </a:solidFill>
              <a:effectLst>
                <a:outerShdw blurRad="38100" dist="38100" dir="2700000" algn="tl">
                  <a:srgbClr val="FFFFFF"/>
                </a:outerShdw>
              </a:effectLst>
              <a:latin typeface="Arial"/>
            </a:endParaRPr>
          </a:p>
        </p:txBody>
      </p:sp>
      <p:sp>
        <p:nvSpPr>
          <p:cNvPr id="206854" name="Line 6"/>
          <p:cNvSpPr>
            <a:spLocks noChangeShapeType="1"/>
          </p:cNvSpPr>
          <p:nvPr/>
        </p:nvSpPr>
        <p:spPr bwMode="auto">
          <a:xfrm flipH="1">
            <a:off x="2819400" y="1143000"/>
            <a:ext cx="0" cy="4953000"/>
          </a:xfrm>
          <a:prstGeom prst="line">
            <a:avLst/>
          </a:prstGeom>
          <a:noFill/>
          <a:ln w="38100">
            <a:solidFill>
              <a:schemeClr val="tx1"/>
            </a:solidFill>
            <a:round/>
            <a:headEnd/>
            <a:tailEnd/>
          </a:ln>
          <a:effectLst/>
        </p:spPr>
        <p:txBody>
          <a:bodyPr/>
          <a:lstStyle/>
          <a:p>
            <a:pPr>
              <a:defRPr/>
            </a:pPr>
            <a:endParaRPr lang="en-US" sz="4000">
              <a:effectLst>
                <a:outerShdw blurRad="38100" dist="38100" dir="2700000" algn="tl">
                  <a:srgbClr val="000000">
                    <a:alpha val="43137"/>
                  </a:srgbClr>
                </a:outerShdw>
              </a:effectLst>
            </a:endParaRPr>
          </a:p>
        </p:txBody>
      </p:sp>
      <p:sp>
        <p:nvSpPr>
          <p:cNvPr id="206855" name="Text Box 7"/>
          <p:cNvSpPr txBox="1">
            <a:spLocks noChangeArrowheads="1"/>
          </p:cNvSpPr>
          <p:nvPr/>
        </p:nvSpPr>
        <p:spPr bwMode="auto">
          <a:xfrm>
            <a:off x="3200400" y="1600200"/>
            <a:ext cx="1905000" cy="523875"/>
          </a:xfrm>
          <a:prstGeom prst="rect">
            <a:avLst/>
          </a:prstGeom>
          <a:noFill/>
          <a:ln w="9525">
            <a:noFill/>
            <a:miter lim="800000"/>
            <a:headEnd/>
            <a:tailEnd/>
          </a:ln>
          <a:effectLst/>
        </p:spPr>
        <p:txBody>
          <a:bodyPr>
            <a:spAutoFit/>
          </a:bodyPr>
          <a:lstStyle/>
          <a:p>
            <a:pPr algn="l">
              <a:defRPr/>
            </a:pPr>
            <a:r>
              <a:rPr lang="en-US" sz="2800" i="1" u="sng">
                <a:solidFill>
                  <a:schemeClr val="tx1"/>
                </a:solidFill>
                <a:effectLst>
                  <a:outerShdw blurRad="38100" dist="38100" dir="2700000" algn="tl">
                    <a:srgbClr val="FFFFFF"/>
                  </a:outerShdw>
                </a:effectLst>
                <a:latin typeface="Arial"/>
              </a:rPr>
              <a:t>Từ ngữ</a:t>
            </a:r>
          </a:p>
        </p:txBody>
      </p:sp>
      <p:sp>
        <p:nvSpPr>
          <p:cNvPr id="206856" name="Text Box 8"/>
          <p:cNvSpPr txBox="1">
            <a:spLocks noChangeArrowheads="1"/>
          </p:cNvSpPr>
          <p:nvPr/>
        </p:nvSpPr>
        <p:spPr bwMode="auto">
          <a:xfrm>
            <a:off x="3276600" y="228600"/>
            <a:ext cx="3886200" cy="1108075"/>
          </a:xfrm>
          <a:prstGeom prst="rect">
            <a:avLst/>
          </a:prstGeom>
          <a:noFill/>
          <a:ln w="9525">
            <a:noFill/>
            <a:miter lim="800000"/>
            <a:headEnd/>
            <a:tailEnd/>
          </a:ln>
          <a:effectLst/>
        </p:spPr>
        <p:txBody>
          <a:bodyPr>
            <a:spAutoFit/>
          </a:bodyPr>
          <a:lstStyle/>
          <a:p>
            <a:pPr algn="l">
              <a:defRPr/>
            </a:pPr>
            <a:endParaRPr lang="en-US" sz="1800" i="1">
              <a:solidFill>
                <a:srgbClr val="FF00FF"/>
              </a:solidFill>
              <a:effectLst>
                <a:outerShdw blurRad="38100" dist="38100" dir="2700000" algn="tl">
                  <a:srgbClr val="000000"/>
                </a:outerShdw>
              </a:effectLst>
              <a:latin typeface="Arial"/>
            </a:endParaRPr>
          </a:p>
          <a:p>
            <a:pPr algn="l">
              <a:defRPr/>
            </a:pPr>
            <a:r>
              <a:rPr lang="en-US" sz="3200" i="1" u="sng">
                <a:solidFill>
                  <a:schemeClr val="hlink"/>
                </a:solidFill>
                <a:effectLst>
                  <a:outerShdw blurRad="38100" dist="38100" dir="2700000" algn="tl">
                    <a:srgbClr val="000000"/>
                  </a:outerShdw>
                </a:effectLst>
                <a:latin typeface="Arial"/>
              </a:rPr>
              <a:t>Tìm hiểu bài</a:t>
            </a:r>
          </a:p>
        </p:txBody>
      </p:sp>
      <p:sp>
        <p:nvSpPr>
          <p:cNvPr id="17417" name="Text Box 9"/>
          <p:cNvSpPr txBox="1">
            <a:spLocks noChangeArrowheads="1"/>
          </p:cNvSpPr>
          <p:nvPr/>
        </p:nvSpPr>
        <p:spPr bwMode="auto">
          <a:xfrm>
            <a:off x="1985963" y="68263"/>
            <a:ext cx="6910387" cy="646112"/>
          </a:xfrm>
          <a:prstGeom prst="rect">
            <a:avLst/>
          </a:prstGeom>
          <a:noFill/>
          <a:ln w="9525">
            <a:noFill/>
            <a:miter lim="800000"/>
            <a:headEnd/>
            <a:tailEnd/>
          </a:ln>
        </p:spPr>
        <p:txBody>
          <a:bodyPr>
            <a:spAutoFit/>
          </a:bodyPr>
          <a:lstStyle/>
          <a:p>
            <a:r>
              <a:rPr lang="en-US" sz="3600">
                <a:solidFill>
                  <a:srgbClr val="6600FF"/>
                </a:solidFill>
                <a:latin typeface="Arial" charset="0"/>
              </a:rPr>
              <a:t> </a:t>
            </a:r>
            <a:endParaRPr lang="en-US" sz="2800" i="1">
              <a:solidFill>
                <a:schemeClr val="tx1"/>
              </a:solidFill>
              <a:latin typeface="Arial" charset="0"/>
            </a:endParaRPr>
          </a:p>
        </p:txBody>
      </p:sp>
      <p:sp>
        <p:nvSpPr>
          <p:cNvPr id="206858" name="Text Box 10"/>
          <p:cNvSpPr txBox="1">
            <a:spLocks noChangeArrowheads="1"/>
          </p:cNvSpPr>
          <p:nvPr/>
        </p:nvSpPr>
        <p:spPr bwMode="auto">
          <a:xfrm>
            <a:off x="5257800" y="1409700"/>
            <a:ext cx="3886200" cy="369888"/>
          </a:xfrm>
          <a:prstGeom prst="rect">
            <a:avLst/>
          </a:prstGeom>
          <a:noFill/>
          <a:ln w="9525">
            <a:noFill/>
            <a:miter lim="800000"/>
            <a:headEnd/>
            <a:tailEnd/>
          </a:ln>
          <a:effectLst/>
        </p:spPr>
        <p:txBody>
          <a:bodyPr>
            <a:spAutoFit/>
          </a:bodyPr>
          <a:lstStyle/>
          <a:p>
            <a:pPr algn="l">
              <a:defRPr/>
            </a:pPr>
            <a:endParaRPr lang="en-US" sz="1800" i="1">
              <a:solidFill>
                <a:schemeClr val="tx1"/>
              </a:solidFill>
              <a:effectLst>
                <a:outerShdw blurRad="38100" dist="38100" dir="2700000" algn="tl">
                  <a:srgbClr val="FFFFFF"/>
                </a:outerShdw>
              </a:effectLst>
              <a:latin typeface="Arial"/>
            </a:endParaRPr>
          </a:p>
        </p:txBody>
      </p:sp>
      <p:sp>
        <p:nvSpPr>
          <p:cNvPr id="206859" name="Text Box 11"/>
          <p:cNvSpPr txBox="1">
            <a:spLocks noChangeArrowheads="1"/>
          </p:cNvSpPr>
          <p:nvPr/>
        </p:nvSpPr>
        <p:spPr bwMode="auto">
          <a:xfrm>
            <a:off x="381000" y="838200"/>
            <a:ext cx="2286000" cy="584200"/>
          </a:xfrm>
          <a:prstGeom prst="rect">
            <a:avLst/>
          </a:prstGeom>
          <a:noFill/>
          <a:ln w="9525">
            <a:noFill/>
            <a:miter lim="800000"/>
            <a:headEnd/>
            <a:tailEnd/>
          </a:ln>
          <a:effectLst/>
        </p:spPr>
        <p:txBody>
          <a:bodyPr>
            <a:spAutoFit/>
          </a:bodyPr>
          <a:lstStyle/>
          <a:p>
            <a:pPr algn="l">
              <a:defRPr/>
            </a:pPr>
            <a:r>
              <a:rPr lang="en-US" sz="3200" i="1" u="sng">
                <a:solidFill>
                  <a:srgbClr val="FF0000"/>
                </a:solidFill>
                <a:effectLst>
                  <a:outerShdw blurRad="38100" dist="38100" dir="2700000" algn="tl">
                    <a:srgbClr val="000000"/>
                  </a:outerShdw>
                </a:effectLst>
                <a:latin typeface="Arial"/>
              </a:rPr>
              <a:t>Luyện đọc</a:t>
            </a:r>
            <a:r>
              <a:rPr lang="en-US" sz="3200" i="1">
                <a:solidFill>
                  <a:schemeClr val="tx1"/>
                </a:solidFill>
                <a:latin typeface="Arial"/>
              </a:rPr>
              <a:t> </a:t>
            </a:r>
          </a:p>
        </p:txBody>
      </p:sp>
      <p:sp>
        <p:nvSpPr>
          <p:cNvPr id="206860" name="Text Box 12"/>
          <p:cNvSpPr txBox="1">
            <a:spLocks noChangeArrowheads="1"/>
          </p:cNvSpPr>
          <p:nvPr/>
        </p:nvSpPr>
        <p:spPr bwMode="auto">
          <a:xfrm>
            <a:off x="5715000" y="1524000"/>
            <a:ext cx="2286000" cy="461963"/>
          </a:xfrm>
          <a:prstGeom prst="rect">
            <a:avLst/>
          </a:prstGeom>
          <a:noFill/>
          <a:ln w="9525">
            <a:noFill/>
            <a:miter lim="800000"/>
            <a:headEnd/>
            <a:tailEnd/>
          </a:ln>
          <a:effectLst/>
        </p:spPr>
        <p:txBody>
          <a:bodyPr>
            <a:spAutoFit/>
          </a:bodyPr>
          <a:lstStyle/>
          <a:p>
            <a:pPr algn="l">
              <a:defRPr/>
            </a:pPr>
            <a:r>
              <a:rPr lang="en-US" sz="2400" i="1" u="sng">
                <a:solidFill>
                  <a:schemeClr val="tx1"/>
                </a:solidFill>
                <a:effectLst>
                  <a:outerShdw blurRad="38100" dist="38100" dir="2700000" algn="tl">
                    <a:srgbClr val="FFFFFF"/>
                  </a:outerShdw>
                </a:effectLst>
                <a:latin typeface="Arial"/>
              </a:rPr>
              <a:t>Đại ý</a:t>
            </a:r>
            <a:endParaRPr lang="en-US" sz="2800" i="1">
              <a:solidFill>
                <a:schemeClr val="tx1"/>
              </a:solidFill>
              <a:latin typeface="Arial"/>
            </a:endParaRPr>
          </a:p>
        </p:txBody>
      </p:sp>
      <p:sp>
        <p:nvSpPr>
          <p:cNvPr id="206861" name="Text Box 13"/>
          <p:cNvSpPr txBox="1">
            <a:spLocks noChangeArrowheads="1"/>
          </p:cNvSpPr>
          <p:nvPr/>
        </p:nvSpPr>
        <p:spPr bwMode="auto">
          <a:xfrm>
            <a:off x="0" y="1981200"/>
            <a:ext cx="2743200" cy="1230313"/>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a:t>
            </a:r>
            <a:r>
              <a:rPr lang="en-US" sz="2800" i="1">
                <a:solidFill>
                  <a:srgbClr val="0066FF"/>
                </a:solidFill>
                <a:effectLst>
                  <a:outerShdw blurRad="38100" dist="38100" dir="2700000" algn="tl">
                    <a:srgbClr val="000000"/>
                  </a:outerShdw>
                </a:effectLst>
                <a:latin typeface="Arial"/>
              </a:rPr>
              <a:t> </a:t>
            </a:r>
            <a:r>
              <a:rPr lang="en-US" sz="3200" b="0">
                <a:solidFill>
                  <a:schemeClr val="tx1"/>
                </a:solidFill>
                <a:latin typeface="Arial"/>
              </a:rPr>
              <a:t>Pô-pốp</a:t>
            </a:r>
          </a:p>
          <a:p>
            <a:pPr algn="l">
              <a:defRPr/>
            </a:pPr>
            <a:r>
              <a:rPr lang="en-US" sz="2800" i="1">
                <a:solidFill>
                  <a:srgbClr val="0000FF"/>
                </a:solidFill>
                <a:effectLst>
                  <a:outerShdw blurRad="38100" dist="38100" dir="2700000" algn="tl">
                    <a:srgbClr val="000000"/>
                  </a:outerShdw>
                </a:effectLst>
                <a:latin typeface="Arial"/>
              </a:rPr>
              <a:t>  </a:t>
            </a:r>
          </a:p>
        </p:txBody>
      </p:sp>
      <p:sp>
        <p:nvSpPr>
          <p:cNvPr id="206862" name="Text Box 14"/>
          <p:cNvSpPr txBox="1">
            <a:spLocks noChangeArrowheads="1"/>
          </p:cNvSpPr>
          <p:nvPr/>
        </p:nvSpPr>
        <p:spPr bwMode="auto">
          <a:xfrm>
            <a:off x="-76200" y="2819400"/>
            <a:ext cx="3276600" cy="584200"/>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 </a:t>
            </a:r>
            <a:r>
              <a:rPr lang="en-US" sz="3200" b="0">
                <a:solidFill>
                  <a:schemeClr val="tx1"/>
                </a:solidFill>
                <a:latin typeface="Arial"/>
              </a:rPr>
              <a:t>ngộ nghĩnh</a:t>
            </a:r>
          </a:p>
        </p:txBody>
      </p:sp>
      <p:sp>
        <p:nvSpPr>
          <p:cNvPr id="206863" name="Text Box 15"/>
          <p:cNvSpPr txBox="1">
            <a:spLocks noChangeArrowheads="1"/>
          </p:cNvSpPr>
          <p:nvPr/>
        </p:nvSpPr>
        <p:spPr bwMode="auto">
          <a:xfrm>
            <a:off x="0" y="4343400"/>
            <a:ext cx="3314700" cy="584200"/>
          </a:xfrm>
          <a:prstGeom prst="rect">
            <a:avLst/>
          </a:prstGeom>
          <a:noFill/>
          <a:ln w="9525" algn="ctr">
            <a:noFill/>
            <a:miter lim="800000"/>
            <a:headEnd/>
            <a:tailEnd/>
          </a:ln>
          <a:effectLst/>
        </p:spPr>
        <p:txBody>
          <a:bodyPr>
            <a:spAutoFit/>
          </a:bodyPr>
          <a:lstStyle/>
          <a:p>
            <a:pPr algn="l">
              <a:defRPr/>
            </a:pPr>
            <a:r>
              <a:rPr lang="en-US" sz="2800" i="1">
                <a:solidFill>
                  <a:srgbClr val="0000FF"/>
                </a:solidFill>
                <a:effectLst>
                  <a:outerShdw blurRad="38100" dist="38100" dir="2700000" algn="tl">
                    <a:srgbClr val="000000"/>
                  </a:outerShdw>
                </a:effectLst>
                <a:latin typeface="Arial"/>
              </a:rPr>
              <a:t>   - </a:t>
            </a:r>
            <a:r>
              <a:rPr lang="en-US" sz="3200" b="0">
                <a:solidFill>
                  <a:schemeClr val="tx1"/>
                </a:solidFill>
                <a:latin typeface="Arial"/>
              </a:rPr>
              <a:t>vô nghĩa</a:t>
            </a:r>
          </a:p>
        </p:txBody>
      </p:sp>
      <p:sp>
        <p:nvSpPr>
          <p:cNvPr id="206864" name="Text Box 16"/>
          <p:cNvSpPr txBox="1">
            <a:spLocks noChangeArrowheads="1"/>
          </p:cNvSpPr>
          <p:nvPr/>
        </p:nvSpPr>
        <p:spPr bwMode="auto">
          <a:xfrm>
            <a:off x="-76200" y="3581400"/>
            <a:ext cx="3581400" cy="584200"/>
          </a:xfrm>
          <a:prstGeom prst="rect">
            <a:avLst/>
          </a:prstGeom>
          <a:noFill/>
          <a:ln w="9525">
            <a:noFill/>
            <a:miter lim="800000"/>
            <a:headEnd/>
            <a:tailEnd/>
          </a:ln>
          <a:effectLst/>
        </p:spPr>
        <p:txBody>
          <a:bodyPr>
            <a:spAutoFit/>
          </a:bodyPr>
          <a:lstStyle/>
          <a:p>
            <a:pPr algn="l">
              <a:defRPr/>
            </a:pPr>
            <a:r>
              <a:rPr lang="en-US" sz="3200" i="1">
                <a:solidFill>
                  <a:srgbClr val="0000FF"/>
                </a:solidFill>
                <a:effectLst>
                  <a:outerShdw blurRad="38100" dist="38100" dir="2700000" algn="tl">
                    <a:srgbClr val="000000"/>
                  </a:outerShdw>
                </a:effectLst>
                <a:latin typeface="Arial"/>
              </a:rPr>
              <a:t>   - </a:t>
            </a:r>
            <a:r>
              <a:rPr lang="en-US" sz="3200" b="0">
                <a:solidFill>
                  <a:schemeClr val="tx1"/>
                </a:solidFill>
                <a:latin typeface="Arial"/>
              </a:rPr>
              <a:t>sung sướng</a:t>
            </a:r>
          </a:p>
        </p:txBody>
      </p:sp>
      <p:sp>
        <p:nvSpPr>
          <p:cNvPr id="206865" name="Text Box 17"/>
          <p:cNvSpPr txBox="1">
            <a:spLocks noChangeArrowheads="1"/>
          </p:cNvSpPr>
          <p:nvPr/>
        </p:nvSpPr>
        <p:spPr bwMode="auto">
          <a:xfrm>
            <a:off x="2743200" y="2362200"/>
            <a:ext cx="22098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Sáng suốt</a:t>
            </a:r>
          </a:p>
        </p:txBody>
      </p:sp>
      <p:sp>
        <p:nvSpPr>
          <p:cNvPr id="206866" name="Text Box 18"/>
          <p:cNvSpPr txBox="1">
            <a:spLocks noChangeArrowheads="1"/>
          </p:cNvSpPr>
          <p:nvPr/>
        </p:nvSpPr>
        <p:spPr bwMode="auto">
          <a:xfrm>
            <a:off x="2743200" y="3276600"/>
            <a:ext cx="28956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Lặng người</a:t>
            </a:r>
          </a:p>
        </p:txBody>
      </p:sp>
      <p:sp>
        <p:nvSpPr>
          <p:cNvPr id="206867" name="Text Box 19"/>
          <p:cNvSpPr txBox="1">
            <a:spLocks noChangeArrowheads="1"/>
          </p:cNvSpPr>
          <p:nvPr/>
        </p:nvSpPr>
        <p:spPr bwMode="auto">
          <a:xfrm>
            <a:off x="2743200" y="4343400"/>
            <a:ext cx="22098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Vô nghĩa</a:t>
            </a:r>
          </a:p>
        </p:txBody>
      </p:sp>
      <p:sp>
        <p:nvSpPr>
          <p:cNvPr id="206868" name="Rectangle 20"/>
          <p:cNvSpPr>
            <a:spLocks noChangeArrowheads="1"/>
          </p:cNvSpPr>
          <p:nvPr/>
        </p:nvSpPr>
        <p:spPr bwMode="auto">
          <a:xfrm>
            <a:off x="4953000" y="2133600"/>
            <a:ext cx="3962400" cy="3962400"/>
          </a:xfrm>
          <a:prstGeom prst="rect">
            <a:avLst/>
          </a:prstGeom>
          <a:noFill/>
          <a:ln w="38100">
            <a:solidFill>
              <a:schemeClr val="tx1"/>
            </a:solidFill>
            <a:miter lim="800000"/>
            <a:headEnd/>
            <a:tailEnd/>
          </a:ln>
          <a:effectLst/>
        </p:spPr>
        <p:txBody>
          <a:bodyPr/>
          <a:lstStyle/>
          <a:p>
            <a:pPr algn="l" eaLnBrk="1" hangingPunct="1">
              <a:spcBef>
                <a:spcPct val="20000"/>
              </a:spcBef>
              <a:buClr>
                <a:schemeClr val="hlink"/>
              </a:buClr>
              <a:buSzPct val="60000"/>
              <a:buFont typeface="Wingdings" pitchFamily="2" charset="2"/>
              <a:buNone/>
              <a:defRPr/>
            </a:pPr>
            <a:r>
              <a:rPr lang="en-US" sz="2400">
                <a:solidFill>
                  <a:srgbClr val="000000"/>
                </a:solidFill>
                <a:latin typeface="Arial"/>
              </a:rPr>
              <a:t> </a:t>
            </a:r>
            <a:r>
              <a:rPr lang="en-US" sz="2800" u="sng">
                <a:solidFill>
                  <a:srgbClr val="000000"/>
                </a:solidFill>
                <a:effectLst>
                  <a:outerShdw blurRad="38100" dist="38100" dir="2700000" algn="tl">
                    <a:srgbClr val="FFFFFF"/>
                  </a:outerShdw>
                </a:effectLst>
                <a:latin typeface="Arial"/>
              </a:rPr>
              <a:t>Đại ý</a:t>
            </a:r>
            <a:r>
              <a:rPr lang="en-US" sz="2800">
                <a:solidFill>
                  <a:srgbClr val="000000"/>
                </a:solidFill>
                <a:effectLst>
                  <a:outerShdw blurRad="38100" dist="38100" dir="2700000" algn="tl">
                    <a:srgbClr val="FFFFFF"/>
                  </a:outerShdw>
                </a:effectLst>
                <a:latin typeface="Arial"/>
              </a:rPr>
              <a:t> : </a:t>
            </a:r>
            <a:r>
              <a:rPr lang="en-US" sz="3200" b="0">
                <a:solidFill>
                  <a:schemeClr val="hlink"/>
                </a:solidFill>
                <a:latin typeface="Arial"/>
              </a:rPr>
              <a:t>Tình cảm yêu mến và trân trọng của người lớn đối với thế giới tâm hồn ngộ nghĩnh của trẻ thơ.</a:t>
            </a:r>
            <a:endParaRPr lang="en-US" sz="3200">
              <a:solidFill>
                <a:schemeClr val="hlink"/>
              </a:solidFill>
              <a:effectLst>
                <a:outerShdw blurRad="38100" dist="38100" dir="2700000" algn="tl">
                  <a:srgbClr val="000000"/>
                </a:outerShdw>
              </a:effectLst>
              <a:latin typeface="Arial"/>
            </a:endParaRPr>
          </a:p>
        </p:txBody>
      </p:sp>
      <p:sp>
        <p:nvSpPr>
          <p:cNvPr id="206869" name="Text Box 21"/>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6870" name="Text Box 22"/>
          <p:cNvSpPr txBox="1">
            <a:spLocks noChangeArrowheads="1"/>
          </p:cNvSpPr>
          <p:nvPr/>
        </p:nvSpPr>
        <p:spPr bwMode="auto">
          <a:xfrm>
            <a:off x="2462213" y="6096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206871" name="Text Box 23"/>
          <p:cNvSpPr txBox="1">
            <a:spLocks noChangeArrowheads="1"/>
          </p:cNvSpPr>
          <p:nvPr/>
        </p:nvSpPr>
        <p:spPr bwMode="auto">
          <a:xfrm>
            <a:off x="266700" y="-76200"/>
            <a:ext cx="2781300" cy="646113"/>
          </a:xfrm>
          <a:prstGeom prst="rect">
            <a:avLst/>
          </a:prstGeom>
          <a:noFill/>
          <a:ln w="9525">
            <a:noFill/>
            <a:miter lim="800000"/>
            <a:headEnd/>
            <a:tailEnd/>
          </a:ln>
          <a:effectLst/>
        </p:spPr>
        <p:txBody>
          <a:bodyPr>
            <a:spAutoFit/>
          </a:bodyPr>
          <a:lstStyle/>
          <a:p>
            <a:pPr algn="l">
              <a:defRPr/>
            </a:pPr>
            <a:r>
              <a:rPr lang="en-US" sz="3600">
                <a:solidFill>
                  <a:srgbClr val="006600"/>
                </a:solidFill>
                <a:effectLst>
                  <a:outerShdw blurRad="38100" dist="38100" dir="2700000" algn="tl">
                    <a:srgbClr val="000000"/>
                  </a:outerShdw>
                </a:effectLst>
                <a:latin typeface="Arial"/>
              </a:rPr>
              <a:t>Tập đọc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withEffect">
                                  <p:stCondLst>
                                    <p:cond delay="0"/>
                                  </p:stCondLst>
                                  <p:childTnLst>
                                    <p:set>
                                      <p:cBhvr>
                                        <p:cTn id="6" dur="1" fill="hold">
                                          <p:stCondLst>
                                            <p:cond delay="0"/>
                                          </p:stCondLst>
                                        </p:cTn>
                                        <p:tgtEl>
                                          <p:spTgt spid="206861"/>
                                        </p:tgtEl>
                                        <p:attrNameLst>
                                          <p:attrName>style.visibility</p:attrName>
                                        </p:attrNameLst>
                                      </p:cBhvr>
                                      <p:to>
                                        <p:strVal val="visible"/>
                                      </p:to>
                                    </p:set>
                                    <p:anim calcmode="lin" valueType="num">
                                      <p:cBhvr additive="base">
                                        <p:cTn id="7" dur="5000" fill="hold"/>
                                        <p:tgtEl>
                                          <p:spTgt spid="206861"/>
                                        </p:tgtEl>
                                        <p:attrNameLst>
                                          <p:attrName>ppt_x</p:attrName>
                                        </p:attrNameLst>
                                      </p:cBhvr>
                                      <p:tavLst>
                                        <p:tav tm="0">
                                          <p:val>
                                            <p:strVal val="#ppt_x"/>
                                          </p:val>
                                        </p:tav>
                                        <p:tav tm="100000">
                                          <p:val>
                                            <p:strVal val="#ppt_x"/>
                                          </p:val>
                                        </p:tav>
                                      </p:tavLst>
                                    </p:anim>
                                    <p:anim calcmode="lin" valueType="num">
                                      <p:cBhvr additive="base">
                                        <p:cTn id="8" dur="5000" fill="hold"/>
                                        <p:tgtEl>
                                          <p:spTgt spid="206861"/>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206862"/>
                                        </p:tgtEl>
                                        <p:attrNameLst>
                                          <p:attrName>style.visibility</p:attrName>
                                        </p:attrNameLst>
                                      </p:cBhvr>
                                      <p:to>
                                        <p:strVal val="visible"/>
                                      </p:to>
                                    </p:set>
                                    <p:anim calcmode="lin" valueType="num">
                                      <p:cBhvr additive="base">
                                        <p:cTn id="11" dur="5000" fill="hold"/>
                                        <p:tgtEl>
                                          <p:spTgt spid="206862"/>
                                        </p:tgtEl>
                                        <p:attrNameLst>
                                          <p:attrName>ppt_x</p:attrName>
                                        </p:attrNameLst>
                                      </p:cBhvr>
                                      <p:tavLst>
                                        <p:tav tm="0">
                                          <p:val>
                                            <p:strVal val="#ppt_x"/>
                                          </p:val>
                                        </p:tav>
                                        <p:tav tm="100000">
                                          <p:val>
                                            <p:strVal val="#ppt_x"/>
                                          </p:val>
                                        </p:tav>
                                      </p:tavLst>
                                    </p:anim>
                                    <p:anim calcmode="lin" valueType="num">
                                      <p:cBhvr additive="base">
                                        <p:cTn id="12" dur="5000" fill="hold"/>
                                        <p:tgtEl>
                                          <p:spTgt spid="206862"/>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206864"/>
                                        </p:tgtEl>
                                        <p:attrNameLst>
                                          <p:attrName>style.visibility</p:attrName>
                                        </p:attrNameLst>
                                      </p:cBhvr>
                                      <p:to>
                                        <p:strVal val="visible"/>
                                      </p:to>
                                    </p:set>
                                    <p:anim calcmode="lin" valueType="num">
                                      <p:cBhvr additive="base">
                                        <p:cTn id="15" dur="5000" fill="hold"/>
                                        <p:tgtEl>
                                          <p:spTgt spid="206864"/>
                                        </p:tgtEl>
                                        <p:attrNameLst>
                                          <p:attrName>ppt_x</p:attrName>
                                        </p:attrNameLst>
                                      </p:cBhvr>
                                      <p:tavLst>
                                        <p:tav tm="0">
                                          <p:val>
                                            <p:strVal val="#ppt_x"/>
                                          </p:val>
                                        </p:tav>
                                        <p:tav tm="100000">
                                          <p:val>
                                            <p:strVal val="#ppt_x"/>
                                          </p:val>
                                        </p:tav>
                                      </p:tavLst>
                                    </p:anim>
                                    <p:anim calcmode="lin" valueType="num">
                                      <p:cBhvr additive="base">
                                        <p:cTn id="16" dur="5000" fill="hold"/>
                                        <p:tgtEl>
                                          <p:spTgt spid="206864"/>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206863"/>
                                        </p:tgtEl>
                                        <p:attrNameLst>
                                          <p:attrName>style.visibility</p:attrName>
                                        </p:attrNameLst>
                                      </p:cBhvr>
                                      <p:to>
                                        <p:strVal val="visible"/>
                                      </p:to>
                                    </p:set>
                                    <p:anim calcmode="lin" valueType="num">
                                      <p:cBhvr additive="base">
                                        <p:cTn id="19" dur="5000" fill="hold"/>
                                        <p:tgtEl>
                                          <p:spTgt spid="206863"/>
                                        </p:tgtEl>
                                        <p:attrNameLst>
                                          <p:attrName>ppt_x</p:attrName>
                                        </p:attrNameLst>
                                      </p:cBhvr>
                                      <p:tavLst>
                                        <p:tav tm="0">
                                          <p:val>
                                            <p:strVal val="#ppt_x"/>
                                          </p:val>
                                        </p:tav>
                                        <p:tav tm="100000">
                                          <p:val>
                                            <p:strVal val="#ppt_x"/>
                                          </p:val>
                                        </p:tav>
                                      </p:tavLst>
                                    </p:anim>
                                    <p:anim calcmode="lin" valueType="num">
                                      <p:cBhvr additive="base">
                                        <p:cTn id="20" dur="5000" fill="hold"/>
                                        <p:tgtEl>
                                          <p:spTgt spid="20686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06868"/>
                                        </p:tgtEl>
                                        <p:attrNameLst>
                                          <p:attrName>style.visibility</p:attrName>
                                        </p:attrNameLst>
                                      </p:cBhvr>
                                      <p:to>
                                        <p:strVal val="visible"/>
                                      </p:to>
                                    </p:set>
                                    <p:animEffect transition="in" filter="fade">
                                      <p:cBhvr>
                                        <p:cTn id="25" dur="2000"/>
                                        <p:tgtEl>
                                          <p:spTgt spid="20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61" grpId="0"/>
      <p:bldP spid="206862" grpId="0"/>
      <p:bldP spid="206863" grpId="0"/>
      <p:bldP spid="206864" grpId="0"/>
      <p:bldP spid="206868"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9" name="AutoShape 5"/>
          <p:cNvSpPr>
            <a:spLocks noChangeArrowheads="1"/>
          </p:cNvSpPr>
          <p:nvPr/>
        </p:nvSpPr>
        <p:spPr bwMode="auto">
          <a:xfrm>
            <a:off x="0" y="1219200"/>
            <a:ext cx="9144000" cy="5791200"/>
          </a:xfrm>
          <a:prstGeom prst="cloudCallout">
            <a:avLst>
              <a:gd name="adj1" fmla="val -42102"/>
              <a:gd name="adj2" fmla="val 38954"/>
            </a:avLst>
          </a:prstGeom>
          <a:gradFill rotWithShape="1">
            <a:gsLst>
              <a:gs pos="0">
                <a:srgbClr val="FFCCFF"/>
              </a:gs>
              <a:gs pos="50000">
                <a:schemeClr val="bg1"/>
              </a:gs>
              <a:gs pos="100000">
                <a:srgbClr val="FFCCFF"/>
              </a:gs>
            </a:gsLst>
            <a:lin ang="5400000" scaled="1"/>
          </a:gradFill>
          <a:ln w="57150">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200710" name="Rectangle 6"/>
          <p:cNvSpPr>
            <a:spLocks noChangeArrowheads="1"/>
          </p:cNvSpPr>
          <p:nvPr/>
        </p:nvSpPr>
        <p:spPr bwMode="auto">
          <a:xfrm>
            <a:off x="1219200" y="2133600"/>
            <a:ext cx="7010400" cy="2057400"/>
          </a:xfrm>
          <a:prstGeom prst="rect">
            <a:avLst/>
          </a:prstGeom>
          <a:noFill/>
          <a:ln w="38100">
            <a:noFill/>
            <a:miter lim="800000"/>
            <a:headEnd/>
            <a:tailEnd/>
          </a:ln>
          <a:effectLst/>
        </p:spPr>
        <p:txBody>
          <a:bodyPr/>
          <a:lstStyle/>
          <a:p>
            <a:pPr algn="l" eaLnBrk="1" hangingPunct="1">
              <a:spcBef>
                <a:spcPct val="20000"/>
              </a:spcBef>
              <a:buClr>
                <a:schemeClr val="hlink"/>
              </a:buClr>
              <a:buSzPct val="60000"/>
              <a:buFont typeface="Wingdings" pitchFamily="2" charset="2"/>
              <a:buNone/>
              <a:defRPr/>
            </a:pPr>
            <a:r>
              <a:rPr lang="en-US" sz="2400">
                <a:solidFill>
                  <a:srgbClr val="000000"/>
                </a:solidFill>
                <a:latin typeface="Arial"/>
              </a:rPr>
              <a:t> </a:t>
            </a:r>
            <a:r>
              <a:rPr lang="en-US" sz="3600" u="sng">
                <a:solidFill>
                  <a:srgbClr val="0000FF"/>
                </a:solidFill>
                <a:effectLst>
                  <a:outerShdw blurRad="38100" dist="38100" dir="2700000" algn="tl">
                    <a:srgbClr val="000000"/>
                  </a:outerShdw>
                </a:effectLst>
                <a:latin typeface="Arial"/>
              </a:rPr>
              <a:t>Đại ý</a:t>
            </a:r>
            <a:r>
              <a:rPr lang="en-US" sz="3600">
                <a:solidFill>
                  <a:srgbClr val="000000"/>
                </a:solidFill>
                <a:effectLst>
                  <a:outerShdw blurRad="38100" dist="38100" dir="2700000" algn="tl">
                    <a:srgbClr val="FFFFFF"/>
                  </a:outerShdw>
                </a:effectLst>
                <a:latin typeface="Arial"/>
              </a:rPr>
              <a:t> : </a:t>
            </a:r>
            <a:r>
              <a:rPr lang="en-US" b="0">
                <a:solidFill>
                  <a:schemeClr val="tx1"/>
                </a:solidFill>
                <a:latin typeface="Arial"/>
              </a:rPr>
              <a:t>Tình cảm yêu mến và trân trọng của người lớn đối với thế giới tâm hồn ngộ nghĩnh của trẻ thơ.</a:t>
            </a:r>
            <a:endParaRPr lang="en-US">
              <a:solidFill>
                <a:schemeClr val="tx1"/>
              </a:solidFill>
              <a:effectLst>
                <a:outerShdw blurRad="38100" dist="38100" dir="2700000" algn="tl">
                  <a:srgbClr val="FFFFFF"/>
                </a:outerShdw>
              </a:effectLst>
              <a:latin typeface="Arial"/>
            </a:endParaRPr>
          </a:p>
          <a:p>
            <a:pPr algn="l" eaLnBrk="1" hangingPunct="1">
              <a:spcBef>
                <a:spcPct val="20000"/>
              </a:spcBef>
              <a:buClr>
                <a:schemeClr val="hlink"/>
              </a:buClr>
              <a:buSzPct val="60000"/>
              <a:buFont typeface="Wingdings" pitchFamily="2" charset="2"/>
              <a:buNone/>
              <a:defRPr/>
            </a:pPr>
            <a:r>
              <a:rPr lang="en-US" sz="6000">
                <a:solidFill>
                  <a:schemeClr val="tx1"/>
                </a:solidFill>
                <a:latin typeface="Arial"/>
              </a:rPr>
              <a:t>.</a:t>
            </a:r>
          </a:p>
        </p:txBody>
      </p:sp>
      <p:sp>
        <p:nvSpPr>
          <p:cNvPr id="200711" name="Text Box 7"/>
          <p:cNvSpPr txBox="1">
            <a:spLocks noChangeArrowheads="1"/>
          </p:cNvSpPr>
          <p:nvPr/>
        </p:nvSpPr>
        <p:spPr bwMode="auto">
          <a:xfrm>
            <a:off x="1752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0712" name="Text Box 8"/>
          <p:cNvSpPr txBox="1">
            <a:spLocks noChangeArrowheads="1"/>
          </p:cNvSpPr>
          <p:nvPr/>
        </p:nvSpPr>
        <p:spPr bwMode="auto">
          <a:xfrm>
            <a:off x="2490788" y="733425"/>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200713" name="Text Box 9"/>
          <p:cNvSpPr txBox="1">
            <a:spLocks noChangeArrowheads="1"/>
          </p:cNvSpPr>
          <p:nvPr/>
        </p:nvSpPr>
        <p:spPr bwMode="auto">
          <a:xfrm>
            <a:off x="266700" y="-76200"/>
            <a:ext cx="2781300" cy="646113"/>
          </a:xfrm>
          <a:prstGeom prst="rect">
            <a:avLst/>
          </a:prstGeom>
          <a:noFill/>
          <a:ln w="9525">
            <a:noFill/>
            <a:miter lim="800000"/>
            <a:headEnd/>
            <a:tailEnd/>
          </a:ln>
          <a:effectLst/>
        </p:spPr>
        <p:txBody>
          <a:bodyPr>
            <a:spAutoFit/>
          </a:bodyPr>
          <a:lstStyle/>
          <a:p>
            <a:pPr algn="l">
              <a:defRPr/>
            </a:pPr>
            <a:r>
              <a:rPr lang="en-US" sz="3600">
                <a:solidFill>
                  <a:srgbClr val="006600"/>
                </a:solidFill>
                <a:effectLst>
                  <a:outerShdw blurRad="38100" dist="38100" dir="2700000" algn="tl">
                    <a:srgbClr val="000000"/>
                  </a:outerShdw>
                </a:effectLst>
                <a:latin typeface="Arial"/>
              </a:rPr>
              <a:t>Tập đọc :</a:t>
            </a:r>
          </a:p>
        </p:txBody>
      </p:sp>
    </p:spTree>
  </p:cSld>
  <p:clrMapOvr>
    <a:masterClrMapping/>
  </p:clrMapOvr>
  <p:transition spd="med">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58" name="Picture 2" descr="ảnh động hình tròn"/>
          <p:cNvPicPr>
            <a:picLocks noChangeAspect="1" noChangeArrowheads="1" noCrop="1"/>
          </p:cNvPicPr>
          <p:nvPr/>
        </p:nvPicPr>
        <p:blipFill>
          <a:blip r:embed="rId2"/>
          <a:srcRect/>
          <a:stretch>
            <a:fillRect/>
          </a:stretch>
        </p:blipFill>
        <p:spPr bwMode="auto">
          <a:xfrm>
            <a:off x="838200" y="3048000"/>
            <a:ext cx="8305800" cy="3810000"/>
          </a:xfrm>
          <a:prstGeom prst="rect">
            <a:avLst/>
          </a:prstGeom>
          <a:noFill/>
          <a:ln w="9525">
            <a:noFill/>
            <a:miter lim="800000"/>
            <a:headEnd/>
            <a:tailEnd/>
          </a:ln>
        </p:spPr>
      </p:pic>
      <p:sp>
        <p:nvSpPr>
          <p:cNvPr id="19459" name="WordArt 3"/>
          <p:cNvSpPr>
            <a:spLocks noChangeArrowheads="1" noChangeShapeType="1" noTextEdit="1"/>
          </p:cNvSpPr>
          <p:nvPr/>
        </p:nvSpPr>
        <p:spPr bwMode="auto">
          <a:xfrm rot="386530">
            <a:off x="455613" y="1016000"/>
            <a:ext cx="7848600" cy="5181600"/>
          </a:xfrm>
          <a:prstGeom prst="rect">
            <a:avLst/>
          </a:prstGeom>
        </p:spPr>
        <p:txBody>
          <a:bodyPr spcFirstLastPara="1" wrap="none" fromWordArt="1">
            <a:prstTxWarp prst="textArchUp">
              <a:avLst>
                <a:gd name="adj" fmla="val 11832596"/>
              </a:avLst>
            </a:prstTxWarp>
          </a:bodyPr>
          <a:lstStyle/>
          <a:p>
            <a:r>
              <a:rPr lang="vi-VN" sz="4000" kern="10">
                <a:ln w="9525">
                  <a:solidFill>
                    <a:schemeClr val="hlink"/>
                  </a:solidFill>
                  <a:prstDash val="sysDot"/>
                  <a:round/>
                  <a:headEnd/>
                  <a:tailEnd/>
                </a:ln>
                <a:solidFill>
                  <a:srgbClr val="0000FF"/>
                </a:solidFill>
                <a:latin typeface="Arial"/>
                <a:cs typeface="Arial"/>
              </a:rPr>
              <a:t>Luyện đọc diễn cảm</a:t>
            </a:r>
            <a:endParaRPr lang="en-US" sz="4000" kern="10">
              <a:ln w="9525">
                <a:solidFill>
                  <a:schemeClr val="hlink"/>
                </a:solidFill>
                <a:prstDash val="sysDot"/>
                <a:round/>
                <a:headEnd/>
                <a:tailEnd/>
              </a:ln>
              <a:solidFill>
                <a:srgbClr val="0000FF"/>
              </a:solidFill>
              <a:latin typeface="Arial"/>
              <a:cs typeface="Arial"/>
            </a:endParaRPr>
          </a:p>
        </p:txBody>
      </p:sp>
      <p:sp>
        <p:nvSpPr>
          <p:cNvPr id="19460" name="Text Box 4"/>
          <p:cNvSpPr txBox="1">
            <a:spLocks noChangeArrowheads="1"/>
          </p:cNvSpPr>
          <p:nvPr/>
        </p:nvSpPr>
        <p:spPr bwMode="auto">
          <a:xfrm>
            <a:off x="7086600" y="5486400"/>
            <a:ext cx="1066800" cy="823913"/>
          </a:xfrm>
          <a:prstGeom prst="rect">
            <a:avLst/>
          </a:prstGeom>
          <a:noFill/>
          <a:ln w="9525" algn="ctr">
            <a:noFill/>
            <a:miter lim="800000"/>
            <a:headEnd/>
            <a:tailEnd/>
          </a:ln>
        </p:spPr>
        <p:txBody>
          <a:bodyPr>
            <a:spAutoFit/>
          </a:bodyPr>
          <a:lstStyle/>
          <a:p>
            <a:pPr algn="l"/>
            <a:endParaRPr lang="en-US" sz="4800" b="0">
              <a:solidFill>
                <a:schemeClr val="tx1"/>
              </a:solidFill>
              <a:latin typeface="Arial" charset="0"/>
            </a:endParaRPr>
          </a:p>
        </p:txBody>
      </p:sp>
      <p:pic>
        <p:nvPicPr>
          <p:cNvPr id="19461" name="Picture 5" descr="phcanh 960"/>
          <p:cNvPicPr>
            <a:picLocks noChangeAspect="1" noChangeArrowheads="1" noCrop="1"/>
          </p:cNvPicPr>
          <p:nvPr/>
        </p:nvPicPr>
        <p:blipFill>
          <a:blip r:embed="rId3"/>
          <a:srcRect/>
          <a:stretch>
            <a:fillRect/>
          </a:stretch>
        </p:blipFill>
        <p:spPr bwMode="auto">
          <a:xfrm>
            <a:off x="4953000" y="2133600"/>
            <a:ext cx="933450" cy="790575"/>
          </a:xfrm>
          <a:prstGeom prst="rect">
            <a:avLst/>
          </a:prstGeom>
          <a:noFill/>
          <a:ln w="9525">
            <a:noFill/>
            <a:miter lim="800000"/>
            <a:headEnd/>
            <a:tailEnd/>
          </a:ln>
        </p:spPr>
      </p:pic>
    </p:spTree>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266700" y="-76200"/>
            <a:ext cx="2781300" cy="523875"/>
          </a:xfrm>
          <a:prstGeom prst="rect">
            <a:avLst/>
          </a:prstGeom>
          <a:noFill/>
          <a:ln w="9525">
            <a:noFill/>
            <a:miter lim="800000"/>
            <a:headEnd/>
            <a:tailEnd/>
          </a:ln>
          <a:effectLst/>
        </p:spPr>
        <p:txBody>
          <a:bodyPr>
            <a:spAutoFit/>
          </a:bodyPr>
          <a:lstStyle/>
          <a:p>
            <a:pPr algn="l">
              <a:defRPr/>
            </a:pPr>
            <a:r>
              <a:rPr lang="en-US" sz="2800">
                <a:solidFill>
                  <a:srgbClr val="006600"/>
                </a:solidFill>
                <a:effectLst>
                  <a:outerShdw blurRad="38100" dist="38100" dir="2700000" algn="tl">
                    <a:srgbClr val="000000"/>
                  </a:outerShdw>
                </a:effectLst>
                <a:latin typeface="Arial"/>
              </a:rPr>
              <a:t>Tập đọc :</a:t>
            </a:r>
          </a:p>
        </p:txBody>
      </p:sp>
      <p:sp>
        <p:nvSpPr>
          <p:cNvPr id="185347" name="Text Box 3"/>
          <p:cNvSpPr txBox="1">
            <a:spLocks noChangeArrowheads="1"/>
          </p:cNvSpPr>
          <p:nvPr/>
        </p:nvSpPr>
        <p:spPr bwMode="auto">
          <a:xfrm>
            <a:off x="2538413" y="0"/>
            <a:ext cx="4090987" cy="523875"/>
          </a:xfrm>
          <a:prstGeom prst="rect">
            <a:avLst/>
          </a:prstGeom>
          <a:noFill/>
          <a:ln w="9525">
            <a:noFill/>
            <a:miter lim="800000"/>
            <a:headEnd/>
            <a:tailEnd/>
          </a:ln>
          <a:effectLst/>
        </p:spPr>
        <p:txBody>
          <a:bodyPr>
            <a:spAutoFit/>
          </a:bodyPr>
          <a:lstStyle/>
          <a:p>
            <a:pPr algn="l">
              <a:defRPr/>
            </a:pPr>
            <a:r>
              <a:rPr lang="en-US" sz="2800" i="1">
                <a:solidFill>
                  <a:srgbClr val="6600FF"/>
                </a:solidFill>
                <a:effectLst>
                  <a:outerShdw blurRad="38100" dist="38100" dir="2700000" algn="tl">
                    <a:srgbClr val="000000"/>
                  </a:outerShdw>
                </a:effectLst>
                <a:latin typeface="Arial"/>
              </a:rPr>
              <a:t>Lớp học trên đường</a:t>
            </a:r>
          </a:p>
        </p:txBody>
      </p:sp>
      <p:sp>
        <p:nvSpPr>
          <p:cNvPr id="185348" name="Text Box 4"/>
          <p:cNvSpPr txBox="1">
            <a:spLocks noChangeArrowheads="1"/>
          </p:cNvSpPr>
          <p:nvPr/>
        </p:nvSpPr>
        <p:spPr bwMode="auto">
          <a:xfrm>
            <a:off x="2895600" y="0"/>
            <a:ext cx="6910388"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000" b="0" i="1">
                <a:solidFill>
                  <a:srgbClr val="9900CC"/>
                </a:solidFill>
                <a:effectLst>
                  <a:outerShdw blurRad="38100" dist="38100" dir="2700000" algn="tl">
                    <a:srgbClr val="000000"/>
                  </a:outerShdw>
                </a:effectLst>
                <a:latin typeface="Arial"/>
              </a:rPr>
              <a:t>(</a:t>
            </a:r>
            <a:r>
              <a:rPr lang="en-US" sz="2400" b="0" i="1">
                <a:solidFill>
                  <a:schemeClr val="tx1"/>
                </a:solidFill>
                <a:effectLst>
                  <a:outerShdw blurRad="38100" dist="38100" dir="2700000" algn="tl">
                    <a:srgbClr val="FFFFFF"/>
                  </a:outerShdw>
                </a:effectLst>
                <a:latin typeface="Arial"/>
              </a:rPr>
              <a:t>Héc –to-Ma-lô)</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20485" name="Rectangle 6"/>
          <p:cNvSpPr>
            <a:spLocks noChangeArrowheads="1"/>
          </p:cNvSpPr>
          <p:nvPr/>
        </p:nvSpPr>
        <p:spPr bwMode="auto">
          <a:xfrm>
            <a:off x="228600" y="774700"/>
            <a:ext cx="8915400" cy="5016500"/>
          </a:xfrm>
          <a:prstGeom prst="rect">
            <a:avLst/>
          </a:prstGeom>
          <a:noFill/>
          <a:ln w="9525" algn="ctr">
            <a:noFill/>
            <a:miter lim="800000"/>
            <a:headEnd/>
            <a:tailEnd/>
          </a:ln>
        </p:spPr>
        <p:txBody>
          <a:bodyPr>
            <a:spAutoFit/>
          </a:bodyPr>
          <a:lstStyle/>
          <a:p>
            <a:pPr algn="l"/>
            <a:r>
              <a:rPr lang="en-US" sz="3200" b="0">
                <a:solidFill>
                  <a:schemeClr val="tx1"/>
                </a:solidFill>
                <a:latin typeface="Arial" charset="0"/>
              </a:rPr>
              <a:t>Cụ Vi-ta-li hỏi tôi:</a:t>
            </a:r>
          </a:p>
          <a:p>
            <a:pPr algn="l"/>
            <a:r>
              <a:rPr lang="en-US" sz="3200" b="0">
                <a:solidFill>
                  <a:schemeClr val="tx1"/>
                </a:solidFill>
                <a:latin typeface="Arial" charset="0"/>
              </a:rPr>
              <a:t>- Bây giờ con có muốn học nhạc không?</a:t>
            </a:r>
          </a:p>
          <a:p>
            <a:pPr algn="l"/>
            <a:r>
              <a:rPr lang="en-US" sz="3200" b="0">
                <a:solidFill>
                  <a:schemeClr val="tx1"/>
                </a:solidFill>
                <a:latin typeface="Arial" charset="0"/>
              </a:rPr>
              <a:t>- Đấy là điều con thích nhất. Nghe thầy hát, có lúc con muốn cười, có lúc con lại muốn khóc. Có lúc tự nhiên con nhớ đến mẹ con  và tưởng như đang trông thấy mẹ con ở nhà.</a:t>
            </a:r>
          </a:p>
          <a:p>
            <a:pPr algn="l"/>
            <a:r>
              <a:rPr lang="en-US" sz="3200" b="0">
                <a:solidFill>
                  <a:schemeClr val="tx1"/>
                </a:solidFill>
                <a:latin typeface="Arial" charset="0"/>
              </a:rPr>
              <a:t>Bằng một giọng cảm động, thầy bảo tôi:</a:t>
            </a:r>
          </a:p>
          <a:p>
            <a:pPr algn="l"/>
            <a:r>
              <a:rPr lang="en-US" sz="3200" b="0">
                <a:solidFill>
                  <a:schemeClr val="tx1"/>
                </a:solidFill>
                <a:latin typeface="Arial" charset="0"/>
              </a:rPr>
              <a:t>- Con thật là một đứa trẻ có tâm hồn.</a:t>
            </a:r>
          </a:p>
        </p:txBody>
      </p:sp>
      <p:sp>
        <p:nvSpPr>
          <p:cNvPr id="185351" name="Line 7"/>
          <p:cNvSpPr>
            <a:spLocks noChangeShapeType="1"/>
          </p:cNvSpPr>
          <p:nvPr/>
        </p:nvSpPr>
        <p:spPr bwMode="auto">
          <a:xfrm>
            <a:off x="4953000" y="838200"/>
            <a:ext cx="1447800" cy="0"/>
          </a:xfrm>
          <a:prstGeom prst="line">
            <a:avLst/>
          </a:prstGeom>
          <a:noFill/>
          <a:ln w="9525">
            <a:no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185352" name="Line 8"/>
          <p:cNvSpPr>
            <a:spLocks noChangeShapeType="1"/>
          </p:cNvSpPr>
          <p:nvPr/>
        </p:nvSpPr>
        <p:spPr bwMode="auto">
          <a:xfrm>
            <a:off x="4724400" y="1981200"/>
            <a:ext cx="1447800" cy="0"/>
          </a:xfrm>
          <a:prstGeom prst="line">
            <a:avLst/>
          </a:prstGeom>
          <a:noFill/>
          <a:ln w="28575">
            <a:solidFill>
              <a:schemeClr val="tx1"/>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185353" name="Line 9"/>
          <p:cNvSpPr>
            <a:spLocks noChangeShapeType="1"/>
          </p:cNvSpPr>
          <p:nvPr/>
        </p:nvSpPr>
        <p:spPr bwMode="auto">
          <a:xfrm>
            <a:off x="3657600" y="2743200"/>
            <a:ext cx="1676400" cy="0"/>
          </a:xfrm>
          <a:prstGeom prst="line">
            <a:avLst/>
          </a:prstGeom>
          <a:noFill/>
          <a:ln w="28575">
            <a:solidFill>
              <a:schemeClr val="tx1"/>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Tree>
  </p:cSld>
  <p:clrMapOvr>
    <a:masterClrMapping/>
  </p:clrMapOvr>
  <p:transition spd="med">
    <p:whee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6314" name="Dan donh ca mua ha- playback.MP3">
            <a:hlinkClick r:id="" action="ppaction://media"/>
          </p:cNvPr>
          <p:cNvPicPr>
            <a:picLocks noRot="1" noChangeAspect="1" noChangeArrowheads="1"/>
          </p:cNvPicPr>
          <p:nvPr>
            <a:audioFile r:link="rId1"/>
          </p:nvPr>
        </p:nvPicPr>
        <p:blipFill>
          <a:blip r:embed="rId3"/>
          <a:srcRect/>
          <a:stretch>
            <a:fillRect/>
          </a:stretch>
        </p:blipFill>
        <p:spPr bwMode="auto">
          <a:xfrm>
            <a:off x="1143000" y="5334000"/>
            <a:ext cx="304800" cy="304800"/>
          </a:xfrm>
          <a:prstGeom prst="rect">
            <a:avLst/>
          </a:prstGeom>
          <a:noFill/>
          <a:ln w="9525">
            <a:noFill/>
            <a:miter lim="800000"/>
            <a:headEnd/>
            <a:tailEnd/>
          </a:ln>
        </p:spPr>
      </p:pic>
      <p:grpSp>
        <p:nvGrpSpPr>
          <p:cNvPr id="21507" name="Group 130"/>
          <p:cNvGrpSpPr>
            <a:grpSpLocks/>
          </p:cNvGrpSpPr>
          <p:nvPr/>
        </p:nvGrpSpPr>
        <p:grpSpPr bwMode="auto">
          <a:xfrm>
            <a:off x="762000" y="2057400"/>
            <a:ext cx="6553200" cy="3962400"/>
            <a:chOff x="0" y="864"/>
            <a:chExt cx="5760" cy="2448"/>
          </a:xfrm>
        </p:grpSpPr>
        <p:sp>
          <p:nvSpPr>
            <p:cNvPr id="21511" name="AutoShape 131"/>
            <p:cNvSpPr>
              <a:spLocks noChangeArrowheads="1"/>
            </p:cNvSpPr>
            <p:nvPr/>
          </p:nvSpPr>
          <p:spPr bwMode="auto">
            <a:xfrm>
              <a:off x="0" y="864"/>
              <a:ext cx="5760" cy="2448"/>
            </a:xfrm>
            <a:prstGeom prst="horizontalScroll">
              <a:avLst>
                <a:gd name="adj" fmla="val 12500"/>
              </a:avLst>
            </a:prstGeom>
            <a:solidFill>
              <a:schemeClr val="accent2"/>
            </a:solidFill>
            <a:ln w="9525">
              <a:solidFill>
                <a:schemeClr val="tx1"/>
              </a:solidFill>
              <a:round/>
              <a:headEnd/>
              <a:tailEnd/>
            </a:ln>
          </p:spPr>
          <p:txBody>
            <a:bodyPr wrap="none" anchor="ctr"/>
            <a:lstStyle/>
            <a:p>
              <a:pPr eaLnBrk="1" hangingPunct="1">
                <a:spcBef>
                  <a:spcPct val="0"/>
                </a:spcBef>
              </a:pPr>
              <a:endParaRPr lang="en-US" sz="2800" b="0">
                <a:solidFill>
                  <a:schemeClr val="tx1"/>
                </a:solidFill>
                <a:latin typeface="Arial" charset="0"/>
              </a:endParaRPr>
            </a:p>
          </p:txBody>
        </p:sp>
        <p:sp>
          <p:nvSpPr>
            <p:cNvPr id="21512" name="Text Box 132"/>
            <p:cNvSpPr txBox="1">
              <a:spLocks noChangeArrowheads="1"/>
            </p:cNvSpPr>
            <p:nvPr/>
          </p:nvSpPr>
          <p:spPr bwMode="auto">
            <a:xfrm>
              <a:off x="143" y="1152"/>
              <a:ext cx="5425" cy="1283"/>
            </a:xfrm>
            <a:prstGeom prst="rect">
              <a:avLst/>
            </a:prstGeom>
            <a:noFill/>
            <a:ln w="9525">
              <a:noFill/>
              <a:miter lim="800000"/>
              <a:headEnd/>
              <a:tailEnd/>
            </a:ln>
          </p:spPr>
          <p:txBody>
            <a:bodyPr>
              <a:spAutoFit/>
            </a:bodyPr>
            <a:lstStyle/>
            <a:p>
              <a:pPr eaLnBrk="1" hangingPunct="1">
                <a:lnSpc>
                  <a:spcPct val="50000"/>
                </a:lnSpc>
              </a:pPr>
              <a:endParaRPr lang="en-US" sz="1800" b="0">
                <a:solidFill>
                  <a:schemeClr val="tx2"/>
                </a:solidFill>
                <a:latin typeface="Arial" charset="0"/>
              </a:endParaRPr>
            </a:p>
            <a:p>
              <a:r>
                <a:rPr lang="en-US" sz="4000" i="1">
                  <a:solidFill>
                    <a:srgbClr val="0066FF"/>
                  </a:solidFill>
                  <a:latin typeface="Arial" charset="0"/>
                </a:rPr>
                <a:t>Bài sau:</a:t>
              </a:r>
              <a:r>
                <a:rPr lang="en-US" sz="4000" i="1">
                  <a:solidFill>
                    <a:schemeClr val="tx1"/>
                  </a:solidFill>
                  <a:latin typeface="Arial" charset="0"/>
                </a:rPr>
                <a:t> </a:t>
              </a:r>
            </a:p>
            <a:p>
              <a:r>
                <a:rPr lang="en-US" sz="4000" i="1">
                  <a:solidFill>
                    <a:schemeClr val="tx1"/>
                  </a:solidFill>
                  <a:latin typeface="Arial" charset="0"/>
                </a:rPr>
                <a:t>“BẦM ƠI !”</a:t>
              </a:r>
              <a:endParaRPr lang="en-US" sz="4000">
                <a:solidFill>
                  <a:schemeClr val="tx1"/>
                </a:solidFill>
                <a:latin typeface="Arial" charset="0"/>
              </a:endParaRPr>
            </a:p>
          </p:txBody>
        </p:sp>
      </p:grpSp>
      <p:sp>
        <p:nvSpPr>
          <p:cNvPr id="136326" name="Text Box 134"/>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36327" name="Text Box 135"/>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Lớp học trên đường</a:t>
            </a:r>
          </a:p>
        </p:txBody>
      </p:sp>
      <p:sp>
        <p:nvSpPr>
          <p:cNvPr id="136328" name="Text Box 136"/>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Héc –to-Ma-lô</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89888" fill="hold"/>
                                        <p:tgtEl>
                                          <p:spTgt spid="13631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631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ext Box 124"/>
          <p:cNvSpPr txBox="1">
            <a:spLocks noChangeArrowheads="1"/>
          </p:cNvSpPr>
          <p:nvPr/>
        </p:nvSpPr>
        <p:spPr bwMode="auto">
          <a:xfrm>
            <a:off x="3124200" y="1143000"/>
            <a:ext cx="3249613" cy="708025"/>
          </a:xfrm>
          <a:prstGeom prst="rect">
            <a:avLst/>
          </a:prstGeom>
          <a:noFill/>
          <a:ln w="9525">
            <a:noFill/>
            <a:miter lim="800000"/>
            <a:headEnd/>
            <a:tailEnd/>
          </a:ln>
        </p:spPr>
        <p:txBody>
          <a:bodyPr>
            <a:spAutoFit/>
          </a:bodyPr>
          <a:lstStyle/>
          <a:p>
            <a:pPr algn="l"/>
            <a:r>
              <a:rPr lang="en-US" sz="4000" dirty="0" err="1" smtClean="0">
                <a:solidFill>
                  <a:schemeClr val="hlink"/>
                </a:solidFill>
                <a:latin typeface="Arial" charset="0"/>
              </a:rPr>
              <a:t>Khởi</a:t>
            </a:r>
            <a:r>
              <a:rPr lang="en-US" sz="4000" dirty="0" smtClean="0">
                <a:solidFill>
                  <a:schemeClr val="hlink"/>
                </a:solidFill>
                <a:latin typeface="Arial" charset="0"/>
              </a:rPr>
              <a:t> </a:t>
            </a:r>
            <a:r>
              <a:rPr lang="en-US" sz="4000" dirty="0" err="1" smtClean="0">
                <a:solidFill>
                  <a:schemeClr val="hlink"/>
                </a:solidFill>
                <a:latin typeface="Arial" charset="0"/>
              </a:rPr>
              <a:t>động</a:t>
            </a:r>
            <a:endParaRPr lang="en-US" sz="4000" dirty="0">
              <a:solidFill>
                <a:schemeClr val="hlink"/>
              </a:solidFill>
              <a:latin typeface="Arial" charset="0"/>
            </a:endParaRPr>
          </a:p>
        </p:txBody>
      </p:sp>
      <p:grpSp>
        <p:nvGrpSpPr>
          <p:cNvPr id="4104" name="Group 127"/>
          <p:cNvGrpSpPr>
            <a:grpSpLocks/>
          </p:cNvGrpSpPr>
          <p:nvPr/>
        </p:nvGrpSpPr>
        <p:grpSpPr bwMode="auto">
          <a:xfrm>
            <a:off x="2869394" y="0"/>
            <a:ext cx="7150906" cy="1228725"/>
            <a:chOff x="1222" y="106"/>
            <a:chExt cx="4382" cy="774"/>
          </a:xfrm>
        </p:grpSpPr>
        <p:sp>
          <p:nvSpPr>
            <p:cNvPr id="4105" name="Text Box 128"/>
            <p:cNvSpPr txBox="1">
              <a:spLocks noChangeArrowheads="1"/>
            </p:cNvSpPr>
            <p:nvPr/>
          </p:nvSpPr>
          <p:spPr bwMode="auto">
            <a:xfrm>
              <a:off x="1251" y="106"/>
              <a:ext cx="4353" cy="407"/>
            </a:xfrm>
            <a:prstGeom prst="rect">
              <a:avLst/>
            </a:prstGeom>
            <a:noFill/>
            <a:ln w="9525">
              <a:noFill/>
              <a:miter lim="800000"/>
              <a:headEnd/>
              <a:tailEnd/>
            </a:ln>
          </p:spPr>
          <p:txBody>
            <a:bodyPr>
              <a:spAutoFit/>
            </a:bodyPr>
            <a:lstStyle/>
            <a:p>
              <a:pPr algn="l"/>
              <a:r>
                <a:rPr lang="en-US" sz="3600">
                  <a:solidFill>
                    <a:srgbClr val="6600FF"/>
                  </a:solidFill>
                  <a:latin typeface="Arial" charset="0"/>
                </a:rPr>
                <a:t>       </a:t>
              </a:r>
            </a:p>
          </p:txBody>
        </p:sp>
        <p:sp>
          <p:nvSpPr>
            <p:cNvPr id="128129" name="Text Box 129"/>
            <p:cNvSpPr txBox="1">
              <a:spLocks noChangeArrowheads="1"/>
            </p:cNvSpPr>
            <p:nvPr/>
          </p:nvSpPr>
          <p:spPr bwMode="auto">
            <a:xfrm>
              <a:off x="1222" y="473"/>
              <a:ext cx="4353" cy="407"/>
            </a:xfrm>
            <a:prstGeom prst="rect">
              <a:avLst/>
            </a:prstGeom>
            <a:noFill/>
            <a:ln w="9525">
              <a:noFill/>
              <a:miter lim="800000"/>
              <a:headEnd/>
              <a:tailEnd/>
            </a:ln>
            <a:effectLst/>
          </p:spPr>
          <p:txBody>
            <a:bodyPr>
              <a:spAutoFit/>
            </a:bodyPr>
            <a:lstStyle/>
            <a:p>
              <a:pPr algn="l">
                <a:defRPr/>
              </a:pPr>
              <a:r>
                <a:rPr lang="en-US" sz="3600">
                  <a:solidFill>
                    <a:srgbClr val="6600FF"/>
                  </a:solidFill>
                  <a:latin typeface="Arial"/>
                </a:rPr>
                <a:t>       </a:t>
              </a:r>
              <a:endParaRPr lang="en-US" sz="4000" i="1">
                <a:solidFill>
                  <a:srgbClr val="6600FF"/>
                </a:solidFill>
                <a:effectLst>
                  <a:outerShdw blurRad="38100" dist="38100" dir="2700000" algn="tl">
                    <a:srgbClr val="000000"/>
                  </a:outerShdw>
                </a:effectLst>
                <a:latin typeface="Arial"/>
              </a:endParaRPr>
            </a:p>
          </p:txBody>
        </p:sp>
      </p:grpSp>
      <p:sp>
        <p:nvSpPr>
          <p:cNvPr id="128131" name="Rectangle 131"/>
          <p:cNvSpPr>
            <a:spLocks noChangeArrowheads="1"/>
          </p:cNvSpPr>
          <p:nvPr/>
        </p:nvSpPr>
        <p:spPr bwMode="auto">
          <a:xfrm>
            <a:off x="838200" y="5257800"/>
            <a:ext cx="8001000" cy="646113"/>
          </a:xfrm>
          <a:prstGeom prst="rect">
            <a:avLst/>
          </a:prstGeom>
          <a:noFill/>
          <a:ln w="9525" algn="ctr">
            <a:noFill/>
            <a:miter lim="800000"/>
            <a:headEnd/>
            <a:tailEnd/>
          </a:ln>
        </p:spPr>
        <p:txBody>
          <a:bodyPr>
            <a:spAutoFit/>
          </a:bodyPr>
          <a:lstStyle/>
          <a:p>
            <a:r>
              <a:rPr lang="en-US" sz="3600">
                <a:solidFill>
                  <a:schemeClr val="tx1"/>
                </a:solidFill>
                <a:latin typeface="Arial" charset="0"/>
              </a:rPr>
              <a:t>*Nêu nội dung chính của bài văn.</a:t>
            </a:r>
          </a:p>
        </p:txBody>
      </p:sp>
      <p:sp>
        <p:nvSpPr>
          <p:cNvPr id="128132" name="Text Box 132"/>
          <p:cNvSpPr txBox="1">
            <a:spLocks noChangeArrowheads="1"/>
          </p:cNvSpPr>
          <p:nvPr/>
        </p:nvSpPr>
        <p:spPr bwMode="auto">
          <a:xfrm>
            <a:off x="990600" y="2057400"/>
            <a:ext cx="7467600" cy="1323975"/>
          </a:xfrm>
          <a:prstGeom prst="rect">
            <a:avLst/>
          </a:prstGeom>
          <a:noFill/>
          <a:ln w="9525">
            <a:noFill/>
            <a:miter lim="800000"/>
            <a:headEnd/>
            <a:tailEnd/>
          </a:ln>
          <a:effectLst/>
        </p:spPr>
        <p:txBody>
          <a:bodyPr>
            <a:spAutoFit/>
          </a:bodyPr>
          <a:lstStyle/>
          <a:p>
            <a:pPr algn="l">
              <a:buClr>
                <a:srgbClr val="FFFF00"/>
              </a:buClr>
              <a:buFont typeface="Wingdings" pitchFamily="2" charset="2"/>
              <a:buNone/>
              <a:defRPr/>
            </a:pPr>
            <a:r>
              <a:rPr lang="en-US" sz="3600">
                <a:solidFill>
                  <a:schemeClr val="tx1"/>
                </a:solidFill>
                <a:latin typeface="Arial" charset="0"/>
              </a:rPr>
              <a:t>* </a:t>
            </a:r>
            <a:r>
              <a:rPr lang="en-US" sz="4000" b="0">
                <a:solidFill>
                  <a:schemeClr val="tx2"/>
                </a:solidFill>
                <a:latin typeface="Arial"/>
              </a:rPr>
              <a:t>Bài cũ:  Đọc </a:t>
            </a:r>
            <a:r>
              <a:rPr lang="vi-VN" sz="4000" b="0">
                <a:solidFill>
                  <a:schemeClr val="tx2"/>
                </a:solidFill>
                <a:latin typeface="Arial"/>
              </a:rPr>
              <a:t>đ</a:t>
            </a:r>
            <a:r>
              <a:rPr lang="en-US" sz="4000" b="0">
                <a:solidFill>
                  <a:schemeClr val="tx2"/>
                </a:solidFill>
                <a:latin typeface="Arial"/>
              </a:rPr>
              <a:t>oạn1 bài:       </a:t>
            </a:r>
            <a:r>
              <a:rPr lang="en-US" sz="4000" b="0">
                <a:solidFill>
                  <a:schemeClr val="tx2"/>
                </a:solidFill>
              </a:rPr>
              <a:t>Lớp học trên đường</a:t>
            </a:r>
            <a:r>
              <a:rPr lang="en-US" sz="4000">
                <a:effectLst>
                  <a:outerShdw blurRad="38100" dist="38100" dir="2700000" algn="tl">
                    <a:srgbClr val="000000"/>
                  </a:outerShdw>
                </a:effectLst>
              </a:rPr>
              <a:t> </a:t>
            </a:r>
          </a:p>
        </p:txBody>
      </p:sp>
      <p:sp>
        <p:nvSpPr>
          <p:cNvPr id="128133" name="Text Box 133"/>
          <p:cNvSpPr txBox="1">
            <a:spLocks noChangeArrowheads="1"/>
          </p:cNvSpPr>
          <p:nvPr/>
        </p:nvSpPr>
        <p:spPr bwMode="auto">
          <a:xfrm>
            <a:off x="990600" y="3657600"/>
            <a:ext cx="6400800" cy="1323975"/>
          </a:xfrm>
          <a:prstGeom prst="rect">
            <a:avLst/>
          </a:prstGeom>
          <a:noFill/>
          <a:ln w="9525" algn="ctr">
            <a:noFill/>
            <a:miter lim="800000"/>
            <a:headEnd/>
            <a:tailEnd/>
          </a:ln>
          <a:effectLst/>
        </p:spPr>
        <p:txBody>
          <a:bodyPr>
            <a:spAutoFit/>
          </a:bodyPr>
          <a:lstStyle/>
          <a:p>
            <a:pPr>
              <a:defRPr/>
            </a:pPr>
            <a:r>
              <a:rPr lang="en-US" sz="4000" b="0">
                <a:solidFill>
                  <a:schemeClr val="tx2"/>
                </a:solidFill>
                <a:effectLst>
                  <a:outerShdw blurRad="38100" dist="38100" dir="2700000" algn="tl">
                    <a:srgbClr val="000000"/>
                  </a:outerShdw>
                </a:effectLst>
                <a:latin typeface="Arial"/>
              </a:rPr>
              <a:t>Rê-mi học chữ trong hoàn </a:t>
            </a:r>
            <a:br>
              <a:rPr lang="en-US" sz="4000" b="0">
                <a:solidFill>
                  <a:schemeClr val="tx2"/>
                </a:solidFill>
                <a:effectLst>
                  <a:outerShdw blurRad="38100" dist="38100" dir="2700000" algn="tl">
                    <a:srgbClr val="000000"/>
                  </a:outerShdw>
                </a:effectLst>
                <a:latin typeface="Arial"/>
              </a:rPr>
            </a:br>
            <a:r>
              <a:rPr lang="en-US" sz="4000" b="0">
                <a:solidFill>
                  <a:schemeClr val="tx2"/>
                </a:solidFill>
                <a:effectLst>
                  <a:outerShdw blurRad="38100" dist="38100" dir="2700000" algn="tl">
                    <a:srgbClr val="000000"/>
                  </a:outerShdw>
                </a:effectLst>
                <a:latin typeface="Arial"/>
              </a:rPr>
              <a:t>cảnh như thế nào?</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8132"/>
                                        </p:tgtEl>
                                        <p:attrNameLst>
                                          <p:attrName>style.visibility</p:attrName>
                                        </p:attrNameLst>
                                      </p:cBhvr>
                                      <p:to>
                                        <p:strVal val="visible"/>
                                      </p:to>
                                    </p:set>
                                    <p:animEffect transition="in" filter="blinds(horizontal)">
                                      <p:cBhvr>
                                        <p:cTn id="7" dur="500"/>
                                        <p:tgtEl>
                                          <p:spTgt spid="1281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8131"/>
                                        </p:tgtEl>
                                        <p:attrNameLst>
                                          <p:attrName>style.visibility</p:attrName>
                                        </p:attrNameLst>
                                      </p:cBhvr>
                                      <p:to>
                                        <p:strVal val="visible"/>
                                      </p:to>
                                    </p:set>
                                    <p:animEffect transition="in" filter="box(in)">
                                      <p:cBhvr>
                                        <p:cTn id="12" dur="500"/>
                                        <p:tgtEl>
                                          <p:spTgt spid="128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131" grpId="0"/>
      <p:bldP spid="12813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124200" y="1143000"/>
            <a:ext cx="3249613" cy="708025"/>
          </a:xfrm>
          <a:prstGeom prst="rect">
            <a:avLst/>
          </a:prstGeom>
          <a:noFill/>
          <a:ln w="9525">
            <a:noFill/>
            <a:miter lim="800000"/>
            <a:headEnd/>
            <a:tailEnd/>
          </a:ln>
        </p:spPr>
        <p:txBody>
          <a:bodyPr>
            <a:spAutoFit/>
          </a:bodyPr>
          <a:lstStyle/>
          <a:p>
            <a:pPr algn="l"/>
            <a:r>
              <a:rPr lang="en-US" sz="4000">
                <a:solidFill>
                  <a:schemeClr val="hlink"/>
                </a:solidFill>
                <a:latin typeface="Arial" charset="0"/>
              </a:rPr>
              <a:t>Bài cũ:</a:t>
            </a:r>
          </a:p>
        </p:txBody>
      </p:sp>
      <p:grpSp>
        <p:nvGrpSpPr>
          <p:cNvPr id="5123" name="Group 3"/>
          <p:cNvGrpSpPr>
            <a:grpSpLocks/>
          </p:cNvGrpSpPr>
          <p:nvPr/>
        </p:nvGrpSpPr>
        <p:grpSpPr bwMode="auto">
          <a:xfrm>
            <a:off x="914400" y="0"/>
            <a:ext cx="9105900" cy="1228725"/>
            <a:chOff x="24" y="106"/>
            <a:chExt cx="5580" cy="774"/>
          </a:xfrm>
        </p:grpSpPr>
        <p:sp>
          <p:nvSpPr>
            <p:cNvPr id="201732" name="Text Box 4"/>
            <p:cNvSpPr txBox="1">
              <a:spLocks noChangeArrowheads="1"/>
            </p:cNvSpPr>
            <p:nvPr/>
          </p:nvSpPr>
          <p:spPr bwMode="auto">
            <a:xfrm>
              <a:off x="24" y="128"/>
              <a:ext cx="1391" cy="407"/>
            </a:xfrm>
            <a:prstGeom prst="rect">
              <a:avLst/>
            </a:prstGeom>
            <a:noFill/>
            <a:ln w="9525">
              <a:noFill/>
              <a:miter lim="800000"/>
              <a:headEnd/>
              <a:tailEnd/>
            </a:ln>
            <a:effectLst/>
          </p:spPr>
          <p:txBody>
            <a:bodyPr>
              <a:spAutoFit/>
            </a:bodyPr>
            <a:lstStyle/>
            <a:p>
              <a:pPr algn="l">
                <a:defRPr/>
              </a:pPr>
              <a:r>
                <a:rPr lang="en-US" sz="3600">
                  <a:solidFill>
                    <a:srgbClr val="006600"/>
                  </a:solidFill>
                  <a:effectLst>
                    <a:outerShdw blurRad="38100" dist="38100" dir="2700000" algn="tl">
                      <a:srgbClr val="000000"/>
                    </a:outerShdw>
                  </a:effectLst>
                  <a:latin typeface="Arial"/>
                </a:rPr>
                <a:t>Tập đọc :</a:t>
              </a:r>
            </a:p>
          </p:txBody>
        </p:sp>
        <p:grpSp>
          <p:nvGrpSpPr>
            <p:cNvPr id="5127" name="Group 5"/>
            <p:cNvGrpSpPr>
              <a:grpSpLocks/>
            </p:cNvGrpSpPr>
            <p:nvPr/>
          </p:nvGrpSpPr>
          <p:grpSpPr bwMode="auto">
            <a:xfrm>
              <a:off x="1222" y="106"/>
              <a:ext cx="4382" cy="774"/>
              <a:chOff x="1222" y="106"/>
              <a:chExt cx="4382" cy="774"/>
            </a:xfrm>
          </p:grpSpPr>
          <p:sp>
            <p:nvSpPr>
              <p:cNvPr id="5128" name="Text Box 6"/>
              <p:cNvSpPr txBox="1">
                <a:spLocks noChangeArrowheads="1"/>
              </p:cNvSpPr>
              <p:nvPr/>
            </p:nvSpPr>
            <p:spPr bwMode="auto">
              <a:xfrm>
                <a:off x="1251" y="106"/>
                <a:ext cx="4353" cy="407"/>
              </a:xfrm>
              <a:prstGeom prst="rect">
                <a:avLst/>
              </a:prstGeom>
              <a:noFill/>
              <a:ln w="9525">
                <a:noFill/>
                <a:miter lim="800000"/>
                <a:headEnd/>
                <a:tailEnd/>
              </a:ln>
            </p:spPr>
            <p:txBody>
              <a:bodyPr>
                <a:spAutoFit/>
              </a:bodyPr>
              <a:lstStyle/>
              <a:p>
                <a:pPr algn="l"/>
                <a:r>
                  <a:rPr lang="en-US" sz="3600">
                    <a:solidFill>
                      <a:srgbClr val="6600FF"/>
                    </a:solidFill>
                    <a:latin typeface="Arial" charset="0"/>
                  </a:rPr>
                  <a:t>       </a:t>
                </a:r>
              </a:p>
            </p:txBody>
          </p:sp>
          <p:sp>
            <p:nvSpPr>
              <p:cNvPr id="201735" name="Text Box 7"/>
              <p:cNvSpPr txBox="1">
                <a:spLocks noChangeArrowheads="1"/>
              </p:cNvSpPr>
              <p:nvPr/>
            </p:nvSpPr>
            <p:spPr bwMode="auto">
              <a:xfrm>
                <a:off x="1222" y="473"/>
                <a:ext cx="4353" cy="407"/>
              </a:xfrm>
              <a:prstGeom prst="rect">
                <a:avLst/>
              </a:prstGeom>
              <a:noFill/>
              <a:ln w="9525">
                <a:noFill/>
                <a:miter lim="800000"/>
                <a:headEnd/>
                <a:tailEnd/>
              </a:ln>
              <a:effectLst/>
            </p:spPr>
            <p:txBody>
              <a:bodyPr>
                <a:spAutoFit/>
              </a:bodyPr>
              <a:lstStyle/>
              <a:p>
                <a:pPr algn="l">
                  <a:defRPr/>
                </a:pPr>
                <a:r>
                  <a:rPr lang="en-US" sz="3600">
                    <a:solidFill>
                      <a:srgbClr val="6600FF"/>
                    </a:solidFill>
                    <a:latin typeface="Arial"/>
                  </a:rPr>
                  <a:t>       </a:t>
                </a:r>
                <a:endParaRPr lang="en-US" sz="4000" i="1">
                  <a:solidFill>
                    <a:srgbClr val="6600FF"/>
                  </a:solidFill>
                  <a:effectLst>
                    <a:outerShdw blurRad="38100" dist="38100" dir="2700000" algn="tl">
                      <a:srgbClr val="000000"/>
                    </a:outerShdw>
                  </a:effectLst>
                  <a:latin typeface="Arial"/>
                </a:endParaRPr>
              </a:p>
            </p:txBody>
          </p:sp>
        </p:grpSp>
      </p:grpSp>
      <p:sp>
        <p:nvSpPr>
          <p:cNvPr id="201736" name="Rectangle 8"/>
          <p:cNvSpPr>
            <a:spLocks noChangeArrowheads="1"/>
          </p:cNvSpPr>
          <p:nvPr/>
        </p:nvSpPr>
        <p:spPr bwMode="auto">
          <a:xfrm>
            <a:off x="609600" y="4191000"/>
            <a:ext cx="8001000" cy="646113"/>
          </a:xfrm>
          <a:prstGeom prst="rect">
            <a:avLst/>
          </a:prstGeom>
          <a:noFill/>
          <a:ln w="9525" algn="ctr">
            <a:noFill/>
            <a:miter lim="800000"/>
            <a:headEnd/>
            <a:tailEnd/>
          </a:ln>
        </p:spPr>
        <p:txBody>
          <a:bodyPr>
            <a:spAutoFit/>
          </a:bodyPr>
          <a:lstStyle/>
          <a:p>
            <a:r>
              <a:rPr lang="en-US" sz="3600">
                <a:solidFill>
                  <a:schemeClr val="tx1"/>
                </a:solidFill>
                <a:latin typeface="Arial" charset="0"/>
              </a:rPr>
              <a:t>*Nêu nội dung chính của bài văn.</a:t>
            </a:r>
          </a:p>
        </p:txBody>
      </p:sp>
      <p:sp>
        <p:nvSpPr>
          <p:cNvPr id="201737" name="Text Box 9"/>
          <p:cNvSpPr txBox="1">
            <a:spLocks noChangeArrowheads="1"/>
          </p:cNvSpPr>
          <p:nvPr/>
        </p:nvSpPr>
        <p:spPr bwMode="auto">
          <a:xfrm>
            <a:off x="990600" y="2057400"/>
            <a:ext cx="7467600" cy="1323975"/>
          </a:xfrm>
          <a:prstGeom prst="rect">
            <a:avLst/>
          </a:prstGeom>
          <a:noFill/>
          <a:ln w="9525">
            <a:noFill/>
            <a:miter lim="800000"/>
            <a:headEnd/>
            <a:tailEnd/>
          </a:ln>
          <a:effectLst/>
        </p:spPr>
        <p:txBody>
          <a:bodyPr>
            <a:spAutoFit/>
          </a:bodyPr>
          <a:lstStyle/>
          <a:p>
            <a:pPr algn="l">
              <a:buClr>
                <a:srgbClr val="FFFF00"/>
              </a:buClr>
              <a:buFont typeface="Wingdings" pitchFamily="2" charset="2"/>
              <a:buNone/>
              <a:defRPr/>
            </a:pPr>
            <a:r>
              <a:rPr lang="en-US" sz="3600">
                <a:solidFill>
                  <a:schemeClr val="tx1"/>
                </a:solidFill>
                <a:latin typeface="Arial" charset="0"/>
              </a:rPr>
              <a:t>* </a:t>
            </a:r>
            <a:r>
              <a:rPr lang="en-US" sz="4000" b="0">
                <a:solidFill>
                  <a:schemeClr val="tx2"/>
                </a:solidFill>
                <a:latin typeface="Arial"/>
              </a:rPr>
              <a:t>Bài cũ:  Đọc </a:t>
            </a:r>
            <a:r>
              <a:rPr lang="vi-VN" sz="4000" b="0">
                <a:solidFill>
                  <a:schemeClr val="tx2"/>
                </a:solidFill>
                <a:latin typeface="Arial"/>
              </a:rPr>
              <a:t>đ</a:t>
            </a:r>
            <a:r>
              <a:rPr lang="en-US" sz="4000" b="0">
                <a:solidFill>
                  <a:schemeClr val="tx2"/>
                </a:solidFill>
                <a:latin typeface="Arial"/>
              </a:rPr>
              <a:t>oạn3 bài:       </a:t>
            </a:r>
            <a:r>
              <a:rPr lang="en-US" sz="4000" b="0">
                <a:solidFill>
                  <a:schemeClr val="tx2"/>
                </a:solidFill>
              </a:rPr>
              <a:t>Lớp học trên đường</a:t>
            </a:r>
            <a:r>
              <a:rPr lang="en-US" sz="4000">
                <a:effectLst>
                  <a:outerShdw blurRad="38100" dist="38100" dir="2700000" algn="tl">
                    <a:srgbClr val="000000"/>
                  </a:outerShdw>
                </a:effectLst>
              </a:rPr>
              <a:t>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1737"/>
                                        </p:tgtEl>
                                        <p:attrNameLst>
                                          <p:attrName>style.visibility</p:attrName>
                                        </p:attrNameLst>
                                      </p:cBhvr>
                                      <p:to>
                                        <p:strVal val="visible"/>
                                      </p:to>
                                    </p:set>
                                    <p:animEffect transition="in" filter="blinds(horizontal)">
                                      <p:cBhvr>
                                        <p:cTn id="7" dur="500"/>
                                        <p:tgtEl>
                                          <p:spTgt spid="2017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1736"/>
                                        </p:tgtEl>
                                        <p:attrNameLst>
                                          <p:attrName>style.visibility</p:attrName>
                                        </p:attrNameLst>
                                      </p:cBhvr>
                                      <p:to>
                                        <p:strVal val="visible"/>
                                      </p:to>
                                    </p:set>
                                    <p:animEffect transition="in" filter="box(in)">
                                      <p:cBhvr>
                                        <p:cTn id="12" dur="500"/>
                                        <p:tgtEl>
                                          <p:spTgt spid="2017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6" grpId="0"/>
      <p:bldP spid="201737"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9" name="Rectangle 3"/>
          <p:cNvSpPr>
            <a:spLocks noGrp="1" noChangeArrowheads="1"/>
          </p:cNvSpPr>
          <p:nvPr>
            <p:ph type="title"/>
          </p:nvPr>
        </p:nvSpPr>
        <p:spPr>
          <a:xfrm>
            <a:off x="609600" y="457200"/>
            <a:ext cx="8001000" cy="606425"/>
          </a:xfrm>
        </p:spPr>
        <p:txBody>
          <a:bodyPr/>
          <a:lstStyle/>
          <a:p>
            <a:pPr eaLnBrk="1" hangingPunct="1">
              <a:defRPr/>
            </a:pPr>
            <a:r>
              <a:rPr lang="en-US" sz="4000" smtClean="0">
                <a:latin typeface="Arial"/>
              </a:rPr>
              <a:t>Em hãy quan sát và nói về tranh</a:t>
            </a:r>
          </a:p>
        </p:txBody>
      </p:sp>
      <p:pic>
        <p:nvPicPr>
          <p:cNvPr id="6147" name="Picture 4" descr="Copy (2) of Picture 007"/>
          <p:cNvPicPr>
            <a:picLocks noChangeAspect="1" noChangeArrowheads="1"/>
          </p:cNvPicPr>
          <p:nvPr/>
        </p:nvPicPr>
        <p:blipFill>
          <a:blip r:embed="rId2"/>
          <a:srcRect/>
          <a:stretch>
            <a:fillRect/>
          </a:stretch>
        </p:blipFill>
        <p:spPr bwMode="auto">
          <a:xfrm>
            <a:off x="4876800" y="1752600"/>
            <a:ext cx="3209925" cy="3143250"/>
          </a:xfrm>
          <a:prstGeom prst="rect">
            <a:avLst/>
          </a:prstGeom>
          <a:noFill/>
          <a:ln w="9525">
            <a:noFill/>
            <a:miter lim="800000"/>
            <a:headEnd/>
            <a:tailEnd/>
          </a:ln>
        </p:spPr>
      </p:pic>
      <p:pic>
        <p:nvPicPr>
          <p:cNvPr id="6148" name="Picture 5" descr="Picture 007"/>
          <p:cNvPicPr>
            <a:picLocks noChangeAspect="1" noChangeArrowheads="1"/>
          </p:cNvPicPr>
          <p:nvPr/>
        </p:nvPicPr>
        <p:blipFill>
          <a:blip r:embed="rId3"/>
          <a:srcRect/>
          <a:stretch>
            <a:fillRect/>
          </a:stretch>
        </p:blipFill>
        <p:spPr bwMode="auto">
          <a:xfrm>
            <a:off x="838200" y="1447800"/>
            <a:ext cx="3543300" cy="4314825"/>
          </a:xfrm>
          <a:prstGeom prst="rect">
            <a:avLst/>
          </a:prstGeom>
          <a:noFill/>
          <a:ln w="9525">
            <a:noFill/>
            <a:miter lim="800000"/>
            <a:headEnd/>
            <a:tailEnd/>
          </a:ln>
        </p:spPr>
      </p:pic>
    </p:spTree>
  </p:cSld>
  <p:clrMapOvr>
    <a:masterClrMapping/>
  </p:clrMapOvr>
  <p:transition spd="med">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762000" y="304800"/>
            <a:ext cx="3200400" cy="1006475"/>
          </a:xfrm>
          <a:prstGeom prst="rect">
            <a:avLst/>
          </a:prstGeom>
          <a:noFill/>
          <a:ln w="9525">
            <a:noFill/>
            <a:miter lim="800000"/>
            <a:headEnd/>
            <a:tailEnd/>
          </a:ln>
        </p:spPr>
        <p:txBody>
          <a:bodyPr>
            <a:spAutoFit/>
          </a:bodyPr>
          <a:lstStyle/>
          <a:p>
            <a:pPr algn="l"/>
            <a:r>
              <a:rPr lang="en-US" sz="6000">
                <a:solidFill>
                  <a:schemeClr val="tx1"/>
                </a:solidFill>
                <a:latin typeface="Arial" charset="0"/>
              </a:rPr>
              <a:t>Tập đọc</a:t>
            </a:r>
          </a:p>
        </p:txBody>
      </p:sp>
      <p:sp>
        <p:nvSpPr>
          <p:cNvPr id="7171" name="WordArt 3"/>
          <p:cNvSpPr>
            <a:spLocks noChangeArrowheads="1" noChangeShapeType="1" noTextEdit="1"/>
          </p:cNvSpPr>
          <p:nvPr/>
        </p:nvSpPr>
        <p:spPr bwMode="auto">
          <a:xfrm>
            <a:off x="685800" y="1066800"/>
            <a:ext cx="7467600" cy="3505200"/>
          </a:xfrm>
          <a:prstGeom prst="rect">
            <a:avLst/>
          </a:prstGeom>
        </p:spPr>
        <p:txBody>
          <a:bodyPr wrap="none" fromWordArt="1">
            <a:prstTxWarp prst="textCascadeUp">
              <a:avLst>
                <a:gd name="adj" fmla="val 62407"/>
              </a:avLst>
            </a:prstTxWarp>
            <a:scene3d>
              <a:camera prst="legacyPerspectiveFront">
                <a:rot lat="20519992" lon="1080000" rev="0"/>
              </a:camera>
              <a:lightRig rig="legacyHarsh2" dir="b"/>
            </a:scene3d>
            <a:sp3d extrusionH="430200" prstMaterial="legacyMatte">
              <a:extrusionClr>
                <a:srgbClr val="FF6600"/>
              </a:extrusionClr>
            </a:sp3d>
          </a:bodyPr>
          <a:lstStyle/>
          <a:p>
            <a:r>
              <a:rPr lang="en-US" sz="3600" kern="10">
                <a:ln w="9525">
                  <a:round/>
                  <a:headEnd/>
                  <a:tailEnd/>
                </a:ln>
                <a:gradFill rotWithShape="1">
                  <a:gsLst>
                    <a:gs pos="0">
                      <a:srgbClr val="FFE701"/>
                    </a:gs>
                    <a:gs pos="100000">
                      <a:srgbClr val="FE3E02"/>
                    </a:gs>
                  </a:gsLst>
                  <a:lin ang="5400000" scaled="1"/>
                </a:gradFill>
                <a:latin typeface="Arial"/>
                <a:cs typeface="Arial"/>
              </a:rPr>
              <a:t>NẾU TRÁI ĐẤT THIẾU TRẺ CON</a:t>
            </a:r>
          </a:p>
        </p:txBody>
      </p:sp>
      <p:sp>
        <p:nvSpPr>
          <p:cNvPr id="7172" name="Text Box 4"/>
          <p:cNvSpPr txBox="1">
            <a:spLocks noChangeArrowheads="1"/>
          </p:cNvSpPr>
          <p:nvPr/>
        </p:nvSpPr>
        <p:spPr bwMode="auto">
          <a:xfrm>
            <a:off x="4724400" y="4191000"/>
            <a:ext cx="3733800" cy="641350"/>
          </a:xfrm>
          <a:prstGeom prst="rect">
            <a:avLst/>
          </a:prstGeom>
          <a:noFill/>
          <a:ln w="9525">
            <a:noFill/>
            <a:miter lim="800000"/>
            <a:headEnd/>
            <a:tailEnd/>
          </a:ln>
        </p:spPr>
        <p:txBody>
          <a:bodyPr>
            <a:spAutoFit/>
          </a:bodyPr>
          <a:lstStyle/>
          <a:p>
            <a:pPr algn="l"/>
            <a:r>
              <a:rPr lang="en-US" sz="3600" b="0">
                <a:solidFill>
                  <a:schemeClr val="tx1"/>
                </a:solidFill>
                <a:latin typeface="Arial" charset="0"/>
              </a:rPr>
              <a:t>Đỗ Trung Lai</a:t>
            </a:r>
          </a:p>
        </p:txBody>
      </p:sp>
    </p:spTree>
  </p:cSld>
  <p:clrMapOvr>
    <a:masterClrMapping/>
  </p:clrMapOvr>
  <p:transition spd="med">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2"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68963" name="Text Box 3"/>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168964" name="Text Box 4"/>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168965" name="Text Box 5"/>
          <p:cNvSpPr txBox="1">
            <a:spLocks noChangeArrowheads="1"/>
          </p:cNvSpPr>
          <p:nvPr/>
        </p:nvSpPr>
        <p:spPr bwMode="auto">
          <a:xfrm>
            <a:off x="533400" y="1600200"/>
            <a:ext cx="2971800" cy="584200"/>
          </a:xfrm>
          <a:prstGeom prst="rect">
            <a:avLst/>
          </a:prstGeom>
          <a:noFill/>
          <a:ln w="9525">
            <a:noFill/>
            <a:miter lim="800000"/>
            <a:headEnd/>
            <a:tailEnd/>
          </a:ln>
          <a:effectLst/>
        </p:spPr>
        <p:txBody>
          <a:bodyPr>
            <a:spAutoFit/>
          </a:bodyPr>
          <a:lstStyle/>
          <a:p>
            <a:pPr algn="l">
              <a:defRPr/>
            </a:pPr>
            <a:r>
              <a:rPr lang="en-US" sz="3200" i="1" u="sng">
                <a:solidFill>
                  <a:schemeClr val="hlink"/>
                </a:solidFill>
                <a:effectLst>
                  <a:outerShdw blurRad="38100" dist="38100" dir="2700000" algn="tl">
                    <a:srgbClr val="000000"/>
                  </a:outerShdw>
                </a:effectLst>
                <a:latin typeface="Arial"/>
              </a:rPr>
              <a:t>Luyện đọc:</a:t>
            </a:r>
          </a:p>
        </p:txBody>
      </p:sp>
      <p:grpSp>
        <p:nvGrpSpPr>
          <p:cNvPr id="2" name="Group 6"/>
          <p:cNvGrpSpPr>
            <a:grpSpLocks/>
          </p:cNvGrpSpPr>
          <p:nvPr/>
        </p:nvGrpSpPr>
        <p:grpSpPr bwMode="auto">
          <a:xfrm>
            <a:off x="381000" y="2438400"/>
            <a:ext cx="3352800" cy="3602038"/>
            <a:chOff x="288" y="888"/>
            <a:chExt cx="3141" cy="3360"/>
          </a:xfrm>
        </p:grpSpPr>
        <p:sp>
          <p:nvSpPr>
            <p:cNvPr id="168967" name="AutoShape 7"/>
            <p:cNvSpPr>
              <a:spLocks noChangeArrowheads="1"/>
            </p:cNvSpPr>
            <p:nvPr/>
          </p:nvSpPr>
          <p:spPr bwMode="auto">
            <a:xfrm>
              <a:off x="288" y="888"/>
              <a:ext cx="3141" cy="3360"/>
            </a:xfrm>
            <a:prstGeom prst="homePlate">
              <a:avLst>
                <a:gd name="adj" fmla="val 25000"/>
              </a:avLst>
            </a:prstGeom>
            <a:solidFill>
              <a:schemeClr val="accent1"/>
            </a:solidFill>
            <a:ln w="9525">
              <a:solidFill>
                <a:schemeClr val="tx1"/>
              </a:solidFill>
              <a:miter lim="800000"/>
              <a:headEnd/>
              <a:tailEnd/>
            </a:ln>
            <a:effectLst/>
          </p:spPr>
          <p:txBody>
            <a:bodyPr wrap="none" anchor="ctr"/>
            <a:lstStyle/>
            <a:p>
              <a:pPr>
                <a:defRPr/>
              </a:pPr>
              <a:endParaRPr lang="en-US" sz="4000">
                <a:effectLst>
                  <a:outerShdw blurRad="38100" dist="38100" dir="2700000" algn="tl">
                    <a:srgbClr val="000000">
                      <a:alpha val="43137"/>
                    </a:srgbClr>
                  </a:outerShdw>
                </a:effectLst>
                <a:latin typeface="Arial"/>
              </a:endParaRPr>
            </a:p>
          </p:txBody>
        </p:sp>
        <p:sp>
          <p:nvSpPr>
            <p:cNvPr id="8208" name="Text Box 8"/>
            <p:cNvSpPr txBox="1">
              <a:spLocks noChangeArrowheads="1"/>
            </p:cNvSpPr>
            <p:nvPr/>
          </p:nvSpPr>
          <p:spPr bwMode="auto">
            <a:xfrm>
              <a:off x="386" y="1032"/>
              <a:ext cx="2926" cy="488"/>
            </a:xfrm>
            <a:prstGeom prst="rect">
              <a:avLst/>
            </a:prstGeom>
            <a:noFill/>
            <a:ln w="9525">
              <a:noFill/>
              <a:miter lim="800000"/>
              <a:headEnd/>
              <a:tailEnd/>
            </a:ln>
          </p:spPr>
          <p:txBody>
            <a:bodyPr>
              <a:spAutoFit/>
            </a:bodyPr>
            <a:lstStyle/>
            <a:p>
              <a:pPr marL="457200" indent="-457200" algn="l" eaLnBrk="1" hangingPunct="1">
                <a:buFontTx/>
                <a:buChar char="•"/>
              </a:pPr>
              <a:endParaRPr lang="en-US" sz="2800" b="0">
                <a:solidFill>
                  <a:srgbClr val="0000FF"/>
                </a:solidFill>
                <a:latin typeface="Arial" charset="0"/>
              </a:endParaRPr>
            </a:p>
          </p:txBody>
        </p:sp>
      </p:grpSp>
      <p:sp>
        <p:nvSpPr>
          <p:cNvPr id="168969" name="Text Box 9"/>
          <p:cNvSpPr txBox="1">
            <a:spLocks noChangeArrowheads="1"/>
          </p:cNvSpPr>
          <p:nvPr/>
        </p:nvSpPr>
        <p:spPr bwMode="auto">
          <a:xfrm>
            <a:off x="76200" y="2514600"/>
            <a:ext cx="2743200" cy="1446213"/>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a:t>
            </a:r>
            <a:r>
              <a:rPr lang="en-US" sz="2800" i="1">
                <a:solidFill>
                  <a:srgbClr val="0066FF"/>
                </a:solidFill>
                <a:effectLst>
                  <a:outerShdw blurRad="38100" dist="38100" dir="2700000" algn="tl">
                    <a:srgbClr val="000000"/>
                  </a:outerShdw>
                </a:effectLst>
                <a:latin typeface="Arial"/>
              </a:rPr>
              <a:t> </a:t>
            </a:r>
            <a:r>
              <a:rPr lang="en-US" sz="4000" b="0">
                <a:solidFill>
                  <a:schemeClr val="tx1"/>
                </a:solidFill>
                <a:latin typeface="Arial"/>
              </a:rPr>
              <a:t>Pô-pốp</a:t>
            </a:r>
          </a:p>
          <a:p>
            <a:pPr algn="l">
              <a:defRPr/>
            </a:pPr>
            <a:r>
              <a:rPr lang="en-US" sz="3200" i="1">
                <a:solidFill>
                  <a:srgbClr val="0000FF"/>
                </a:solidFill>
                <a:effectLst>
                  <a:outerShdw blurRad="38100" dist="38100" dir="2700000" algn="tl">
                    <a:srgbClr val="000000"/>
                  </a:outerShdw>
                </a:effectLst>
                <a:latin typeface="Arial"/>
              </a:rPr>
              <a:t>  </a:t>
            </a:r>
          </a:p>
        </p:txBody>
      </p:sp>
      <p:sp>
        <p:nvSpPr>
          <p:cNvPr id="168970" name="Text Box 10"/>
          <p:cNvSpPr txBox="1">
            <a:spLocks noChangeArrowheads="1"/>
          </p:cNvSpPr>
          <p:nvPr/>
        </p:nvSpPr>
        <p:spPr bwMode="auto">
          <a:xfrm>
            <a:off x="76200" y="3352800"/>
            <a:ext cx="3276600" cy="708025"/>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 </a:t>
            </a:r>
            <a:r>
              <a:rPr lang="en-US" sz="4000" b="0">
                <a:solidFill>
                  <a:schemeClr val="tx1"/>
                </a:solidFill>
                <a:latin typeface="Arial"/>
              </a:rPr>
              <a:t>ngộ nghĩnh</a:t>
            </a:r>
          </a:p>
        </p:txBody>
      </p:sp>
      <p:sp>
        <p:nvSpPr>
          <p:cNvPr id="168971" name="Text Box 11"/>
          <p:cNvSpPr txBox="1">
            <a:spLocks noChangeArrowheads="1"/>
          </p:cNvSpPr>
          <p:nvPr/>
        </p:nvSpPr>
        <p:spPr bwMode="auto">
          <a:xfrm>
            <a:off x="152400" y="4876800"/>
            <a:ext cx="3314700" cy="708025"/>
          </a:xfrm>
          <a:prstGeom prst="rect">
            <a:avLst/>
          </a:prstGeom>
          <a:noFill/>
          <a:ln w="9525" algn="ctr">
            <a:noFill/>
            <a:miter lim="800000"/>
            <a:headEnd/>
            <a:tailEnd/>
          </a:ln>
          <a:effectLst/>
        </p:spPr>
        <p:txBody>
          <a:bodyPr>
            <a:spAutoFit/>
          </a:bodyPr>
          <a:lstStyle/>
          <a:p>
            <a:pPr algn="l">
              <a:defRPr/>
            </a:pPr>
            <a:r>
              <a:rPr lang="en-US" sz="2800" i="1">
                <a:solidFill>
                  <a:srgbClr val="0000FF"/>
                </a:solidFill>
                <a:effectLst>
                  <a:outerShdw blurRad="38100" dist="38100" dir="2700000" algn="tl">
                    <a:srgbClr val="000000"/>
                  </a:outerShdw>
                </a:effectLst>
                <a:latin typeface="Arial"/>
              </a:rPr>
              <a:t>   - </a:t>
            </a:r>
            <a:r>
              <a:rPr lang="en-US" sz="4000" b="0">
                <a:solidFill>
                  <a:schemeClr val="tx1"/>
                </a:solidFill>
                <a:latin typeface="Arial"/>
              </a:rPr>
              <a:t>vô nghĩa</a:t>
            </a:r>
          </a:p>
        </p:txBody>
      </p:sp>
      <p:sp>
        <p:nvSpPr>
          <p:cNvPr id="168972" name="Text Box 12"/>
          <p:cNvSpPr txBox="1">
            <a:spLocks noChangeArrowheads="1"/>
          </p:cNvSpPr>
          <p:nvPr/>
        </p:nvSpPr>
        <p:spPr bwMode="auto">
          <a:xfrm>
            <a:off x="76200" y="4114800"/>
            <a:ext cx="3581400" cy="708025"/>
          </a:xfrm>
          <a:prstGeom prst="rect">
            <a:avLst/>
          </a:prstGeom>
          <a:noFill/>
          <a:ln w="9525">
            <a:noFill/>
            <a:miter lim="800000"/>
            <a:headEnd/>
            <a:tailEnd/>
          </a:ln>
          <a:effectLst/>
        </p:spPr>
        <p:txBody>
          <a:bodyPr>
            <a:spAutoFit/>
          </a:bodyPr>
          <a:lstStyle/>
          <a:p>
            <a:pPr algn="l">
              <a:defRPr/>
            </a:pPr>
            <a:r>
              <a:rPr lang="en-US" sz="3200" i="1">
                <a:solidFill>
                  <a:srgbClr val="0000FF"/>
                </a:solidFill>
                <a:effectLst>
                  <a:outerShdw blurRad="38100" dist="38100" dir="2700000" algn="tl">
                    <a:srgbClr val="000000"/>
                  </a:outerShdw>
                </a:effectLst>
                <a:latin typeface="Arial"/>
              </a:rPr>
              <a:t>   - </a:t>
            </a:r>
            <a:r>
              <a:rPr lang="en-US" sz="4000" b="0">
                <a:solidFill>
                  <a:schemeClr val="tx1"/>
                </a:solidFill>
                <a:latin typeface="Arial"/>
              </a:rPr>
              <a:t>sung sướng</a:t>
            </a:r>
          </a:p>
        </p:txBody>
      </p:sp>
      <p:sp>
        <p:nvSpPr>
          <p:cNvPr id="168973" name="Text Box 13"/>
          <p:cNvSpPr txBox="1">
            <a:spLocks noChangeArrowheads="1"/>
          </p:cNvSpPr>
          <p:nvPr/>
        </p:nvSpPr>
        <p:spPr bwMode="auto">
          <a:xfrm>
            <a:off x="3810000" y="2438400"/>
            <a:ext cx="5181600" cy="2800350"/>
          </a:xfrm>
          <a:prstGeom prst="rect">
            <a:avLst/>
          </a:prstGeom>
          <a:solidFill>
            <a:schemeClr val="accent1"/>
          </a:solidFill>
          <a:ln w="38100">
            <a:solidFill>
              <a:srgbClr val="CC6600"/>
            </a:solidFill>
            <a:miter lim="800000"/>
            <a:headEnd/>
            <a:tailEnd/>
          </a:ln>
          <a:effectLst/>
        </p:spPr>
        <p:txBody>
          <a:bodyPr>
            <a:spAutoFit/>
          </a:bodyPr>
          <a:lstStyle/>
          <a:p>
            <a:pPr algn="l">
              <a:defRPr/>
            </a:pPr>
            <a:r>
              <a:rPr lang="en-US" sz="2400" b="0" i="1">
                <a:solidFill>
                  <a:srgbClr val="800000"/>
                </a:solidFill>
                <a:effectLst>
                  <a:outerShdw blurRad="38100" dist="38100" dir="2700000" algn="tl">
                    <a:srgbClr val="000000"/>
                  </a:outerShdw>
                </a:effectLst>
                <a:latin typeface="Arial"/>
              </a:rPr>
              <a:t>   </a:t>
            </a:r>
            <a:r>
              <a:rPr lang="en-US" sz="3600">
                <a:solidFill>
                  <a:schemeClr val="tx1"/>
                </a:solidFill>
                <a:latin typeface="Arial"/>
              </a:rPr>
              <a:t>- </a:t>
            </a:r>
            <a:r>
              <a:rPr lang="en-US" b="0">
                <a:solidFill>
                  <a:schemeClr val="tx1"/>
                </a:solidFill>
                <a:latin typeface="Arial"/>
              </a:rPr>
              <a:t>Thành phố Hồ Chí Minh </a:t>
            </a:r>
            <a:r>
              <a:rPr lang="en-US" u="sng">
                <a:solidFill>
                  <a:schemeClr val="tx1"/>
                </a:solidFill>
                <a:latin typeface="Arial"/>
              </a:rPr>
              <a:t>rất nhiều</a:t>
            </a:r>
            <a:r>
              <a:rPr lang="en-US" b="0">
                <a:solidFill>
                  <a:schemeClr val="tx1"/>
                </a:solidFill>
                <a:latin typeface="Arial"/>
              </a:rPr>
              <a:t> gương mặt trẻ  </a:t>
            </a:r>
            <a:r>
              <a:rPr lang="en-US" u="sng">
                <a:solidFill>
                  <a:schemeClr val="tx1"/>
                </a:solidFill>
                <a:latin typeface="Arial"/>
              </a:rPr>
              <a:t>Trẻ nhất</a:t>
            </a:r>
            <a:r>
              <a:rPr lang="en-US" b="0">
                <a:solidFill>
                  <a:schemeClr val="tx1"/>
                </a:solidFill>
                <a:latin typeface="Arial"/>
              </a:rPr>
              <a:t> là các em</a:t>
            </a:r>
          </a:p>
        </p:txBody>
      </p:sp>
      <p:sp>
        <p:nvSpPr>
          <p:cNvPr id="168974" name="Line 14"/>
          <p:cNvSpPr>
            <a:spLocks noChangeShapeType="1"/>
          </p:cNvSpPr>
          <p:nvPr/>
        </p:nvSpPr>
        <p:spPr bwMode="auto">
          <a:xfrm flipH="1">
            <a:off x="7391400" y="38100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168975" name="Line 15"/>
          <p:cNvSpPr>
            <a:spLocks noChangeShapeType="1"/>
          </p:cNvSpPr>
          <p:nvPr/>
        </p:nvSpPr>
        <p:spPr bwMode="auto">
          <a:xfrm flipH="1">
            <a:off x="5029200" y="44958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168976" name="Line 16"/>
          <p:cNvSpPr>
            <a:spLocks noChangeShapeType="1"/>
          </p:cNvSpPr>
          <p:nvPr/>
        </p:nvSpPr>
        <p:spPr bwMode="auto">
          <a:xfrm flipH="1">
            <a:off x="7620000" y="38862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8965"/>
                                        </p:tgtEl>
                                        <p:attrNameLst>
                                          <p:attrName>style.visibility</p:attrName>
                                        </p:attrNameLst>
                                      </p:cBhvr>
                                      <p:to>
                                        <p:strVal val="visible"/>
                                      </p:to>
                                    </p:set>
                                    <p:animEffect transition="in" filter="checkerboard(across)">
                                      <p:cBhvr>
                                        <p:cTn id="7" dur="500"/>
                                        <p:tgtEl>
                                          <p:spTgt spid="1689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0" fill="hold"/>
                                        <p:tgtEl>
                                          <p:spTgt spid="2"/>
                                        </p:tgtEl>
                                        <p:attrNameLst>
                                          <p:attrName>ppt_x</p:attrName>
                                        </p:attrNameLst>
                                      </p:cBhvr>
                                      <p:tavLst>
                                        <p:tav tm="0">
                                          <p:val>
                                            <p:strVal val="#ppt_x"/>
                                          </p:val>
                                        </p:tav>
                                        <p:tav tm="100000">
                                          <p:val>
                                            <p:strVal val="#ppt_x"/>
                                          </p:val>
                                        </p:tav>
                                      </p:tavLst>
                                    </p:anim>
                                    <p:anim calcmode="lin" valueType="num">
                                      <p:cBhvr additive="base">
                                        <p:cTn id="13" dur="5000" fill="hold"/>
                                        <p:tgtEl>
                                          <p:spTgt spid="2"/>
                                        </p:tgtEl>
                                        <p:attrNameLst>
                                          <p:attrName>ppt_y</p:attrName>
                                        </p:attrNameLst>
                                      </p:cBhvr>
                                      <p:tavLst>
                                        <p:tav tm="0">
                                          <p:val>
                                            <p:strVal val="1+#ppt_h/2"/>
                                          </p:val>
                                        </p:tav>
                                        <p:tav tm="100000">
                                          <p:val>
                                            <p:strVal val="#ppt_y"/>
                                          </p:val>
                                        </p:tav>
                                      </p:tavLst>
                                    </p:anim>
                                  </p:childTnLst>
                                </p:cTn>
                              </p:par>
                              <p:par>
                                <p:cTn id="14" presetID="7" presetClass="entr" presetSubtype="4" fill="hold" grpId="0" nodeType="withEffect">
                                  <p:stCondLst>
                                    <p:cond delay="0"/>
                                  </p:stCondLst>
                                  <p:childTnLst>
                                    <p:set>
                                      <p:cBhvr>
                                        <p:cTn id="15" dur="1" fill="hold">
                                          <p:stCondLst>
                                            <p:cond delay="0"/>
                                          </p:stCondLst>
                                        </p:cTn>
                                        <p:tgtEl>
                                          <p:spTgt spid="168969"/>
                                        </p:tgtEl>
                                        <p:attrNameLst>
                                          <p:attrName>style.visibility</p:attrName>
                                        </p:attrNameLst>
                                      </p:cBhvr>
                                      <p:to>
                                        <p:strVal val="visible"/>
                                      </p:to>
                                    </p:set>
                                    <p:anim calcmode="lin" valueType="num">
                                      <p:cBhvr additive="base">
                                        <p:cTn id="16" dur="5000" fill="hold"/>
                                        <p:tgtEl>
                                          <p:spTgt spid="168969"/>
                                        </p:tgtEl>
                                        <p:attrNameLst>
                                          <p:attrName>ppt_x</p:attrName>
                                        </p:attrNameLst>
                                      </p:cBhvr>
                                      <p:tavLst>
                                        <p:tav tm="0">
                                          <p:val>
                                            <p:strVal val="#ppt_x"/>
                                          </p:val>
                                        </p:tav>
                                        <p:tav tm="100000">
                                          <p:val>
                                            <p:strVal val="#ppt_x"/>
                                          </p:val>
                                        </p:tav>
                                      </p:tavLst>
                                    </p:anim>
                                    <p:anim calcmode="lin" valueType="num">
                                      <p:cBhvr additive="base">
                                        <p:cTn id="17" dur="5000" fill="hold"/>
                                        <p:tgtEl>
                                          <p:spTgt spid="168969"/>
                                        </p:tgtEl>
                                        <p:attrNameLst>
                                          <p:attrName>ppt_y</p:attrName>
                                        </p:attrNameLst>
                                      </p:cBhvr>
                                      <p:tavLst>
                                        <p:tav tm="0">
                                          <p:val>
                                            <p:strVal val="1+#ppt_h/2"/>
                                          </p:val>
                                        </p:tav>
                                        <p:tav tm="100000">
                                          <p:val>
                                            <p:strVal val="#ppt_y"/>
                                          </p:val>
                                        </p:tav>
                                      </p:tavLst>
                                    </p:anim>
                                  </p:childTnLst>
                                </p:cTn>
                              </p:par>
                              <p:par>
                                <p:cTn id="18" presetID="7" presetClass="entr" presetSubtype="4" fill="hold" grpId="0" nodeType="withEffect">
                                  <p:stCondLst>
                                    <p:cond delay="0"/>
                                  </p:stCondLst>
                                  <p:childTnLst>
                                    <p:set>
                                      <p:cBhvr>
                                        <p:cTn id="19" dur="1" fill="hold">
                                          <p:stCondLst>
                                            <p:cond delay="0"/>
                                          </p:stCondLst>
                                        </p:cTn>
                                        <p:tgtEl>
                                          <p:spTgt spid="168970"/>
                                        </p:tgtEl>
                                        <p:attrNameLst>
                                          <p:attrName>style.visibility</p:attrName>
                                        </p:attrNameLst>
                                      </p:cBhvr>
                                      <p:to>
                                        <p:strVal val="visible"/>
                                      </p:to>
                                    </p:set>
                                    <p:anim calcmode="lin" valueType="num">
                                      <p:cBhvr additive="base">
                                        <p:cTn id="20" dur="5000" fill="hold"/>
                                        <p:tgtEl>
                                          <p:spTgt spid="168970"/>
                                        </p:tgtEl>
                                        <p:attrNameLst>
                                          <p:attrName>ppt_x</p:attrName>
                                        </p:attrNameLst>
                                      </p:cBhvr>
                                      <p:tavLst>
                                        <p:tav tm="0">
                                          <p:val>
                                            <p:strVal val="#ppt_x"/>
                                          </p:val>
                                        </p:tav>
                                        <p:tav tm="100000">
                                          <p:val>
                                            <p:strVal val="#ppt_x"/>
                                          </p:val>
                                        </p:tav>
                                      </p:tavLst>
                                    </p:anim>
                                    <p:anim calcmode="lin" valueType="num">
                                      <p:cBhvr additive="base">
                                        <p:cTn id="21" dur="5000" fill="hold"/>
                                        <p:tgtEl>
                                          <p:spTgt spid="168970"/>
                                        </p:tgtEl>
                                        <p:attrNameLst>
                                          <p:attrName>ppt_y</p:attrName>
                                        </p:attrNameLst>
                                      </p:cBhvr>
                                      <p:tavLst>
                                        <p:tav tm="0">
                                          <p:val>
                                            <p:strVal val="1+#ppt_h/2"/>
                                          </p:val>
                                        </p:tav>
                                        <p:tav tm="100000">
                                          <p:val>
                                            <p:strVal val="#ppt_y"/>
                                          </p:val>
                                        </p:tav>
                                      </p:tavLst>
                                    </p:anim>
                                  </p:childTnLst>
                                </p:cTn>
                              </p:par>
                              <p:par>
                                <p:cTn id="22" presetID="7" presetClass="entr" presetSubtype="4" fill="hold" grpId="0" nodeType="withEffect">
                                  <p:stCondLst>
                                    <p:cond delay="0"/>
                                  </p:stCondLst>
                                  <p:childTnLst>
                                    <p:set>
                                      <p:cBhvr>
                                        <p:cTn id="23" dur="1" fill="hold">
                                          <p:stCondLst>
                                            <p:cond delay="0"/>
                                          </p:stCondLst>
                                        </p:cTn>
                                        <p:tgtEl>
                                          <p:spTgt spid="168972"/>
                                        </p:tgtEl>
                                        <p:attrNameLst>
                                          <p:attrName>style.visibility</p:attrName>
                                        </p:attrNameLst>
                                      </p:cBhvr>
                                      <p:to>
                                        <p:strVal val="visible"/>
                                      </p:to>
                                    </p:set>
                                    <p:anim calcmode="lin" valueType="num">
                                      <p:cBhvr additive="base">
                                        <p:cTn id="24" dur="5000" fill="hold"/>
                                        <p:tgtEl>
                                          <p:spTgt spid="168972"/>
                                        </p:tgtEl>
                                        <p:attrNameLst>
                                          <p:attrName>ppt_x</p:attrName>
                                        </p:attrNameLst>
                                      </p:cBhvr>
                                      <p:tavLst>
                                        <p:tav tm="0">
                                          <p:val>
                                            <p:strVal val="#ppt_x"/>
                                          </p:val>
                                        </p:tav>
                                        <p:tav tm="100000">
                                          <p:val>
                                            <p:strVal val="#ppt_x"/>
                                          </p:val>
                                        </p:tav>
                                      </p:tavLst>
                                    </p:anim>
                                    <p:anim calcmode="lin" valueType="num">
                                      <p:cBhvr additive="base">
                                        <p:cTn id="25" dur="5000" fill="hold"/>
                                        <p:tgtEl>
                                          <p:spTgt spid="168972"/>
                                        </p:tgtEl>
                                        <p:attrNameLst>
                                          <p:attrName>ppt_y</p:attrName>
                                        </p:attrNameLst>
                                      </p:cBhvr>
                                      <p:tavLst>
                                        <p:tav tm="0">
                                          <p:val>
                                            <p:strVal val="1+#ppt_h/2"/>
                                          </p:val>
                                        </p:tav>
                                        <p:tav tm="100000">
                                          <p:val>
                                            <p:strVal val="#ppt_y"/>
                                          </p:val>
                                        </p:tav>
                                      </p:tavLst>
                                    </p:anim>
                                  </p:childTnLst>
                                </p:cTn>
                              </p:par>
                              <p:par>
                                <p:cTn id="26" presetID="7" presetClass="entr" presetSubtype="4" fill="hold" grpId="0" nodeType="withEffect">
                                  <p:stCondLst>
                                    <p:cond delay="0"/>
                                  </p:stCondLst>
                                  <p:childTnLst>
                                    <p:set>
                                      <p:cBhvr>
                                        <p:cTn id="27" dur="1" fill="hold">
                                          <p:stCondLst>
                                            <p:cond delay="0"/>
                                          </p:stCondLst>
                                        </p:cTn>
                                        <p:tgtEl>
                                          <p:spTgt spid="168971"/>
                                        </p:tgtEl>
                                        <p:attrNameLst>
                                          <p:attrName>style.visibility</p:attrName>
                                        </p:attrNameLst>
                                      </p:cBhvr>
                                      <p:to>
                                        <p:strVal val="visible"/>
                                      </p:to>
                                    </p:set>
                                    <p:anim calcmode="lin" valueType="num">
                                      <p:cBhvr additive="base">
                                        <p:cTn id="28" dur="5000" fill="hold"/>
                                        <p:tgtEl>
                                          <p:spTgt spid="168971"/>
                                        </p:tgtEl>
                                        <p:attrNameLst>
                                          <p:attrName>ppt_x</p:attrName>
                                        </p:attrNameLst>
                                      </p:cBhvr>
                                      <p:tavLst>
                                        <p:tav tm="0">
                                          <p:val>
                                            <p:strVal val="#ppt_x"/>
                                          </p:val>
                                        </p:tav>
                                        <p:tav tm="100000">
                                          <p:val>
                                            <p:strVal val="#ppt_x"/>
                                          </p:val>
                                        </p:tav>
                                      </p:tavLst>
                                    </p:anim>
                                    <p:anim calcmode="lin" valueType="num">
                                      <p:cBhvr additive="base">
                                        <p:cTn id="29" dur="5000" fill="hold"/>
                                        <p:tgtEl>
                                          <p:spTgt spid="168971"/>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68973"/>
                                        </p:tgtEl>
                                        <p:attrNameLst>
                                          <p:attrName>style.visibility</p:attrName>
                                        </p:attrNameLst>
                                      </p:cBhvr>
                                      <p:to>
                                        <p:strVal val="visible"/>
                                      </p:to>
                                    </p:set>
                                    <p:animEffect transition="in" filter="blinds(horizontal)">
                                      <p:cBhvr>
                                        <p:cTn id="34" dur="500"/>
                                        <p:tgtEl>
                                          <p:spTgt spid="16897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nodeType="clickEffect">
                                  <p:stCondLst>
                                    <p:cond delay="0"/>
                                  </p:stCondLst>
                                  <p:childTnLst>
                                    <p:set>
                                      <p:cBhvr>
                                        <p:cTn id="38" dur="1" fill="hold">
                                          <p:stCondLst>
                                            <p:cond delay="0"/>
                                          </p:stCondLst>
                                        </p:cTn>
                                        <p:tgtEl>
                                          <p:spTgt spid="168974"/>
                                        </p:tgtEl>
                                        <p:attrNameLst>
                                          <p:attrName>style.visibility</p:attrName>
                                        </p:attrNameLst>
                                      </p:cBhvr>
                                      <p:to>
                                        <p:strVal val="visible"/>
                                      </p:to>
                                    </p:set>
                                    <p:animEffect transition="in" filter="blinds(horizontal)">
                                      <p:cBhvr>
                                        <p:cTn id="39" dur="500"/>
                                        <p:tgtEl>
                                          <p:spTgt spid="168974"/>
                                        </p:tgtEl>
                                      </p:cBhvr>
                                    </p:animEffect>
                                  </p:childTnLst>
                                </p:cTn>
                              </p:par>
                              <p:par>
                                <p:cTn id="40" presetID="3" presetClass="entr" presetSubtype="10" fill="hold" nodeType="withEffect">
                                  <p:stCondLst>
                                    <p:cond delay="0"/>
                                  </p:stCondLst>
                                  <p:childTnLst>
                                    <p:set>
                                      <p:cBhvr>
                                        <p:cTn id="41" dur="1" fill="hold">
                                          <p:stCondLst>
                                            <p:cond delay="0"/>
                                          </p:stCondLst>
                                        </p:cTn>
                                        <p:tgtEl>
                                          <p:spTgt spid="168975"/>
                                        </p:tgtEl>
                                        <p:attrNameLst>
                                          <p:attrName>style.visibility</p:attrName>
                                        </p:attrNameLst>
                                      </p:cBhvr>
                                      <p:to>
                                        <p:strVal val="visible"/>
                                      </p:to>
                                    </p:set>
                                    <p:animEffect transition="in" filter="blinds(horizontal)">
                                      <p:cBhvr>
                                        <p:cTn id="42" dur="500"/>
                                        <p:tgtEl>
                                          <p:spTgt spid="16897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168976"/>
                                        </p:tgtEl>
                                        <p:attrNameLst>
                                          <p:attrName>style.visibility</p:attrName>
                                        </p:attrNameLst>
                                      </p:cBhvr>
                                      <p:to>
                                        <p:strVal val="visible"/>
                                      </p:to>
                                    </p:set>
                                    <p:animEffect transition="in" filter="blinds(horizontal)">
                                      <p:cBhvr>
                                        <p:cTn id="47" dur="500"/>
                                        <p:tgtEl>
                                          <p:spTgt spid="168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5" grpId="0"/>
      <p:bldP spid="168969" grpId="0"/>
      <p:bldP spid="168970" grpId="0"/>
      <p:bldP spid="168971" grpId="0"/>
      <p:bldP spid="168972" grpId="0"/>
      <p:bldP spid="16897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69987" name="Text Box 3"/>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Lớp học trên đường</a:t>
            </a:r>
          </a:p>
        </p:txBody>
      </p:sp>
      <p:sp>
        <p:nvSpPr>
          <p:cNvPr id="169988" name="Text Box 4"/>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Héc –to-Ma-lô</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9221" name="WordArt 13"/>
          <p:cNvSpPr>
            <a:spLocks noChangeArrowheads="1" noChangeShapeType="1" noTextEdit="1"/>
          </p:cNvSpPr>
          <p:nvPr/>
        </p:nvSpPr>
        <p:spPr bwMode="auto">
          <a:xfrm>
            <a:off x="1828800" y="2819400"/>
            <a:ext cx="5105400" cy="1565275"/>
          </a:xfrm>
          <a:prstGeom prst="rect">
            <a:avLst/>
          </a:prstGeom>
        </p:spPr>
        <p:txBody>
          <a:bodyPr wrap="none" fromWordArt="1">
            <a:prstTxWarp prst="textDeflate">
              <a:avLst>
                <a:gd name="adj" fmla="val 26227"/>
              </a:avLst>
            </a:prstTxWarp>
          </a:bodyPr>
          <a:lstStyle/>
          <a:p>
            <a:r>
              <a:rPr lang="en-US" sz="3200" kern="10">
                <a:ln w="9525">
                  <a:solidFill>
                    <a:srgbClr val="000000"/>
                  </a:solidFill>
                  <a:round/>
                  <a:headEnd/>
                  <a:tailEnd/>
                </a:ln>
                <a:solidFill>
                  <a:srgbClr val="000000"/>
                </a:solidFill>
                <a:latin typeface="Arial"/>
                <a:cs typeface="Arial"/>
              </a:rPr>
              <a:t>ĐỌC THEO CẶP</a:t>
            </a:r>
          </a:p>
        </p:txBody>
      </p:sp>
    </p:spTree>
  </p:cSld>
  <p:clrMapOvr>
    <a:masterClrMapping/>
  </p:clrMapOvr>
  <p:transition spd="med">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74083" name="Text Box 3"/>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Lớp học trên đường</a:t>
            </a:r>
          </a:p>
        </p:txBody>
      </p:sp>
      <p:sp>
        <p:nvSpPr>
          <p:cNvPr id="174084" name="Text Box 4"/>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Héc –to-Ma-lô</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10245" name="WordArt 5"/>
          <p:cNvSpPr>
            <a:spLocks noChangeArrowheads="1" noChangeShapeType="1" noTextEdit="1"/>
          </p:cNvSpPr>
          <p:nvPr/>
        </p:nvSpPr>
        <p:spPr bwMode="auto">
          <a:xfrm>
            <a:off x="1828800" y="2743200"/>
            <a:ext cx="4953000" cy="1565275"/>
          </a:xfrm>
          <a:prstGeom prst="rect">
            <a:avLst/>
          </a:prstGeom>
        </p:spPr>
        <p:txBody>
          <a:bodyPr wrap="none" fromWordArt="1">
            <a:prstTxWarp prst="textDeflate">
              <a:avLst>
                <a:gd name="adj" fmla="val 26227"/>
              </a:avLst>
            </a:prstTxWarp>
          </a:bodyPr>
          <a:lstStyle/>
          <a:p>
            <a:r>
              <a:rPr lang="en-US" sz="3200" kern="10">
                <a:ln w="9525">
                  <a:solidFill>
                    <a:srgbClr val="000000"/>
                  </a:solidFill>
                  <a:round/>
                  <a:headEnd/>
                  <a:tailEnd/>
                </a:ln>
                <a:solidFill>
                  <a:srgbClr val="000000"/>
                </a:solidFill>
                <a:latin typeface="Arial"/>
                <a:cs typeface="Arial"/>
              </a:rPr>
              <a:t>TÌM HIỂU BÀI</a:t>
            </a:r>
          </a:p>
        </p:txBody>
      </p:sp>
    </p:spTree>
  </p:cSld>
  <p:clrMapOvr>
    <a:masterClrMapping/>
  </p:clrMapOvr>
  <p:transition spd="med">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78"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78181" name="AutoShape 5"/>
          <p:cNvSpPr>
            <a:spLocks noChangeArrowheads="1"/>
          </p:cNvSpPr>
          <p:nvPr/>
        </p:nvSpPr>
        <p:spPr bwMode="auto">
          <a:xfrm>
            <a:off x="609600" y="1981200"/>
            <a:ext cx="7696200" cy="2590800"/>
          </a:xfrm>
          <a:prstGeom prst="cloudCallout">
            <a:avLst>
              <a:gd name="adj1" fmla="val -51505"/>
              <a:gd name="adj2" fmla="val 113542"/>
            </a:avLst>
          </a:prstGeom>
          <a:gradFill rotWithShape="1">
            <a:gsLst>
              <a:gs pos="0">
                <a:srgbClr val="FFCCFF"/>
              </a:gs>
              <a:gs pos="50000">
                <a:schemeClr val="bg1"/>
              </a:gs>
              <a:gs pos="100000">
                <a:srgbClr val="FFCCFF"/>
              </a:gs>
            </a:gsLst>
            <a:lin ang="5400000" scaled="1"/>
          </a:gradFill>
          <a:ln w="9525">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178182" name="Rectangle 6"/>
          <p:cNvSpPr>
            <a:spLocks noGrp="1" noChangeArrowheads="1"/>
          </p:cNvSpPr>
          <p:nvPr>
            <p:ph type="title"/>
          </p:nvPr>
        </p:nvSpPr>
        <p:spPr>
          <a:xfrm>
            <a:off x="533400" y="2898775"/>
            <a:ext cx="8001000" cy="1216025"/>
          </a:xfrm>
        </p:spPr>
        <p:txBody>
          <a:bodyPr anchor="b"/>
          <a:lstStyle/>
          <a:p>
            <a:pPr eaLnBrk="1" hangingPunct="1">
              <a:defRPr/>
            </a:pPr>
            <a:r>
              <a:rPr lang="en-US" sz="4000" b="0" smtClean="0">
                <a:latin typeface="Arial"/>
              </a:rPr>
              <a:t>Nhân vật </a:t>
            </a:r>
            <a:r>
              <a:rPr lang="en-US" sz="4000" smtClean="0">
                <a:latin typeface="Arial"/>
              </a:rPr>
              <a:t>tôi</a:t>
            </a:r>
            <a:r>
              <a:rPr lang="en-US" sz="4000" b="0" smtClean="0">
                <a:latin typeface="Arial"/>
              </a:rPr>
              <a:t> và nhân vật </a:t>
            </a:r>
            <a:r>
              <a:rPr lang="en-US" sz="4000" smtClean="0">
                <a:latin typeface="Arial"/>
              </a:rPr>
              <a:t>Anh</a:t>
            </a:r>
            <a:r>
              <a:rPr lang="en-US" sz="4000" b="0" smtClean="0">
                <a:latin typeface="Arial"/>
              </a:rPr>
              <a:t> trong trong bài thơ là ai?</a:t>
            </a:r>
          </a:p>
        </p:txBody>
      </p:sp>
      <p:sp>
        <p:nvSpPr>
          <p:cNvPr id="178183" name="Text Box 7"/>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178184" name="Text Box 8"/>
          <p:cNvSpPr txBox="1">
            <a:spLocks noChangeArrowheads="1"/>
          </p:cNvSpPr>
          <p:nvPr/>
        </p:nvSpPr>
        <p:spPr bwMode="auto">
          <a:xfrm>
            <a:off x="2005013" y="8382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par>
    </p:tnLst>
  </p:timing>
</p:sld>
</file>

<file path=ppt/theme/theme1.xml><?xml version="1.0" encoding="utf-8"?>
<a:theme xmlns:a="http://schemas.openxmlformats.org/drawingml/2006/main" name="Maple">
  <a:themeElements>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4400" b="1" i="0" u="none" strike="noStrike" cap="none" normalizeH="0" baseline="0" smtClean="0">
            <a:ln>
              <a:noFill/>
            </a:ln>
            <a:solidFill>
              <a:srgbClr val="9933FF"/>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4400" b="1" i="0" u="none" strike="noStrike" cap="none" normalizeH="0" baseline="0" smtClean="0">
            <a:ln>
              <a:noFill/>
            </a:ln>
            <a:solidFill>
              <a:srgbClr val="9933FF"/>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Maple</Template>
  <TotalTime>1876</TotalTime>
  <Words>652</Words>
  <Application>Microsoft Office PowerPoint</Application>
  <PresentationFormat>On-screen Show (4:3)</PresentationFormat>
  <Paragraphs>134</Paragraphs>
  <Slides>19</Slides>
  <Notes>0</Notes>
  <HiddenSlides>0</HiddenSlides>
  <MMClips>1</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Maple</vt:lpstr>
      <vt:lpstr>Slide 1</vt:lpstr>
      <vt:lpstr>Slide 2</vt:lpstr>
      <vt:lpstr>Slide 3</vt:lpstr>
      <vt:lpstr>Em hãy quan sát và nói về tranh</vt:lpstr>
      <vt:lpstr>Slide 5</vt:lpstr>
      <vt:lpstr>Slide 6</vt:lpstr>
      <vt:lpstr>Slide 7</vt:lpstr>
      <vt:lpstr>Slide 8</vt:lpstr>
      <vt:lpstr>Nhân vật tôi và nhân vật Anh trong trong bài thơ là ai?</vt:lpstr>
      <vt:lpstr>Slide 10</vt:lpstr>
      <vt:lpstr>Slide 11</vt:lpstr>
      <vt:lpstr>Cảm giác thích thú của vị khách về phòng tranh được bộc lộ qua những chi tiết nào?</vt:lpstr>
      <vt:lpstr>Tranh vẽ của các bạn nhỏ có gì ngộ nghĩnh?</vt:lpstr>
      <vt:lpstr>  Em hiểu ba dòng thơ cuối     như thế nào? </vt:lpstr>
      <vt:lpstr>Slide 15</vt:lpstr>
      <vt:lpstr>Slide 16</vt:lpstr>
      <vt:lpstr>Slide 17</vt:lpstr>
      <vt:lpstr>Slide 18</vt:lpstr>
      <vt:lpstr>Slide 19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Hue</dc:creator>
  <cp:lastModifiedBy>Admin</cp:lastModifiedBy>
  <cp:revision>196</cp:revision>
  <dcterms:created xsi:type="dcterms:W3CDTF">2007-03-03T12:32:10Z</dcterms:created>
  <dcterms:modified xsi:type="dcterms:W3CDTF">2024-04-30T08:40:31Z</dcterms:modified>
</cp:coreProperties>
</file>