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notesMasterIdLst>
    <p:notesMasterId r:id="rId11"/>
  </p:notesMasterIdLst>
  <p:sldIdLst>
    <p:sldId id="264" r:id="rId4"/>
    <p:sldId id="259" r:id="rId5"/>
    <p:sldId id="260" r:id="rId6"/>
    <p:sldId id="262" r:id="rId7"/>
    <p:sldId id="261" r:id="rId8"/>
    <p:sldId id="258"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122" y="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A3528-9E04-4EAB-9746-DF57690C00E6}" type="datetimeFigureOut">
              <a:rPr lang="en-US" smtClean="0"/>
              <a:pPr/>
              <a:t>30/4/2024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6CB4B-785B-4F3D-9406-B53CA1E3A465}" type="slidenum">
              <a:rPr lang="en-US" smtClean="0"/>
              <a:pPr/>
              <a:t>‹#›</a:t>
            </a:fld>
            <a:endParaRPr lang="en-US"/>
          </a:p>
        </p:txBody>
      </p:sp>
    </p:spTree>
    <p:extLst>
      <p:ext uri="{BB962C8B-B14F-4D97-AF65-F5344CB8AC3E}">
        <p14:creationId xmlns:p14="http://schemas.microsoft.com/office/powerpoint/2010/main" xmlns="" val="2698642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E8A5BDC-475C-470C-AA22-2DBDCA373420}"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3991DCC-2419-4859-86EF-644D9DE5DE6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229393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F096017-D9C5-41F8-A5D9-26C2E4A2A980}"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E8C27D9-20D8-44FA-839A-FEB1E2B0DFB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288793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639CA6-A5B9-4172-9506-40CA3EAEADCF}"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A88CF71-4FCF-4C0A-8BE3-5E3E12B40E8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4040429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286000"/>
            <a:ext cx="8229600" cy="1143000"/>
          </a:xfrm>
        </p:spPr>
        <p:txBody>
          <a:bodyPr/>
          <a:lstStyle>
            <a:lvl1pPr>
              <a:defRPr/>
            </a:lvl1pPr>
          </a:lstStyle>
          <a:p>
            <a:r>
              <a:rPr lang="en-US"/>
              <a:t>Click to edit Master title style</a:t>
            </a:r>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xmlns="" val="27165474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AFB3E35D-54E9-41DB-973A-0F259B397BD0}" type="slidenum">
              <a:rPr lang="ar-SA" altLang="en-US"/>
              <a:pPr>
                <a:defRPr/>
              </a:pPr>
              <a:t>‹#›</a:t>
            </a:fld>
            <a:endParaRPr lang="en-US" altLang="en-US"/>
          </a:p>
        </p:txBody>
      </p:sp>
    </p:spTree>
    <p:extLst>
      <p:ext uri="{BB962C8B-B14F-4D97-AF65-F5344CB8AC3E}">
        <p14:creationId xmlns:p14="http://schemas.microsoft.com/office/powerpoint/2010/main" xmlns="" val="281836855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8B22023C-3981-4233-9A5D-1B05A978D9E5}" type="slidenum">
              <a:rPr lang="ar-SA" altLang="en-US"/>
              <a:pPr>
                <a:defRPr/>
              </a:pPr>
              <a:t>‹#›</a:t>
            </a:fld>
            <a:endParaRPr lang="en-US" altLang="en-US"/>
          </a:p>
        </p:txBody>
      </p:sp>
    </p:spTree>
    <p:extLst>
      <p:ext uri="{BB962C8B-B14F-4D97-AF65-F5344CB8AC3E}">
        <p14:creationId xmlns:p14="http://schemas.microsoft.com/office/powerpoint/2010/main" xmlns="" val="78157602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5"/>
          <p:cNvSpPr>
            <a:spLocks noGrp="1" noChangeArrowheads="1"/>
          </p:cNvSpPr>
          <p:nvPr>
            <p:ph type="ftr" sz="quarter" idx="10"/>
          </p:nvPr>
        </p:nvSpPr>
        <p:spPr>
          <a:ln/>
        </p:spPr>
        <p:txBody>
          <a:bodyPr/>
          <a:lstStyle>
            <a:lvl1pPr>
              <a:defRPr/>
            </a:lvl1pPr>
          </a:lstStyle>
          <a:p>
            <a:pPr>
              <a:defRPr/>
            </a:pPr>
            <a:fld id="{000A11F1-76B0-4D7E-835A-29AEBCF7D15B}" type="slidenum">
              <a:rPr lang="ar-SA" altLang="en-US"/>
              <a:pPr>
                <a:defRPr/>
              </a:pPr>
              <a:t>‹#›</a:t>
            </a:fld>
            <a:endParaRPr lang="en-US" altLang="en-US"/>
          </a:p>
        </p:txBody>
      </p:sp>
    </p:spTree>
    <p:extLst>
      <p:ext uri="{BB962C8B-B14F-4D97-AF65-F5344CB8AC3E}">
        <p14:creationId xmlns:p14="http://schemas.microsoft.com/office/powerpoint/2010/main" xmlns="" val="422818693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5"/>
          <p:cNvSpPr>
            <a:spLocks noGrp="1" noChangeArrowheads="1"/>
          </p:cNvSpPr>
          <p:nvPr>
            <p:ph type="ftr" sz="quarter" idx="10"/>
          </p:nvPr>
        </p:nvSpPr>
        <p:spPr>
          <a:ln/>
        </p:spPr>
        <p:txBody>
          <a:bodyPr/>
          <a:lstStyle>
            <a:lvl1pPr>
              <a:defRPr/>
            </a:lvl1pPr>
          </a:lstStyle>
          <a:p>
            <a:pPr>
              <a:defRPr/>
            </a:pPr>
            <a:fld id="{5BB1D16D-E285-4F9B-AE70-5C784048DBCA}" type="slidenum">
              <a:rPr lang="ar-SA" altLang="en-US"/>
              <a:pPr>
                <a:defRPr/>
              </a:pPr>
              <a:t>‹#›</a:t>
            </a:fld>
            <a:endParaRPr lang="en-US" altLang="en-US"/>
          </a:p>
        </p:txBody>
      </p:sp>
    </p:spTree>
    <p:extLst>
      <p:ext uri="{BB962C8B-B14F-4D97-AF65-F5344CB8AC3E}">
        <p14:creationId xmlns:p14="http://schemas.microsoft.com/office/powerpoint/2010/main" xmlns="" val="45209997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5"/>
          <p:cNvSpPr>
            <a:spLocks noGrp="1" noChangeArrowheads="1"/>
          </p:cNvSpPr>
          <p:nvPr>
            <p:ph type="ftr" sz="quarter" idx="10"/>
          </p:nvPr>
        </p:nvSpPr>
        <p:spPr>
          <a:ln/>
        </p:spPr>
        <p:txBody>
          <a:bodyPr/>
          <a:lstStyle>
            <a:lvl1pPr>
              <a:defRPr/>
            </a:lvl1pPr>
          </a:lstStyle>
          <a:p>
            <a:pPr>
              <a:defRPr/>
            </a:pPr>
            <a:fld id="{E390DE69-FDB9-473F-B63E-F01251DCD6E8}" type="slidenum">
              <a:rPr lang="ar-SA" altLang="en-US"/>
              <a:pPr>
                <a:defRPr/>
              </a:pPr>
              <a:t>‹#›</a:t>
            </a:fld>
            <a:endParaRPr lang="en-US" altLang="en-US"/>
          </a:p>
        </p:txBody>
      </p:sp>
    </p:spTree>
    <p:extLst>
      <p:ext uri="{BB962C8B-B14F-4D97-AF65-F5344CB8AC3E}">
        <p14:creationId xmlns:p14="http://schemas.microsoft.com/office/powerpoint/2010/main" xmlns="" val="134559939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95253DAE-82CA-404C-80DA-34123CC6036E}" type="slidenum">
              <a:rPr lang="ar-SA" altLang="en-US"/>
              <a:pPr>
                <a:defRPr/>
              </a:pPr>
              <a:t>‹#›</a:t>
            </a:fld>
            <a:endParaRPr lang="en-US" altLang="en-US"/>
          </a:p>
        </p:txBody>
      </p:sp>
    </p:spTree>
    <p:extLst>
      <p:ext uri="{BB962C8B-B14F-4D97-AF65-F5344CB8AC3E}">
        <p14:creationId xmlns:p14="http://schemas.microsoft.com/office/powerpoint/2010/main" xmlns="" val="242005008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DEF1E652-D62F-4D12-B380-75505D3C8222}" type="slidenum">
              <a:rPr lang="ar-SA" altLang="en-US"/>
              <a:pPr>
                <a:defRPr/>
              </a:pPr>
              <a:t>‹#›</a:t>
            </a:fld>
            <a:endParaRPr lang="en-US" altLang="en-US"/>
          </a:p>
        </p:txBody>
      </p:sp>
    </p:spTree>
    <p:extLst>
      <p:ext uri="{BB962C8B-B14F-4D97-AF65-F5344CB8AC3E}">
        <p14:creationId xmlns:p14="http://schemas.microsoft.com/office/powerpoint/2010/main" xmlns="" val="12897657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7AA05F1-55C6-4972-88C4-181F7EC71AFF}"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82ECB01-C202-4A90-B7AA-58502032305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386394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43B27882-9B18-48AF-B749-1F7E94F01372}" type="slidenum">
              <a:rPr lang="ar-SA" altLang="en-US"/>
              <a:pPr>
                <a:defRPr/>
              </a:pPr>
              <a:t>‹#›</a:t>
            </a:fld>
            <a:endParaRPr lang="en-US" altLang="en-US"/>
          </a:p>
        </p:txBody>
      </p:sp>
    </p:spTree>
    <p:extLst>
      <p:ext uri="{BB962C8B-B14F-4D97-AF65-F5344CB8AC3E}">
        <p14:creationId xmlns:p14="http://schemas.microsoft.com/office/powerpoint/2010/main" xmlns="" val="328507817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A854EA4D-1D94-4A6E-83E5-69F730BF5384}" type="slidenum">
              <a:rPr lang="ar-SA" altLang="en-US"/>
              <a:pPr>
                <a:defRPr/>
              </a:pPr>
              <a:t>‹#›</a:t>
            </a:fld>
            <a:endParaRPr lang="en-US" altLang="en-US"/>
          </a:p>
        </p:txBody>
      </p:sp>
    </p:spTree>
    <p:extLst>
      <p:ext uri="{BB962C8B-B14F-4D97-AF65-F5344CB8AC3E}">
        <p14:creationId xmlns:p14="http://schemas.microsoft.com/office/powerpoint/2010/main" xmlns="" val="2751502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86400"/>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609600"/>
            <a:ext cx="6019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83EFC4BB-88A8-4F7B-80AA-09C1ACB9A55D}" type="slidenum">
              <a:rPr lang="ar-SA" altLang="en-US"/>
              <a:pPr>
                <a:defRPr/>
              </a:pPr>
              <a:t>‹#›</a:t>
            </a:fld>
            <a:endParaRPr lang="en-US" altLang="en-US"/>
          </a:p>
        </p:txBody>
      </p:sp>
    </p:spTree>
    <p:extLst>
      <p:ext uri="{BB962C8B-B14F-4D97-AF65-F5344CB8AC3E}">
        <p14:creationId xmlns:p14="http://schemas.microsoft.com/office/powerpoint/2010/main" xmlns="" val="210840493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5"/>
          <p:cNvSpPr>
            <a:spLocks noGrp="1" noChangeArrowheads="1"/>
          </p:cNvSpPr>
          <p:nvPr>
            <p:ph type="ftr" sz="quarter" idx="10"/>
          </p:nvPr>
        </p:nvSpPr>
        <p:spPr>
          <a:ln/>
        </p:spPr>
        <p:txBody>
          <a:bodyPr/>
          <a:lstStyle>
            <a:lvl1pPr>
              <a:defRPr/>
            </a:lvl1pPr>
          </a:lstStyle>
          <a:p>
            <a:pPr>
              <a:defRPr/>
            </a:pPr>
            <a:fld id="{25B2E24C-5D8C-4161-AFEC-51495424E9FC}" type="slidenum">
              <a:rPr lang="ar-SA" altLang="en-US"/>
              <a:pPr>
                <a:defRPr/>
              </a:pPr>
              <a:t>‹#›</a:t>
            </a:fld>
            <a:endParaRPr lang="en-US" altLang="en-US"/>
          </a:p>
        </p:txBody>
      </p:sp>
    </p:spTree>
    <p:extLst>
      <p:ext uri="{BB962C8B-B14F-4D97-AF65-F5344CB8AC3E}">
        <p14:creationId xmlns:p14="http://schemas.microsoft.com/office/powerpoint/2010/main" xmlns="" val="397153772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a:t>Click to edit Master title style</a:t>
            </a:r>
            <a:endParaRPr lang="vi-VN"/>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Rectangle 5"/>
          <p:cNvSpPr>
            <a:spLocks noGrp="1" noChangeArrowheads="1"/>
          </p:cNvSpPr>
          <p:nvPr>
            <p:ph type="ftr" sz="quarter" idx="10"/>
          </p:nvPr>
        </p:nvSpPr>
        <p:spPr>
          <a:ln/>
        </p:spPr>
        <p:txBody>
          <a:bodyPr/>
          <a:lstStyle>
            <a:lvl1pPr>
              <a:defRPr/>
            </a:lvl1pPr>
          </a:lstStyle>
          <a:p>
            <a:pPr>
              <a:defRPr/>
            </a:pPr>
            <a:fld id="{88ED76AE-D0B8-4161-BEE8-46325AAD765B}" type="slidenum">
              <a:rPr lang="ar-SA" altLang="en-US"/>
              <a:pPr>
                <a:defRPr/>
              </a:pPr>
              <a:t>‹#›</a:t>
            </a:fld>
            <a:endParaRPr lang="en-US" altLang="en-US"/>
          </a:p>
        </p:txBody>
      </p:sp>
    </p:spTree>
    <p:extLst>
      <p:ext uri="{BB962C8B-B14F-4D97-AF65-F5344CB8AC3E}">
        <p14:creationId xmlns:p14="http://schemas.microsoft.com/office/powerpoint/2010/main" xmlns="" val="374688009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286000"/>
            <a:ext cx="8229600" cy="1143000"/>
          </a:xfrm>
        </p:spPr>
        <p:txBody>
          <a:bodyPr/>
          <a:lstStyle>
            <a:lvl1pPr>
              <a:defRPr/>
            </a:lvl1pPr>
          </a:lstStyle>
          <a:p>
            <a:r>
              <a:rPr lang="en-US"/>
              <a:t>Click to edit Master title style</a:t>
            </a:r>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xmlns="" val="78216259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754731DC-0110-48F1-A129-43BA09DBF895}" type="slidenum">
              <a:rPr lang="ar-SA" altLang="en-US"/>
              <a:pPr>
                <a:defRPr/>
              </a:pPr>
              <a:t>‹#›</a:t>
            </a:fld>
            <a:endParaRPr lang="en-US" altLang="en-US"/>
          </a:p>
        </p:txBody>
      </p:sp>
    </p:spTree>
    <p:extLst>
      <p:ext uri="{BB962C8B-B14F-4D97-AF65-F5344CB8AC3E}">
        <p14:creationId xmlns:p14="http://schemas.microsoft.com/office/powerpoint/2010/main" xmlns="" val="376944722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C9DA20FA-EB06-4BAC-8766-C147D5ECD353}" type="slidenum">
              <a:rPr lang="ar-SA" altLang="en-US"/>
              <a:pPr>
                <a:defRPr/>
              </a:pPr>
              <a:t>‹#›</a:t>
            </a:fld>
            <a:endParaRPr lang="en-US" altLang="en-US"/>
          </a:p>
        </p:txBody>
      </p:sp>
    </p:spTree>
    <p:extLst>
      <p:ext uri="{BB962C8B-B14F-4D97-AF65-F5344CB8AC3E}">
        <p14:creationId xmlns:p14="http://schemas.microsoft.com/office/powerpoint/2010/main" xmlns="" val="377849704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5"/>
          <p:cNvSpPr>
            <a:spLocks noGrp="1" noChangeArrowheads="1"/>
          </p:cNvSpPr>
          <p:nvPr>
            <p:ph type="ftr" sz="quarter" idx="10"/>
          </p:nvPr>
        </p:nvSpPr>
        <p:spPr>
          <a:ln/>
        </p:spPr>
        <p:txBody>
          <a:bodyPr/>
          <a:lstStyle>
            <a:lvl1pPr>
              <a:defRPr/>
            </a:lvl1pPr>
          </a:lstStyle>
          <a:p>
            <a:pPr>
              <a:defRPr/>
            </a:pPr>
            <a:fld id="{2F7C2384-D762-4F67-A753-FEE200B9229C}" type="slidenum">
              <a:rPr lang="ar-SA" altLang="en-US"/>
              <a:pPr>
                <a:defRPr/>
              </a:pPr>
              <a:t>‹#›</a:t>
            </a:fld>
            <a:endParaRPr lang="en-US" altLang="en-US"/>
          </a:p>
        </p:txBody>
      </p:sp>
    </p:spTree>
    <p:extLst>
      <p:ext uri="{BB962C8B-B14F-4D97-AF65-F5344CB8AC3E}">
        <p14:creationId xmlns:p14="http://schemas.microsoft.com/office/powerpoint/2010/main" xmlns="" val="33000853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5"/>
          <p:cNvSpPr>
            <a:spLocks noGrp="1" noChangeArrowheads="1"/>
          </p:cNvSpPr>
          <p:nvPr>
            <p:ph type="ftr" sz="quarter" idx="10"/>
          </p:nvPr>
        </p:nvSpPr>
        <p:spPr>
          <a:ln/>
        </p:spPr>
        <p:txBody>
          <a:bodyPr/>
          <a:lstStyle>
            <a:lvl1pPr>
              <a:defRPr/>
            </a:lvl1pPr>
          </a:lstStyle>
          <a:p>
            <a:pPr>
              <a:defRPr/>
            </a:pPr>
            <a:fld id="{4F1B18C9-7CCD-47B3-B990-CE4DC77FE07C}" type="slidenum">
              <a:rPr lang="ar-SA" altLang="en-US"/>
              <a:pPr>
                <a:defRPr/>
              </a:pPr>
              <a:t>‹#›</a:t>
            </a:fld>
            <a:endParaRPr lang="en-US" altLang="en-US"/>
          </a:p>
        </p:txBody>
      </p:sp>
    </p:spTree>
    <p:extLst>
      <p:ext uri="{BB962C8B-B14F-4D97-AF65-F5344CB8AC3E}">
        <p14:creationId xmlns:p14="http://schemas.microsoft.com/office/powerpoint/2010/main" xmlns="" val="4975656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0ED9D04-9E85-4994-8FDA-B8A68ACC5681}"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1AAD934-C13E-46F4-89BA-040011BF033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5987411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5"/>
          <p:cNvSpPr>
            <a:spLocks noGrp="1" noChangeArrowheads="1"/>
          </p:cNvSpPr>
          <p:nvPr>
            <p:ph type="ftr" sz="quarter" idx="10"/>
          </p:nvPr>
        </p:nvSpPr>
        <p:spPr>
          <a:ln/>
        </p:spPr>
        <p:txBody>
          <a:bodyPr/>
          <a:lstStyle>
            <a:lvl1pPr>
              <a:defRPr/>
            </a:lvl1pPr>
          </a:lstStyle>
          <a:p>
            <a:pPr>
              <a:defRPr/>
            </a:pPr>
            <a:fld id="{693C7FFC-49F4-4FE7-85BA-BBC505CF6F2F}" type="slidenum">
              <a:rPr lang="ar-SA" altLang="en-US"/>
              <a:pPr>
                <a:defRPr/>
              </a:pPr>
              <a:t>‹#›</a:t>
            </a:fld>
            <a:endParaRPr lang="en-US" altLang="en-US"/>
          </a:p>
        </p:txBody>
      </p:sp>
    </p:spTree>
    <p:extLst>
      <p:ext uri="{BB962C8B-B14F-4D97-AF65-F5344CB8AC3E}">
        <p14:creationId xmlns:p14="http://schemas.microsoft.com/office/powerpoint/2010/main" xmlns="" val="16535837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298E4E88-77A1-434C-A2A1-56548BECD616}" type="slidenum">
              <a:rPr lang="ar-SA" altLang="en-US"/>
              <a:pPr>
                <a:defRPr/>
              </a:pPr>
              <a:t>‹#›</a:t>
            </a:fld>
            <a:endParaRPr lang="en-US" altLang="en-US"/>
          </a:p>
        </p:txBody>
      </p:sp>
    </p:spTree>
    <p:extLst>
      <p:ext uri="{BB962C8B-B14F-4D97-AF65-F5344CB8AC3E}">
        <p14:creationId xmlns:p14="http://schemas.microsoft.com/office/powerpoint/2010/main" xmlns="" val="313676754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2FC1B835-7B33-4768-B568-F7615434CB57}" type="slidenum">
              <a:rPr lang="ar-SA" altLang="en-US"/>
              <a:pPr>
                <a:defRPr/>
              </a:pPr>
              <a:t>‹#›</a:t>
            </a:fld>
            <a:endParaRPr lang="en-US" altLang="en-US"/>
          </a:p>
        </p:txBody>
      </p:sp>
    </p:spTree>
    <p:extLst>
      <p:ext uri="{BB962C8B-B14F-4D97-AF65-F5344CB8AC3E}">
        <p14:creationId xmlns:p14="http://schemas.microsoft.com/office/powerpoint/2010/main" xmlns="" val="1211792197"/>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E606FBE0-6937-4810-91C4-29A4B1C7F5F5}" type="slidenum">
              <a:rPr lang="ar-SA" altLang="en-US"/>
              <a:pPr>
                <a:defRPr/>
              </a:pPr>
              <a:t>‹#›</a:t>
            </a:fld>
            <a:endParaRPr lang="en-US" altLang="en-US"/>
          </a:p>
        </p:txBody>
      </p:sp>
    </p:spTree>
    <p:extLst>
      <p:ext uri="{BB962C8B-B14F-4D97-AF65-F5344CB8AC3E}">
        <p14:creationId xmlns:p14="http://schemas.microsoft.com/office/powerpoint/2010/main" xmlns="" val="396657475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3ACA8E1C-F941-4FB8-98FE-E9E2489017E7}" type="slidenum">
              <a:rPr lang="ar-SA" altLang="en-US"/>
              <a:pPr>
                <a:defRPr/>
              </a:pPr>
              <a:t>‹#›</a:t>
            </a:fld>
            <a:endParaRPr lang="en-US" altLang="en-US"/>
          </a:p>
        </p:txBody>
      </p:sp>
    </p:spTree>
    <p:extLst>
      <p:ext uri="{BB962C8B-B14F-4D97-AF65-F5344CB8AC3E}">
        <p14:creationId xmlns:p14="http://schemas.microsoft.com/office/powerpoint/2010/main" xmlns="" val="160371414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86400"/>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609600"/>
            <a:ext cx="6019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5"/>
          <p:cNvSpPr>
            <a:spLocks noGrp="1" noChangeArrowheads="1"/>
          </p:cNvSpPr>
          <p:nvPr>
            <p:ph type="ftr" sz="quarter" idx="10"/>
          </p:nvPr>
        </p:nvSpPr>
        <p:spPr>
          <a:ln/>
        </p:spPr>
        <p:txBody>
          <a:bodyPr/>
          <a:lstStyle>
            <a:lvl1pPr>
              <a:defRPr/>
            </a:lvl1pPr>
          </a:lstStyle>
          <a:p>
            <a:pPr>
              <a:defRPr/>
            </a:pPr>
            <a:fld id="{DBD559EA-74DD-474A-8758-7B0F42865681}" type="slidenum">
              <a:rPr lang="ar-SA" altLang="en-US"/>
              <a:pPr>
                <a:defRPr/>
              </a:pPr>
              <a:t>‹#›</a:t>
            </a:fld>
            <a:endParaRPr lang="en-US" altLang="en-US"/>
          </a:p>
        </p:txBody>
      </p:sp>
    </p:spTree>
    <p:extLst>
      <p:ext uri="{BB962C8B-B14F-4D97-AF65-F5344CB8AC3E}">
        <p14:creationId xmlns:p14="http://schemas.microsoft.com/office/powerpoint/2010/main" xmlns="" val="276085837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5"/>
          <p:cNvSpPr>
            <a:spLocks noGrp="1" noChangeArrowheads="1"/>
          </p:cNvSpPr>
          <p:nvPr>
            <p:ph type="ftr" sz="quarter" idx="10"/>
          </p:nvPr>
        </p:nvSpPr>
        <p:spPr>
          <a:ln/>
        </p:spPr>
        <p:txBody>
          <a:bodyPr/>
          <a:lstStyle>
            <a:lvl1pPr>
              <a:defRPr/>
            </a:lvl1pPr>
          </a:lstStyle>
          <a:p>
            <a:pPr>
              <a:defRPr/>
            </a:pPr>
            <a:fld id="{FF49A862-CBCA-4F3F-A0D0-593E89554D64}" type="slidenum">
              <a:rPr lang="ar-SA" altLang="en-US"/>
              <a:pPr>
                <a:defRPr/>
              </a:pPr>
              <a:t>‹#›</a:t>
            </a:fld>
            <a:endParaRPr lang="en-US" altLang="en-US"/>
          </a:p>
        </p:txBody>
      </p:sp>
    </p:spTree>
    <p:extLst>
      <p:ext uri="{BB962C8B-B14F-4D97-AF65-F5344CB8AC3E}">
        <p14:creationId xmlns:p14="http://schemas.microsoft.com/office/powerpoint/2010/main" xmlns="" val="77321268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a:t>Click to edit Master title style</a:t>
            </a:r>
            <a:endParaRPr lang="vi-VN"/>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Rectangle 5"/>
          <p:cNvSpPr>
            <a:spLocks noGrp="1" noChangeArrowheads="1"/>
          </p:cNvSpPr>
          <p:nvPr>
            <p:ph type="ftr" sz="quarter" idx="10"/>
          </p:nvPr>
        </p:nvSpPr>
        <p:spPr>
          <a:ln/>
        </p:spPr>
        <p:txBody>
          <a:bodyPr/>
          <a:lstStyle>
            <a:lvl1pPr>
              <a:defRPr/>
            </a:lvl1pPr>
          </a:lstStyle>
          <a:p>
            <a:pPr>
              <a:defRPr/>
            </a:pPr>
            <a:fld id="{CA4B0D30-A7B4-422C-8674-45C4D56CFAF0}" type="slidenum">
              <a:rPr lang="ar-SA" altLang="en-US"/>
              <a:pPr>
                <a:defRPr/>
              </a:pPr>
              <a:t>‹#›</a:t>
            </a:fld>
            <a:endParaRPr lang="en-US" altLang="en-US"/>
          </a:p>
        </p:txBody>
      </p:sp>
    </p:spTree>
    <p:extLst>
      <p:ext uri="{BB962C8B-B14F-4D97-AF65-F5344CB8AC3E}">
        <p14:creationId xmlns:p14="http://schemas.microsoft.com/office/powerpoint/2010/main" xmlns="" val="17908944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76D20A19-1507-48F7-9E80-C2C6851B5711}"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DFC2E116-8827-4232-B96C-6A0DFAB7196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15191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29DBB14-4392-49BF-87D1-8891176814B2}"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54EFC51B-5EAE-4F7E-ADB7-50CFA5CCDD2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429300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2899307-C4FA-49D7-9A3B-1EF5EA130E7D}"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BF5DF3C-4C94-4EE3-AB1D-F5E3365A47F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7587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CA82455-86D3-46F1-8F21-240C50011EAF}"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09A03A2-A852-44B6-B4BB-1E5DFFC5F9A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66109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390854-1055-4699-9FB3-0D732476A3F1}"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5AD3929-249E-4013-A419-4C343486E00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25117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0C9ECAA-5EDE-4CB2-8E59-7E98A25DDC5F}" type="datetimeFigureOut">
              <a:rPr lang="en-US" smtClean="0">
                <a:solidFill>
                  <a:prstClr val="black">
                    <a:tint val="75000"/>
                  </a:prstClr>
                </a:solidFill>
              </a:rPr>
              <a:pPr>
                <a:defRPr/>
              </a:pPr>
              <a:t>30/4/2024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753EECB-6381-4DE6-A745-099B9004A21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21964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5AC046E4-D799-4A45-844F-B151364DFFBA}" type="datetimeFigureOut">
              <a:rPr lang="en-US" smtClean="0">
                <a:solidFill>
                  <a:prstClr val="black">
                    <a:tint val="75000"/>
                  </a:prstClr>
                </a:solidFill>
                <a:latin typeface="Arial" charset="0"/>
                <a:cs typeface="Arial" charset="0"/>
              </a:rPr>
              <a:pPr fontAlgn="base">
                <a:spcBef>
                  <a:spcPct val="0"/>
                </a:spcBef>
                <a:spcAft>
                  <a:spcPct val="0"/>
                </a:spcAft>
                <a:defRPr/>
              </a:pPr>
              <a:t>30/4/2024</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E2C38362-FE65-49D0-B644-7370C4400FB7}" type="slidenum">
              <a:rPr lang="en-US" smtClean="0">
                <a:solidFill>
                  <a:prstClr val="black">
                    <a:tint val="75000"/>
                  </a:prstClr>
                </a:solidFill>
                <a:latin typeface="Arial" charset="0"/>
                <a:cs typeface="Arial" charset="0"/>
              </a:rPr>
              <a:pPr fontAlgn="base">
                <a:spcBef>
                  <a:spcPct val="0"/>
                </a:spcBef>
                <a:spcAft>
                  <a:spcPct val="0"/>
                </a:spcAft>
                <a:defRPr/>
              </a:pPr>
              <a:t>‹#›</a:t>
            </a:fld>
            <a:endParaRPr lang="en-US">
              <a:solidFill>
                <a:prstClr val="black">
                  <a:tint val="75000"/>
                </a:prstClr>
              </a:solidFill>
              <a:latin typeface="Arial" charset="0"/>
              <a:cs typeface="Arial" charset="0"/>
            </a:endParaRPr>
          </a:p>
        </p:txBody>
      </p:sp>
    </p:spTree>
    <p:extLst>
      <p:ext uri="{BB962C8B-B14F-4D97-AF65-F5344CB8AC3E}">
        <p14:creationId xmlns:p14="http://schemas.microsoft.com/office/powerpoint/2010/main" xmlns="" val="2347265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3000" r="-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7315200" y="63246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rgbClr val="FF3300"/>
                </a:solidFill>
                <a:latin typeface="Trebuchet MS" pitchFamily="34" charset="0"/>
                <a:cs typeface="Arial" charset="0"/>
              </a:defRPr>
            </a:lvl1pPr>
          </a:lstStyle>
          <a:p>
            <a:pPr eaLnBrk="0" fontAlgn="base" hangingPunct="0">
              <a:spcBef>
                <a:spcPct val="0"/>
              </a:spcBef>
              <a:spcAft>
                <a:spcPct val="0"/>
              </a:spcAft>
              <a:defRPr/>
            </a:pPr>
            <a:fld id="{50285E2A-0321-471C-89C6-817951209D48}" type="slidenum">
              <a:rPr lang="ar-SA" altLang="en-US"/>
              <a:pPr eaLnBrk="0" fontAlgn="base" hangingPunct="0">
                <a:spcBef>
                  <a:spcPct val="0"/>
                </a:spcBef>
                <a:spcAft>
                  <a:spcPct val="0"/>
                </a:spcAft>
                <a:defRPr/>
              </a:pPr>
              <a:t>‹#›</a:t>
            </a:fld>
            <a:endParaRPr lang="en-US" altLang="en-US"/>
          </a:p>
        </p:txBody>
      </p:sp>
    </p:spTree>
    <p:extLst>
      <p:ext uri="{BB962C8B-B14F-4D97-AF65-F5344CB8AC3E}">
        <p14:creationId xmlns:p14="http://schemas.microsoft.com/office/powerpoint/2010/main" xmlns="" val="1765672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3042B"/>
          </a:solidFill>
          <a:latin typeface="+mn-lt"/>
          <a:ea typeface="+mn-ea"/>
          <a:cs typeface="+mn-cs"/>
        </a:defRPr>
      </a:lvl1pPr>
      <a:lvl2pPr marL="742950" indent="-285750" algn="l" rtl="0" eaLnBrk="0" fontAlgn="base" hangingPunct="0">
        <a:spcBef>
          <a:spcPct val="20000"/>
        </a:spcBef>
        <a:spcAft>
          <a:spcPct val="0"/>
        </a:spcAft>
        <a:buChar char="–"/>
        <a:defRPr sz="2800">
          <a:solidFill>
            <a:srgbClr val="03042B"/>
          </a:solidFill>
          <a:latin typeface="+mn-lt"/>
        </a:defRPr>
      </a:lvl2pPr>
      <a:lvl3pPr marL="1143000" indent="-228600" algn="l" rtl="0" eaLnBrk="0" fontAlgn="base" hangingPunct="0">
        <a:spcBef>
          <a:spcPct val="20000"/>
        </a:spcBef>
        <a:spcAft>
          <a:spcPct val="0"/>
        </a:spcAft>
        <a:buChar char="•"/>
        <a:defRPr sz="2400">
          <a:solidFill>
            <a:srgbClr val="03042B"/>
          </a:solidFill>
          <a:latin typeface="+mn-lt"/>
        </a:defRPr>
      </a:lvl3pPr>
      <a:lvl4pPr marL="1600200" indent="-228600" algn="l" rtl="0" eaLnBrk="0" fontAlgn="base" hangingPunct="0">
        <a:spcBef>
          <a:spcPct val="20000"/>
        </a:spcBef>
        <a:spcAft>
          <a:spcPct val="0"/>
        </a:spcAft>
        <a:buChar char="–"/>
        <a:defRPr sz="2000">
          <a:solidFill>
            <a:srgbClr val="03042B"/>
          </a:solidFill>
          <a:latin typeface="+mn-lt"/>
        </a:defRPr>
      </a:lvl4pPr>
      <a:lvl5pPr marL="2057400" indent="-228600" algn="l" rtl="0" eaLnBrk="0" fontAlgn="base" hangingPunct="0">
        <a:spcBef>
          <a:spcPct val="20000"/>
        </a:spcBef>
        <a:spcAft>
          <a:spcPct val="0"/>
        </a:spcAft>
        <a:buChar char="»"/>
        <a:defRPr sz="2000">
          <a:solidFill>
            <a:srgbClr val="03042B"/>
          </a:solidFill>
          <a:latin typeface="+mn-lt"/>
        </a:defRPr>
      </a:lvl5pPr>
      <a:lvl6pPr marL="2514600" indent="-228600" algn="l" rtl="0" fontAlgn="base">
        <a:spcBef>
          <a:spcPct val="20000"/>
        </a:spcBef>
        <a:spcAft>
          <a:spcPct val="0"/>
        </a:spcAft>
        <a:buChar char="»"/>
        <a:defRPr sz="2000">
          <a:solidFill>
            <a:srgbClr val="03042B"/>
          </a:solidFill>
          <a:latin typeface="+mn-lt"/>
        </a:defRPr>
      </a:lvl6pPr>
      <a:lvl7pPr marL="2971800" indent="-228600" algn="l" rtl="0" fontAlgn="base">
        <a:spcBef>
          <a:spcPct val="20000"/>
        </a:spcBef>
        <a:spcAft>
          <a:spcPct val="0"/>
        </a:spcAft>
        <a:buChar char="»"/>
        <a:defRPr sz="2000">
          <a:solidFill>
            <a:srgbClr val="03042B"/>
          </a:solidFill>
          <a:latin typeface="+mn-lt"/>
        </a:defRPr>
      </a:lvl7pPr>
      <a:lvl8pPr marL="3429000" indent="-228600" algn="l" rtl="0" fontAlgn="base">
        <a:spcBef>
          <a:spcPct val="20000"/>
        </a:spcBef>
        <a:spcAft>
          <a:spcPct val="0"/>
        </a:spcAft>
        <a:buChar char="»"/>
        <a:defRPr sz="2000">
          <a:solidFill>
            <a:srgbClr val="03042B"/>
          </a:solidFill>
          <a:latin typeface="+mn-lt"/>
        </a:defRPr>
      </a:lvl8pPr>
      <a:lvl9pPr marL="3886200" indent="-228600" algn="l" rtl="0" fontAlgn="base">
        <a:spcBef>
          <a:spcPct val="20000"/>
        </a:spcBef>
        <a:spcAft>
          <a:spcPct val="0"/>
        </a:spcAft>
        <a:buChar char="»"/>
        <a:defRPr sz="2000">
          <a:solidFill>
            <a:srgbClr val="03042B"/>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3000" r="-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7315200" y="63246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rgbClr val="FF3300"/>
                </a:solidFill>
                <a:latin typeface="Trebuchet MS" pitchFamily="34" charset="0"/>
                <a:cs typeface="Arial" charset="0"/>
              </a:defRPr>
            </a:lvl1pPr>
          </a:lstStyle>
          <a:p>
            <a:pPr eaLnBrk="0" fontAlgn="base" hangingPunct="0">
              <a:spcBef>
                <a:spcPct val="0"/>
              </a:spcBef>
              <a:spcAft>
                <a:spcPct val="0"/>
              </a:spcAft>
              <a:defRPr/>
            </a:pPr>
            <a:fld id="{0099DD8B-A849-4F89-AC5A-96804FDD72DF}" type="slidenum">
              <a:rPr lang="ar-SA" altLang="en-US"/>
              <a:pPr eaLnBrk="0" fontAlgn="base" hangingPunct="0">
                <a:spcBef>
                  <a:spcPct val="0"/>
                </a:spcBef>
                <a:spcAft>
                  <a:spcPct val="0"/>
                </a:spcAft>
                <a:defRPr/>
              </a:pPr>
              <a:t>‹#›</a:t>
            </a:fld>
            <a:endParaRPr lang="en-US" altLang="en-US"/>
          </a:p>
        </p:txBody>
      </p:sp>
    </p:spTree>
    <p:extLst>
      <p:ext uri="{BB962C8B-B14F-4D97-AF65-F5344CB8AC3E}">
        <p14:creationId xmlns:p14="http://schemas.microsoft.com/office/powerpoint/2010/main" xmlns="" val="308599279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rgbClr val="0000CC"/>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rgbClr val="0000CC"/>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3042B"/>
          </a:solidFill>
          <a:latin typeface="+mn-lt"/>
          <a:ea typeface="+mn-ea"/>
          <a:cs typeface="+mn-cs"/>
        </a:defRPr>
      </a:lvl1pPr>
      <a:lvl2pPr marL="742950" indent="-285750" algn="l" rtl="0" eaLnBrk="0" fontAlgn="base" hangingPunct="0">
        <a:spcBef>
          <a:spcPct val="20000"/>
        </a:spcBef>
        <a:spcAft>
          <a:spcPct val="0"/>
        </a:spcAft>
        <a:buChar char="–"/>
        <a:defRPr sz="2800">
          <a:solidFill>
            <a:srgbClr val="03042B"/>
          </a:solidFill>
          <a:latin typeface="+mn-lt"/>
        </a:defRPr>
      </a:lvl2pPr>
      <a:lvl3pPr marL="1143000" indent="-228600" algn="l" rtl="0" eaLnBrk="0" fontAlgn="base" hangingPunct="0">
        <a:spcBef>
          <a:spcPct val="20000"/>
        </a:spcBef>
        <a:spcAft>
          <a:spcPct val="0"/>
        </a:spcAft>
        <a:buChar char="•"/>
        <a:defRPr sz="2400">
          <a:solidFill>
            <a:srgbClr val="03042B"/>
          </a:solidFill>
          <a:latin typeface="+mn-lt"/>
        </a:defRPr>
      </a:lvl3pPr>
      <a:lvl4pPr marL="1600200" indent="-228600" algn="l" rtl="0" eaLnBrk="0" fontAlgn="base" hangingPunct="0">
        <a:spcBef>
          <a:spcPct val="20000"/>
        </a:spcBef>
        <a:spcAft>
          <a:spcPct val="0"/>
        </a:spcAft>
        <a:buChar char="–"/>
        <a:defRPr sz="2000">
          <a:solidFill>
            <a:srgbClr val="03042B"/>
          </a:solidFill>
          <a:latin typeface="+mn-lt"/>
        </a:defRPr>
      </a:lvl4pPr>
      <a:lvl5pPr marL="2057400" indent="-228600" algn="l" rtl="0" eaLnBrk="0" fontAlgn="base" hangingPunct="0">
        <a:spcBef>
          <a:spcPct val="20000"/>
        </a:spcBef>
        <a:spcAft>
          <a:spcPct val="0"/>
        </a:spcAft>
        <a:buChar char="»"/>
        <a:defRPr sz="2000">
          <a:solidFill>
            <a:srgbClr val="03042B"/>
          </a:solidFill>
          <a:latin typeface="+mn-lt"/>
        </a:defRPr>
      </a:lvl5pPr>
      <a:lvl6pPr marL="2514600" indent="-228600" algn="l" rtl="0" fontAlgn="base">
        <a:spcBef>
          <a:spcPct val="20000"/>
        </a:spcBef>
        <a:spcAft>
          <a:spcPct val="0"/>
        </a:spcAft>
        <a:buChar char="»"/>
        <a:defRPr sz="2000">
          <a:solidFill>
            <a:srgbClr val="03042B"/>
          </a:solidFill>
          <a:latin typeface="+mn-lt"/>
        </a:defRPr>
      </a:lvl6pPr>
      <a:lvl7pPr marL="2971800" indent="-228600" algn="l" rtl="0" fontAlgn="base">
        <a:spcBef>
          <a:spcPct val="20000"/>
        </a:spcBef>
        <a:spcAft>
          <a:spcPct val="0"/>
        </a:spcAft>
        <a:buChar char="»"/>
        <a:defRPr sz="2000">
          <a:solidFill>
            <a:srgbClr val="03042B"/>
          </a:solidFill>
          <a:latin typeface="+mn-lt"/>
        </a:defRPr>
      </a:lvl7pPr>
      <a:lvl8pPr marL="3429000" indent="-228600" algn="l" rtl="0" fontAlgn="base">
        <a:spcBef>
          <a:spcPct val="20000"/>
        </a:spcBef>
        <a:spcAft>
          <a:spcPct val="0"/>
        </a:spcAft>
        <a:buChar char="»"/>
        <a:defRPr sz="2000">
          <a:solidFill>
            <a:srgbClr val="03042B"/>
          </a:solidFill>
          <a:latin typeface="+mn-lt"/>
        </a:defRPr>
      </a:lvl8pPr>
      <a:lvl9pPr marL="3886200" indent="-228600" algn="l" rtl="0" fontAlgn="base">
        <a:spcBef>
          <a:spcPct val="20000"/>
        </a:spcBef>
        <a:spcAft>
          <a:spcPct val="0"/>
        </a:spcAft>
        <a:buChar char="»"/>
        <a:defRPr sz="2000">
          <a:solidFill>
            <a:srgbClr val="03042B"/>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f09b0be77b0e0cd086628f13939409b6.jpg"/>
          <p:cNvPicPr>
            <a:picLocks noChangeAspect="1"/>
          </p:cNvPicPr>
          <p:nvPr/>
        </p:nvPicPr>
        <p:blipFill>
          <a:blip r:embed="rId2"/>
          <a:srcRect/>
          <a:stretch>
            <a:fillRect/>
          </a:stretch>
        </p:blipFill>
        <p:spPr bwMode="auto">
          <a:xfrm>
            <a:off x="-214313" y="0"/>
            <a:ext cx="9358313" cy="6858000"/>
          </a:xfrm>
          <a:prstGeom prst="rect">
            <a:avLst/>
          </a:prstGeom>
          <a:noFill/>
          <a:ln w="9525">
            <a:noFill/>
            <a:miter lim="800000"/>
            <a:headEnd/>
            <a:tailEnd/>
          </a:ln>
        </p:spPr>
      </p:pic>
      <p:pic>
        <p:nvPicPr>
          <p:cNvPr id="5123" name="Picture 6" descr="Picture5"/>
          <p:cNvPicPr>
            <a:picLocks noChangeAspect="1" noChangeArrowheads="1" noCrop="1"/>
          </p:cNvPicPr>
          <p:nvPr/>
        </p:nvPicPr>
        <p:blipFill>
          <a:blip r:embed="rId3"/>
          <a:srcRect/>
          <a:stretch>
            <a:fillRect/>
          </a:stretch>
        </p:blipFill>
        <p:spPr bwMode="auto">
          <a:xfrm>
            <a:off x="714375" y="0"/>
            <a:ext cx="1600200" cy="1416050"/>
          </a:xfrm>
          <a:prstGeom prst="rect">
            <a:avLst/>
          </a:prstGeom>
          <a:noFill/>
          <a:ln w="9525">
            <a:noFill/>
            <a:miter lim="800000"/>
            <a:headEnd/>
            <a:tailEnd/>
          </a:ln>
        </p:spPr>
      </p:pic>
      <p:pic>
        <p:nvPicPr>
          <p:cNvPr id="5124" name="Picture 6" descr="Picture5"/>
          <p:cNvPicPr>
            <a:picLocks noChangeAspect="1" noChangeArrowheads="1" noCrop="1"/>
          </p:cNvPicPr>
          <p:nvPr/>
        </p:nvPicPr>
        <p:blipFill>
          <a:blip r:embed="rId3"/>
          <a:srcRect/>
          <a:stretch>
            <a:fillRect/>
          </a:stretch>
        </p:blipFill>
        <p:spPr bwMode="auto">
          <a:xfrm>
            <a:off x="7715250" y="5857875"/>
            <a:ext cx="1600200" cy="1416050"/>
          </a:xfrm>
          <a:prstGeom prst="rect">
            <a:avLst/>
          </a:prstGeom>
          <a:noFill/>
          <a:ln w="9525">
            <a:noFill/>
            <a:miter lim="800000"/>
            <a:headEnd/>
            <a:tailEnd/>
          </a:ln>
        </p:spPr>
      </p:pic>
      <p:pic>
        <p:nvPicPr>
          <p:cNvPr id="5125" name="Picture 6" descr="Picture5"/>
          <p:cNvPicPr>
            <a:picLocks noChangeAspect="1" noChangeArrowheads="1" noCrop="1"/>
          </p:cNvPicPr>
          <p:nvPr/>
        </p:nvPicPr>
        <p:blipFill>
          <a:blip r:embed="rId3"/>
          <a:srcRect/>
          <a:stretch>
            <a:fillRect/>
          </a:stretch>
        </p:blipFill>
        <p:spPr bwMode="auto">
          <a:xfrm>
            <a:off x="7358063" y="0"/>
            <a:ext cx="1600200" cy="1416050"/>
          </a:xfrm>
          <a:prstGeom prst="rect">
            <a:avLst/>
          </a:prstGeom>
          <a:noFill/>
          <a:ln w="9525">
            <a:noFill/>
            <a:miter lim="800000"/>
            <a:headEnd/>
            <a:tailEnd/>
          </a:ln>
        </p:spPr>
      </p:pic>
      <p:pic>
        <p:nvPicPr>
          <p:cNvPr id="5126" name="Picture 6" descr="Picture5"/>
          <p:cNvPicPr>
            <a:picLocks noChangeAspect="1" noChangeArrowheads="1" noCrop="1"/>
          </p:cNvPicPr>
          <p:nvPr/>
        </p:nvPicPr>
        <p:blipFill>
          <a:blip r:embed="rId3"/>
          <a:srcRect/>
          <a:stretch>
            <a:fillRect/>
          </a:stretch>
        </p:blipFill>
        <p:spPr bwMode="auto">
          <a:xfrm>
            <a:off x="4038600" y="685800"/>
            <a:ext cx="1600200" cy="1416050"/>
          </a:xfrm>
          <a:prstGeom prst="rect">
            <a:avLst/>
          </a:prstGeom>
          <a:noFill/>
          <a:ln w="9525">
            <a:noFill/>
            <a:miter lim="800000"/>
            <a:headEnd/>
            <a:tailEnd/>
          </a:ln>
        </p:spPr>
      </p:pic>
      <p:pic>
        <p:nvPicPr>
          <p:cNvPr id="5127" name="Picture 7" descr="Picture5"/>
          <p:cNvPicPr>
            <a:picLocks noChangeAspect="1" noChangeArrowheads="1" noCrop="1"/>
          </p:cNvPicPr>
          <p:nvPr/>
        </p:nvPicPr>
        <p:blipFill>
          <a:blip r:embed="rId3"/>
          <a:srcRect/>
          <a:stretch>
            <a:fillRect/>
          </a:stretch>
        </p:blipFill>
        <p:spPr bwMode="auto">
          <a:xfrm>
            <a:off x="4071938" y="5643563"/>
            <a:ext cx="1600200" cy="1416050"/>
          </a:xfrm>
          <a:prstGeom prst="rect">
            <a:avLst/>
          </a:prstGeom>
          <a:noFill/>
          <a:ln w="9525">
            <a:noFill/>
            <a:miter lim="800000"/>
            <a:headEnd/>
            <a:tailEnd/>
          </a:ln>
        </p:spPr>
      </p:pic>
      <p:pic>
        <p:nvPicPr>
          <p:cNvPr id="5128" name="Picture 6" descr="Picture5"/>
          <p:cNvPicPr>
            <a:picLocks noChangeAspect="1" noChangeArrowheads="1" noCrop="1"/>
          </p:cNvPicPr>
          <p:nvPr/>
        </p:nvPicPr>
        <p:blipFill>
          <a:blip r:embed="rId3"/>
          <a:srcRect/>
          <a:stretch>
            <a:fillRect/>
          </a:stretch>
        </p:blipFill>
        <p:spPr bwMode="auto">
          <a:xfrm>
            <a:off x="866775" y="152400"/>
            <a:ext cx="1600200" cy="1416050"/>
          </a:xfrm>
          <a:prstGeom prst="rect">
            <a:avLst/>
          </a:prstGeom>
          <a:noFill/>
          <a:ln w="9525">
            <a:noFill/>
            <a:miter lim="800000"/>
            <a:headEnd/>
            <a:tailEnd/>
          </a:ln>
        </p:spPr>
      </p:pic>
      <p:pic>
        <p:nvPicPr>
          <p:cNvPr id="5129" name="Picture 6" descr="Picture5"/>
          <p:cNvPicPr>
            <a:picLocks noChangeAspect="1" noChangeArrowheads="1" noCrop="1"/>
          </p:cNvPicPr>
          <p:nvPr/>
        </p:nvPicPr>
        <p:blipFill>
          <a:blip r:embed="rId3"/>
          <a:srcRect/>
          <a:stretch>
            <a:fillRect/>
          </a:stretch>
        </p:blipFill>
        <p:spPr bwMode="auto">
          <a:xfrm>
            <a:off x="214313" y="2500313"/>
            <a:ext cx="1600200" cy="1416050"/>
          </a:xfrm>
          <a:prstGeom prst="rect">
            <a:avLst/>
          </a:prstGeom>
          <a:noFill/>
          <a:ln w="9525">
            <a:noFill/>
            <a:miter lim="800000"/>
            <a:headEnd/>
            <a:tailEnd/>
          </a:ln>
        </p:spPr>
      </p:pic>
      <p:pic>
        <p:nvPicPr>
          <p:cNvPr id="5130" name="Picture 6" descr="Picture5"/>
          <p:cNvPicPr>
            <a:picLocks noChangeAspect="1" noChangeArrowheads="1" noCrop="1"/>
          </p:cNvPicPr>
          <p:nvPr/>
        </p:nvPicPr>
        <p:blipFill>
          <a:blip r:embed="rId3"/>
          <a:srcRect/>
          <a:stretch>
            <a:fillRect/>
          </a:stretch>
        </p:blipFill>
        <p:spPr bwMode="auto">
          <a:xfrm>
            <a:off x="7929563" y="2786063"/>
            <a:ext cx="1600200" cy="1416050"/>
          </a:xfrm>
          <a:prstGeom prst="rect">
            <a:avLst/>
          </a:prstGeom>
          <a:noFill/>
          <a:ln w="9525">
            <a:noFill/>
            <a:miter lim="800000"/>
            <a:headEnd/>
            <a:tailEnd/>
          </a:ln>
        </p:spPr>
      </p:pic>
      <p:sp>
        <p:nvSpPr>
          <p:cNvPr id="5131" name="TextBox 13"/>
          <p:cNvSpPr txBox="1">
            <a:spLocks noChangeArrowheads="1"/>
          </p:cNvSpPr>
          <p:nvPr/>
        </p:nvSpPr>
        <p:spPr bwMode="auto">
          <a:xfrm>
            <a:off x="1371600" y="228600"/>
            <a:ext cx="6705600" cy="500063"/>
          </a:xfrm>
          <a:prstGeom prst="rect">
            <a:avLst/>
          </a:prstGeom>
          <a:noFill/>
          <a:ln w="9525">
            <a:noFill/>
            <a:miter lim="800000"/>
            <a:headEnd/>
            <a:tailEnd/>
          </a:ln>
        </p:spPr>
        <p:txBody>
          <a:bodyPr lIns="68580" tIns="34290" rIns="68580" bIns="34290">
            <a:spAutoFit/>
          </a:bodyPr>
          <a:lstStyle/>
          <a:p>
            <a:pPr algn="ctr"/>
            <a:r>
              <a:rPr lang="en-US" sz="2800" b="1">
                <a:solidFill>
                  <a:srgbClr val="FFFF00"/>
                </a:solidFill>
                <a:cs typeface="Times New Roman" pitchFamily="18" charset="0"/>
              </a:rPr>
              <a:t>TRƯỜNG TIỂU HỌC VĨNH  AN</a:t>
            </a:r>
          </a:p>
        </p:txBody>
      </p:sp>
      <p:sp>
        <p:nvSpPr>
          <p:cNvPr id="5132" name="Rectangle 14"/>
          <p:cNvSpPr>
            <a:spLocks noChangeArrowheads="1"/>
          </p:cNvSpPr>
          <p:nvPr/>
        </p:nvSpPr>
        <p:spPr bwMode="auto">
          <a:xfrm>
            <a:off x="2438400" y="4343400"/>
            <a:ext cx="5867400" cy="3416320"/>
          </a:xfrm>
          <a:prstGeom prst="rect">
            <a:avLst/>
          </a:prstGeom>
          <a:noFill/>
          <a:ln w="9525">
            <a:noFill/>
            <a:miter lim="800000"/>
            <a:headEnd/>
            <a:tailEnd/>
          </a:ln>
        </p:spPr>
        <p:txBody>
          <a:bodyPr wrap="square">
            <a:spAutoFit/>
          </a:bodyPr>
          <a:lstStyle/>
          <a:p>
            <a:r>
              <a:rPr lang="en-US" altLang="en-US" sz="3600" b="1" dirty="0" err="1">
                <a:solidFill>
                  <a:srgbClr val="FFFF00"/>
                </a:solidFill>
                <a:cs typeface="Times New Roman" pitchFamily="18" charset="0"/>
              </a:rPr>
              <a:t>Môn</a:t>
            </a:r>
            <a:r>
              <a:rPr lang="en-US" altLang="en-US" sz="3600" b="1" dirty="0">
                <a:solidFill>
                  <a:srgbClr val="FFFF00"/>
                </a:solidFill>
                <a:cs typeface="Times New Roman" pitchFamily="18" charset="0"/>
              </a:rPr>
              <a:t>: </a:t>
            </a:r>
            <a:r>
              <a:rPr lang="en-US" altLang="en-US" sz="3600" b="1" dirty="0" err="1" smtClean="0">
                <a:solidFill>
                  <a:srgbClr val="FFFF00"/>
                </a:solidFill>
                <a:cs typeface="Times New Roman" pitchFamily="18" charset="0"/>
              </a:rPr>
              <a:t>Tập</a:t>
            </a:r>
            <a:r>
              <a:rPr lang="en-US" altLang="en-US" sz="3600" b="1" dirty="0" smtClean="0">
                <a:solidFill>
                  <a:srgbClr val="FFFF00"/>
                </a:solidFill>
                <a:cs typeface="Times New Roman" pitchFamily="18" charset="0"/>
              </a:rPr>
              <a:t> </a:t>
            </a:r>
            <a:r>
              <a:rPr lang="en-US" altLang="en-US" sz="3600" b="1" dirty="0" err="1" smtClean="0">
                <a:solidFill>
                  <a:srgbClr val="FFFF00"/>
                </a:solidFill>
                <a:cs typeface="Times New Roman" pitchFamily="18" charset="0"/>
              </a:rPr>
              <a:t>đọc</a:t>
            </a:r>
            <a:r>
              <a:rPr lang="en-US" altLang="en-US" sz="3600" b="1" dirty="0" smtClean="0">
                <a:solidFill>
                  <a:srgbClr val="FFFF00"/>
                </a:solidFill>
                <a:cs typeface="Times New Roman" pitchFamily="18" charset="0"/>
              </a:rPr>
              <a:t> </a:t>
            </a:r>
            <a:r>
              <a:rPr lang="en-US" altLang="en-US" sz="3600" b="1" dirty="0" err="1" smtClean="0">
                <a:solidFill>
                  <a:srgbClr val="FFFF00"/>
                </a:solidFill>
                <a:cs typeface="Times New Roman" pitchFamily="18" charset="0"/>
              </a:rPr>
              <a:t>Tuần</a:t>
            </a:r>
            <a:r>
              <a:rPr lang="en-US" altLang="en-US" sz="3600" b="1" dirty="0" smtClean="0">
                <a:solidFill>
                  <a:srgbClr val="FFFF00"/>
                </a:solidFill>
                <a:cs typeface="Times New Roman" pitchFamily="18" charset="0"/>
              </a:rPr>
              <a:t> 35</a:t>
            </a:r>
            <a:endParaRPr lang="en-US" altLang="en-US" sz="3600" b="1" dirty="0">
              <a:solidFill>
                <a:srgbClr val="FFFF00"/>
              </a:solidFill>
              <a:cs typeface="Times New Roman" pitchFamily="18" charset="0"/>
            </a:endParaRPr>
          </a:p>
          <a:p>
            <a:r>
              <a:rPr lang="en-US" altLang="en-US" sz="3600" b="1" dirty="0">
                <a:solidFill>
                  <a:srgbClr val="FFFF00"/>
                </a:solidFill>
                <a:cs typeface="Times New Roman" pitchFamily="18" charset="0"/>
              </a:rPr>
              <a:t>GV: </a:t>
            </a:r>
            <a:r>
              <a:rPr lang="en-US" altLang="en-US" sz="3600" b="1" dirty="0" err="1">
                <a:solidFill>
                  <a:srgbClr val="FFFF00"/>
                </a:solidFill>
                <a:cs typeface="Times New Roman" pitchFamily="18" charset="0"/>
              </a:rPr>
              <a:t>Trần</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Thị</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Ánh</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Tuyết</a:t>
            </a:r>
            <a:endParaRPr lang="en-US" altLang="en-US" sz="3600" b="1" dirty="0">
              <a:solidFill>
                <a:srgbClr val="FFFF00"/>
              </a:solidFill>
              <a:cs typeface="Times New Roman" pitchFamily="18" charset="0"/>
            </a:endParaRPr>
          </a:p>
          <a:p>
            <a:r>
              <a:rPr lang="en-US" altLang="en-US" sz="3600" b="1" dirty="0" err="1">
                <a:solidFill>
                  <a:srgbClr val="FFFF00"/>
                </a:solidFill>
                <a:cs typeface="Times New Roman" pitchFamily="18" charset="0"/>
              </a:rPr>
              <a:t>Lớp</a:t>
            </a:r>
            <a:r>
              <a:rPr lang="en-US" altLang="en-US" sz="3600" b="1" dirty="0">
                <a:solidFill>
                  <a:srgbClr val="FFFF00"/>
                </a:solidFill>
                <a:cs typeface="Times New Roman" pitchFamily="18" charset="0"/>
              </a:rPr>
              <a:t>: 5A</a:t>
            </a:r>
          </a:p>
          <a:p>
            <a:endParaRPr lang="en-US" altLang="en-US" sz="3600" b="1" dirty="0">
              <a:solidFill>
                <a:srgbClr val="FFFF00"/>
              </a:solidFill>
              <a:cs typeface="Times New Roman" pitchFamily="18" charset="0"/>
            </a:endParaRPr>
          </a:p>
          <a:p>
            <a:endParaRPr lang="en-US" altLang="en-US" sz="3600" b="1" dirty="0">
              <a:solidFill>
                <a:srgbClr val="FFFF00"/>
              </a:solidFill>
              <a:cs typeface="Times New Roman" pitchFamily="18" charset="0"/>
            </a:endParaRPr>
          </a:p>
          <a:p>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ChangeArrowheads="1"/>
          </p:cNvSpPr>
          <p:nvPr/>
        </p:nvSpPr>
        <p:spPr bwMode="auto">
          <a:xfrm>
            <a:off x="0" y="666690"/>
            <a:ext cx="9144000" cy="40011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vi-VN" sz="2000" b="1" dirty="0">
                <a:solidFill>
                  <a:srgbClr val="002060"/>
                </a:solidFill>
                <a:latin typeface="Times New Roman" pitchFamily="18" charset="0"/>
                <a:cs typeface="Times New Roman" pitchFamily="18" charset="0"/>
              </a:rPr>
              <a:t>Đọc bài thơ Trẻ con ở Sơn Mỹ (Tiếng Việt 5, tập hai, trang 16</a:t>
            </a:r>
            <a:r>
              <a:rPr lang="en-US" sz="2000" b="1" dirty="0">
                <a:solidFill>
                  <a:srgbClr val="002060"/>
                </a:solidFill>
                <a:latin typeface="Times New Roman" pitchFamily="18" charset="0"/>
                <a:cs typeface="Times New Roman" pitchFamily="18" charset="0"/>
              </a:rPr>
              <a:t>6</a:t>
            </a:r>
            <a:r>
              <a:rPr lang="vi-VN" sz="2000" b="1" dirty="0">
                <a:solidFill>
                  <a:srgbClr val="002060"/>
                </a:solidFill>
                <a:latin typeface="Times New Roman" pitchFamily="18" charset="0"/>
                <a:cs typeface="Times New Roman" pitchFamily="18" charset="0"/>
              </a:rPr>
              <a:t>) và trả lời câu hỏi:</a:t>
            </a:r>
          </a:p>
        </p:txBody>
      </p:sp>
      <p:sp>
        <p:nvSpPr>
          <p:cNvPr id="5125" name="Rectangle 5"/>
          <p:cNvSpPr>
            <a:spLocks noChangeArrowheads="1"/>
          </p:cNvSpPr>
          <p:nvPr/>
        </p:nvSpPr>
        <p:spPr bwMode="auto">
          <a:xfrm>
            <a:off x="287338" y="1728788"/>
            <a:ext cx="4060031"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Cho tôi nhập vào chân trời các em</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Chân trời ngay trên cát</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 </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Sóng ồn ào phút giây nín bặt</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Ôi biển thèm hóa được trẻ thơ</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 </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Tóc bết đầy nước mặn</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Chúng ùa chạy mà không cần tới đích</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Tay cầm cành củi khô</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 </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Vớt từ biển những vỏ ốc âm thanh</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Mặt trời chảy trên bàn tay nhỏ xíu</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Gió à à u u như ngàn cối xay xay lúa</a:t>
            </a:r>
          </a:p>
          <a:p>
            <a:pPr algn="just"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Trẻ con là hạt gạo của </a:t>
            </a:r>
            <a:r>
              <a:rPr lang="vi-VN" sz="2000" dirty="0" smtClean="0">
                <a:solidFill>
                  <a:srgbClr val="000000"/>
                </a:solidFill>
                <a:latin typeface="Times New Roman" pitchFamily="18" charset="0"/>
                <a:cs typeface="Times New Roman" pitchFamily="18" charset="0"/>
              </a:rPr>
              <a:t>trời</a:t>
            </a:r>
            <a:endParaRPr lang="vi-VN" sz="2000" dirty="0">
              <a:solidFill>
                <a:srgbClr val="000000"/>
              </a:solidFill>
              <a:latin typeface="Times New Roman" pitchFamily="18" charset="0"/>
              <a:cs typeface="Times New Roman" pitchFamily="18" charset="0"/>
            </a:endParaRPr>
          </a:p>
        </p:txBody>
      </p:sp>
      <p:sp>
        <p:nvSpPr>
          <p:cNvPr id="5126" name="Rectangle 6"/>
          <p:cNvSpPr>
            <a:spLocks noChangeArrowheads="1"/>
          </p:cNvSpPr>
          <p:nvPr/>
        </p:nvSpPr>
        <p:spPr bwMode="auto">
          <a:xfrm>
            <a:off x="4346575" y="1763713"/>
            <a:ext cx="4797425" cy="4402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Cho tôi nhập vào chân trời các em</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Hoa xương rồng chói đỏ</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Tuổi thơ đứa bé da nâu</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Tóc khét nắng màu râu bắp</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Thả bò những ngọn đồi vòng quanh tiếng hát</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Nắm cơm khoai ăn với cá chuồn</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Chim bay phía vầng mây như đám cháy</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Phía lời ru bầu trời tím lại</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Võng dừa đưa sóng thở ngoài kia</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Những ngọn đèn dầu tắt vội dưới màn sao</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Đêm trong trẻo rộ lên tràng chó sủa</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Những con bò  đập đuôi nhai lại cỏ</a:t>
            </a:r>
          </a:p>
          <a:p>
            <a:pPr eaLnBrk="0" fontAlgn="base" hangingPunct="0">
              <a:spcBef>
                <a:spcPct val="0"/>
              </a:spcBef>
              <a:spcAft>
                <a:spcPct val="0"/>
              </a:spcAft>
            </a:pPr>
            <a:r>
              <a:rPr lang="vi-VN" sz="2000" dirty="0">
                <a:solidFill>
                  <a:srgbClr val="000000"/>
                </a:solidFill>
                <a:latin typeface="Times New Roman" pitchFamily="18" charset="0"/>
                <a:cs typeface="Times New Roman" pitchFamily="18" charset="0"/>
              </a:rPr>
              <a:t>Mùi rơm nồng len lỏi giữa cơn </a:t>
            </a:r>
            <a:r>
              <a:rPr lang="en-US" sz="2000" dirty="0">
                <a:solidFill>
                  <a:srgbClr val="000000"/>
                </a:solidFill>
                <a:latin typeface="Times New Roman" pitchFamily="18" charset="0"/>
                <a:cs typeface="Times New Roman" pitchFamily="18" charset="0"/>
              </a:rPr>
              <a:t> </a:t>
            </a:r>
            <a:r>
              <a:rPr lang="en-US" sz="2000" dirty="0" err="1">
                <a:solidFill>
                  <a:srgbClr val="000000"/>
                </a:solidFill>
                <a:latin typeface="Times New Roman" pitchFamily="18" charset="0"/>
                <a:cs typeface="Times New Roman" pitchFamily="18" charset="0"/>
              </a:rPr>
              <a:t>mơ</a:t>
            </a:r>
            <a:r>
              <a:rPr lang="en-US" sz="2000" dirty="0">
                <a:solidFill>
                  <a:srgbClr val="000000"/>
                </a:solidFill>
                <a:latin typeface="Times New Roman" pitchFamily="18" charset="0"/>
                <a:cs typeface="Times New Roman" pitchFamily="18" charset="0"/>
              </a:rPr>
              <a:t>…</a:t>
            </a:r>
          </a:p>
          <a:p>
            <a:pPr eaLnBrk="0" fontAlgn="base" hangingPunct="0">
              <a:spcBef>
                <a:spcPct val="0"/>
              </a:spcBef>
              <a:spcAft>
                <a:spcPct val="0"/>
              </a:spcAft>
            </a:pPr>
            <a:r>
              <a:rPr lang="en-US" sz="2000" dirty="0">
                <a:solidFill>
                  <a:srgbClr val="000000"/>
                </a:solidFill>
                <a:latin typeface="Times New Roman" pitchFamily="18" charset="0"/>
                <a:cs typeface="Times New Roman" pitchFamily="18" charset="0"/>
              </a:rPr>
              <a:t>                         THANH THẢO</a:t>
            </a:r>
            <a:endParaRPr lang="vi-VN" sz="2000" dirty="0">
              <a:solidFill>
                <a:srgbClr val="000000"/>
              </a:solidFill>
              <a:latin typeface="Times New Roman" pitchFamily="18" charset="0"/>
              <a:cs typeface="Times New Roman" pitchFamily="18" charset="0"/>
            </a:endParaRPr>
          </a:p>
        </p:txBody>
      </p:sp>
      <p:sp>
        <p:nvSpPr>
          <p:cNvPr id="5127" name="Rectangle 7"/>
          <p:cNvSpPr>
            <a:spLocks noChangeArrowheads="1"/>
          </p:cNvSpPr>
          <p:nvPr/>
        </p:nvSpPr>
        <p:spPr bwMode="auto">
          <a:xfrm>
            <a:off x="1905000" y="1091625"/>
            <a:ext cx="5310188"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fontAlgn="base" hangingPunct="0">
              <a:spcBef>
                <a:spcPct val="0"/>
              </a:spcBef>
              <a:spcAft>
                <a:spcPct val="0"/>
              </a:spcAft>
            </a:pPr>
            <a:r>
              <a:rPr lang="vi-VN" sz="3200" b="1" dirty="0" smtClean="0">
                <a:solidFill>
                  <a:srgbClr val="C00000"/>
                </a:solidFill>
                <a:latin typeface="Times New Roman" pitchFamily="18" charset="0"/>
                <a:cs typeface="Times New Roman" pitchFamily="18" charset="0"/>
              </a:rPr>
              <a:t>TRẺ CON Ở SƠN MỸ</a:t>
            </a:r>
            <a:endParaRPr lang="vi-VN" sz="3200" dirty="0">
              <a:solidFill>
                <a:srgbClr val="C00000"/>
              </a:solidFill>
              <a:latin typeface="Times New Roman" pitchFamily="18" charset="0"/>
              <a:cs typeface="Times New Roman" pitchFamily="18" charset="0"/>
            </a:endParaRPr>
          </a:p>
        </p:txBody>
      </p:sp>
      <p:sp>
        <p:nvSpPr>
          <p:cNvPr id="7" name="Flowchart: Terminator 6"/>
          <p:cNvSpPr/>
          <p:nvPr/>
        </p:nvSpPr>
        <p:spPr bwMode="auto">
          <a:xfrm>
            <a:off x="3505200" y="66339"/>
            <a:ext cx="2133600" cy="467061"/>
          </a:xfrm>
          <a:prstGeom prst="flowChartTerminator">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bg1"/>
                </a:solidFill>
                <a:latin typeface="+mj-lt"/>
              </a:rPr>
              <a:t>TIẾT 5</a:t>
            </a:r>
            <a:endParaRPr kumimoji="0" lang="en-US" sz="2400" b="1" i="0" u="none" strike="noStrike" cap="none" normalizeH="0" baseline="0" dirty="0" smtClean="0">
              <a:ln>
                <a:noFill/>
              </a:ln>
              <a:solidFill>
                <a:schemeClr val="bg1"/>
              </a:solidFill>
              <a:latin typeface="+mj-lt"/>
            </a:endParaRPr>
          </a:p>
        </p:txBody>
      </p:sp>
      <p:sp>
        <p:nvSpPr>
          <p:cNvPr id="8" name="Title 1"/>
          <p:cNvSpPr txBox="1">
            <a:spLocks/>
          </p:cNvSpPr>
          <p:nvPr/>
        </p:nvSpPr>
        <p:spPr>
          <a:xfrm>
            <a:off x="2819400" y="6523038"/>
            <a:ext cx="4038600" cy="334962"/>
          </a:xfrm>
          <a:prstGeom prst="rect">
            <a:avLst/>
          </a:prstGeom>
        </p:spPr>
        <p:txBody>
          <a:bodyPr vert="horz" lIns="91440" tIns="45720" rIns="91440" bIns="45720" rtlCol="0" anchor="ctr">
            <a:noAutofit/>
          </a:bodyPr>
          <a:ls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a:r>
              <a:rPr lang="vi-VN" sz="1800" dirty="0" smtClean="0">
                <a:solidFill>
                  <a:prstClr val="white">
                    <a:lumMod val="75000"/>
                  </a:prstClr>
                </a:solidFill>
                <a:effectLst/>
                <a:latin typeface="Arial" pitchFamily="34" charset="0"/>
                <a:cs typeface="Arial" pitchFamily="34" charset="0"/>
              </a:rPr>
              <a:t>Nguyễn Thị Ngọc Huyền </a:t>
            </a:r>
            <a:endParaRPr lang="en-US" sz="1800" dirty="0">
              <a:solidFill>
                <a:prstClr val="white">
                  <a:lumMod val="75000"/>
                </a:prstClr>
              </a:solidFill>
              <a:effectLst/>
              <a:latin typeface="Arial" pitchFamily="34" charset="0"/>
              <a:cs typeface="Arial" pitchFamily="34" charset="0"/>
            </a:endParaRPr>
          </a:p>
        </p:txBody>
      </p:sp>
    </p:spTree>
    <p:extLst>
      <p:ext uri="{BB962C8B-B14F-4D97-AF65-F5344CB8AC3E}">
        <p14:creationId xmlns:p14="http://schemas.microsoft.com/office/powerpoint/2010/main" xmlns="" val="188715903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0" y="1028343"/>
            <a:ext cx="9144000" cy="830997"/>
          </a:xfrm>
          <a:prstGeom prst="rect">
            <a:avLst/>
          </a:prstGeom>
          <a:solidFill>
            <a:srgbClr val="FFFF00"/>
          </a:solidFill>
          <a:ln w="9525">
            <a:solidFill>
              <a:srgbClr val="FFFF00"/>
            </a:solidFill>
            <a:miter lim="800000"/>
            <a:headEnd/>
            <a:tailEnd/>
          </a:ln>
        </p:spPr>
        <p:txBody>
          <a:bodyPr wrap="square">
            <a:spAutoFit/>
          </a:bodyPr>
          <a:lstStyle/>
          <a:p>
            <a:pPr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a</a:t>
            </a:r>
            <a:r>
              <a:rPr lang="vi-VN" sz="2400" dirty="0">
                <a:solidFill>
                  <a:srgbClr val="002060"/>
                </a:solidFill>
                <a:latin typeface="Times New Roman" pitchFamily="18" charset="0"/>
                <a:cs typeface="Times New Roman" pitchFamily="18" charset="0"/>
              </a:rPr>
              <a:t>) Bài thơ gợi ra những hình ảnh rất sống động về trẻ em. Hãy miêu tả một hình ảnh mà em thích nhất</a:t>
            </a:r>
            <a:r>
              <a:rPr lang="vi-VN" sz="2400" dirty="0" smtClean="0">
                <a:solidFill>
                  <a:srgbClr val="002060"/>
                </a:solidFill>
                <a:latin typeface="Times New Roman" pitchFamily="18" charset="0"/>
                <a:cs typeface="Times New Roman" pitchFamily="18" charset="0"/>
              </a:rPr>
              <a:t>.</a:t>
            </a:r>
            <a:endParaRPr lang="vi-VN" sz="2400" dirty="0">
              <a:solidFill>
                <a:srgbClr val="002060"/>
              </a:solidFill>
              <a:latin typeface="Times New Roman" pitchFamily="18" charset="0"/>
              <a:cs typeface="Times New Roman" pitchFamily="18" charset="0"/>
            </a:endParaRPr>
          </a:p>
        </p:txBody>
      </p:sp>
      <p:sp>
        <p:nvSpPr>
          <p:cNvPr id="6" name="Rectangle 5"/>
          <p:cNvSpPr>
            <a:spLocks noChangeArrowheads="1"/>
          </p:cNvSpPr>
          <p:nvPr/>
        </p:nvSpPr>
        <p:spPr bwMode="auto">
          <a:xfrm>
            <a:off x="0" y="2316540"/>
            <a:ext cx="9144000" cy="1569660"/>
          </a:xfrm>
          <a:prstGeom prst="rect">
            <a:avLst/>
          </a:prstGeom>
          <a:noFill/>
          <a:ln w="9525">
            <a:solidFill>
              <a:srgbClr val="00206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p>
            <a:pPr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Tuổi thơ đứa bé da nâu. Tóc khét nắng màu râu bắp. Thả bò những ngọn đồi vòng quanh tiếng hát. Nẳm cơm khoai ăn với cá chuồn. Những hình ảnh đó gợi cho em nhớ lại lời ba kể về tuổi thơ nghèo khổ của ba ngày xưa...</a:t>
            </a:r>
          </a:p>
        </p:txBody>
      </p:sp>
      <p:sp>
        <p:nvSpPr>
          <p:cNvPr id="4" name="Title 1"/>
          <p:cNvSpPr txBox="1">
            <a:spLocks/>
          </p:cNvSpPr>
          <p:nvPr/>
        </p:nvSpPr>
        <p:spPr>
          <a:xfrm>
            <a:off x="2819400" y="6523038"/>
            <a:ext cx="4038600" cy="334962"/>
          </a:xfrm>
          <a:prstGeom prst="rect">
            <a:avLst/>
          </a:prstGeom>
        </p:spPr>
        <p:txBody>
          <a:bodyPr vert="horz" lIns="91440" tIns="45720" rIns="91440" bIns="45720" rtlCol="0" anchor="ctr">
            <a:noAutofit/>
          </a:bodyPr>
          <a:ls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a:r>
              <a:rPr lang="vi-VN" sz="1800" dirty="0" smtClean="0">
                <a:solidFill>
                  <a:prstClr val="white">
                    <a:lumMod val="75000"/>
                  </a:prstClr>
                </a:solidFill>
                <a:effectLst/>
                <a:latin typeface="Arial" pitchFamily="34" charset="0"/>
                <a:cs typeface="Arial" pitchFamily="34" charset="0"/>
              </a:rPr>
              <a:t>Nguyễn Thị Ngọc Huyền </a:t>
            </a:r>
            <a:endParaRPr lang="en-US" sz="1800" dirty="0">
              <a:solidFill>
                <a:prstClr val="white">
                  <a:lumMod val="75000"/>
                </a:prstClr>
              </a:solidFill>
              <a:effectLst/>
              <a:latin typeface="Arial" pitchFamily="34" charset="0"/>
              <a:cs typeface="Arial" pitchFamily="34" charset="0"/>
            </a:endParaRPr>
          </a:p>
        </p:txBody>
      </p:sp>
    </p:spTree>
    <p:extLst>
      <p:ext uri="{BB962C8B-B14F-4D97-AF65-F5344CB8AC3E}">
        <p14:creationId xmlns:p14="http://schemas.microsoft.com/office/powerpoint/2010/main" xmlns="" val="8999918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1066800"/>
            <a:ext cx="9144000" cy="1200329"/>
          </a:xfrm>
          <a:prstGeom prst="rect">
            <a:avLst/>
          </a:prstGeom>
          <a:solidFill>
            <a:srgbClr val="FFFF00"/>
          </a:solidFill>
          <a:ln w="9525">
            <a:solidFill>
              <a:srgbClr val="FFFF00"/>
            </a:solidFill>
            <a:miter lim="800000"/>
            <a:headEnd/>
            <a:tailEnd/>
          </a:ln>
        </p:spPr>
        <p:txBody>
          <a:bodyPr wrap="square">
            <a:spAutoFit/>
          </a:bodyPr>
          <a:lstStyle/>
          <a:p>
            <a:pPr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b</a:t>
            </a:r>
            <a:r>
              <a:rPr lang="vi-VN" sz="2400" dirty="0">
                <a:solidFill>
                  <a:srgbClr val="002060"/>
                </a:solidFill>
                <a:latin typeface="Times New Roman" pitchFamily="18" charset="0"/>
                <a:cs typeface="Times New Roman" pitchFamily="18" charset="0"/>
              </a:rPr>
              <a:t>) Tác giả quan sát buổi chiều tối và ban đêm ở vùng quê ven biển bằng những giác quan nào? Hãy nêu một hình ảnh hoặc chi tiết mà em thích trong bức tranh phong cảnh ấy.</a:t>
            </a:r>
            <a:endParaRPr lang="en-US" sz="2400" dirty="0">
              <a:solidFill>
                <a:srgbClr val="002060"/>
              </a:solidFill>
              <a:latin typeface="Times New Roman" pitchFamily="18" charset="0"/>
              <a:cs typeface="Times New Roman" pitchFamily="18" charset="0"/>
            </a:endParaRPr>
          </a:p>
        </p:txBody>
      </p:sp>
      <p:sp>
        <p:nvSpPr>
          <p:cNvPr id="7" name="Rectangle 6"/>
          <p:cNvSpPr>
            <a:spLocks noChangeArrowheads="1"/>
          </p:cNvSpPr>
          <p:nvPr/>
        </p:nvSpPr>
        <p:spPr bwMode="auto">
          <a:xfrm>
            <a:off x="0" y="2181285"/>
            <a:ext cx="9144000" cy="4524315"/>
          </a:xfrm>
          <a:prstGeom prst="rect">
            <a:avLst/>
          </a:prstGeom>
          <a:noFill/>
          <a:ln w="9525">
            <a:solidFill>
              <a:srgbClr val="00206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	Buổi chiều tối và ban đêm ở vùng quê ven biển được nhà thơ "tả bằng cảm nhận của nhiều giác quan".</a:t>
            </a:r>
          </a:p>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	-  Thị giác (mắt) để thấy </a:t>
            </a:r>
            <a:r>
              <a:rPr lang="vi-VN" sz="2400" dirty="0">
                <a:solidFill>
                  <a:srgbClr val="002060"/>
                </a:solidFill>
                <a:latin typeface="Times New Roman" pitchFamily="18" charset="0"/>
                <a:cs typeface="Times New Roman" pitchFamily="18" charset="0"/>
              </a:rPr>
              <a:t>" hoa </a:t>
            </a:r>
            <a:r>
              <a:rPr lang="vi-VN" sz="2400" dirty="0" smtClean="0">
                <a:solidFill>
                  <a:srgbClr val="002060"/>
                </a:solidFill>
                <a:latin typeface="Times New Roman" pitchFamily="18" charset="0"/>
                <a:cs typeface="Times New Roman" pitchFamily="18" charset="0"/>
              </a:rPr>
              <a:t>xương rồng chói đỏ, những em bé da nâu tóc khét nắng màu râu bắp, chim bay phía vầng mây như đám cháy / võng dừa đưa sóng, những ngọn đèn bắt vội dưới màn sao, những con bò nhai cỏ</a:t>
            </a:r>
            <a:r>
              <a:rPr lang="vi-VN" sz="2400" dirty="0">
                <a:solidFill>
                  <a:srgbClr val="002060"/>
                </a:solidFill>
                <a:latin typeface="Times New Roman" pitchFamily="18" charset="0"/>
                <a:cs typeface="Times New Roman" pitchFamily="18" charset="0"/>
              </a:rPr>
              <a:t>... "</a:t>
            </a:r>
            <a:endParaRPr lang="vi-VN" sz="2400" dirty="0" smtClean="0">
              <a:solidFill>
                <a:srgbClr val="002060"/>
              </a:solidFill>
              <a:latin typeface="Times New Roman" pitchFamily="18" charset="0"/>
              <a:cs typeface="Times New Roman" pitchFamily="18" charset="0"/>
            </a:endParaRPr>
          </a:p>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	- Bằng thính giác (tai) để nghe </a:t>
            </a:r>
            <a:r>
              <a:rPr lang="vi-VN" sz="2400" dirty="0">
                <a:solidFill>
                  <a:srgbClr val="002060"/>
                </a:solidFill>
                <a:latin typeface="Times New Roman" pitchFamily="18" charset="0"/>
                <a:cs typeface="Times New Roman" pitchFamily="18" charset="0"/>
              </a:rPr>
              <a:t>" tiếng </a:t>
            </a:r>
            <a:r>
              <a:rPr lang="vi-VN" sz="2400" dirty="0" smtClean="0">
                <a:solidFill>
                  <a:srgbClr val="002060"/>
                </a:solidFill>
                <a:latin typeface="Times New Roman" pitchFamily="18" charset="0"/>
                <a:cs typeface="Times New Roman" pitchFamily="18" charset="0"/>
              </a:rPr>
              <a:t>hét của những đứa trẻ thả bò / nghe thấy lời ru / nghe thấy tiếng đập đuôi của những </a:t>
            </a:r>
          </a:p>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con bò đang nhai lại cỏ</a:t>
            </a:r>
            <a:r>
              <a:rPr lang="vi-VN" sz="2400" dirty="0">
                <a:solidFill>
                  <a:srgbClr val="002060"/>
                </a:solidFill>
                <a:latin typeface="Times New Roman" pitchFamily="18" charset="0"/>
                <a:cs typeface="Times New Roman" pitchFamily="18" charset="0"/>
              </a:rPr>
              <a:t>. "</a:t>
            </a:r>
            <a:endParaRPr lang="vi-VN" sz="2400" dirty="0" smtClean="0">
              <a:solidFill>
                <a:srgbClr val="002060"/>
              </a:solidFill>
              <a:latin typeface="Times New Roman" pitchFamily="18" charset="0"/>
              <a:cs typeface="Times New Roman" pitchFamily="18" charset="0"/>
            </a:endParaRPr>
          </a:p>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	- Bằng khứu giác (mũi) để ngửi thấy </a:t>
            </a:r>
            <a:r>
              <a:rPr lang="vi-VN" sz="2400" dirty="0">
                <a:solidFill>
                  <a:srgbClr val="002060"/>
                </a:solidFill>
                <a:latin typeface="Times New Roman" pitchFamily="18" charset="0"/>
                <a:cs typeface="Times New Roman" pitchFamily="18" charset="0"/>
              </a:rPr>
              <a:t>" mùi </a:t>
            </a:r>
            <a:r>
              <a:rPr lang="vi-VN" sz="2400" dirty="0" smtClean="0">
                <a:solidFill>
                  <a:srgbClr val="002060"/>
                </a:solidFill>
                <a:latin typeface="Times New Roman" pitchFamily="18" charset="0"/>
                <a:cs typeface="Times New Roman" pitchFamily="18" charset="0"/>
              </a:rPr>
              <a:t>rơm nồng</a:t>
            </a:r>
          </a:p>
          <a:p>
            <a:pPr algn="just" eaLnBrk="0" fontAlgn="base" hangingPunct="0">
              <a:spcBef>
                <a:spcPct val="0"/>
              </a:spcBef>
              <a:spcAft>
                <a:spcPct val="0"/>
              </a:spcAft>
            </a:pPr>
            <a:r>
              <a:rPr lang="vi-VN" sz="2400" dirty="0" smtClean="0">
                <a:solidFill>
                  <a:srgbClr val="002060"/>
                </a:solidFill>
                <a:latin typeface="Times New Roman" pitchFamily="18" charset="0"/>
                <a:cs typeface="Times New Roman" pitchFamily="18" charset="0"/>
              </a:rPr>
              <a:t>len lỏi giữa cơn mơ</a:t>
            </a:r>
            <a:r>
              <a:rPr lang="vi-VN" sz="2400" dirty="0">
                <a:solidFill>
                  <a:srgbClr val="002060"/>
                </a:solidFill>
                <a:latin typeface="Times New Roman" pitchFamily="18" charset="0"/>
                <a:cs typeface="Times New Roman" pitchFamily="18" charset="0"/>
              </a:rPr>
              <a:t>. "</a:t>
            </a:r>
            <a:endParaRPr lang="vi-VN" sz="2400" dirty="0" smtClean="0">
              <a:solidFill>
                <a:srgbClr val="002060"/>
              </a:solidFill>
              <a:latin typeface="Times New Roman" pitchFamily="18" charset="0"/>
              <a:cs typeface="Times New Roman" pitchFamily="18" charset="0"/>
            </a:endParaRPr>
          </a:p>
          <a:p>
            <a:pPr algn="just" eaLnBrk="0" fontAlgn="base" hangingPunct="0">
              <a:spcBef>
                <a:spcPct val="0"/>
              </a:spcBef>
              <a:spcAft>
                <a:spcPct val="0"/>
              </a:spcAft>
            </a:pPr>
            <a:endParaRPr lang="vi-VN" sz="2400" dirty="0" smtClean="0">
              <a:solidFill>
                <a:srgbClr val="002060"/>
              </a:solidFill>
              <a:latin typeface="Times New Roman" pitchFamily="18" charset="0"/>
              <a:cs typeface="Times New Roman" pitchFamily="18" charset="0"/>
            </a:endParaRPr>
          </a:p>
        </p:txBody>
      </p:sp>
      <p:sp>
        <p:nvSpPr>
          <p:cNvPr id="8" name="Title 1"/>
          <p:cNvSpPr txBox="1">
            <a:spLocks/>
          </p:cNvSpPr>
          <p:nvPr/>
        </p:nvSpPr>
        <p:spPr>
          <a:xfrm>
            <a:off x="2819400" y="6523038"/>
            <a:ext cx="4038600" cy="334962"/>
          </a:xfrm>
          <a:prstGeom prst="rect">
            <a:avLst/>
          </a:prstGeom>
        </p:spPr>
        <p:txBody>
          <a:bodyPr vert="horz" lIns="91440" tIns="45720" rIns="91440" bIns="45720" rtlCol="0" anchor="ctr">
            <a:noAutofit/>
          </a:bodyPr>
          <a:ls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a:r>
              <a:rPr lang="vi-VN" sz="1800" dirty="0" smtClean="0">
                <a:solidFill>
                  <a:prstClr val="white">
                    <a:lumMod val="75000"/>
                  </a:prstClr>
                </a:solidFill>
                <a:effectLst/>
                <a:latin typeface="Arial" pitchFamily="34" charset="0"/>
                <a:cs typeface="Arial" pitchFamily="34" charset="0"/>
              </a:rPr>
              <a:t>Nguyễn Thị Ngọc Huyền </a:t>
            </a:r>
            <a:endParaRPr lang="en-US" sz="1800" dirty="0">
              <a:solidFill>
                <a:prstClr val="white">
                  <a:lumMod val="75000"/>
                </a:prstClr>
              </a:solidFill>
              <a:effectLst/>
              <a:latin typeface="Arial" pitchFamily="34" charset="0"/>
              <a:cs typeface="Arial" pitchFamily="34" charset="0"/>
            </a:endParaRPr>
          </a:p>
        </p:txBody>
      </p:sp>
    </p:spTree>
    <p:extLst>
      <p:ext uri="{BB962C8B-B14F-4D97-AF65-F5344CB8AC3E}">
        <p14:creationId xmlns:p14="http://schemas.microsoft.com/office/powerpoint/2010/main" xmlns="" val="223622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0"/>
          <p:cNvSpPr txBox="1">
            <a:spLocks noChangeArrowheads="1"/>
          </p:cNvSpPr>
          <p:nvPr/>
        </p:nvSpPr>
        <p:spPr bwMode="auto">
          <a:xfrm>
            <a:off x="0" y="616803"/>
            <a:ext cx="9144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4800" b="1">
                <a:solidFill>
                  <a:srgbClr val="0000CC"/>
                </a:solidFill>
                <a:latin typeface="VNI-Times" pitchFamily="2" charset="0"/>
              </a:defRPr>
            </a:lvl1pPr>
            <a:lvl2pPr marL="742950" indent="-285750">
              <a:defRPr sz="4800" b="1">
                <a:solidFill>
                  <a:srgbClr val="0000CC"/>
                </a:solidFill>
                <a:latin typeface="VNI-Times" pitchFamily="2" charset="0"/>
              </a:defRPr>
            </a:lvl2pPr>
            <a:lvl3pPr marL="1143000" indent="-228600">
              <a:defRPr sz="4800" b="1">
                <a:solidFill>
                  <a:srgbClr val="0000CC"/>
                </a:solidFill>
                <a:latin typeface="VNI-Times" pitchFamily="2" charset="0"/>
              </a:defRPr>
            </a:lvl3pPr>
            <a:lvl4pPr marL="1600200" indent="-228600">
              <a:defRPr sz="4800" b="1">
                <a:solidFill>
                  <a:srgbClr val="0000CC"/>
                </a:solidFill>
                <a:latin typeface="VNI-Times" pitchFamily="2" charset="0"/>
              </a:defRPr>
            </a:lvl4pPr>
            <a:lvl5pPr marL="2057400" indent="-228600">
              <a:defRPr sz="4800" b="1">
                <a:solidFill>
                  <a:srgbClr val="0000CC"/>
                </a:solidFill>
                <a:latin typeface="VNI-Times" pitchFamily="2" charset="0"/>
              </a:defRPr>
            </a:lvl5pPr>
            <a:lvl6pPr marL="2514600" indent="-228600" eaLnBrk="0" fontAlgn="base" hangingPunct="0">
              <a:spcBef>
                <a:spcPct val="0"/>
              </a:spcBef>
              <a:spcAft>
                <a:spcPct val="0"/>
              </a:spcAft>
              <a:defRPr sz="4800" b="1">
                <a:solidFill>
                  <a:srgbClr val="0000CC"/>
                </a:solidFill>
                <a:latin typeface="VNI-Times" pitchFamily="2" charset="0"/>
              </a:defRPr>
            </a:lvl6pPr>
            <a:lvl7pPr marL="2971800" indent="-228600" eaLnBrk="0" fontAlgn="base" hangingPunct="0">
              <a:spcBef>
                <a:spcPct val="0"/>
              </a:spcBef>
              <a:spcAft>
                <a:spcPct val="0"/>
              </a:spcAft>
              <a:defRPr sz="4800" b="1">
                <a:solidFill>
                  <a:srgbClr val="0000CC"/>
                </a:solidFill>
                <a:latin typeface="VNI-Times" pitchFamily="2" charset="0"/>
              </a:defRPr>
            </a:lvl7pPr>
            <a:lvl8pPr marL="3429000" indent="-228600" eaLnBrk="0" fontAlgn="base" hangingPunct="0">
              <a:spcBef>
                <a:spcPct val="0"/>
              </a:spcBef>
              <a:spcAft>
                <a:spcPct val="0"/>
              </a:spcAft>
              <a:defRPr sz="4800" b="1">
                <a:solidFill>
                  <a:srgbClr val="0000CC"/>
                </a:solidFill>
                <a:latin typeface="VNI-Times" pitchFamily="2" charset="0"/>
              </a:defRPr>
            </a:lvl8pPr>
            <a:lvl9pPr marL="3886200" indent="-228600" eaLnBrk="0" fontAlgn="base" hangingPunct="0">
              <a:spcBef>
                <a:spcPct val="0"/>
              </a:spcBef>
              <a:spcAft>
                <a:spcPct val="0"/>
              </a:spcAft>
              <a:defRPr sz="4800" b="1">
                <a:solidFill>
                  <a:srgbClr val="0000CC"/>
                </a:solidFill>
                <a:latin typeface="VNI-Times" pitchFamily="2" charset="0"/>
              </a:defRPr>
            </a:lvl9pPr>
          </a:lstStyle>
          <a:p>
            <a:pPr eaLnBrk="0" fontAlgn="base" hangingPunct="0">
              <a:spcAft>
                <a:spcPct val="0"/>
              </a:spcAft>
              <a:defRPr/>
            </a:pPr>
            <a:r>
              <a:rPr lang="vi-VN" sz="2400" dirty="0" smtClean="0">
                <a:solidFill>
                  <a:srgbClr val="002060"/>
                </a:solidFill>
                <a:latin typeface="Times New Roman" pitchFamily="18" charset="0"/>
                <a:cs typeface="Times New Roman" pitchFamily="18" charset="0"/>
              </a:rPr>
              <a:t>1. </a:t>
            </a:r>
            <a:r>
              <a:rPr lang="en-US" sz="2400" dirty="0" err="1" smtClean="0">
                <a:solidFill>
                  <a:srgbClr val="002060"/>
                </a:solidFill>
                <a:latin typeface="Times New Roman" pitchFamily="18" charset="0"/>
                <a:cs typeface="Times New Roman" pitchFamily="18" charset="0"/>
              </a:rPr>
              <a:t>Nghe</a:t>
            </a:r>
            <a:r>
              <a:rPr lang="en-US" sz="2400" dirty="0" smtClean="0">
                <a:solidFill>
                  <a:srgbClr val="002060"/>
                </a:solidFill>
                <a:latin typeface="Times New Roman" pitchFamily="18" charset="0"/>
                <a:cs typeface="Times New Roman" pitchFamily="18" charset="0"/>
              </a:rPr>
              <a:t> – </a:t>
            </a:r>
            <a:r>
              <a:rPr lang="en-US" sz="2400" dirty="0" err="1" smtClean="0">
                <a:solidFill>
                  <a:srgbClr val="002060"/>
                </a:solidFill>
                <a:latin typeface="Times New Roman" pitchFamily="18" charset="0"/>
                <a:cs typeface="Times New Roman" pitchFamily="18" charset="0"/>
              </a:rPr>
              <a:t>viết</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Trẻ</a:t>
            </a:r>
            <a:r>
              <a:rPr lang="en-US" sz="2400" dirty="0" smtClean="0">
                <a:solidFill>
                  <a:srgbClr val="002060"/>
                </a:solidFill>
                <a:latin typeface="Times New Roman" pitchFamily="18" charset="0"/>
                <a:cs typeface="Times New Roman" pitchFamily="18" charset="0"/>
              </a:rPr>
              <a:t> con ở </a:t>
            </a:r>
            <a:r>
              <a:rPr lang="en-US" sz="2400" dirty="0" err="1" smtClean="0">
                <a:solidFill>
                  <a:srgbClr val="002060"/>
                </a:solidFill>
                <a:latin typeface="Times New Roman" pitchFamily="18" charset="0"/>
                <a:cs typeface="Times New Roman" pitchFamily="18" charset="0"/>
              </a:rPr>
              <a:t>Sơn</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Mỹ</a:t>
            </a:r>
            <a:r>
              <a:rPr lang="vi-VN"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Từ</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đầu</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đến</a:t>
            </a:r>
            <a:r>
              <a:rPr lang="en-US" sz="2400"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hạt</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gạo</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của</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trời</a:t>
            </a:r>
            <a:r>
              <a:rPr lang="en-US" sz="2400" i="1" dirty="0" smtClean="0">
                <a:solidFill>
                  <a:srgbClr val="002060"/>
                </a:solidFill>
                <a:latin typeface="Times New Roman" pitchFamily="18" charset="0"/>
                <a:cs typeface="Times New Roman" pitchFamily="18" charset="0"/>
              </a:rPr>
              <a:t>)</a:t>
            </a:r>
          </a:p>
        </p:txBody>
      </p:sp>
      <p:sp>
        <p:nvSpPr>
          <p:cNvPr id="4100" name="Rectangle 5"/>
          <p:cNvSpPr>
            <a:spLocks noChangeArrowheads="1"/>
          </p:cNvSpPr>
          <p:nvPr/>
        </p:nvSpPr>
        <p:spPr bwMode="auto">
          <a:xfrm>
            <a:off x="1962556" y="1480780"/>
            <a:ext cx="5181600"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Cho tôi nhập vào chân trời các em</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Chân trời ngay trên cát</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 </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Sóng ồn ào phút giây nín bặt</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Ôi biển thèm hóa được trẻ thơ</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 </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Tóc bết đầy nước mặn</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Chúng ùa chạy mà không cần tới đích</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Tay cầm cành củi </a:t>
            </a:r>
            <a:r>
              <a:rPr lang="vi-VN" sz="2400" dirty="0" smtClean="0">
                <a:solidFill>
                  <a:srgbClr val="000000"/>
                </a:solidFill>
                <a:latin typeface="Times New Roman" pitchFamily="18" charset="0"/>
                <a:cs typeface="Times New Roman" pitchFamily="18" charset="0"/>
              </a:rPr>
              <a:t>khô</a:t>
            </a:r>
          </a:p>
          <a:p>
            <a:pPr algn="just" eaLnBrk="0" fontAlgn="base" hangingPunct="0">
              <a:spcBef>
                <a:spcPct val="0"/>
              </a:spcBef>
              <a:spcAft>
                <a:spcPct val="0"/>
              </a:spcAft>
            </a:pPr>
            <a:endParaRPr lang="vi-VN" sz="2400" dirty="0" smtClean="0">
              <a:solidFill>
                <a:srgbClr val="000000"/>
              </a:solidFill>
              <a:latin typeface="Times New Roman" pitchFamily="18" charset="0"/>
              <a:cs typeface="Times New Roman" pitchFamily="18" charset="0"/>
            </a:endParaRP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Vớt từ biển những vỏ ốc âm thanh</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Mặt trời chảy trên bàn tay nhỏ xíu</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Gió à à u u như ngàn cối xay xay lúa</a:t>
            </a:r>
          </a:p>
          <a:p>
            <a:pPr algn="just" eaLnBrk="0" fontAlgn="base" hangingPunct="0">
              <a:spcBef>
                <a:spcPct val="0"/>
              </a:spcBef>
              <a:spcAft>
                <a:spcPct val="0"/>
              </a:spcAft>
            </a:pPr>
            <a:r>
              <a:rPr lang="vi-VN" sz="2400" dirty="0">
                <a:solidFill>
                  <a:srgbClr val="000000"/>
                </a:solidFill>
                <a:latin typeface="Times New Roman" pitchFamily="18" charset="0"/>
                <a:cs typeface="Times New Roman" pitchFamily="18" charset="0"/>
              </a:rPr>
              <a:t>Trẻ con là hạt gạo của </a:t>
            </a:r>
            <a:r>
              <a:rPr lang="vi-VN" sz="2400" dirty="0" smtClean="0">
                <a:solidFill>
                  <a:srgbClr val="000000"/>
                </a:solidFill>
                <a:latin typeface="Times New Roman" pitchFamily="18" charset="0"/>
                <a:cs typeface="Times New Roman" pitchFamily="18" charset="0"/>
              </a:rPr>
              <a:t>trời</a:t>
            </a:r>
            <a:endParaRPr lang="vi-VN" sz="2400" dirty="0">
              <a:solidFill>
                <a:srgbClr val="000000"/>
              </a:solidFill>
              <a:latin typeface="Times New Roman" pitchFamily="18" charset="0"/>
              <a:cs typeface="Times New Roman" pitchFamily="18" charset="0"/>
            </a:endParaRPr>
          </a:p>
        </p:txBody>
      </p:sp>
      <p:sp>
        <p:nvSpPr>
          <p:cNvPr id="4101" name="Rectangle 7"/>
          <p:cNvSpPr>
            <a:spLocks noChangeArrowheads="1"/>
          </p:cNvSpPr>
          <p:nvPr/>
        </p:nvSpPr>
        <p:spPr bwMode="auto">
          <a:xfrm>
            <a:off x="1928812" y="1066800"/>
            <a:ext cx="531018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fontAlgn="base" hangingPunct="0">
              <a:spcBef>
                <a:spcPct val="0"/>
              </a:spcBef>
              <a:spcAft>
                <a:spcPct val="0"/>
              </a:spcAft>
            </a:pPr>
            <a:r>
              <a:rPr lang="vi-VN" sz="2800" b="1" dirty="0" smtClean="0">
                <a:solidFill>
                  <a:srgbClr val="C00000"/>
                </a:solidFill>
                <a:latin typeface="Times New Roman" pitchFamily="18" charset="0"/>
                <a:cs typeface="Times New Roman" pitchFamily="18" charset="0"/>
              </a:rPr>
              <a:t>TRẺ CON Ở SƠN MỸ</a:t>
            </a:r>
            <a:endParaRPr lang="vi-VN" sz="2800" dirty="0">
              <a:solidFill>
                <a:srgbClr val="C00000"/>
              </a:solidFill>
              <a:latin typeface="Times New Roman" pitchFamily="18" charset="0"/>
              <a:cs typeface="Times New Roman" pitchFamily="18" charset="0"/>
            </a:endParaRPr>
          </a:p>
        </p:txBody>
      </p:sp>
      <p:sp>
        <p:nvSpPr>
          <p:cNvPr id="5" name="Flowchart: Terminator 4"/>
          <p:cNvSpPr/>
          <p:nvPr/>
        </p:nvSpPr>
        <p:spPr bwMode="auto">
          <a:xfrm>
            <a:off x="3505200" y="66339"/>
            <a:ext cx="2133600" cy="467061"/>
          </a:xfrm>
          <a:prstGeom prst="flowChartTerminator">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bg1"/>
                </a:solidFill>
                <a:latin typeface="+mj-lt"/>
              </a:rPr>
              <a:t>TIẾT 6</a:t>
            </a:r>
            <a:endParaRPr kumimoji="0" lang="en-US" sz="2400" b="1" i="0" u="none" strike="noStrike" cap="none" normalizeH="0" baseline="0" dirty="0" smtClean="0">
              <a:ln>
                <a:noFill/>
              </a:ln>
              <a:solidFill>
                <a:schemeClr val="bg1"/>
              </a:solidFill>
              <a:latin typeface="+mj-lt"/>
            </a:endParaRPr>
          </a:p>
        </p:txBody>
      </p:sp>
      <p:sp>
        <p:nvSpPr>
          <p:cNvPr id="6" name="Title 1"/>
          <p:cNvSpPr txBox="1">
            <a:spLocks/>
          </p:cNvSpPr>
          <p:nvPr/>
        </p:nvSpPr>
        <p:spPr>
          <a:xfrm>
            <a:off x="5105400" y="6523038"/>
            <a:ext cx="4038600" cy="334962"/>
          </a:xfrm>
          <a:prstGeom prst="rect">
            <a:avLst/>
          </a:prstGeom>
        </p:spPr>
        <p:txBody>
          <a:bodyPr vert="horz" lIns="91440" tIns="45720" rIns="91440" bIns="45720" rtlCol="0" anchor="ctr">
            <a:noAutofit/>
          </a:bodyPr>
          <a:ls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a:r>
              <a:rPr lang="vi-VN" sz="1800" dirty="0" smtClean="0">
                <a:solidFill>
                  <a:prstClr val="white">
                    <a:lumMod val="75000"/>
                  </a:prstClr>
                </a:solidFill>
                <a:effectLst/>
                <a:latin typeface="Arial" pitchFamily="34" charset="0"/>
                <a:cs typeface="Arial" pitchFamily="34" charset="0"/>
              </a:rPr>
              <a:t>Nguyễn Thị Ngọc Huyền </a:t>
            </a:r>
            <a:endParaRPr lang="en-US" sz="1800" dirty="0">
              <a:solidFill>
                <a:prstClr val="white">
                  <a:lumMod val="75000"/>
                </a:prstClr>
              </a:solidFill>
              <a:effectLst/>
              <a:latin typeface="Arial" pitchFamily="34" charset="0"/>
              <a:cs typeface="Arial" pitchFamily="34" charset="0"/>
            </a:endParaRPr>
          </a:p>
        </p:txBody>
      </p:sp>
    </p:spTree>
    <p:extLst>
      <p:ext uri="{BB962C8B-B14F-4D97-AF65-F5344CB8AC3E}">
        <p14:creationId xmlns:p14="http://schemas.microsoft.com/office/powerpoint/2010/main" xmlns="" val="33272491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18071"/>
            <a:ext cx="9144000" cy="2369880"/>
          </a:xfrm>
          <a:prstGeom prst="rect">
            <a:avLst/>
          </a:prstGeom>
          <a:noFill/>
          <a:ln w="9525">
            <a:solidFill>
              <a:srgbClr val="0080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p>
            <a:pPr algn="just" eaLnBrk="0" fontAlgn="base" hangingPunct="0">
              <a:spcBef>
                <a:spcPct val="0"/>
              </a:spcBef>
              <a:spcAft>
                <a:spcPct val="0"/>
              </a:spcAft>
            </a:pPr>
            <a:r>
              <a:rPr lang="en-US" sz="2400" b="1" dirty="0">
                <a:solidFill>
                  <a:srgbClr val="002060"/>
                </a:solidFill>
                <a:latin typeface="Times New Roman" pitchFamily="18" charset="0"/>
                <a:cs typeface="Times New Roman" pitchFamily="18" charset="0"/>
              </a:rPr>
              <a:t>2. </a:t>
            </a:r>
            <a:r>
              <a:rPr lang="vi-VN" sz="2400" b="1" dirty="0" smtClean="0">
                <a:solidFill>
                  <a:srgbClr val="002060"/>
                </a:solidFill>
                <a:latin typeface="Times New Roman" pitchFamily="18" charset="0"/>
                <a:cs typeface="Times New Roman" pitchFamily="18" charset="0"/>
              </a:rPr>
              <a:t>Dựa vào hiểu biết của em và những hình ảnh được gợi ra từ bài thơ </a:t>
            </a:r>
            <a:r>
              <a:rPr lang="vi-VN" sz="2400" b="1" i="1" dirty="0" smtClean="0">
                <a:solidFill>
                  <a:srgbClr val="C00000"/>
                </a:solidFill>
                <a:latin typeface="Times New Roman" pitchFamily="18" charset="0"/>
                <a:cs typeface="Times New Roman" pitchFamily="18" charset="0"/>
              </a:rPr>
              <a:t>Trẻ con ở Sơn Mỹ</a:t>
            </a:r>
            <a:r>
              <a:rPr lang="vi-VN" sz="2400" b="1" dirty="0" smtClean="0">
                <a:solidFill>
                  <a:srgbClr val="002060"/>
                </a:solidFill>
                <a:latin typeface="Times New Roman" pitchFamily="18" charset="0"/>
                <a:cs typeface="Times New Roman" pitchFamily="18" charset="0"/>
              </a:rPr>
              <a:t>, hãy viết một đoạn văn khoảng 5 câu theo một trong các đề sau:</a:t>
            </a:r>
          </a:p>
          <a:p>
            <a:pPr marL="457200" indent="-457200" algn="just" eaLnBrk="0" fontAlgn="base" hangingPunct="0">
              <a:spcBef>
                <a:spcPct val="0"/>
              </a:spcBef>
              <a:spcAft>
                <a:spcPct val="0"/>
              </a:spcAft>
              <a:buAutoNum type="alphaLcParenR"/>
            </a:pPr>
            <a:r>
              <a:rPr lang="vi-VN" sz="2400" dirty="0" smtClean="0">
                <a:solidFill>
                  <a:srgbClr val="002060"/>
                </a:solidFill>
                <a:latin typeface="Times New Roman" pitchFamily="18" charset="0"/>
                <a:cs typeface="Times New Roman" pitchFamily="18" charset="0"/>
              </a:rPr>
              <a:t>Tả một đám trẻ đang chơi đùa hoặc đang chăn trâu, chăn bò.</a:t>
            </a:r>
          </a:p>
          <a:p>
            <a:pPr marL="457200" indent="-457200" algn="just" eaLnBrk="0" fontAlgn="base" hangingPunct="0">
              <a:spcBef>
                <a:spcPct val="0"/>
              </a:spcBef>
              <a:spcAft>
                <a:spcPct val="0"/>
              </a:spcAft>
              <a:buAutoNum type="alphaLcParenR"/>
            </a:pPr>
            <a:r>
              <a:rPr lang="vi-VN" sz="2400" dirty="0" smtClean="0">
                <a:solidFill>
                  <a:srgbClr val="002060"/>
                </a:solidFill>
                <a:latin typeface="Times New Roman" pitchFamily="18" charset="0"/>
                <a:cs typeface="Times New Roman" pitchFamily="18" charset="0"/>
              </a:rPr>
              <a:t>Tả một buổi chiều tối hoặc một đêm yên tĩnh ở vùng biển hoặc ở một làng quê.</a:t>
            </a:r>
            <a:endParaRPr lang="en-US" sz="2400" dirty="0">
              <a:solidFill>
                <a:srgbClr val="002060"/>
              </a:solidFill>
              <a:latin typeface="Times New Roman" pitchFamily="18" charset="0"/>
              <a:cs typeface="Times New Roman" pitchFamily="18" charset="0"/>
            </a:endParaRPr>
          </a:p>
        </p:txBody>
      </p:sp>
      <p:sp>
        <p:nvSpPr>
          <p:cNvPr id="3" name="Title 1"/>
          <p:cNvSpPr txBox="1">
            <a:spLocks/>
          </p:cNvSpPr>
          <p:nvPr/>
        </p:nvSpPr>
        <p:spPr>
          <a:xfrm>
            <a:off x="2819400" y="6523038"/>
            <a:ext cx="4038600" cy="334962"/>
          </a:xfrm>
          <a:prstGeom prst="rect">
            <a:avLst/>
          </a:prstGeom>
        </p:spPr>
        <p:txBody>
          <a:bodyPr vert="horz" lIns="91440" tIns="45720" rIns="91440" bIns="45720" rtlCol="0" anchor="ctr">
            <a:noAutofit/>
          </a:bodyPr>
          <a:ls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a:r>
              <a:rPr lang="vi-VN" sz="1800" dirty="0" smtClean="0">
                <a:solidFill>
                  <a:prstClr val="white">
                    <a:lumMod val="75000"/>
                  </a:prstClr>
                </a:solidFill>
                <a:effectLst/>
                <a:latin typeface="Arial" pitchFamily="34" charset="0"/>
                <a:cs typeface="Arial" pitchFamily="34" charset="0"/>
              </a:rPr>
              <a:t>Nguyễn Thị Ngọc Huyền </a:t>
            </a:r>
            <a:endParaRPr lang="en-US" sz="1800" dirty="0">
              <a:solidFill>
                <a:prstClr val="white">
                  <a:lumMod val="75000"/>
                </a:prstClr>
              </a:solidFill>
              <a:effectLst/>
              <a:latin typeface="Arial" pitchFamily="34" charset="0"/>
              <a:cs typeface="Arial" pitchFamily="34" charset="0"/>
            </a:endParaRPr>
          </a:p>
        </p:txBody>
      </p:sp>
      <p:sp>
        <p:nvSpPr>
          <p:cNvPr id="2" name="Rectangle 1"/>
          <p:cNvSpPr/>
          <p:nvPr/>
        </p:nvSpPr>
        <p:spPr>
          <a:xfrm>
            <a:off x="0" y="2514600"/>
            <a:ext cx="9144000" cy="3416320"/>
          </a:xfrm>
          <a:prstGeom prst="rect">
            <a:avLst/>
          </a:prstGeom>
        </p:spPr>
        <p:txBody>
          <a:bodyPr wrap="square">
            <a:spAutoFit/>
          </a:bodyPr>
          <a:lstStyle/>
          <a:p>
            <a:pPr algn="just"/>
            <a:r>
              <a:rPr lang="vi-VN" sz="2400" dirty="0" smtClean="0">
                <a:latin typeface="+mj-lt"/>
              </a:rPr>
              <a:t>Ví dụ: Đề </a:t>
            </a:r>
            <a:r>
              <a:rPr lang="vi-VN" sz="2400" dirty="0">
                <a:latin typeface="+mj-lt"/>
              </a:rPr>
              <a:t>a: </a:t>
            </a:r>
            <a:endParaRPr lang="vi-VN" sz="2400" dirty="0" smtClean="0">
              <a:latin typeface="+mj-lt"/>
            </a:endParaRPr>
          </a:p>
          <a:p>
            <a:pPr algn="just"/>
            <a:r>
              <a:rPr lang="vi-VN" sz="2400" dirty="0">
                <a:latin typeface="+mj-lt"/>
              </a:rPr>
              <a:t>	</a:t>
            </a:r>
            <a:r>
              <a:rPr lang="vi-VN" sz="2400" dirty="0" smtClean="0">
                <a:latin typeface="+mj-lt"/>
              </a:rPr>
              <a:t>Bọn </a:t>
            </a:r>
            <a:r>
              <a:rPr lang="vi-VN" sz="2400" dirty="0">
                <a:latin typeface="+mj-lt"/>
              </a:rPr>
              <a:t>trẻ đứa nào đứa nấy tóc cháy khét, đỏ như râu ngô, da đen nhẻm vì nắng. Chúng thung thăng trên mình trâu, miệng vừa nghêu ngao hát vừa lùa đàn trâu tiến về phía sườn đồi. Đàn trâu vừa đi chậm rãi vừa gặm cỏ, con nào cũng béo tròn. Buổi trưa, bọn trẻ không về làng mà ở lại bãi chăn. Mỗi đứa đều được mẹ hoặc chị gái chuẩn bị một </a:t>
            </a:r>
            <a:endParaRPr lang="vi-VN" sz="2400" dirty="0" smtClean="0">
              <a:latin typeface="+mj-lt"/>
            </a:endParaRPr>
          </a:p>
          <a:p>
            <a:pPr algn="just"/>
            <a:r>
              <a:rPr lang="vi-VN" sz="2400" dirty="0" smtClean="0">
                <a:latin typeface="+mj-lt"/>
              </a:rPr>
              <a:t>phần </a:t>
            </a:r>
            <a:r>
              <a:rPr lang="vi-VN" sz="2400" dirty="0">
                <a:latin typeface="+mj-lt"/>
              </a:rPr>
              <a:t>cơm. Chúng lấy lá rừng trải xuống đất ngay dưới </a:t>
            </a:r>
            <a:r>
              <a:rPr lang="vi-VN" sz="2400" dirty="0" smtClean="0">
                <a:latin typeface="+mj-lt"/>
              </a:rPr>
              <a:t>tán cây</a:t>
            </a:r>
          </a:p>
          <a:p>
            <a:pPr algn="just"/>
            <a:r>
              <a:rPr lang="vi-VN" sz="2400" dirty="0" smtClean="0">
                <a:latin typeface="+mj-lt"/>
              </a:rPr>
              <a:t>lớn </a:t>
            </a:r>
            <a:r>
              <a:rPr lang="vi-VN" sz="2400" dirty="0">
                <a:latin typeface="+mj-lt"/>
              </a:rPr>
              <a:t>rồi cùng ăn. Chúng vừa ăn vừa giỡn, tiếng cười tiếng </a:t>
            </a:r>
            <a:endParaRPr lang="vi-VN" sz="2400" dirty="0" smtClean="0">
              <a:latin typeface="+mj-lt"/>
            </a:endParaRPr>
          </a:p>
          <a:p>
            <a:pPr algn="just"/>
            <a:r>
              <a:rPr lang="vi-VN" sz="2400" dirty="0" smtClean="0">
                <a:latin typeface="+mj-lt"/>
              </a:rPr>
              <a:t>nói vang </a:t>
            </a:r>
            <a:r>
              <a:rPr lang="vi-VN" sz="2400" dirty="0">
                <a:latin typeface="+mj-lt"/>
              </a:rPr>
              <a:t>xa cả sườn đồi…</a:t>
            </a:r>
            <a:endParaRPr lang="en-US" sz="2400" dirty="0">
              <a:latin typeface="+mj-lt"/>
            </a:endParaRPr>
          </a:p>
        </p:txBody>
      </p:sp>
    </p:spTree>
    <p:extLst>
      <p:ext uri="{BB962C8B-B14F-4D97-AF65-F5344CB8AC3E}">
        <p14:creationId xmlns:p14="http://schemas.microsoft.com/office/powerpoint/2010/main" xmlns="" val="400543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AMBIET"/>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 y="1447800"/>
            <a:ext cx="7848600" cy="489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4995" name="Picture 3" descr="123"/>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609600" y="381000"/>
            <a:ext cx="1428750" cy="141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4996" name="Picture 4" descr="Picture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88" y="0"/>
            <a:ext cx="1295401" cy="129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4997" name="Picture 5" descr="Picture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5400000">
            <a:off x="1" y="5565775"/>
            <a:ext cx="1295400" cy="129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4998" name="Picture 6" descr="123"/>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5181600"/>
            <a:ext cx="1428750" cy="141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3" name="Picture 7" descr="Jlgbook"/>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3581400" y="1219200"/>
            <a:ext cx="18288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 name="Group 8"/>
          <p:cNvGrpSpPr>
            <a:grpSpLocks/>
          </p:cNvGrpSpPr>
          <p:nvPr/>
        </p:nvGrpSpPr>
        <p:grpSpPr bwMode="auto">
          <a:xfrm>
            <a:off x="609600" y="381000"/>
            <a:ext cx="7924800" cy="5943600"/>
            <a:chOff x="384" y="240"/>
            <a:chExt cx="4992" cy="3744"/>
          </a:xfrm>
        </p:grpSpPr>
        <p:sp>
          <p:nvSpPr>
            <p:cNvPr id="85005" name="AutoShape 9"/>
            <p:cNvSpPr>
              <a:spLocks noChangeArrowheads="1"/>
            </p:cNvSpPr>
            <p:nvPr/>
          </p:nvSpPr>
          <p:spPr bwMode="ltGray">
            <a:xfrm>
              <a:off x="384" y="384"/>
              <a:ext cx="528" cy="960"/>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06" name="AutoShape 10"/>
            <p:cNvSpPr>
              <a:spLocks noChangeArrowheads="1"/>
            </p:cNvSpPr>
            <p:nvPr/>
          </p:nvSpPr>
          <p:spPr bwMode="ltGray">
            <a:xfrm>
              <a:off x="576" y="3552"/>
              <a:ext cx="1824" cy="432"/>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07" name="AutoShape 11"/>
            <p:cNvSpPr>
              <a:spLocks noChangeArrowheads="1"/>
            </p:cNvSpPr>
            <p:nvPr/>
          </p:nvSpPr>
          <p:spPr bwMode="ltGray">
            <a:xfrm>
              <a:off x="1968" y="240"/>
              <a:ext cx="240" cy="432"/>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08" name="AutoShape 12"/>
            <p:cNvSpPr>
              <a:spLocks noChangeArrowheads="1"/>
            </p:cNvSpPr>
            <p:nvPr/>
          </p:nvSpPr>
          <p:spPr bwMode="ltGray">
            <a:xfrm>
              <a:off x="1968" y="1200"/>
              <a:ext cx="144" cy="480"/>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09" name="AutoShape 13"/>
            <p:cNvSpPr>
              <a:spLocks noChangeArrowheads="1"/>
            </p:cNvSpPr>
            <p:nvPr/>
          </p:nvSpPr>
          <p:spPr bwMode="ltGray">
            <a:xfrm>
              <a:off x="5088" y="2592"/>
              <a:ext cx="288" cy="1200"/>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10" name="AutoShape 14"/>
            <p:cNvSpPr>
              <a:spLocks noChangeArrowheads="1"/>
            </p:cNvSpPr>
            <p:nvPr/>
          </p:nvSpPr>
          <p:spPr bwMode="ltGray">
            <a:xfrm>
              <a:off x="2928" y="672"/>
              <a:ext cx="144" cy="288"/>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11" name="AutoShape 15"/>
            <p:cNvSpPr>
              <a:spLocks noChangeArrowheads="1"/>
            </p:cNvSpPr>
            <p:nvPr/>
          </p:nvSpPr>
          <p:spPr bwMode="ltGray">
            <a:xfrm>
              <a:off x="4800" y="1296"/>
              <a:ext cx="240" cy="432"/>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12" name="AutoShape 16"/>
            <p:cNvSpPr>
              <a:spLocks noChangeArrowheads="1"/>
            </p:cNvSpPr>
            <p:nvPr/>
          </p:nvSpPr>
          <p:spPr bwMode="ltGray">
            <a:xfrm>
              <a:off x="1680" y="1680"/>
              <a:ext cx="240" cy="432"/>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sp>
          <p:nvSpPr>
            <p:cNvPr id="85013" name="AutoShape 17"/>
            <p:cNvSpPr>
              <a:spLocks noChangeArrowheads="1"/>
            </p:cNvSpPr>
            <p:nvPr/>
          </p:nvSpPr>
          <p:spPr bwMode="ltGray">
            <a:xfrm>
              <a:off x="3552" y="1680"/>
              <a:ext cx="240" cy="432"/>
            </a:xfrm>
            <a:prstGeom prst="irregularSeal1">
              <a:avLst/>
            </a:prstGeom>
            <a:gradFill rotWithShape="0">
              <a:gsLst>
                <a:gs pos="0">
                  <a:srgbClr val="FFFFFF"/>
                </a:gs>
                <a:gs pos="100000">
                  <a:schemeClr val="bg1"/>
                </a:gs>
              </a:gsLst>
              <a:path path="shape">
                <a:fillToRect l="50000" t="50000" r="50000" b="50000"/>
              </a:path>
            </a:gradFill>
            <a:ln w="12700">
              <a:solidFill>
                <a:srgbClr val="0066FF"/>
              </a:solidFill>
              <a:miter lim="800000"/>
              <a:headEnd type="none" w="sm" len="sm"/>
              <a:tailEnd type="none" w="sm" len="sm"/>
            </a:ln>
          </p:spPr>
          <p:txBody>
            <a:bodyPr wrap="none" anchor="ctr"/>
            <a:lstStyle/>
            <a:p>
              <a:endParaRPr lang="en-US"/>
            </a:p>
          </p:txBody>
        </p:sp>
      </p:grpSp>
      <p:pic>
        <p:nvPicPr>
          <p:cNvPr id="85001" name="Picture 18" descr="123"/>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7315200" y="304800"/>
            <a:ext cx="1428750" cy="141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5002" name="Picture 19" descr="Picture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5696353">
            <a:off x="7848601" y="-74613"/>
            <a:ext cx="1295400" cy="129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5003" name="Picture 20" descr="Picture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0418654">
            <a:off x="7848600" y="5565775"/>
            <a:ext cx="1295400" cy="1292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5004" name="Picture 21" descr="123"/>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7391400" y="4876800"/>
            <a:ext cx="1428750" cy="141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0932678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0"/>
                                        <p:tgtEl>
                                          <p:spTgt spid="14338"/>
                                        </p:tgtEl>
                                      </p:cBhvr>
                                    </p:animEffect>
                                    <p:anim calcmode="lin" valueType="num">
                                      <p:cBhvr>
                                        <p:cTn id="8" dur="1000" fill="hold"/>
                                        <p:tgtEl>
                                          <p:spTgt spid="14338"/>
                                        </p:tgtEl>
                                        <p:attrNameLst>
                                          <p:attrName>ppt_x</p:attrName>
                                        </p:attrNameLst>
                                      </p:cBhvr>
                                      <p:tavLst>
                                        <p:tav tm="0">
                                          <p:val>
                                            <p:strVal val="#ppt_x"/>
                                          </p:val>
                                        </p:tav>
                                        <p:tav tm="100000">
                                          <p:val>
                                            <p:strVal val="#ppt_x"/>
                                          </p:val>
                                        </p:tav>
                                      </p:tavLst>
                                    </p:anim>
                                    <p:anim calcmode="lin" valueType="num">
                                      <p:cBhvr>
                                        <p:cTn id="9" dur="1000" fill="hold"/>
                                        <p:tgtEl>
                                          <p:spTgt spid="1433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4" fill="hold" nodeType="afterEffect">
                                  <p:stCondLst>
                                    <p:cond delay="0"/>
                                  </p:stCondLst>
                                  <p:childTnLst>
                                    <p:set>
                                      <p:cBhvr>
                                        <p:cTn id="12" dur="1" fill="hold">
                                          <p:stCondLst>
                                            <p:cond delay="0"/>
                                          </p:stCondLst>
                                        </p:cTn>
                                        <p:tgtEl>
                                          <p:spTgt spid="14343"/>
                                        </p:tgtEl>
                                        <p:attrNameLst>
                                          <p:attrName>style.visibility</p:attrName>
                                        </p:attrNameLst>
                                      </p:cBhvr>
                                      <p:to>
                                        <p:strVal val="visible"/>
                                      </p:to>
                                    </p:set>
                                    <p:anim calcmode="lin" valueType="num">
                                      <p:cBhvr additive="base">
                                        <p:cTn id="13" dur="500" fill="hold"/>
                                        <p:tgtEl>
                                          <p:spTgt spid="14343"/>
                                        </p:tgtEl>
                                        <p:attrNameLst>
                                          <p:attrName>ppt_x</p:attrName>
                                        </p:attrNameLst>
                                      </p:cBhvr>
                                      <p:tavLst>
                                        <p:tav tm="0">
                                          <p:val>
                                            <p:strVal val="#ppt_x"/>
                                          </p:val>
                                        </p:tav>
                                        <p:tav tm="100000">
                                          <p:val>
                                            <p:strVal val="#ppt_x"/>
                                          </p:val>
                                        </p:tav>
                                      </p:tavLst>
                                    </p:anim>
                                    <p:anim calcmode="lin" valueType="num">
                                      <p:cBhvr additive="base">
                                        <p:cTn id="14" dur="500" fill="hold"/>
                                        <p:tgtEl>
                                          <p:spTgt spid="14343"/>
                                        </p:tgtEl>
                                        <p:attrNameLst>
                                          <p:attrName>ppt_y</p:attrName>
                                        </p:attrNameLst>
                                      </p:cBhvr>
                                      <p:tavLst>
                                        <p:tav tm="0">
                                          <p:val>
                                            <p:strVal val="1+#ppt_h/2"/>
                                          </p:val>
                                        </p:tav>
                                        <p:tav tm="100000">
                                          <p:val>
                                            <p:strVal val="#ppt_y"/>
                                          </p:val>
                                        </p:tav>
                                      </p:tavLst>
                                    </p:anim>
                                  </p:childTnLst>
                                </p:cTn>
                              </p:par>
                              <p:par>
                                <p:cTn id="15" presetID="23" presetClass="entr" presetSubtype="528" repeatCount="indefinite"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p:val>
                                            <p:fltVal val="0.5"/>
                                          </p:val>
                                        </p:tav>
                                        <p:tav tm="100000">
                                          <p:val>
                                            <p:strVal val="#ppt_x"/>
                                          </p:val>
                                        </p:tav>
                                      </p:tavLst>
                                    </p:anim>
                                    <p:anim calcmode="lin" valueType="num">
                                      <p:cBhvr>
                                        <p:cTn id="20" dur="10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ucation">
  <a:themeElements>
    <a:clrScheme name="Educ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ducation">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1" i="0" u="none" strike="noStrike" cap="none" normalizeH="0" baseline="0" smtClean="0">
            <a:ln>
              <a:noFill/>
            </a:ln>
            <a:solidFill>
              <a:srgbClr val="0000CC"/>
            </a:solidFill>
            <a:effectLst>
              <a:outerShdw blurRad="38100" dist="38100" dir="2700000" algn="tl">
                <a:srgbClr val="000000">
                  <a:alpha val="43137"/>
                </a:srgbClr>
              </a:outerShdw>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1" i="0" u="none" strike="noStrike" cap="none" normalizeH="0" baseline="0" smtClean="0">
            <a:ln>
              <a:noFill/>
            </a:ln>
            <a:solidFill>
              <a:srgbClr val="0000CC"/>
            </a:solidFill>
            <a:effectLst>
              <a:outerShdw blurRad="38100" dist="38100" dir="2700000" algn="tl">
                <a:srgbClr val="000000">
                  <a:alpha val="43137"/>
                </a:srgbClr>
              </a:outerShdw>
            </a:effectLst>
            <a:latin typeface="VNI-Times" pitchFamily="2" charset="0"/>
          </a:defRPr>
        </a:defPPr>
      </a:lstStyle>
    </a:lnDef>
  </a:objectDefaults>
  <a:extraClrSchemeLst>
    <a:extraClrScheme>
      <a:clrScheme name="Educ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duc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duc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duc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duc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duc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duc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duc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duc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duc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duc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duc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ducation">
  <a:themeElements>
    <a:clrScheme name="Educ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ducation">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1" i="0" u="none" strike="noStrike" cap="none" normalizeH="0" baseline="0" smtClean="0">
            <a:ln>
              <a:noFill/>
            </a:ln>
            <a:solidFill>
              <a:srgbClr val="0000CC"/>
            </a:solidFill>
            <a:effectLst>
              <a:outerShdw blurRad="38100" dist="38100" dir="2700000" algn="tl">
                <a:srgbClr val="000000">
                  <a:alpha val="43137"/>
                </a:srgbClr>
              </a:outerShdw>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1" i="0" u="none" strike="noStrike" cap="none" normalizeH="0" baseline="0" smtClean="0">
            <a:ln>
              <a:noFill/>
            </a:ln>
            <a:solidFill>
              <a:srgbClr val="0000CC"/>
            </a:solidFill>
            <a:effectLst>
              <a:outerShdw blurRad="38100" dist="38100" dir="2700000" algn="tl">
                <a:srgbClr val="000000">
                  <a:alpha val="43137"/>
                </a:srgbClr>
              </a:outerShdw>
            </a:effectLst>
            <a:latin typeface="VNI-Times" pitchFamily="2" charset="0"/>
          </a:defRPr>
        </a:defPPr>
      </a:lstStyle>
    </a:lnDef>
  </a:objectDefaults>
  <a:extraClrSchemeLst>
    <a:extraClrScheme>
      <a:clrScheme name="Educ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duc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duc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duc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duc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duc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duc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duc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duc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duc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duc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duc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410</Words>
  <Application>Microsoft Office PowerPoint</Application>
  <PresentationFormat>On-screen Show (4:3)</PresentationFormat>
  <Paragraphs>75</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1_Office Theme</vt:lpstr>
      <vt:lpstr>Education</vt:lpstr>
      <vt:lpstr>1_Education</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sáu này 21 tháng 5 năm 2021 Tiếng việt</dc:title>
  <dc:creator>ACER</dc:creator>
  <cp:lastModifiedBy>Admin</cp:lastModifiedBy>
  <cp:revision>15</cp:revision>
  <dcterms:created xsi:type="dcterms:W3CDTF">2021-05-19T09:34:13Z</dcterms:created>
  <dcterms:modified xsi:type="dcterms:W3CDTF">2024-04-30T08:39:28Z</dcterms:modified>
</cp:coreProperties>
</file>