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8"/>
  </p:notesMasterIdLst>
  <p:sldIdLst>
    <p:sldId id="732" r:id="rId2"/>
    <p:sldId id="308" r:id="rId3"/>
    <p:sldId id="730" r:id="rId4"/>
    <p:sldId id="347" r:id="rId5"/>
    <p:sldId id="373" r:id="rId6"/>
    <p:sldId id="724" r:id="rId7"/>
    <p:sldId id="725" r:id="rId8"/>
    <p:sldId id="728" r:id="rId9"/>
    <p:sldId id="667" r:id="rId10"/>
    <p:sldId id="726" r:id="rId11"/>
    <p:sldId id="729" r:id="rId12"/>
    <p:sldId id="345" r:id="rId13"/>
    <p:sldId id="670" r:id="rId14"/>
    <p:sldId id="727" r:id="rId15"/>
    <p:sldId id="346" r:id="rId16"/>
    <p:sldId id="731" r:id="rId17"/>
  </p:sldIdLst>
  <p:sldSz cx="12161838" cy="6858000"/>
  <p:notesSz cx="6858000" cy="9144000"/>
  <p:embeddedFontLst>
    <p:embeddedFont>
      <p:font typeface="Chewy" panose="020B0604020202020204" charset="0"/>
      <p:regular r:id="rId19"/>
    </p:embeddedFont>
    <p:embeddedFont>
      <p:font typeface="Comfortaa" panose="020B0604020202020204" charset="0"/>
      <p:regular r:id="rId20"/>
      <p:bold r:id="rId21"/>
    </p:embeddedFont>
    <p:embeddedFont>
      <p:font typeface="Londrina Solid" panose="020B0604020202020204" charset="0"/>
      <p:regular r:id="rId22"/>
    </p:embeddedFont>
    <p:embeddedFont>
      <p:font typeface="Maven Pro" panose="020B0604020202020204" charset="0"/>
      <p:regular r:id="rId23"/>
      <p:bold r:id="rId24"/>
    </p:embeddedFont>
    <p:embeddedFont>
      <p:font typeface="Annifont" panose="020B0604020202020204"/>
      <p:italic r:id="rId25"/>
    </p:embeddedFont>
    <p:embeddedFont>
      <p:font typeface="Staatliches" panose="020B0604020202020204" charset="0"/>
      <p:regular r:id="rId26"/>
    </p:embeddedFont>
    <p:embeddedFont>
      <p:font typeface="Nunito" panose="020B0604020202020204" charset="0"/>
      <p:regular r:id="rId27"/>
      <p:bold r:id="rId28"/>
      <p:italic r:id="rId29"/>
      <p:boldItalic r:id="rId30"/>
    </p:embeddedFont>
    <p:embeddedFont>
      <p:font typeface="Montserrat"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h Phan Thi  (FE FSC DN)" initials="LPT(FD" lastIdx="1" clrIdx="0">
    <p:extLst>
      <p:ext uri="{19B8F6BF-5375-455C-9EA6-DF929625EA0E}">
        <p15:presenceInfo xmlns:p15="http://schemas.microsoft.com/office/powerpoint/2012/main" userId="S::LinhPT33@fe.edu.vn::08b3465d-6ff3-42f2-b65f-f1e1f4c2be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F6DE"/>
    <a:srgbClr val="000000"/>
    <a:srgbClr val="B0BC2D"/>
    <a:srgbClr val="FFFF66"/>
    <a:srgbClr val="FFD966"/>
    <a:srgbClr val="FED48D"/>
    <a:srgbClr val="D5EAF3"/>
    <a:srgbClr val="B3D8E9"/>
    <a:srgbClr val="FEBE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37ABA6-AB6B-45FD-819B-BAF1B2A5BBCB}">
  <a:tblStyle styleId="{5C37ABA6-AB6B-45FD-819B-BAF1B2A5BB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86924" autoAdjust="0"/>
  </p:normalViewPr>
  <p:slideViewPr>
    <p:cSldViewPr>
      <p:cViewPr varScale="1">
        <p:scale>
          <a:sx n="100" d="100"/>
          <a:sy n="100" d="100"/>
        </p:scale>
        <p:origin x="1008" y="72"/>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072432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b="0"/>
              <a:t/>
            </a: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60470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9"/>
        <p:cNvGrpSpPr/>
        <p:nvPr/>
      </p:nvGrpSpPr>
      <p:grpSpPr>
        <a:xfrm>
          <a:off x="0" y="0"/>
          <a:ext cx="0" cy="0"/>
          <a:chOff x="0" y="0"/>
          <a:chExt cx="0" cy="0"/>
        </a:xfrm>
      </p:grpSpPr>
      <p:sp>
        <p:nvSpPr>
          <p:cNvPr id="8260" name="Google Shape;8260;g9fe1004dc8_0_88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1" name="Google Shape;8261;g9fe1004dc8_0_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b="0"/>
              <a:t/>
            </a: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47942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1"/>
        <p:cNvGrpSpPr/>
        <p:nvPr/>
      </p:nvGrpSpPr>
      <p:grpSpPr>
        <a:xfrm>
          <a:off x="0" y="0"/>
          <a:ext cx="0" cy="0"/>
          <a:chOff x="0" y="0"/>
          <a:chExt cx="0" cy="0"/>
        </a:xfrm>
      </p:grpSpPr>
      <p:sp>
        <p:nvSpPr>
          <p:cNvPr id="8192" name="Google Shape;8192;g9fe1004dc8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3" name="Google Shape;8193;g9fe1004d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b="0"/>
              <a:t/>
            </a: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HS tự tìm trong SGK</a:t>
            </a:r>
          </a:p>
        </p:txBody>
      </p:sp>
    </p:spTree>
    <p:extLst>
      <p:ext uri="{BB962C8B-B14F-4D97-AF65-F5344CB8AC3E}">
        <p14:creationId xmlns:p14="http://schemas.microsoft.com/office/powerpoint/2010/main" val="3420263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p:txBody>
      </p:sp>
    </p:spTree>
    <p:extLst>
      <p:ext uri="{BB962C8B-B14F-4D97-AF65-F5344CB8AC3E}">
        <p14:creationId xmlns:p14="http://schemas.microsoft.com/office/powerpoint/2010/main" val="800014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p:txBody>
      </p:sp>
    </p:spTree>
    <p:extLst>
      <p:ext uri="{BB962C8B-B14F-4D97-AF65-F5344CB8AC3E}">
        <p14:creationId xmlns:p14="http://schemas.microsoft.com/office/powerpoint/2010/main" val="1575647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p:txBody>
      </p:sp>
    </p:spTree>
    <p:extLst>
      <p:ext uri="{BB962C8B-B14F-4D97-AF65-F5344CB8AC3E}">
        <p14:creationId xmlns:p14="http://schemas.microsoft.com/office/powerpoint/2010/main" val="2947499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p:txBody>
      </p:sp>
    </p:spTree>
    <p:extLst>
      <p:ext uri="{BB962C8B-B14F-4D97-AF65-F5344CB8AC3E}">
        <p14:creationId xmlns:p14="http://schemas.microsoft.com/office/powerpoint/2010/main" val="1627637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1"/>
        <p:cNvGrpSpPr/>
        <p:nvPr/>
      </p:nvGrpSpPr>
      <p:grpSpPr>
        <a:xfrm>
          <a:off x="0" y="0"/>
          <a:ext cx="0" cy="0"/>
          <a:chOff x="0" y="0"/>
          <a:chExt cx="0" cy="0"/>
        </a:xfrm>
      </p:grpSpPr>
      <p:sp>
        <p:nvSpPr>
          <p:cNvPr id="7952" name="Google Shape;7952;g99bc3d0d5b_0_365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3" name="Google Shape;7953;g99bc3d0d5b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TỰ PHÁT BIỂU</a:t>
            </a:r>
          </a:p>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9"/>
        <p:cNvGrpSpPr/>
        <p:nvPr/>
      </p:nvGrpSpPr>
      <p:grpSpPr>
        <a:xfrm>
          <a:off x="0" y="0"/>
          <a:ext cx="0" cy="0"/>
          <a:chOff x="0" y="0"/>
          <a:chExt cx="0" cy="0"/>
        </a:xfrm>
      </p:grpSpPr>
      <p:sp>
        <p:nvSpPr>
          <p:cNvPr id="8260" name="Google Shape;8260;g9fe1004dc8_0_88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1" name="Google Shape;8261;g9fe1004dc8_0_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b="0"/>
              <a:t/>
            </a: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11"/>
          <p:cNvSpPr txBox="1">
            <a:spLocks noGrp="1"/>
          </p:cNvSpPr>
          <p:nvPr>
            <p:ph type="title" hasCustomPrompt="1"/>
          </p:nvPr>
        </p:nvSpPr>
        <p:spPr>
          <a:xfrm>
            <a:off x="3306400" y="2138940"/>
            <a:ext cx="5549038" cy="173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3300">
                <a:solidFill>
                  <a:schemeClr val="dk2"/>
                </a:solidFill>
              </a:defRPr>
            </a:lvl1pPr>
            <a:lvl2pPr lvl="1" algn="ctr">
              <a:spcBef>
                <a:spcPts val="0"/>
              </a:spcBef>
              <a:spcAft>
                <a:spcPts val="0"/>
              </a:spcAft>
              <a:buSzPts val="12000"/>
              <a:buNone/>
              <a:defRPr sz="15960"/>
            </a:lvl2pPr>
            <a:lvl3pPr lvl="2" algn="ctr">
              <a:spcBef>
                <a:spcPts val="0"/>
              </a:spcBef>
              <a:spcAft>
                <a:spcPts val="0"/>
              </a:spcAft>
              <a:buSzPts val="12000"/>
              <a:buNone/>
              <a:defRPr sz="15960"/>
            </a:lvl3pPr>
            <a:lvl4pPr lvl="3" algn="ctr">
              <a:spcBef>
                <a:spcPts val="0"/>
              </a:spcBef>
              <a:spcAft>
                <a:spcPts val="0"/>
              </a:spcAft>
              <a:buSzPts val="12000"/>
              <a:buNone/>
              <a:defRPr sz="15960"/>
            </a:lvl4pPr>
            <a:lvl5pPr lvl="4" algn="ctr">
              <a:spcBef>
                <a:spcPts val="0"/>
              </a:spcBef>
              <a:spcAft>
                <a:spcPts val="0"/>
              </a:spcAft>
              <a:buSzPts val="12000"/>
              <a:buNone/>
              <a:defRPr sz="15960"/>
            </a:lvl5pPr>
            <a:lvl6pPr lvl="5" algn="ctr">
              <a:spcBef>
                <a:spcPts val="0"/>
              </a:spcBef>
              <a:spcAft>
                <a:spcPts val="0"/>
              </a:spcAft>
              <a:buSzPts val="12000"/>
              <a:buNone/>
              <a:defRPr sz="15960"/>
            </a:lvl6pPr>
            <a:lvl7pPr lvl="6" algn="ctr">
              <a:spcBef>
                <a:spcPts val="0"/>
              </a:spcBef>
              <a:spcAft>
                <a:spcPts val="0"/>
              </a:spcAft>
              <a:buSzPts val="12000"/>
              <a:buNone/>
              <a:defRPr sz="15960"/>
            </a:lvl7pPr>
            <a:lvl8pPr lvl="7" algn="ctr">
              <a:spcBef>
                <a:spcPts val="0"/>
              </a:spcBef>
              <a:spcAft>
                <a:spcPts val="0"/>
              </a:spcAft>
              <a:buSzPts val="12000"/>
              <a:buNone/>
              <a:defRPr sz="15960"/>
            </a:lvl8pPr>
            <a:lvl9pPr lvl="8" algn="ctr">
              <a:spcBef>
                <a:spcPts val="0"/>
              </a:spcBef>
              <a:spcAft>
                <a:spcPts val="0"/>
              </a:spcAft>
              <a:buSzPts val="12000"/>
              <a:buNone/>
              <a:defRPr sz="15960"/>
            </a:lvl9pPr>
          </a:lstStyle>
          <a:p>
            <a:r>
              <a:t>xx%</a:t>
            </a:r>
          </a:p>
        </p:txBody>
      </p:sp>
      <p:sp>
        <p:nvSpPr>
          <p:cNvPr id="120" name="Google Shape;120;p11"/>
          <p:cNvSpPr txBox="1">
            <a:spLocks noGrp="1"/>
          </p:cNvSpPr>
          <p:nvPr>
            <p:ph type="body" idx="1"/>
          </p:nvPr>
        </p:nvSpPr>
        <p:spPr>
          <a:xfrm>
            <a:off x="2271168" y="4302767"/>
            <a:ext cx="7619503" cy="505600"/>
          </a:xfrm>
          <a:prstGeom prst="rect">
            <a:avLst/>
          </a:prstGeom>
        </p:spPr>
        <p:txBody>
          <a:bodyPr spcFirstLastPara="1" wrap="square" lIns="91425" tIns="91425" rIns="91425" bIns="91425" anchor="ctr" anchorCtr="0">
            <a:noAutofit/>
          </a:bodyPr>
          <a:lstStyle>
            <a:lvl1pPr marL="608076" lvl="0" indent="-422275" algn="ctr">
              <a:spcBef>
                <a:spcPts val="0"/>
              </a:spcBef>
              <a:spcAft>
                <a:spcPts val="0"/>
              </a:spcAft>
              <a:buSzPts val="1400"/>
              <a:buChar char="●"/>
              <a:defRPr sz="2394"/>
            </a:lvl1pPr>
            <a:lvl2pPr marL="1216152" lvl="1" indent="-422275" algn="ctr">
              <a:spcBef>
                <a:spcPts val="0"/>
              </a:spcBef>
              <a:spcAft>
                <a:spcPts val="0"/>
              </a:spcAft>
              <a:buSzPts val="1400"/>
              <a:buChar char="○"/>
              <a:defRPr/>
            </a:lvl2pPr>
            <a:lvl3pPr marL="1824228" lvl="2" indent="-422275" algn="ctr">
              <a:spcBef>
                <a:spcPts val="0"/>
              </a:spcBef>
              <a:spcAft>
                <a:spcPts val="0"/>
              </a:spcAft>
              <a:buSzPts val="1400"/>
              <a:buChar char="■"/>
              <a:defRPr/>
            </a:lvl3pPr>
            <a:lvl4pPr marL="2432304" lvl="3" indent="-422275" algn="ctr">
              <a:spcBef>
                <a:spcPts val="0"/>
              </a:spcBef>
              <a:spcAft>
                <a:spcPts val="0"/>
              </a:spcAft>
              <a:buSzPts val="1400"/>
              <a:buChar char="●"/>
              <a:defRPr/>
            </a:lvl4pPr>
            <a:lvl5pPr marL="3040380" lvl="4" indent="-422275" algn="ctr">
              <a:spcBef>
                <a:spcPts val="0"/>
              </a:spcBef>
              <a:spcAft>
                <a:spcPts val="0"/>
              </a:spcAft>
              <a:buSzPts val="1400"/>
              <a:buChar char="○"/>
              <a:defRPr/>
            </a:lvl5pPr>
            <a:lvl6pPr marL="3648456" lvl="5" indent="-422275" algn="ctr">
              <a:spcBef>
                <a:spcPts val="0"/>
              </a:spcBef>
              <a:spcAft>
                <a:spcPts val="0"/>
              </a:spcAft>
              <a:buSzPts val="1400"/>
              <a:buChar char="■"/>
              <a:defRPr/>
            </a:lvl6pPr>
            <a:lvl7pPr marL="4256532" lvl="6" indent="-422275" algn="ctr">
              <a:spcBef>
                <a:spcPts val="0"/>
              </a:spcBef>
              <a:spcAft>
                <a:spcPts val="0"/>
              </a:spcAft>
              <a:buSzPts val="1400"/>
              <a:buChar char="●"/>
              <a:defRPr/>
            </a:lvl7pPr>
            <a:lvl8pPr marL="4864608" lvl="7" indent="-422275" algn="ctr">
              <a:spcBef>
                <a:spcPts val="0"/>
              </a:spcBef>
              <a:spcAft>
                <a:spcPts val="0"/>
              </a:spcAft>
              <a:buSzPts val="1400"/>
              <a:buChar char="○"/>
              <a:defRPr/>
            </a:lvl8pPr>
            <a:lvl9pPr marL="5472684" lvl="8" indent="-422275" algn="ctr">
              <a:spcBef>
                <a:spcPts val="0"/>
              </a:spcBef>
              <a:spcAft>
                <a:spcPts val="0"/>
              </a:spcAft>
              <a:buSzPts val="1400"/>
              <a:buChar char="■"/>
              <a:defRPr/>
            </a:lvl9pPr>
          </a:lstStyle>
          <a:p>
            <a:endParaRPr/>
          </a:p>
        </p:txBody>
      </p:sp>
      <p:sp>
        <p:nvSpPr>
          <p:cNvPr id="121" name="Google Shape;121;p11"/>
          <p:cNvSpPr/>
          <p:nvPr/>
        </p:nvSpPr>
        <p:spPr>
          <a:xfrm>
            <a:off x="0" y="-5000"/>
            <a:ext cx="12161838" cy="6868000"/>
          </a:xfrm>
          <a:prstGeom prst="frame">
            <a:avLst>
              <a:gd name="adj1" fmla="val 2446"/>
            </a:avLst>
          </a:pr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solidFill>
                <a:schemeClr val="dk1"/>
              </a:solidFill>
            </a:endParaRPr>
          </a:p>
        </p:txBody>
      </p:sp>
      <p:sp>
        <p:nvSpPr>
          <p:cNvPr id="122" name="Google Shape;122;p11"/>
          <p:cNvSpPr/>
          <p:nvPr/>
        </p:nvSpPr>
        <p:spPr>
          <a:xfrm rot="10800000" flipH="1">
            <a:off x="1122124" y="-90501"/>
            <a:ext cx="1400271" cy="1350933"/>
          </a:xfrm>
          <a:custGeom>
            <a:avLst/>
            <a:gdLst/>
            <a:ahLst/>
            <a:cxnLst/>
            <a:rect l="l" t="t" r="r" b="b"/>
            <a:pathLst>
              <a:path w="43379" h="41747" extrusionOk="0">
                <a:moveTo>
                  <a:pt x="23000" y="1"/>
                </a:moveTo>
                <a:cubicBezTo>
                  <a:pt x="22676" y="1"/>
                  <a:pt x="21975" y="2837"/>
                  <a:pt x="21300" y="7175"/>
                </a:cubicBezTo>
                <a:cubicBezTo>
                  <a:pt x="20953" y="9364"/>
                  <a:pt x="20669" y="11925"/>
                  <a:pt x="20421" y="14683"/>
                </a:cubicBezTo>
                <a:cubicBezTo>
                  <a:pt x="20162" y="17441"/>
                  <a:pt x="20013" y="20398"/>
                  <a:pt x="19964" y="23378"/>
                </a:cubicBezTo>
                <a:cubicBezTo>
                  <a:pt x="19877" y="28450"/>
                  <a:pt x="20100" y="33571"/>
                  <a:pt x="20595" y="37788"/>
                </a:cubicBezTo>
                <a:cubicBezTo>
                  <a:pt x="20211" y="36910"/>
                  <a:pt x="19840" y="35995"/>
                  <a:pt x="19444" y="35055"/>
                </a:cubicBezTo>
                <a:cubicBezTo>
                  <a:pt x="18430" y="32482"/>
                  <a:pt x="17379" y="29699"/>
                  <a:pt x="16525" y="26842"/>
                </a:cubicBezTo>
                <a:cubicBezTo>
                  <a:pt x="15684" y="23972"/>
                  <a:pt x="14930" y="21065"/>
                  <a:pt x="14398" y="18282"/>
                </a:cubicBezTo>
                <a:cubicBezTo>
                  <a:pt x="13866" y="15512"/>
                  <a:pt x="13458" y="12877"/>
                  <a:pt x="13223" y="10601"/>
                </a:cubicBezTo>
                <a:cubicBezTo>
                  <a:pt x="12715" y="6062"/>
                  <a:pt x="12641" y="2945"/>
                  <a:pt x="12295" y="2920"/>
                </a:cubicBezTo>
                <a:cubicBezTo>
                  <a:pt x="12294" y="2920"/>
                  <a:pt x="12293" y="2920"/>
                  <a:pt x="12291" y="2920"/>
                </a:cubicBezTo>
                <a:cubicBezTo>
                  <a:pt x="12017" y="2920"/>
                  <a:pt x="11354" y="5821"/>
                  <a:pt x="11169" y="10292"/>
                </a:cubicBezTo>
                <a:cubicBezTo>
                  <a:pt x="11145" y="10849"/>
                  <a:pt x="11132" y="11430"/>
                  <a:pt x="11107" y="12036"/>
                </a:cubicBezTo>
                <a:cubicBezTo>
                  <a:pt x="11120" y="12642"/>
                  <a:pt x="11120" y="13273"/>
                  <a:pt x="11132" y="13916"/>
                </a:cubicBezTo>
                <a:cubicBezTo>
                  <a:pt x="11132" y="15215"/>
                  <a:pt x="11268" y="16563"/>
                  <a:pt x="11355" y="17973"/>
                </a:cubicBezTo>
                <a:cubicBezTo>
                  <a:pt x="11639" y="20929"/>
                  <a:pt x="12134" y="23861"/>
                  <a:pt x="12814" y="26755"/>
                </a:cubicBezTo>
                <a:cubicBezTo>
                  <a:pt x="13804" y="30961"/>
                  <a:pt x="15239" y="35055"/>
                  <a:pt x="17106" y="38963"/>
                </a:cubicBezTo>
                <a:cubicBezTo>
                  <a:pt x="16439" y="38382"/>
                  <a:pt x="15734" y="37751"/>
                  <a:pt x="15016" y="37071"/>
                </a:cubicBezTo>
                <a:cubicBezTo>
                  <a:pt x="13532" y="35649"/>
                  <a:pt x="12134" y="34140"/>
                  <a:pt x="10823" y="32556"/>
                </a:cubicBezTo>
                <a:cubicBezTo>
                  <a:pt x="8089" y="29291"/>
                  <a:pt x="5653" y="25630"/>
                  <a:pt x="3773" y="22859"/>
                </a:cubicBezTo>
                <a:cubicBezTo>
                  <a:pt x="1963" y="20205"/>
                  <a:pt x="658" y="18398"/>
                  <a:pt x="309" y="18398"/>
                </a:cubicBezTo>
                <a:cubicBezTo>
                  <a:pt x="295" y="18398"/>
                  <a:pt x="283" y="18401"/>
                  <a:pt x="272" y="18406"/>
                </a:cubicBezTo>
                <a:cubicBezTo>
                  <a:pt x="0" y="18542"/>
                  <a:pt x="631" y="20595"/>
                  <a:pt x="1843" y="23576"/>
                </a:cubicBezTo>
                <a:cubicBezTo>
                  <a:pt x="3068" y="26557"/>
                  <a:pt x="4948" y="30478"/>
                  <a:pt x="7520" y="34127"/>
                </a:cubicBezTo>
                <a:cubicBezTo>
                  <a:pt x="8770" y="35933"/>
                  <a:pt x="10205" y="37615"/>
                  <a:pt x="11775" y="39161"/>
                </a:cubicBezTo>
                <a:cubicBezTo>
                  <a:pt x="12728" y="40101"/>
                  <a:pt x="13754" y="40955"/>
                  <a:pt x="14843" y="41746"/>
                </a:cubicBezTo>
                <a:lnTo>
                  <a:pt x="27447" y="41746"/>
                </a:lnTo>
                <a:cubicBezTo>
                  <a:pt x="27459" y="41610"/>
                  <a:pt x="27484" y="41462"/>
                  <a:pt x="27496" y="41326"/>
                </a:cubicBezTo>
                <a:lnTo>
                  <a:pt x="27534" y="41017"/>
                </a:lnTo>
                <a:cubicBezTo>
                  <a:pt x="29092" y="39631"/>
                  <a:pt x="30688" y="38122"/>
                  <a:pt x="32197" y="36502"/>
                </a:cubicBezTo>
                <a:cubicBezTo>
                  <a:pt x="35487" y="33039"/>
                  <a:pt x="38418" y="29217"/>
                  <a:pt x="40373" y="26186"/>
                </a:cubicBezTo>
                <a:cubicBezTo>
                  <a:pt x="42327" y="23156"/>
                  <a:pt x="43378" y="20967"/>
                  <a:pt x="43131" y="20793"/>
                </a:cubicBezTo>
                <a:cubicBezTo>
                  <a:pt x="43120" y="20786"/>
                  <a:pt x="43107" y="20782"/>
                  <a:pt x="43090" y="20782"/>
                </a:cubicBezTo>
                <a:cubicBezTo>
                  <a:pt x="42749" y="20782"/>
                  <a:pt x="41193" y="22364"/>
                  <a:pt x="38963" y="24677"/>
                </a:cubicBezTo>
                <a:cubicBezTo>
                  <a:pt x="37800" y="25902"/>
                  <a:pt x="36427" y="27312"/>
                  <a:pt x="34955" y="28808"/>
                </a:cubicBezTo>
                <a:cubicBezTo>
                  <a:pt x="33483" y="30305"/>
                  <a:pt x="31863" y="31864"/>
                  <a:pt x="30230" y="33410"/>
                </a:cubicBezTo>
                <a:cubicBezTo>
                  <a:pt x="29624" y="33991"/>
                  <a:pt x="29006" y="34572"/>
                  <a:pt x="28387" y="35141"/>
                </a:cubicBezTo>
                <a:cubicBezTo>
                  <a:pt x="28399" y="35067"/>
                  <a:pt x="28412" y="34993"/>
                  <a:pt x="28424" y="34931"/>
                </a:cubicBezTo>
                <a:cubicBezTo>
                  <a:pt x="28610" y="34065"/>
                  <a:pt x="28795" y="33199"/>
                  <a:pt x="28981" y="32334"/>
                </a:cubicBezTo>
                <a:cubicBezTo>
                  <a:pt x="29030" y="32123"/>
                  <a:pt x="29067" y="31901"/>
                  <a:pt x="29129" y="31678"/>
                </a:cubicBezTo>
                <a:lnTo>
                  <a:pt x="29302" y="31047"/>
                </a:lnTo>
                <a:lnTo>
                  <a:pt x="29649" y="29761"/>
                </a:lnTo>
                <a:cubicBezTo>
                  <a:pt x="29760" y="29328"/>
                  <a:pt x="29871" y="28895"/>
                  <a:pt x="29983" y="28475"/>
                </a:cubicBezTo>
                <a:cubicBezTo>
                  <a:pt x="30094" y="28042"/>
                  <a:pt x="30255" y="27633"/>
                  <a:pt x="30378" y="27213"/>
                </a:cubicBezTo>
                <a:cubicBezTo>
                  <a:pt x="30663" y="26384"/>
                  <a:pt x="30898" y="25543"/>
                  <a:pt x="31195" y="24727"/>
                </a:cubicBezTo>
                <a:cubicBezTo>
                  <a:pt x="31492" y="23923"/>
                  <a:pt x="31801" y="23119"/>
                  <a:pt x="32098" y="22339"/>
                </a:cubicBezTo>
                <a:cubicBezTo>
                  <a:pt x="33347" y="19222"/>
                  <a:pt x="34695" y="16353"/>
                  <a:pt x="36043" y="13990"/>
                </a:cubicBezTo>
                <a:cubicBezTo>
                  <a:pt x="38690" y="9228"/>
                  <a:pt x="40966" y="6284"/>
                  <a:pt x="40694" y="6049"/>
                </a:cubicBezTo>
                <a:cubicBezTo>
                  <a:pt x="40686" y="6042"/>
                  <a:pt x="40674" y="6038"/>
                  <a:pt x="40660" y="6038"/>
                </a:cubicBezTo>
                <a:cubicBezTo>
                  <a:pt x="40477" y="6038"/>
                  <a:pt x="39807" y="6600"/>
                  <a:pt x="38777" y="7596"/>
                </a:cubicBezTo>
                <a:cubicBezTo>
                  <a:pt x="38493" y="7868"/>
                  <a:pt x="38183" y="8165"/>
                  <a:pt x="37862" y="8499"/>
                </a:cubicBezTo>
                <a:lnTo>
                  <a:pt x="36860" y="9649"/>
                </a:lnTo>
                <a:lnTo>
                  <a:pt x="35747" y="10960"/>
                </a:lnTo>
                <a:cubicBezTo>
                  <a:pt x="35351" y="11430"/>
                  <a:pt x="34992" y="11962"/>
                  <a:pt x="34584" y="12494"/>
                </a:cubicBezTo>
                <a:lnTo>
                  <a:pt x="33347" y="14188"/>
                </a:lnTo>
                <a:cubicBezTo>
                  <a:pt x="32964" y="14807"/>
                  <a:pt x="32555" y="15425"/>
                  <a:pt x="32147" y="16093"/>
                </a:cubicBezTo>
                <a:cubicBezTo>
                  <a:pt x="31937" y="16415"/>
                  <a:pt x="31739" y="16749"/>
                  <a:pt x="31529" y="17083"/>
                </a:cubicBezTo>
                <a:cubicBezTo>
                  <a:pt x="31331" y="17417"/>
                  <a:pt x="31145" y="17775"/>
                  <a:pt x="30935" y="18134"/>
                </a:cubicBezTo>
                <a:lnTo>
                  <a:pt x="29760" y="20323"/>
                </a:lnTo>
                <a:cubicBezTo>
                  <a:pt x="29377" y="21078"/>
                  <a:pt x="29030" y="21869"/>
                  <a:pt x="28659" y="22661"/>
                </a:cubicBezTo>
                <a:cubicBezTo>
                  <a:pt x="28474" y="23057"/>
                  <a:pt x="28288" y="23453"/>
                  <a:pt x="28115" y="23848"/>
                </a:cubicBezTo>
                <a:lnTo>
                  <a:pt x="27620" y="25085"/>
                </a:lnTo>
                <a:cubicBezTo>
                  <a:pt x="27311" y="25926"/>
                  <a:pt x="26965" y="26755"/>
                  <a:pt x="26668" y="27609"/>
                </a:cubicBezTo>
                <a:cubicBezTo>
                  <a:pt x="26383" y="28475"/>
                  <a:pt x="26124" y="29340"/>
                  <a:pt x="25839" y="30206"/>
                </a:cubicBezTo>
                <a:cubicBezTo>
                  <a:pt x="25122" y="32680"/>
                  <a:pt x="24553" y="35191"/>
                  <a:pt x="24169" y="37727"/>
                </a:cubicBezTo>
                <a:cubicBezTo>
                  <a:pt x="24107" y="36304"/>
                  <a:pt x="24021" y="34783"/>
                  <a:pt x="23934" y="33187"/>
                </a:cubicBezTo>
                <a:cubicBezTo>
                  <a:pt x="23810" y="30404"/>
                  <a:pt x="23650" y="27411"/>
                  <a:pt x="23551" y="24393"/>
                </a:cubicBezTo>
                <a:cubicBezTo>
                  <a:pt x="23340" y="18381"/>
                  <a:pt x="23291" y="12308"/>
                  <a:pt x="23316" y="7732"/>
                </a:cubicBezTo>
                <a:cubicBezTo>
                  <a:pt x="23328" y="3143"/>
                  <a:pt x="23328" y="38"/>
                  <a:pt x="23007" y="1"/>
                </a:cubicBezTo>
                <a:cubicBezTo>
                  <a:pt x="23004" y="1"/>
                  <a:pt x="23002" y="1"/>
                  <a:pt x="230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3" name="Google Shape;123;p11"/>
          <p:cNvGrpSpPr/>
          <p:nvPr/>
        </p:nvGrpSpPr>
        <p:grpSpPr>
          <a:xfrm rot="4277269" flipH="1">
            <a:off x="9352840" y="5162168"/>
            <a:ext cx="1845031" cy="1953550"/>
            <a:chOff x="-224583" y="1"/>
            <a:chExt cx="1383834" cy="1468861"/>
          </a:xfrm>
        </p:grpSpPr>
        <p:sp>
          <p:nvSpPr>
            <p:cNvPr id="124" name="Google Shape;124;p11"/>
            <p:cNvSpPr/>
            <p:nvPr/>
          </p:nvSpPr>
          <p:spPr>
            <a:xfrm rot="-3476434" flipH="1">
              <a:off x="65796" y="148100"/>
              <a:ext cx="889052" cy="974577"/>
            </a:xfrm>
            <a:custGeom>
              <a:avLst/>
              <a:gdLst/>
              <a:ahLst/>
              <a:cxnLst/>
              <a:rect l="l" t="t" r="r" b="b"/>
              <a:pathLst>
                <a:path w="35562" h="38983" extrusionOk="0">
                  <a:moveTo>
                    <a:pt x="35561" y="1"/>
                  </a:moveTo>
                  <a:cubicBezTo>
                    <a:pt x="35561" y="1"/>
                    <a:pt x="35464" y="293"/>
                    <a:pt x="35269" y="816"/>
                  </a:cubicBezTo>
                  <a:lnTo>
                    <a:pt x="34929" y="1790"/>
                  </a:lnTo>
                  <a:cubicBezTo>
                    <a:pt x="34783" y="2167"/>
                    <a:pt x="34612" y="2605"/>
                    <a:pt x="34430" y="3092"/>
                  </a:cubicBezTo>
                  <a:cubicBezTo>
                    <a:pt x="33420" y="5721"/>
                    <a:pt x="32263" y="8289"/>
                    <a:pt x="30973" y="10783"/>
                  </a:cubicBezTo>
                  <a:cubicBezTo>
                    <a:pt x="29221" y="14203"/>
                    <a:pt x="27237" y="17477"/>
                    <a:pt x="25022" y="20605"/>
                  </a:cubicBezTo>
                  <a:cubicBezTo>
                    <a:pt x="23842" y="22284"/>
                    <a:pt x="22540" y="24000"/>
                    <a:pt x="21213" y="25594"/>
                  </a:cubicBezTo>
                  <a:cubicBezTo>
                    <a:pt x="19887" y="27189"/>
                    <a:pt x="18511" y="28637"/>
                    <a:pt x="17063" y="29805"/>
                  </a:cubicBezTo>
                  <a:cubicBezTo>
                    <a:pt x="16382" y="30353"/>
                    <a:pt x="15664" y="30852"/>
                    <a:pt x="14897" y="31290"/>
                  </a:cubicBezTo>
                  <a:cubicBezTo>
                    <a:pt x="14556" y="31497"/>
                    <a:pt x="14203" y="31667"/>
                    <a:pt x="13850" y="31837"/>
                  </a:cubicBezTo>
                  <a:cubicBezTo>
                    <a:pt x="13497" y="31996"/>
                    <a:pt x="13144" y="32130"/>
                    <a:pt x="12779" y="32251"/>
                  </a:cubicBezTo>
                  <a:cubicBezTo>
                    <a:pt x="11684" y="32630"/>
                    <a:pt x="10520" y="32819"/>
                    <a:pt x="9360" y="32819"/>
                  </a:cubicBezTo>
                  <a:cubicBezTo>
                    <a:pt x="9141" y="32819"/>
                    <a:pt x="8921" y="32812"/>
                    <a:pt x="8702" y="32799"/>
                  </a:cubicBezTo>
                  <a:cubicBezTo>
                    <a:pt x="8106" y="32750"/>
                    <a:pt x="7522" y="32629"/>
                    <a:pt x="6950" y="32458"/>
                  </a:cubicBezTo>
                  <a:cubicBezTo>
                    <a:pt x="6439" y="32288"/>
                    <a:pt x="5964" y="32069"/>
                    <a:pt x="5502" y="31801"/>
                  </a:cubicBezTo>
                  <a:cubicBezTo>
                    <a:pt x="4662" y="31229"/>
                    <a:pt x="3968" y="30487"/>
                    <a:pt x="3481" y="29598"/>
                  </a:cubicBezTo>
                  <a:cubicBezTo>
                    <a:pt x="2532" y="27907"/>
                    <a:pt x="2411" y="26178"/>
                    <a:pt x="2654" y="25059"/>
                  </a:cubicBezTo>
                  <a:cubicBezTo>
                    <a:pt x="2678" y="24925"/>
                    <a:pt x="2690" y="24779"/>
                    <a:pt x="2739" y="24657"/>
                  </a:cubicBezTo>
                  <a:lnTo>
                    <a:pt x="2849" y="24316"/>
                  </a:lnTo>
                  <a:cubicBezTo>
                    <a:pt x="2873" y="24207"/>
                    <a:pt x="2909" y="24097"/>
                    <a:pt x="2946" y="24012"/>
                  </a:cubicBezTo>
                  <a:cubicBezTo>
                    <a:pt x="2982" y="23915"/>
                    <a:pt x="3019" y="23842"/>
                    <a:pt x="3056" y="23769"/>
                  </a:cubicBezTo>
                  <a:lnTo>
                    <a:pt x="3250" y="23331"/>
                  </a:lnTo>
                  <a:lnTo>
                    <a:pt x="3250" y="23331"/>
                  </a:lnTo>
                  <a:cubicBezTo>
                    <a:pt x="3250" y="23331"/>
                    <a:pt x="3116" y="23404"/>
                    <a:pt x="2824" y="23574"/>
                  </a:cubicBezTo>
                  <a:lnTo>
                    <a:pt x="2581" y="23720"/>
                  </a:lnTo>
                  <a:cubicBezTo>
                    <a:pt x="2496" y="23793"/>
                    <a:pt x="2411" y="23866"/>
                    <a:pt x="2313" y="23939"/>
                  </a:cubicBezTo>
                  <a:lnTo>
                    <a:pt x="2009" y="24219"/>
                  </a:lnTo>
                  <a:cubicBezTo>
                    <a:pt x="1899" y="24329"/>
                    <a:pt x="1790" y="24450"/>
                    <a:pt x="1692" y="24572"/>
                  </a:cubicBezTo>
                  <a:cubicBezTo>
                    <a:pt x="1120" y="25241"/>
                    <a:pt x="707" y="26032"/>
                    <a:pt x="463" y="26872"/>
                  </a:cubicBezTo>
                  <a:cubicBezTo>
                    <a:pt x="98" y="28077"/>
                    <a:pt x="1" y="29355"/>
                    <a:pt x="196" y="30596"/>
                  </a:cubicBezTo>
                  <a:cubicBezTo>
                    <a:pt x="439" y="32288"/>
                    <a:pt x="1145" y="33870"/>
                    <a:pt x="2228" y="35172"/>
                  </a:cubicBezTo>
                  <a:cubicBezTo>
                    <a:pt x="2897" y="35939"/>
                    <a:pt x="3676" y="36608"/>
                    <a:pt x="4528" y="37156"/>
                  </a:cubicBezTo>
                  <a:cubicBezTo>
                    <a:pt x="5453" y="37728"/>
                    <a:pt x="6451" y="38166"/>
                    <a:pt x="7498" y="38470"/>
                  </a:cubicBezTo>
                  <a:cubicBezTo>
                    <a:pt x="8658" y="38811"/>
                    <a:pt x="9892" y="38982"/>
                    <a:pt x="11165" y="38982"/>
                  </a:cubicBezTo>
                  <a:cubicBezTo>
                    <a:pt x="12255" y="38982"/>
                    <a:pt x="13372" y="38857"/>
                    <a:pt x="14495" y="38604"/>
                  </a:cubicBezTo>
                  <a:cubicBezTo>
                    <a:pt x="15116" y="38470"/>
                    <a:pt x="15724" y="38288"/>
                    <a:pt x="16321" y="38068"/>
                  </a:cubicBezTo>
                  <a:cubicBezTo>
                    <a:pt x="16929" y="37849"/>
                    <a:pt x="17526" y="37594"/>
                    <a:pt x="18110" y="37290"/>
                  </a:cubicBezTo>
                  <a:cubicBezTo>
                    <a:pt x="19266" y="36693"/>
                    <a:pt x="20373" y="35987"/>
                    <a:pt x="21383" y="35160"/>
                  </a:cubicBezTo>
                  <a:cubicBezTo>
                    <a:pt x="23440" y="33505"/>
                    <a:pt x="25083" y="31558"/>
                    <a:pt x="26470" y="29574"/>
                  </a:cubicBezTo>
                  <a:cubicBezTo>
                    <a:pt x="27785" y="27663"/>
                    <a:pt x="28977" y="25655"/>
                    <a:pt x="30012" y="23574"/>
                  </a:cubicBezTo>
                  <a:cubicBezTo>
                    <a:pt x="31862" y="19887"/>
                    <a:pt x="33273" y="15980"/>
                    <a:pt x="34211" y="11964"/>
                  </a:cubicBezTo>
                  <a:cubicBezTo>
                    <a:pt x="34880" y="9128"/>
                    <a:pt x="35306" y="6232"/>
                    <a:pt x="35488" y="3323"/>
                  </a:cubicBezTo>
                  <a:cubicBezTo>
                    <a:pt x="35513" y="2788"/>
                    <a:pt x="35549" y="2325"/>
                    <a:pt x="35549" y="1912"/>
                  </a:cubicBezTo>
                  <a:cubicBezTo>
                    <a:pt x="35561" y="1498"/>
                    <a:pt x="35561" y="1157"/>
                    <a:pt x="35561" y="877"/>
                  </a:cubicBezTo>
                  <a:lnTo>
                    <a:pt x="355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11"/>
            <p:cNvSpPr/>
            <p:nvPr/>
          </p:nvSpPr>
          <p:spPr>
            <a:xfrm rot="-3476434" flipH="1">
              <a:off x="-84162" y="310862"/>
              <a:ext cx="799002" cy="526876"/>
            </a:xfrm>
            <a:custGeom>
              <a:avLst/>
              <a:gdLst/>
              <a:ahLst/>
              <a:cxnLst/>
              <a:rect l="l" t="t" r="r" b="b"/>
              <a:pathLst>
                <a:path w="31960" h="21075" extrusionOk="0">
                  <a:moveTo>
                    <a:pt x="31959" y="1"/>
                  </a:moveTo>
                  <a:lnTo>
                    <a:pt x="31558" y="487"/>
                  </a:lnTo>
                  <a:cubicBezTo>
                    <a:pt x="31302" y="804"/>
                    <a:pt x="30913" y="1254"/>
                    <a:pt x="30414" y="1814"/>
                  </a:cubicBezTo>
                  <a:cubicBezTo>
                    <a:pt x="29075" y="3347"/>
                    <a:pt x="27639" y="4808"/>
                    <a:pt x="26142" y="6183"/>
                  </a:cubicBezTo>
                  <a:cubicBezTo>
                    <a:pt x="24097" y="8069"/>
                    <a:pt x="21919" y="9810"/>
                    <a:pt x="19631" y="11379"/>
                  </a:cubicBezTo>
                  <a:cubicBezTo>
                    <a:pt x="18414" y="12219"/>
                    <a:pt x="17100" y="13059"/>
                    <a:pt x="15797" y="13813"/>
                  </a:cubicBezTo>
                  <a:cubicBezTo>
                    <a:pt x="14568" y="14544"/>
                    <a:pt x="13266" y="15152"/>
                    <a:pt x="11927" y="15639"/>
                  </a:cubicBezTo>
                  <a:cubicBezTo>
                    <a:pt x="11319" y="15846"/>
                    <a:pt x="10698" y="16004"/>
                    <a:pt x="10078" y="16114"/>
                  </a:cubicBezTo>
                  <a:cubicBezTo>
                    <a:pt x="9597" y="16199"/>
                    <a:pt x="9108" y="16237"/>
                    <a:pt x="8617" y="16237"/>
                  </a:cubicBezTo>
                  <a:cubicBezTo>
                    <a:pt x="8548" y="16237"/>
                    <a:pt x="8479" y="16237"/>
                    <a:pt x="8410" y="16235"/>
                  </a:cubicBezTo>
                  <a:cubicBezTo>
                    <a:pt x="7400" y="16211"/>
                    <a:pt x="6402" y="15992"/>
                    <a:pt x="5490" y="15578"/>
                  </a:cubicBezTo>
                  <a:cubicBezTo>
                    <a:pt x="5100" y="15396"/>
                    <a:pt x="4723" y="15176"/>
                    <a:pt x="4382" y="14921"/>
                  </a:cubicBezTo>
                  <a:cubicBezTo>
                    <a:pt x="4078" y="14677"/>
                    <a:pt x="3810" y="14398"/>
                    <a:pt x="3567" y="14106"/>
                  </a:cubicBezTo>
                  <a:cubicBezTo>
                    <a:pt x="3129" y="13509"/>
                    <a:pt x="2849" y="12828"/>
                    <a:pt x="2739" y="12110"/>
                  </a:cubicBezTo>
                  <a:cubicBezTo>
                    <a:pt x="2520" y="10710"/>
                    <a:pt x="2873" y="9505"/>
                    <a:pt x="3311" y="8812"/>
                  </a:cubicBezTo>
                  <a:cubicBezTo>
                    <a:pt x="3396" y="8641"/>
                    <a:pt x="3506" y="8495"/>
                    <a:pt x="3628" y="8349"/>
                  </a:cubicBezTo>
                  <a:cubicBezTo>
                    <a:pt x="3713" y="8240"/>
                    <a:pt x="3798" y="8130"/>
                    <a:pt x="3907" y="8033"/>
                  </a:cubicBezTo>
                  <a:lnTo>
                    <a:pt x="4151" y="7789"/>
                  </a:lnTo>
                  <a:lnTo>
                    <a:pt x="3810" y="7838"/>
                  </a:lnTo>
                  <a:cubicBezTo>
                    <a:pt x="3664" y="7862"/>
                    <a:pt x="3518" y="7911"/>
                    <a:pt x="3372" y="7972"/>
                  </a:cubicBezTo>
                  <a:cubicBezTo>
                    <a:pt x="3165" y="8033"/>
                    <a:pt x="2970" y="8130"/>
                    <a:pt x="2788" y="8240"/>
                  </a:cubicBezTo>
                  <a:cubicBezTo>
                    <a:pt x="2228" y="8556"/>
                    <a:pt x="1753" y="8982"/>
                    <a:pt x="1376" y="9493"/>
                  </a:cubicBezTo>
                  <a:cubicBezTo>
                    <a:pt x="816" y="10223"/>
                    <a:pt x="439" y="11063"/>
                    <a:pt x="256" y="11964"/>
                  </a:cubicBezTo>
                  <a:cubicBezTo>
                    <a:pt x="1" y="13168"/>
                    <a:pt x="86" y="14422"/>
                    <a:pt x="500" y="15590"/>
                  </a:cubicBezTo>
                  <a:cubicBezTo>
                    <a:pt x="768" y="16272"/>
                    <a:pt x="1121" y="16917"/>
                    <a:pt x="1571" y="17513"/>
                  </a:cubicBezTo>
                  <a:cubicBezTo>
                    <a:pt x="2045" y="18134"/>
                    <a:pt x="2617" y="18681"/>
                    <a:pt x="3250" y="19144"/>
                  </a:cubicBezTo>
                  <a:cubicBezTo>
                    <a:pt x="4638" y="20142"/>
                    <a:pt x="6268" y="20787"/>
                    <a:pt x="7972" y="20982"/>
                  </a:cubicBezTo>
                  <a:cubicBezTo>
                    <a:pt x="8447" y="21044"/>
                    <a:pt x="8925" y="21074"/>
                    <a:pt x="9402" y="21074"/>
                  </a:cubicBezTo>
                  <a:cubicBezTo>
                    <a:pt x="9856" y="21074"/>
                    <a:pt x="10309" y="21047"/>
                    <a:pt x="10759" y="20994"/>
                  </a:cubicBezTo>
                  <a:cubicBezTo>
                    <a:pt x="11696" y="20884"/>
                    <a:pt x="12621" y="20677"/>
                    <a:pt x="13522" y="20373"/>
                  </a:cubicBezTo>
                  <a:cubicBezTo>
                    <a:pt x="15250" y="19752"/>
                    <a:pt x="16881" y="18900"/>
                    <a:pt x="18365" y="17842"/>
                  </a:cubicBezTo>
                  <a:cubicBezTo>
                    <a:pt x="19753" y="16868"/>
                    <a:pt x="21055" y="15797"/>
                    <a:pt x="22284" y="14641"/>
                  </a:cubicBezTo>
                  <a:cubicBezTo>
                    <a:pt x="24462" y="12596"/>
                    <a:pt x="26397" y="10296"/>
                    <a:pt x="28053" y="7801"/>
                  </a:cubicBezTo>
                  <a:cubicBezTo>
                    <a:pt x="29209" y="6037"/>
                    <a:pt x="30231" y="4175"/>
                    <a:pt x="31071" y="2240"/>
                  </a:cubicBezTo>
                  <a:cubicBezTo>
                    <a:pt x="31375" y="1534"/>
                    <a:pt x="31606" y="974"/>
                    <a:pt x="31740" y="597"/>
                  </a:cubicBezTo>
                  <a:lnTo>
                    <a:pt x="319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11"/>
            <p:cNvSpPr/>
            <p:nvPr/>
          </p:nvSpPr>
          <p:spPr>
            <a:xfrm rot="-3476434" flipH="1">
              <a:off x="173316" y="297335"/>
              <a:ext cx="534301" cy="1234803"/>
            </a:xfrm>
            <a:custGeom>
              <a:avLst/>
              <a:gdLst/>
              <a:ahLst/>
              <a:cxnLst/>
              <a:rect l="l" t="t" r="r" b="b"/>
              <a:pathLst>
                <a:path w="21372" h="49392" extrusionOk="0">
                  <a:moveTo>
                    <a:pt x="16309" y="0"/>
                  </a:moveTo>
                  <a:lnTo>
                    <a:pt x="16309" y="0"/>
                  </a:lnTo>
                  <a:cubicBezTo>
                    <a:pt x="16309" y="0"/>
                    <a:pt x="16321" y="268"/>
                    <a:pt x="16345" y="779"/>
                  </a:cubicBezTo>
                  <a:cubicBezTo>
                    <a:pt x="16369" y="1290"/>
                    <a:pt x="16406" y="2020"/>
                    <a:pt x="16430" y="2957"/>
                  </a:cubicBezTo>
                  <a:cubicBezTo>
                    <a:pt x="16479" y="4831"/>
                    <a:pt x="16503" y="7485"/>
                    <a:pt x="16394" y="10588"/>
                  </a:cubicBezTo>
                  <a:cubicBezTo>
                    <a:pt x="16284" y="13691"/>
                    <a:pt x="15980" y="17257"/>
                    <a:pt x="15493" y="20957"/>
                  </a:cubicBezTo>
                  <a:cubicBezTo>
                    <a:pt x="15262" y="22819"/>
                    <a:pt x="14946" y="24705"/>
                    <a:pt x="14617" y="26603"/>
                  </a:cubicBezTo>
                  <a:cubicBezTo>
                    <a:pt x="14288" y="28502"/>
                    <a:pt x="13911" y="30425"/>
                    <a:pt x="13497" y="32226"/>
                  </a:cubicBezTo>
                  <a:cubicBezTo>
                    <a:pt x="12682" y="35865"/>
                    <a:pt x="11660" y="38773"/>
                    <a:pt x="10321" y="41037"/>
                  </a:cubicBezTo>
                  <a:cubicBezTo>
                    <a:pt x="9189" y="42984"/>
                    <a:pt x="7644" y="44664"/>
                    <a:pt x="5794" y="45941"/>
                  </a:cubicBezTo>
                  <a:cubicBezTo>
                    <a:pt x="4552" y="46818"/>
                    <a:pt x="3153" y="47451"/>
                    <a:pt x="1680" y="47816"/>
                  </a:cubicBezTo>
                  <a:lnTo>
                    <a:pt x="974" y="47974"/>
                  </a:lnTo>
                  <a:cubicBezTo>
                    <a:pt x="768" y="48010"/>
                    <a:pt x="597" y="48023"/>
                    <a:pt x="439" y="48047"/>
                  </a:cubicBezTo>
                  <a:lnTo>
                    <a:pt x="1" y="48120"/>
                  </a:lnTo>
                  <a:cubicBezTo>
                    <a:pt x="1" y="48120"/>
                    <a:pt x="135" y="48193"/>
                    <a:pt x="390" y="48339"/>
                  </a:cubicBezTo>
                  <a:cubicBezTo>
                    <a:pt x="524" y="48412"/>
                    <a:pt x="682" y="48522"/>
                    <a:pt x="889" y="48607"/>
                  </a:cubicBezTo>
                  <a:cubicBezTo>
                    <a:pt x="1096" y="48692"/>
                    <a:pt x="1327" y="48801"/>
                    <a:pt x="1619" y="48899"/>
                  </a:cubicBezTo>
                  <a:cubicBezTo>
                    <a:pt x="1899" y="48996"/>
                    <a:pt x="2228" y="49069"/>
                    <a:pt x="2605" y="49167"/>
                  </a:cubicBezTo>
                  <a:cubicBezTo>
                    <a:pt x="3007" y="49252"/>
                    <a:pt x="3421" y="49313"/>
                    <a:pt x="3847" y="49349"/>
                  </a:cubicBezTo>
                  <a:cubicBezTo>
                    <a:pt x="4156" y="49377"/>
                    <a:pt x="4466" y="49391"/>
                    <a:pt x="4776" y="49391"/>
                  </a:cubicBezTo>
                  <a:cubicBezTo>
                    <a:pt x="5540" y="49391"/>
                    <a:pt x="6303" y="49307"/>
                    <a:pt x="7047" y="49142"/>
                  </a:cubicBezTo>
                  <a:cubicBezTo>
                    <a:pt x="8410" y="48862"/>
                    <a:pt x="9725" y="48388"/>
                    <a:pt x="10942" y="47706"/>
                  </a:cubicBezTo>
                  <a:cubicBezTo>
                    <a:pt x="12439" y="46891"/>
                    <a:pt x="13789" y="45832"/>
                    <a:pt x="14933" y="44566"/>
                  </a:cubicBezTo>
                  <a:cubicBezTo>
                    <a:pt x="16236" y="43118"/>
                    <a:pt x="17319" y="41499"/>
                    <a:pt x="18158" y="39747"/>
                  </a:cubicBezTo>
                  <a:cubicBezTo>
                    <a:pt x="19059" y="37836"/>
                    <a:pt x="19753" y="35828"/>
                    <a:pt x="20215" y="33772"/>
                  </a:cubicBezTo>
                  <a:cubicBezTo>
                    <a:pt x="20678" y="31678"/>
                    <a:pt x="20982" y="29561"/>
                    <a:pt x="21140" y="27431"/>
                  </a:cubicBezTo>
                  <a:cubicBezTo>
                    <a:pt x="21310" y="25362"/>
                    <a:pt x="21371" y="23293"/>
                    <a:pt x="21298" y="21224"/>
                  </a:cubicBezTo>
                  <a:cubicBezTo>
                    <a:pt x="21164" y="17525"/>
                    <a:pt x="20665" y="13849"/>
                    <a:pt x="19814" y="10247"/>
                  </a:cubicBezTo>
                  <a:cubicBezTo>
                    <a:pt x="19217" y="7691"/>
                    <a:pt x="18438" y="5184"/>
                    <a:pt x="17477" y="2750"/>
                  </a:cubicBezTo>
                  <a:cubicBezTo>
                    <a:pt x="17136" y="1862"/>
                    <a:pt x="16832" y="1180"/>
                    <a:pt x="16625" y="706"/>
                  </a:cubicBezTo>
                  <a:lnTo>
                    <a:pt x="1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7" name="Google Shape;127;p11"/>
          <p:cNvSpPr/>
          <p:nvPr/>
        </p:nvSpPr>
        <p:spPr>
          <a:xfrm rot="-5400000">
            <a:off x="10969872" y="733951"/>
            <a:ext cx="1337543" cy="1046288"/>
          </a:xfrm>
          <a:custGeom>
            <a:avLst/>
            <a:gdLst/>
            <a:ahLst/>
            <a:cxnLst/>
            <a:rect l="l" t="t" r="r" b="b"/>
            <a:pathLst>
              <a:path w="47263" h="37063" extrusionOk="0">
                <a:moveTo>
                  <a:pt x="23416" y="1"/>
                </a:moveTo>
                <a:cubicBezTo>
                  <a:pt x="23057" y="1"/>
                  <a:pt x="21510" y="2528"/>
                  <a:pt x="19927" y="6672"/>
                </a:cubicBezTo>
                <a:lnTo>
                  <a:pt x="19309" y="8329"/>
                </a:lnTo>
                <a:cubicBezTo>
                  <a:pt x="19123" y="8911"/>
                  <a:pt x="18925" y="9517"/>
                  <a:pt x="18727" y="10135"/>
                </a:cubicBezTo>
                <a:cubicBezTo>
                  <a:pt x="18319" y="11372"/>
                  <a:pt x="17998" y="12720"/>
                  <a:pt x="17651" y="14106"/>
                </a:cubicBezTo>
                <a:cubicBezTo>
                  <a:pt x="16971" y="17025"/>
                  <a:pt x="16501" y="19981"/>
                  <a:pt x="16229" y="22974"/>
                </a:cubicBezTo>
                <a:cubicBezTo>
                  <a:pt x="16006" y="25448"/>
                  <a:pt x="15944" y="27934"/>
                  <a:pt x="16031" y="30420"/>
                </a:cubicBezTo>
                <a:lnTo>
                  <a:pt x="15400" y="29097"/>
                </a:lnTo>
                <a:cubicBezTo>
                  <a:pt x="15239" y="28788"/>
                  <a:pt x="15103" y="28478"/>
                  <a:pt x="14980" y="28144"/>
                </a:cubicBezTo>
                <a:lnTo>
                  <a:pt x="14584" y="27180"/>
                </a:lnTo>
                <a:cubicBezTo>
                  <a:pt x="14448" y="26858"/>
                  <a:pt x="14312" y="26549"/>
                  <a:pt x="14176" y="26227"/>
                </a:cubicBezTo>
                <a:cubicBezTo>
                  <a:pt x="14052" y="25906"/>
                  <a:pt x="13953" y="25572"/>
                  <a:pt x="13829" y="25250"/>
                </a:cubicBezTo>
                <a:cubicBezTo>
                  <a:pt x="13619" y="24595"/>
                  <a:pt x="13372" y="23951"/>
                  <a:pt x="13161" y="23308"/>
                </a:cubicBezTo>
                <a:cubicBezTo>
                  <a:pt x="12963" y="22653"/>
                  <a:pt x="12790" y="22009"/>
                  <a:pt x="12605" y="21379"/>
                </a:cubicBezTo>
                <a:cubicBezTo>
                  <a:pt x="11949" y="18818"/>
                  <a:pt x="11467" y="16357"/>
                  <a:pt x="11244" y="14217"/>
                </a:cubicBezTo>
                <a:cubicBezTo>
                  <a:pt x="10749" y="9950"/>
                  <a:pt x="10910" y="6969"/>
                  <a:pt x="10502" y="6907"/>
                </a:cubicBezTo>
                <a:cubicBezTo>
                  <a:pt x="10499" y="6906"/>
                  <a:pt x="10495" y="6906"/>
                  <a:pt x="10492" y="6906"/>
                </a:cubicBezTo>
                <a:cubicBezTo>
                  <a:pt x="10306" y="6906"/>
                  <a:pt x="10026" y="7560"/>
                  <a:pt x="9686" y="8750"/>
                </a:cubicBezTo>
                <a:cubicBezTo>
                  <a:pt x="9599" y="9059"/>
                  <a:pt x="9500" y="9393"/>
                  <a:pt x="9414" y="9764"/>
                </a:cubicBezTo>
                <a:cubicBezTo>
                  <a:pt x="9352" y="10135"/>
                  <a:pt x="9277" y="10531"/>
                  <a:pt x="9203" y="10964"/>
                </a:cubicBezTo>
                <a:cubicBezTo>
                  <a:pt x="9129" y="11397"/>
                  <a:pt x="9055" y="11867"/>
                  <a:pt x="8981" y="12362"/>
                </a:cubicBezTo>
                <a:cubicBezTo>
                  <a:pt x="8906" y="12856"/>
                  <a:pt x="8894" y="13363"/>
                  <a:pt x="8845" y="13908"/>
                </a:cubicBezTo>
                <a:cubicBezTo>
                  <a:pt x="8807" y="14440"/>
                  <a:pt x="8783" y="15009"/>
                  <a:pt x="8746" y="15602"/>
                </a:cubicBezTo>
                <a:cubicBezTo>
                  <a:pt x="8758" y="16196"/>
                  <a:pt x="8770" y="16802"/>
                  <a:pt x="8770" y="17420"/>
                </a:cubicBezTo>
                <a:cubicBezTo>
                  <a:pt x="8783" y="17730"/>
                  <a:pt x="8795" y="18051"/>
                  <a:pt x="8795" y="18385"/>
                </a:cubicBezTo>
                <a:cubicBezTo>
                  <a:pt x="8795" y="18707"/>
                  <a:pt x="8845" y="19028"/>
                  <a:pt x="8869" y="19350"/>
                </a:cubicBezTo>
                <a:cubicBezTo>
                  <a:pt x="8944" y="20006"/>
                  <a:pt x="9005" y="20686"/>
                  <a:pt x="9080" y="21366"/>
                </a:cubicBezTo>
                <a:cubicBezTo>
                  <a:pt x="9141" y="22046"/>
                  <a:pt x="9302" y="22727"/>
                  <a:pt x="9426" y="23432"/>
                </a:cubicBezTo>
                <a:cubicBezTo>
                  <a:pt x="9488" y="23778"/>
                  <a:pt x="9550" y="24137"/>
                  <a:pt x="9611" y="24483"/>
                </a:cubicBezTo>
                <a:cubicBezTo>
                  <a:pt x="9698" y="24842"/>
                  <a:pt x="9785" y="25188"/>
                  <a:pt x="9871" y="25535"/>
                </a:cubicBezTo>
                <a:cubicBezTo>
                  <a:pt x="10057" y="26240"/>
                  <a:pt x="10218" y="26957"/>
                  <a:pt x="10440" y="27662"/>
                </a:cubicBezTo>
                <a:cubicBezTo>
                  <a:pt x="10613" y="28194"/>
                  <a:pt x="10799" y="28713"/>
                  <a:pt x="10972" y="29245"/>
                </a:cubicBezTo>
                <a:cubicBezTo>
                  <a:pt x="10279" y="28367"/>
                  <a:pt x="9550" y="27526"/>
                  <a:pt x="8807" y="26771"/>
                </a:cubicBezTo>
                <a:cubicBezTo>
                  <a:pt x="7583" y="25485"/>
                  <a:pt x="6247" y="24310"/>
                  <a:pt x="4837" y="23234"/>
                </a:cubicBezTo>
                <a:cubicBezTo>
                  <a:pt x="2656" y="21596"/>
                  <a:pt x="913" y="20747"/>
                  <a:pt x="384" y="20747"/>
                </a:cubicBezTo>
                <a:cubicBezTo>
                  <a:pt x="310" y="20747"/>
                  <a:pt x="260" y="20764"/>
                  <a:pt x="236" y="20797"/>
                </a:cubicBezTo>
                <a:cubicBezTo>
                  <a:pt x="1" y="21106"/>
                  <a:pt x="1262" y="22566"/>
                  <a:pt x="2994" y="24780"/>
                </a:cubicBezTo>
                <a:lnTo>
                  <a:pt x="3674" y="25634"/>
                </a:lnTo>
                <a:lnTo>
                  <a:pt x="4379" y="26574"/>
                </a:lnTo>
                <a:cubicBezTo>
                  <a:pt x="4862" y="27204"/>
                  <a:pt x="5332" y="27909"/>
                  <a:pt x="5839" y="28602"/>
                </a:cubicBezTo>
                <a:cubicBezTo>
                  <a:pt x="6816" y="30037"/>
                  <a:pt x="7830" y="31571"/>
                  <a:pt x="8746" y="33179"/>
                </a:cubicBezTo>
                <a:cubicBezTo>
                  <a:pt x="9500" y="34465"/>
                  <a:pt x="10205" y="35776"/>
                  <a:pt x="10861" y="37063"/>
                </a:cubicBezTo>
                <a:lnTo>
                  <a:pt x="23737" y="37063"/>
                </a:lnTo>
                <a:cubicBezTo>
                  <a:pt x="24021" y="36753"/>
                  <a:pt x="24294" y="36444"/>
                  <a:pt x="24590" y="36147"/>
                </a:cubicBezTo>
                <a:lnTo>
                  <a:pt x="26198" y="34564"/>
                </a:lnTo>
                <a:cubicBezTo>
                  <a:pt x="26334" y="34428"/>
                  <a:pt x="26458" y="34292"/>
                  <a:pt x="26607" y="34168"/>
                </a:cubicBezTo>
                <a:lnTo>
                  <a:pt x="27027" y="33797"/>
                </a:lnTo>
                <a:lnTo>
                  <a:pt x="27881" y="33043"/>
                </a:lnTo>
                <a:lnTo>
                  <a:pt x="28722" y="32288"/>
                </a:lnTo>
                <a:cubicBezTo>
                  <a:pt x="29006" y="32053"/>
                  <a:pt x="29315" y="31830"/>
                  <a:pt x="29600" y="31595"/>
                </a:cubicBezTo>
                <a:cubicBezTo>
                  <a:pt x="30194" y="31138"/>
                  <a:pt x="30763" y="30655"/>
                  <a:pt x="31356" y="30222"/>
                </a:cubicBezTo>
                <a:lnTo>
                  <a:pt x="33137" y="28973"/>
                </a:lnTo>
                <a:cubicBezTo>
                  <a:pt x="35525" y="27378"/>
                  <a:pt x="37862" y="26017"/>
                  <a:pt x="39978" y="25027"/>
                </a:cubicBezTo>
                <a:cubicBezTo>
                  <a:pt x="44171" y="22987"/>
                  <a:pt x="47263" y="22084"/>
                  <a:pt x="47176" y="21675"/>
                </a:cubicBezTo>
                <a:cubicBezTo>
                  <a:pt x="47146" y="21569"/>
                  <a:pt x="46844" y="21519"/>
                  <a:pt x="46300" y="21519"/>
                </a:cubicBezTo>
                <a:cubicBezTo>
                  <a:pt x="45959" y="21519"/>
                  <a:pt x="45523" y="21538"/>
                  <a:pt x="44999" y="21576"/>
                </a:cubicBezTo>
                <a:cubicBezTo>
                  <a:pt x="44665" y="21601"/>
                  <a:pt x="44294" y="21638"/>
                  <a:pt x="43886" y="21688"/>
                </a:cubicBezTo>
                <a:lnTo>
                  <a:pt x="42587" y="21923"/>
                </a:lnTo>
                <a:lnTo>
                  <a:pt x="41103" y="22220"/>
                </a:lnTo>
                <a:cubicBezTo>
                  <a:pt x="40584" y="22319"/>
                  <a:pt x="40052" y="22504"/>
                  <a:pt x="39483" y="22653"/>
                </a:cubicBezTo>
                <a:lnTo>
                  <a:pt x="37739" y="23184"/>
                </a:lnTo>
                <a:lnTo>
                  <a:pt x="35896" y="23877"/>
                </a:lnTo>
                <a:lnTo>
                  <a:pt x="34943" y="24236"/>
                </a:lnTo>
                <a:cubicBezTo>
                  <a:pt x="34622" y="24360"/>
                  <a:pt x="34312" y="24520"/>
                  <a:pt x="33979" y="24669"/>
                </a:cubicBezTo>
                <a:lnTo>
                  <a:pt x="32012" y="25596"/>
                </a:lnTo>
                <a:cubicBezTo>
                  <a:pt x="31356" y="25943"/>
                  <a:pt x="30713" y="26326"/>
                  <a:pt x="30045" y="26697"/>
                </a:cubicBezTo>
                <a:lnTo>
                  <a:pt x="29043" y="27266"/>
                </a:lnTo>
                <a:lnTo>
                  <a:pt x="28066" y="27909"/>
                </a:lnTo>
                <a:cubicBezTo>
                  <a:pt x="27423" y="28342"/>
                  <a:pt x="26755" y="28763"/>
                  <a:pt x="26124" y="29233"/>
                </a:cubicBezTo>
                <a:lnTo>
                  <a:pt x="25023" y="30099"/>
                </a:lnTo>
                <a:lnTo>
                  <a:pt x="25444" y="29023"/>
                </a:lnTo>
                <a:cubicBezTo>
                  <a:pt x="25592" y="28652"/>
                  <a:pt x="25741" y="28293"/>
                  <a:pt x="25889" y="27922"/>
                </a:cubicBezTo>
                <a:cubicBezTo>
                  <a:pt x="26025" y="27563"/>
                  <a:pt x="26211" y="27217"/>
                  <a:pt x="26372" y="26858"/>
                </a:cubicBezTo>
                <a:cubicBezTo>
                  <a:pt x="26706" y="26153"/>
                  <a:pt x="27015" y="25436"/>
                  <a:pt x="27361" y="24743"/>
                </a:cubicBezTo>
                <a:lnTo>
                  <a:pt x="28412" y="22727"/>
                </a:lnTo>
                <a:cubicBezTo>
                  <a:pt x="29724" y="20315"/>
                  <a:pt x="31195" y="17989"/>
                  <a:pt x="32803" y="15763"/>
                </a:cubicBezTo>
                <a:cubicBezTo>
                  <a:pt x="35648" y="11817"/>
                  <a:pt x="37986" y="9418"/>
                  <a:pt x="37714" y="9108"/>
                </a:cubicBezTo>
                <a:cubicBezTo>
                  <a:pt x="37697" y="9090"/>
                  <a:pt x="37670" y="9081"/>
                  <a:pt x="37632" y="9081"/>
                </a:cubicBezTo>
                <a:cubicBezTo>
                  <a:pt x="37390" y="9081"/>
                  <a:pt x="36727" y="9451"/>
                  <a:pt x="35723" y="10135"/>
                </a:cubicBezTo>
                <a:cubicBezTo>
                  <a:pt x="35426" y="10333"/>
                  <a:pt x="35104" y="10556"/>
                  <a:pt x="34758" y="10803"/>
                </a:cubicBezTo>
                <a:lnTo>
                  <a:pt x="33706" y="11669"/>
                </a:lnTo>
                <a:lnTo>
                  <a:pt x="32519" y="12683"/>
                </a:lnTo>
                <a:cubicBezTo>
                  <a:pt x="32098" y="13042"/>
                  <a:pt x="31703" y="13475"/>
                  <a:pt x="31270" y="13895"/>
                </a:cubicBezTo>
                <a:lnTo>
                  <a:pt x="29934" y="15231"/>
                </a:lnTo>
                <a:lnTo>
                  <a:pt x="28598" y="16765"/>
                </a:lnTo>
                <a:cubicBezTo>
                  <a:pt x="27658" y="17804"/>
                  <a:pt x="26817" y="19016"/>
                  <a:pt x="25889" y="20241"/>
                </a:cubicBezTo>
                <a:cubicBezTo>
                  <a:pt x="25444" y="20859"/>
                  <a:pt x="25036" y="21527"/>
                  <a:pt x="24603" y="22183"/>
                </a:cubicBezTo>
                <a:lnTo>
                  <a:pt x="23960" y="23184"/>
                </a:lnTo>
                <a:cubicBezTo>
                  <a:pt x="23762" y="23531"/>
                  <a:pt x="23564" y="23877"/>
                  <a:pt x="23366" y="24223"/>
                </a:cubicBezTo>
                <a:cubicBezTo>
                  <a:pt x="22982" y="24941"/>
                  <a:pt x="22562" y="25646"/>
                  <a:pt x="22191" y="26376"/>
                </a:cubicBezTo>
                <a:lnTo>
                  <a:pt x="21139" y="28602"/>
                </a:lnTo>
                <a:cubicBezTo>
                  <a:pt x="20892" y="29146"/>
                  <a:pt x="20657" y="29703"/>
                  <a:pt x="20434" y="30260"/>
                </a:cubicBezTo>
                <a:cubicBezTo>
                  <a:pt x="20348" y="28305"/>
                  <a:pt x="20298" y="26289"/>
                  <a:pt x="20348" y="24248"/>
                </a:cubicBezTo>
                <a:cubicBezTo>
                  <a:pt x="20422" y="21255"/>
                  <a:pt x="20595" y="18249"/>
                  <a:pt x="20929" y="15417"/>
                </a:cubicBezTo>
                <a:cubicBezTo>
                  <a:pt x="21251" y="12597"/>
                  <a:pt x="21659" y="9962"/>
                  <a:pt x="22104" y="7698"/>
                </a:cubicBezTo>
                <a:cubicBezTo>
                  <a:pt x="22982" y="3184"/>
                  <a:pt x="23811" y="153"/>
                  <a:pt x="23440" y="5"/>
                </a:cubicBezTo>
                <a:cubicBezTo>
                  <a:pt x="23433" y="2"/>
                  <a:pt x="23425" y="1"/>
                  <a:pt x="23416" y="1"/>
                </a:cubicBezTo>
                <a:close/>
              </a:path>
            </a:pathLst>
          </a:custGeom>
          <a:solidFill>
            <a:srgbClr val="B0BC2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155"/>
        <p:cNvGrpSpPr/>
        <p:nvPr/>
      </p:nvGrpSpPr>
      <p:grpSpPr>
        <a:xfrm>
          <a:off x="0" y="0"/>
          <a:ext cx="0" cy="0"/>
          <a:chOff x="0" y="0"/>
          <a:chExt cx="0" cy="0"/>
        </a:xfrm>
      </p:grpSpPr>
      <p:sp>
        <p:nvSpPr>
          <p:cNvPr id="156" name="Google Shape;156;p15"/>
          <p:cNvSpPr txBox="1">
            <a:spLocks noGrp="1"/>
          </p:cNvSpPr>
          <p:nvPr>
            <p:ph type="title"/>
          </p:nvPr>
        </p:nvSpPr>
        <p:spPr>
          <a:xfrm>
            <a:off x="965738" y="723433"/>
            <a:ext cx="10230228" cy="90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7" name="Google Shape;157;p15"/>
          <p:cNvSpPr/>
          <p:nvPr/>
        </p:nvSpPr>
        <p:spPr>
          <a:xfrm>
            <a:off x="0" y="-5000"/>
            <a:ext cx="12161838" cy="6868000"/>
          </a:xfrm>
          <a:prstGeom prst="frame">
            <a:avLst>
              <a:gd name="adj1" fmla="val 2446"/>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8" name="Google Shape;158;p15"/>
          <p:cNvGrpSpPr/>
          <p:nvPr/>
        </p:nvGrpSpPr>
        <p:grpSpPr>
          <a:xfrm rot="4410788">
            <a:off x="147218" y="-745958"/>
            <a:ext cx="1845141" cy="1953667"/>
            <a:chOff x="-224583" y="1"/>
            <a:chExt cx="1383834" cy="1468861"/>
          </a:xfrm>
        </p:grpSpPr>
        <p:sp>
          <p:nvSpPr>
            <p:cNvPr id="159" name="Google Shape;159;p15"/>
            <p:cNvSpPr/>
            <p:nvPr/>
          </p:nvSpPr>
          <p:spPr>
            <a:xfrm rot="-3476434" flipH="1">
              <a:off x="65796" y="148100"/>
              <a:ext cx="889052" cy="974577"/>
            </a:xfrm>
            <a:custGeom>
              <a:avLst/>
              <a:gdLst/>
              <a:ahLst/>
              <a:cxnLst/>
              <a:rect l="l" t="t" r="r" b="b"/>
              <a:pathLst>
                <a:path w="35562" h="38983" extrusionOk="0">
                  <a:moveTo>
                    <a:pt x="35561" y="1"/>
                  </a:moveTo>
                  <a:cubicBezTo>
                    <a:pt x="35561" y="1"/>
                    <a:pt x="35464" y="293"/>
                    <a:pt x="35269" y="816"/>
                  </a:cubicBezTo>
                  <a:lnTo>
                    <a:pt x="34929" y="1790"/>
                  </a:lnTo>
                  <a:cubicBezTo>
                    <a:pt x="34783" y="2167"/>
                    <a:pt x="34612" y="2605"/>
                    <a:pt x="34430" y="3092"/>
                  </a:cubicBezTo>
                  <a:cubicBezTo>
                    <a:pt x="33420" y="5721"/>
                    <a:pt x="32263" y="8289"/>
                    <a:pt x="30973" y="10783"/>
                  </a:cubicBezTo>
                  <a:cubicBezTo>
                    <a:pt x="29221" y="14203"/>
                    <a:pt x="27237" y="17477"/>
                    <a:pt x="25022" y="20605"/>
                  </a:cubicBezTo>
                  <a:cubicBezTo>
                    <a:pt x="23842" y="22284"/>
                    <a:pt x="22540" y="24000"/>
                    <a:pt x="21213" y="25594"/>
                  </a:cubicBezTo>
                  <a:cubicBezTo>
                    <a:pt x="19887" y="27189"/>
                    <a:pt x="18511" y="28637"/>
                    <a:pt x="17063" y="29805"/>
                  </a:cubicBezTo>
                  <a:cubicBezTo>
                    <a:pt x="16382" y="30353"/>
                    <a:pt x="15664" y="30852"/>
                    <a:pt x="14897" y="31290"/>
                  </a:cubicBezTo>
                  <a:cubicBezTo>
                    <a:pt x="14556" y="31497"/>
                    <a:pt x="14203" y="31667"/>
                    <a:pt x="13850" y="31837"/>
                  </a:cubicBezTo>
                  <a:cubicBezTo>
                    <a:pt x="13497" y="31996"/>
                    <a:pt x="13144" y="32130"/>
                    <a:pt x="12779" y="32251"/>
                  </a:cubicBezTo>
                  <a:cubicBezTo>
                    <a:pt x="11684" y="32630"/>
                    <a:pt x="10520" y="32819"/>
                    <a:pt x="9360" y="32819"/>
                  </a:cubicBezTo>
                  <a:cubicBezTo>
                    <a:pt x="9141" y="32819"/>
                    <a:pt x="8921" y="32812"/>
                    <a:pt x="8702" y="32799"/>
                  </a:cubicBezTo>
                  <a:cubicBezTo>
                    <a:pt x="8106" y="32750"/>
                    <a:pt x="7522" y="32629"/>
                    <a:pt x="6950" y="32458"/>
                  </a:cubicBezTo>
                  <a:cubicBezTo>
                    <a:pt x="6439" y="32288"/>
                    <a:pt x="5964" y="32069"/>
                    <a:pt x="5502" y="31801"/>
                  </a:cubicBezTo>
                  <a:cubicBezTo>
                    <a:pt x="4662" y="31229"/>
                    <a:pt x="3968" y="30487"/>
                    <a:pt x="3481" y="29598"/>
                  </a:cubicBezTo>
                  <a:cubicBezTo>
                    <a:pt x="2532" y="27907"/>
                    <a:pt x="2411" y="26178"/>
                    <a:pt x="2654" y="25059"/>
                  </a:cubicBezTo>
                  <a:cubicBezTo>
                    <a:pt x="2678" y="24925"/>
                    <a:pt x="2690" y="24779"/>
                    <a:pt x="2739" y="24657"/>
                  </a:cubicBezTo>
                  <a:lnTo>
                    <a:pt x="2849" y="24316"/>
                  </a:lnTo>
                  <a:cubicBezTo>
                    <a:pt x="2873" y="24207"/>
                    <a:pt x="2909" y="24097"/>
                    <a:pt x="2946" y="24012"/>
                  </a:cubicBezTo>
                  <a:cubicBezTo>
                    <a:pt x="2982" y="23915"/>
                    <a:pt x="3019" y="23842"/>
                    <a:pt x="3056" y="23769"/>
                  </a:cubicBezTo>
                  <a:lnTo>
                    <a:pt x="3250" y="23331"/>
                  </a:lnTo>
                  <a:lnTo>
                    <a:pt x="3250" y="23331"/>
                  </a:lnTo>
                  <a:cubicBezTo>
                    <a:pt x="3250" y="23331"/>
                    <a:pt x="3116" y="23404"/>
                    <a:pt x="2824" y="23574"/>
                  </a:cubicBezTo>
                  <a:lnTo>
                    <a:pt x="2581" y="23720"/>
                  </a:lnTo>
                  <a:cubicBezTo>
                    <a:pt x="2496" y="23793"/>
                    <a:pt x="2411" y="23866"/>
                    <a:pt x="2313" y="23939"/>
                  </a:cubicBezTo>
                  <a:lnTo>
                    <a:pt x="2009" y="24219"/>
                  </a:lnTo>
                  <a:cubicBezTo>
                    <a:pt x="1899" y="24329"/>
                    <a:pt x="1790" y="24450"/>
                    <a:pt x="1692" y="24572"/>
                  </a:cubicBezTo>
                  <a:cubicBezTo>
                    <a:pt x="1120" y="25241"/>
                    <a:pt x="707" y="26032"/>
                    <a:pt x="463" y="26872"/>
                  </a:cubicBezTo>
                  <a:cubicBezTo>
                    <a:pt x="98" y="28077"/>
                    <a:pt x="1" y="29355"/>
                    <a:pt x="196" y="30596"/>
                  </a:cubicBezTo>
                  <a:cubicBezTo>
                    <a:pt x="439" y="32288"/>
                    <a:pt x="1145" y="33870"/>
                    <a:pt x="2228" y="35172"/>
                  </a:cubicBezTo>
                  <a:cubicBezTo>
                    <a:pt x="2897" y="35939"/>
                    <a:pt x="3676" y="36608"/>
                    <a:pt x="4528" y="37156"/>
                  </a:cubicBezTo>
                  <a:cubicBezTo>
                    <a:pt x="5453" y="37728"/>
                    <a:pt x="6451" y="38166"/>
                    <a:pt x="7498" y="38470"/>
                  </a:cubicBezTo>
                  <a:cubicBezTo>
                    <a:pt x="8658" y="38811"/>
                    <a:pt x="9892" y="38982"/>
                    <a:pt x="11165" y="38982"/>
                  </a:cubicBezTo>
                  <a:cubicBezTo>
                    <a:pt x="12255" y="38982"/>
                    <a:pt x="13372" y="38857"/>
                    <a:pt x="14495" y="38604"/>
                  </a:cubicBezTo>
                  <a:cubicBezTo>
                    <a:pt x="15116" y="38470"/>
                    <a:pt x="15724" y="38288"/>
                    <a:pt x="16321" y="38068"/>
                  </a:cubicBezTo>
                  <a:cubicBezTo>
                    <a:pt x="16929" y="37849"/>
                    <a:pt x="17526" y="37594"/>
                    <a:pt x="18110" y="37290"/>
                  </a:cubicBezTo>
                  <a:cubicBezTo>
                    <a:pt x="19266" y="36693"/>
                    <a:pt x="20373" y="35987"/>
                    <a:pt x="21383" y="35160"/>
                  </a:cubicBezTo>
                  <a:cubicBezTo>
                    <a:pt x="23440" y="33505"/>
                    <a:pt x="25083" y="31558"/>
                    <a:pt x="26470" y="29574"/>
                  </a:cubicBezTo>
                  <a:cubicBezTo>
                    <a:pt x="27785" y="27663"/>
                    <a:pt x="28977" y="25655"/>
                    <a:pt x="30012" y="23574"/>
                  </a:cubicBezTo>
                  <a:cubicBezTo>
                    <a:pt x="31862" y="19887"/>
                    <a:pt x="33273" y="15980"/>
                    <a:pt x="34211" y="11964"/>
                  </a:cubicBezTo>
                  <a:cubicBezTo>
                    <a:pt x="34880" y="9128"/>
                    <a:pt x="35306" y="6232"/>
                    <a:pt x="35488" y="3323"/>
                  </a:cubicBezTo>
                  <a:cubicBezTo>
                    <a:pt x="35513" y="2788"/>
                    <a:pt x="35549" y="2325"/>
                    <a:pt x="35549" y="1912"/>
                  </a:cubicBezTo>
                  <a:cubicBezTo>
                    <a:pt x="35561" y="1498"/>
                    <a:pt x="35561" y="1157"/>
                    <a:pt x="35561" y="877"/>
                  </a:cubicBezTo>
                  <a:lnTo>
                    <a:pt x="355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15"/>
            <p:cNvSpPr/>
            <p:nvPr/>
          </p:nvSpPr>
          <p:spPr>
            <a:xfrm rot="-3476434" flipH="1">
              <a:off x="-84162" y="310862"/>
              <a:ext cx="799002" cy="526876"/>
            </a:xfrm>
            <a:custGeom>
              <a:avLst/>
              <a:gdLst/>
              <a:ahLst/>
              <a:cxnLst/>
              <a:rect l="l" t="t" r="r" b="b"/>
              <a:pathLst>
                <a:path w="31960" h="21075" extrusionOk="0">
                  <a:moveTo>
                    <a:pt x="31959" y="1"/>
                  </a:moveTo>
                  <a:lnTo>
                    <a:pt x="31558" y="487"/>
                  </a:lnTo>
                  <a:cubicBezTo>
                    <a:pt x="31302" y="804"/>
                    <a:pt x="30913" y="1254"/>
                    <a:pt x="30414" y="1814"/>
                  </a:cubicBezTo>
                  <a:cubicBezTo>
                    <a:pt x="29075" y="3347"/>
                    <a:pt x="27639" y="4808"/>
                    <a:pt x="26142" y="6183"/>
                  </a:cubicBezTo>
                  <a:cubicBezTo>
                    <a:pt x="24097" y="8069"/>
                    <a:pt x="21919" y="9810"/>
                    <a:pt x="19631" y="11379"/>
                  </a:cubicBezTo>
                  <a:cubicBezTo>
                    <a:pt x="18414" y="12219"/>
                    <a:pt x="17100" y="13059"/>
                    <a:pt x="15797" y="13813"/>
                  </a:cubicBezTo>
                  <a:cubicBezTo>
                    <a:pt x="14568" y="14544"/>
                    <a:pt x="13266" y="15152"/>
                    <a:pt x="11927" y="15639"/>
                  </a:cubicBezTo>
                  <a:cubicBezTo>
                    <a:pt x="11319" y="15846"/>
                    <a:pt x="10698" y="16004"/>
                    <a:pt x="10078" y="16114"/>
                  </a:cubicBezTo>
                  <a:cubicBezTo>
                    <a:pt x="9597" y="16199"/>
                    <a:pt x="9108" y="16237"/>
                    <a:pt x="8617" y="16237"/>
                  </a:cubicBezTo>
                  <a:cubicBezTo>
                    <a:pt x="8548" y="16237"/>
                    <a:pt x="8479" y="16237"/>
                    <a:pt x="8410" y="16235"/>
                  </a:cubicBezTo>
                  <a:cubicBezTo>
                    <a:pt x="7400" y="16211"/>
                    <a:pt x="6402" y="15992"/>
                    <a:pt x="5490" y="15578"/>
                  </a:cubicBezTo>
                  <a:cubicBezTo>
                    <a:pt x="5100" y="15396"/>
                    <a:pt x="4723" y="15176"/>
                    <a:pt x="4382" y="14921"/>
                  </a:cubicBezTo>
                  <a:cubicBezTo>
                    <a:pt x="4078" y="14677"/>
                    <a:pt x="3810" y="14398"/>
                    <a:pt x="3567" y="14106"/>
                  </a:cubicBezTo>
                  <a:cubicBezTo>
                    <a:pt x="3129" y="13509"/>
                    <a:pt x="2849" y="12828"/>
                    <a:pt x="2739" y="12110"/>
                  </a:cubicBezTo>
                  <a:cubicBezTo>
                    <a:pt x="2520" y="10710"/>
                    <a:pt x="2873" y="9505"/>
                    <a:pt x="3311" y="8812"/>
                  </a:cubicBezTo>
                  <a:cubicBezTo>
                    <a:pt x="3396" y="8641"/>
                    <a:pt x="3506" y="8495"/>
                    <a:pt x="3628" y="8349"/>
                  </a:cubicBezTo>
                  <a:cubicBezTo>
                    <a:pt x="3713" y="8240"/>
                    <a:pt x="3798" y="8130"/>
                    <a:pt x="3907" y="8033"/>
                  </a:cubicBezTo>
                  <a:lnTo>
                    <a:pt x="4151" y="7789"/>
                  </a:lnTo>
                  <a:lnTo>
                    <a:pt x="3810" y="7838"/>
                  </a:lnTo>
                  <a:cubicBezTo>
                    <a:pt x="3664" y="7862"/>
                    <a:pt x="3518" y="7911"/>
                    <a:pt x="3372" y="7972"/>
                  </a:cubicBezTo>
                  <a:cubicBezTo>
                    <a:pt x="3165" y="8033"/>
                    <a:pt x="2970" y="8130"/>
                    <a:pt x="2788" y="8240"/>
                  </a:cubicBezTo>
                  <a:cubicBezTo>
                    <a:pt x="2228" y="8556"/>
                    <a:pt x="1753" y="8982"/>
                    <a:pt x="1376" y="9493"/>
                  </a:cubicBezTo>
                  <a:cubicBezTo>
                    <a:pt x="816" y="10223"/>
                    <a:pt x="439" y="11063"/>
                    <a:pt x="256" y="11964"/>
                  </a:cubicBezTo>
                  <a:cubicBezTo>
                    <a:pt x="1" y="13168"/>
                    <a:pt x="86" y="14422"/>
                    <a:pt x="500" y="15590"/>
                  </a:cubicBezTo>
                  <a:cubicBezTo>
                    <a:pt x="768" y="16272"/>
                    <a:pt x="1121" y="16917"/>
                    <a:pt x="1571" y="17513"/>
                  </a:cubicBezTo>
                  <a:cubicBezTo>
                    <a:pt x="2045" y="18134"/>
                    <a:pt x="2617" y="18681"/>
                    <a:pt x="3250" y="19144"/>
                  </a:cubicBezTo>
                  <a:cubicBezTo>
                    <a:pt x="4638" y="20142"/>
                    <a:pt x="6268" y="20787"/>
                    <a:pt x="7972" y="20982"/>
                  </a:cubicBezTo>
                  <a:cubicBezTo>
                    <a:pt x="8447" y="21044"/>
                    <a:pt x="8925" y="21074"/>
                    <a:pt x="9402" y="21074"/>
                  </a:cubicBezTo>
                  <a:cubicBezTo>
                    <a:pt x="9856" y="21074"/>
                    <a:pt x="10309" y="21047"/>
                    <a:pt x="10759" y="20994"/>
                  </a:cubicBezTo>
                  <a:cubicBezTo>
                    <a:pt x="11696" y="20884"/>
                    <a:pt x="12621" y="20677"/>
                    <a:pt x="13522" y="20373"/>
                  </a:cubicBezTo>
                  <a:cubicBezTo>
                    <a:pt x="15250" y="19752"/>
                    <a:pt x="16881" y="18900"/>
                    <a:pt x="18365" y="17842"/>
                  </a:cubicBezTo>
                  <a:cubicBezTo>
                    <a:pt x="19753" y="16868"/>
                    <a:pt x="21055" y="15797"/>
                    <a:pt x="22284" y="14641"/>
                  </a:cubicBezTo>
                  <a:cubicBezTo>
                    <a:pt x="24462" y="12596"/>
                    <a:pt x="26397" y="10296"/>
                    <a:pt x="28053" y="7801"/>
                  </a:cubicBezTo>
                  <a:cubicBezTo>
                    <a:pt x="29209" y="6037"/>
                    <a:pt x="30231" y="4175"/>
                    <a:pt x="31071" y="2240"/>
                  </a:cubicBezTo>
                  <a:cubicBezTo>
                    <a:pt x="31375" y="1534"/>
                    <a:pt x="31606" y="974"/>
                    <a:pt x="31740" y="597"/>
                  </a:cubicBezTo>
                  <a:lnTo>
                    <a:pt x="319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 name="Google Shape;161;p15"/>
            <p:cNvSpPr/>
            <p:nvPr/>
          </p:nvSpPr>
          <p:spPr>
            <a:xfrm rot="-3476434" flipH="1">
              <a:off x="173316" y="297335"/>
              <a:ext cx="534301" cy="1234803"/>
            </a:xfrm>
            <a:custGeom>
              <a:avLst/>
              <a:gdLst/>
              <a:ahLst/>
              <a:cxnLst/>
              <a:rect l="l" t="t" r="r" b="b"/>
              <a:pathLst>
                <a:path w="21372" h="49392" extrusionOk="0">
                  <a:moveTo>
                    <a:pt x="16309" y="0"/>
                  </a:moveTo>
                  <a:lnTo>
                    <a:pt x="16309" y="0"/>
                  </a:lnTo>
                  <a:cubicBezTo>
                    <a:pt x="16309" y="0"/>
                    <a:pt x="16321" y="268"/>
                    <a:pt x="16345" y="779"/>
                  </a:cubicBezTo>
                  <a:cubicBezTo>
                    <a:pt x="16369" y="1290"/>
                    <a:pt x="16406" y="2020"/>
                    <a:pt x="16430" y="2957"/>
                  </a:cubicBezTo>
                  <a:cubicBezTo>
                    <a:pt x="16479" y="4831"/>
                    <a:pt x="16503" y="7485"/>
                    <a:pt x="16394" y="10588"/>
                  </a:cubicBezTo>
                  <a:cubicBezTo>
                    <a:pt x="16284" y="13691"/>
                    <a:pt x="15980" y="17257"/>
                    <a:pt x="15493" y="20957"/>
                  </a:cubicBezTo>
                  <a:cubicBezTo>
                    <a:pt x="15262" y="22819"/>
                    <a:pt x="14946" y="24705"/>
                    <a:pt x="14617" y="26603"/>
                  </a:cubicBezTo>
                  <a:cubicBezTo>
                    <a:pt x="14288" y="28502"/>
                    <a:pt x="13911" y="30425"/>
                    <a:pt x="13497" y="32226"/>
                  </a:cubicBezTo>
                  <a:cubicBezTo>
                    <a:pt x="12682" y="35865"/>
                    <a:pt x="11660" y="38773"/>
                    <a:pt x="10321" y="41037"/>
                  </a:cubicBezTo>
                  <a:cubicBezTo>
                    <a:pt x="9189" y="42984"/>
                    <a:pt x="7644" y="44664"/>
                    <a:pt x="5794" y="45941"/>
                  </a:cubicBezTo>
                  <a:cubicBezTo>
                    <a:pt x="4552" y="46818"/>
                    <a:pt x="3153" y="47451"/>
                    <a:pt x="1680" y="47816"/>
                  </a:cubicBezTo>
                  <a:lnTo>
                    <a:pt x="974" y="47974"/>
                  </a:lnTo>
                  <a:cubicBezTo>
                    <a:pt x="768" y="48010"/>
                    <a:pt x="597" y="48023"/>
                    <a:pt x="439" y="48047"/>
                  </a:cubicBezTo>
                  <a:lnTo>
                    <a:pt x="1" y="48120"/>
                  </a:lnTo>
                  <a:cubicBezTo>
                    <a:pt x="1" y="48120"/>
                    <a:pt x="135" y="48193"/>
                    <a:pt x="390" y="48339"/>
                  </a:cubicBezTo>
                  <a:cubicBezTo>
                    <a:pt x="524" y="48412"/>
                    <a:pt x="682" y="48522"/>
                    <a:pt x="889" y="48607"/>
                  </a:cubicBezTo>
                  <a:cubicBezTo>
                    <a:pt x="1096" y="48692"/>
                    <a:pt x="1327" y="48801"/>
                    <a:pt x="1619" y="48899"/>
                  </a:cubicBezTo>
                  <a:cubicBezTo>
                    <a:pt x="1899" y="48996"/>
                    <a:pt x="2228" y="49069"/>
                    <a:pt x="2605" y="49167"/>
                  </a:cubicBezTo>
                  <a:cubicBezTo>
                    <a:pt x="3007" y="49252"/>
                    <a:pt x="3421" y="49313"/>
                    <a:pt x="3847" y="49349"/>
                  </a:cubicBezTo>
                  <a:cubicBezTo>
                    <a:pt x="4156" y="49377"/>
                    <a:pt x="4466" y="49391"/>
                    <a:pt x="4776" y="49391"/>
                  </a:cubicBezTo>
                  <a:cubicBezTo>
                    <a:pt x="5540" y="49391"/>
                    <a:pt x="6303" y="49307"/>
                    <a:pt x="7047" y="49142"/>
                  </a:cubicBezTo>
                  <a:cubicBezTo>
                    <a:pt x="8410" y="48862"/>
                    <a:pt x="9725" y="48388"/>
                    <a:pt x="10942" y="47706"/>
                  </a:cubicBezTo>
                  <a:cubicBezTo>
                    <a:pt x="12439" y="46891"/>
                    <a:pt x="13789" y="45832"/>
                    <a:pt x="14933" y="44566"/>
                  </a:cubicBezTo>
                  <a:cubicBezTo>
                    <a:pt x="16236" y="43118"/>
                    <a:pt x="17319" y="41499"/>
                    <a:pt x="18158" y="39747"/>
                  </a:cubicBezTo>
                  <a:cubicBezTo>
                    <a:pt x="19059" y="37836"/>
                    <a:pt x="19753" y="35828"/>
                    <a:pt x="20215" y="33772"/>
                  </a:cubicBezTo>
                  <a:cubicBezTo>
                    <a:pt x="20678" y="31678"/>
                    <a:pt x="20982" y="29561"/>
                    <a:pt x="21140" y="27431"/>
                  </a:cubicBezTo>
                  <a:cubicBezTo>
                    <a:pt x="21310" y="25362"/>
                    <a:pt x="21371" y="23293"/>
                    <a:pt x="21298" y="21224"/>
                  </a:cubicBezTo>
                  <a:cubicBezTo>
                    <a:pt x="21164" y="17525"/>
                    <a:pt x="20665" y="13849"/>
                    <a:pt x="19814" y="10247"/>
                  </a:cubicBezTo>
                  <a:cubicBezTo>
                    <a:pt x="19217" y="7691"/>
                    <a:pt x="18438" y="5184"/>
                    <a:pt x="17477" y="2750"/>
                  </a:cubicBezTo>
                  <a:cubicBezTo>
                    <a:pt x="17136" y="1862"/>
                    <a:pt x="16832" y="1180"/>
                    <a:pt x="16625" y="706"/>
                  </a:cubicBezTo>
                  <a:lnTo>
                    <a:pt x="1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62" name="Google Shape;162;p15"/>
          <p:cNvSpPr/>
          <p:nvPr/>
        </p:nvSpPr>
        <p:spPr>
          <a:xfrm rot="-5400000">
            <a:off x="10904595" y="1031609"/>
            <a:ext cx="1575433" cy="1232377"/>
          </a:xfrm>
          <a:custGeom>
            <a:avLst/>
            <a:gdLst/>
            <a:ahLst/>
            <a:cxnLst/>
            <a:rect l="l" t="t" r="r" b="b"/>
            <a:pathLst>
              <a:path w="47263" h="37063" extrusionOk="0">
                <a:moveTo>
                  <a:pt x="23416" y="1"/>
                </a:moveTo>
                <a:cubicBezTo>
                  <a:pt x="23057" y="1"/>
                  <a:pt x="21510" y="2528"/>
                  <a:pt x="19927" y="6672"/>
                </a:cubicBezTo>
                <a:lnTo>
                  <a:pt x="19309" y="8329"/>
                </a:lnTo>
                <a:cubicBezTo>
                  <a:pt x="19123" y="8911"/>
                  <a:pt x="18925" y="9517"/>
                  <a:pt x="18727" y="10135"/>
                </a:cubicBezTo>
                <a:cubicBezTo>
                  <a:pt x="18319" y="11372"/>
                  <a:pt x="17998" y="12720"/>
                  <a:pt x="17651" y="14106"/>
                </a:cubicBezTo>
                <a:cubicBezTo>
                  <a:pt x="16971" y="17025"/>
                  <a:pt x="16501" y="19981"/>
                  <a:pt x="16229" y="22974"/>
                </a:cubicBezTo>
                <a:cubicBezTo>
                  <a:pt x="16006" y="25448"/>
                  <a:pt x="15944" y="27934"/>
                  <a:pt x="16031" y="30420"/>
                </a:cubicBezTo>
                <a:lnTo>
                  <a:pt x="15400" y="29097"/>
                </a:lnTo>
                <a:cubicBezTo>
                  <a:pt x="15239" y="28788"/>
                  <a:pt x="15103" y="28478"/>
                  <a:pt x="14980" y="28144"/>
                </a:cubicBezTo>
                <a:lnTo>
                  <a:pt x="14584" y="27180"/>
                </a:lnTo>
                <a:cubicBezTo>
                  <a:pt x="14448" y="26858"/>
                  <a:pt x="14312" y="26549"/>
                  <a:pt x="14176" y="26227"/>
                </a:cubicBezTo>
                <a:cubicBezTo>
                  <a:pt x="14052" y="25906"/>
                  <a:pt x="13953" y="25572"/>
                  <a:pt x="13829" y="25250"/>
                </a:cubicBezTo>
                <a:cubicBezTo>
                  <a:pt x="13619" y="24595"/>
                  <a:pt x="13372" y="23951"/>
                  <a:pt x="13161" y="23308"/>
                </a:cubicBezTo>
                <a:cubicBezTo>
                  <a:pt x="12963" y="22653"/>
                  <a:pt x="12790" y="22009"/>
                  <a:pt x="12605" y="21379"/>
                </a:cubicBezTo>
                <a:cubicBezTo>
                  <a:pt x="11949" y="18818"/>
                  <a:pt x="11467" y="16357"/>
                  <a:pt x="11244" y="14217"/>
                </a:cubicBezTo>
                <a:cubicBezTo>
                  <a:pt x="10749" y="9950"/>
                  <a:pt x="10910" y="6969"/>
                  <a:pt x="10502" y="6907"/>
                </a:cubicBezTo>
                <a:cubicBezTo>
                  <a:pt x="10499" y="6906"/>
                  <a:pt x="10495" y="6906"/>
                  <a:pt x="10492" y="6906"/>
                </a:cubicBezTo>
                <a:cubicBezTo>
                  <a:pt x="10306" y="6906"/>
                  <a:pt x="10026" y="7560"/>
                  <a:pt x="9686" y="8750"/>
                </a:cubicBezTo>
                <a:cubicBezTo>
                  <a:pt x="9599" y="9059"/>
                  <a:pt x="9500" y="9393"/>
                  <a:pt x="9414" y="9764"/>
                </a:cubicBezTo>
                <a:cubicBezTo>
                  <a:pt x="9352" y="10135"/>
                  <a:pt x="9277" y="10531"/>
                  <a:pt x="9203" y="10964"/>
                </a:cubicBezTo>
                <a:cubicBezTo>
                  <a:pt x="9129" y="11397"/>
                  <a:pt x="9055" y="11867"/>
                  <a:pt x="8981" y="12362"/>
                </a:cubicBezTo>
                <a:cubicBezTo>
                  <a:pt x="8906" y="12856"/>
                  <a:pt x="8894" y="13363"/>
                  <a:pt x="8845" y="13908"/>
                </a:cubicBezTo>
                <a:cubicBezTo>
                  <a:pt x="8807" y="14440"/>
                  <a:pt x="8783" y="15009"/>
                  <a:pt x="8746" y="15602"/>
                </a:cubicBezTo>
                <a:cubicBezTo>
                  <a:pt x="8758" y="16196"/>
                  <a:pt x="8770" y="16802"/>
                  <a:pt x="8770" y="17420"/>
                </a:cubicBezTo>
                <a:cubicBezTo>
                  <a:pt x="8783" y="17730"/>
                  <a:pt x="8795" y="18051"/>
                  <a:pt x="8795" y="18385"/>
                </a:cubicBezTo>
                <a:cubicBezTo>
                  <a:pt x="8795" y="18707"/>
                  <a:pt x="8845" y="19028"/>
                  <a:pt x="8869" y="19350"/>
                </a:cubicBezTo>
                <a:cubicBezTo>
                  <a:pt x="8944" y="20006"/>
                  <a:pt x="9005" y="20686"/>
                  <a:pt x="9080" y="21366"/>
                </a:cubicBezTo>
                <a:cubicBezTo>
                  <a:pt x="9141" y="22046"/>
                  <a:pt x="9302" y="22727"/>
                  <a:pt x="9426" y="23432"/>
                </a:cubicBezTo>
                <a:cubicBezTo>
                  <a:pt x="9488" y="23778"/>
                  <a:pt x="9550" y="24137"/>
                  <a:pt x="9611" y="24483"/>
                </a:cubicBezTo>
                <a:cubicBezTo>
                  <a:pt x="9698" y="24842"/>
                  <a:pt x="9785" y="25188"/>
                  <a:pt x="9871" y="25535"/>
                </a:cubicBezTo>
                <a:cubicBezTo>
                  <a:pt x="10057" y="26240"/>
                  <a:pt x="10218" y="26957"/>
                  <a:pt x="10440" y="27662"/>
                </a:cubicBezTo>
                <a:cubicBezTo>
                  <a:pt x="10613" y="28194"/>
                  <a:pt x="10799" y="28713"/>
                  <a:pt x="10972" y="29245"/>
                </a:cubicBezTo>
                <a:cubicBezTo>
                  <a:pt x="10279" y="28367"/>
                  <a:pt x="9550" y="27526"/>
                  <a:pt x="8807" y="26771"/>
                </a:cubicBezTo>
                <a:cubicBezTo>
                  <a:pt x="7583" y="25485"/>
                  <a:pt x="6247" y="24310"/>
                  <a:pt x="4837" y="23234"/>
                </a:cubicBezTo>
                <a:cubicBezTo>
                  <a:pt x="2656" y="21596"/>
                  <a:pt x="913" y="20747"/>
                  <a:pt x="384" y="20747"/>
                </a:cubicBezTo>
                <a:cubicBezTo>
                  <a:pt x="310" y="20747"/>
                  <a:pt x="260" y="20764"/>
                  <a:pt x="236" y="20797"/>
                </a:cubicBezTo>
                <a:cubicBezTo>
                  <a:pt x="1" y="21106"/>
                  <a:pt x="1262" y="22566"/>
                  <a:pt x="2994" y="24780"/>
                </a:cubicBezTo>
                <a:lnTo>
                  <a:pt x="3674" y="25634"/>
                </a:lnTo>
                <a:lnTo>
                  <a:pt x="4379" y="26574"/>
                </a:lnTo>
                <a:cubicBezTo>
                  <a:pt x="4862" y="27204"/>
                  <a:pt x="5332" y="27909"/>
                  <a:pt x="5839" y="28602"/>
                </a:cubicBezTo>
                <a:cubicBezTo>
                  <a:pt x="6816" y="30037"/>
                  <a:pt x="7830" y="31571"/>
                  <a:pt x="8746" y="33179"/>
                </a:cubicBezTo>
                <a:cubicBezTo>
                  <a:pt x="9500" y="34465"/>
                  <a:pt x="10205" y="35776"/>
                  <a:pt x="10861" y="37063"/>
                </a:cubicBezTo>
                <a:lnTo>
                  <a:pt x="23737" y="37063"/>
                </a:lnTo>
                <a:cubicBezTo>
                  <a:pt x="24021" y="36753"/>
                  <a:pt x="24294" y="36444"/>
                  <a:pt x="24590" y="36147"/>
                </a:cubicBezTo>
                <a:lnTo>
                  <a:pt x="26198" y="34564"/>
                </a:lnTo>
                <a:cubicBezTo>
                  <a:pt x="26334" y="34428"/>
                  <a:pt x="26458" y="34292"/>
                  <a:pt x="26607" y="34168"/>
                </a:cubicBezTo>
                <a:lnTo>
                  <a:pt x="27027" y="33797"/>
                </a:lnTo>
                <a:lnTo>
                  <a:pt x="27881" y="33043"/>
                </a:lnTo>
                <a:lnTo>
                  <a:pt x="28722" y="32288"/>
                </a:lnTo>
                <a:cubicBezTo>
                  <a:pt x="29006" y="32053"/>
                  <a:pt x="29315" y="31830"/>
                  <a:pt x="29600" y="31595"/>
                </a:cubicBezTo>
                <a:cubicBezTo>
                  <a:pt x="30194" y="31138"/>
                  <a:pt x="30763" y="30655"/>
                  <a:pt x="31356" y="30222"/>
                </a:cubicBezTo>
                <a:lnTo>
                  <a:pt x="33137" y="28973"/>
                </a:lnTo>
                <a:cubicBezTo>
                  <a:pt x="35525" y="27378"/>
                  <a:pt x="37862" y="26017"/>
                  <a:pt x="39978" y="25027"/>
                </a:cubicBezTo>
                <a:cubicBezTo>
                  <a:pt x="44171" y="22987"/>
                  <a:pt x="47263" y="22084"/>
                  <a:pt x="47176" y="21675"/>
                </a:cubicBezTo>
                <a:cubicBezTo>
                  <a:pt x="47146" y="21569"/>
                  <a:pt x="46844" y="21519"/>
                  <a:pt x="46300" y="21519"/>
                </a:cubicBezTo>
                <a:cubicBezTo>
                  <a:pt x="45959" y="21519"/>
                  <a:pt x="45523" y="21538"/>
                  <a:pt x="44999" y="21576"/>
                </a:cubicBezTo>
                <a:cubicBezTo>
                  <a:pt x="44665" y="21601"/>
                  <a:pt x="44294" y="21638"/>
                  <a:pt x="43886" y="21688"/>
                </a:cubicBezTo>
                <a:lnTo>
                  <a:pt x="42587" y="21923"/>
                </a:lnTo>
                <a:lnTo>
                  <a:pt x="41103" y="22220"/>
                </a:lnTo>
                <a:cubicBezTo>
                  <a:pt x="40584" y="22319"/>
                  <a:pt x="40052" y="22504"/>
                  <a:pt x="39483" y="22653"/>
                </a:cubicBezTo>
                <a:lnTo>
                  <a:pt x="37739" y="23184"/>
                </a:lnTo>
                <a:lnTo>
                  <a:pt x="35896" y="23877"/>
                </a:lnTo>
                <a:lnTo>
                  <a:pt x="34943" y="24236"/>
                </a:lnTo>
                <a:cubicBezTo>
                  <a:pt x="34622" y="24360"/>
                  <a:pt x="34312" y="24520"/>
                  <a:pt x="33979" y="24669"/>
                </a:cubicBezTo>
                <a:lnTo>
                  <a:pt x="32012" y="25596"/>
                </a:lnTo>
                <a:cubicBezTo>
                  <a:pt x="31356" y="25943"/>
                  <a:pt x="30713" y="26326"/>
                  <a:pt x="30045" y="26697"/>
                </a:cubicBezTo>
                <a:lnTo>
                  <a:pt x="29043" y="27266"/>
                </a:lnTo>
                <a:lnTo>
                  <a:pt x="28066" y="27909"/>
                </a:lnTo>
                <a:cubicBezTo>
                  <a:pt x="27423" y="28342"/>
                  <a:pt x="26755" y="28763"/>
                  <a:pt x="26124" y="29233"/>
                </a:cubicBezTo>
                <a:lnTo>
                  <a:pt x="25023" y="30099"/>
                </a:lnTo>
                <a:lnTo>
                  <a:pt x="25444" y="29023"/>
                </a:lnTo>
                <a:cubicBezTo>
                  <a:pt x="25592" y="28652"/>
                  <a:pt x="25741" y="28293"/>
                  <a:pt x="25889" y="27922"/>
                </a:cubicBezTo>
                <a:cubicBezTo>
                  <a:pt x="26025" y="27563"/>
                  <a:pt x="26211" y="27217"/>
                  <a:pt x="26372" y="26858"/>
                </a:cubicBezTo>
                <a:cubicBezTo>
                  <a:pt x="26706" y="26153"/>
                  <a:pt x="27015" y="25436"/>
                  <a:pt x="27361" y="24743"/>
                </a:cubicBezTo>
                <a:lnTo>
                  <a:pt x="28412" y="22727"/>
                </a:lnTo>
                <a:cubicBezTo>
                  <a:pt x="29724" y="20315"/>
                  <a:pt x="31195" y="17989"/>
                  <a:pt x="32803" y="15763"/>
                </a:cubicBezTo>
                <a:cubicBezTo>
                  <a:pt x="35648" y="11817"/>
                  <a:pt x="37986" y="9418"/>
                  <a:pt x="37714" y="9108"/>
                </a:cubicBezTo>
                <a:cubicBezTo>
                  <a:pt x="37697" y="9090"/>
                  <a:pt x="37670" y="9081"/>
                  <a:pt x="37632" y="9081"/>
                </a:cubicBezTo>
                <a:cubicBezTo>
                  <a:pt x="37390" y="9081"/>
                  <a:pt x="36727" y="9451"/>
                  <a:pt x="35723" y="10135"/>
                </a:cubicBezTo>
                <a:cubicBezTo>
                  <a:pt x="35426" y="10333"/>
                  <a:pt x="35104" y="10556"/>
                  <a:pt x="34758" y="10803"/>
                </a:cubicBezTo>
                <a:lnTo>
                  <a:pt x="33706" y="11669"/>
                </a:lnTo>
                <a:lnTo>
                  <a:pt x="32519" y="12683"/>
                </a:lnTo>
                <a:cubicBezTo>
                  <a:pt x="32098" y="13042"/>
                  <a:pt x="31703" y="13475"/>
                  <a:pt x="31270" y="13895"/>
                </a:cubicBezTo>
                <a:lnTo>
                  <a:pt x="29934" y="15231"/>
                </a:lnTo>
                <a:lnTo>
                  <a:pt x="28598" y="16765"/>
                </a:lnTo>
                <a:cubicBezTo>
                  <a:pt x="27658" y="17804"/>
                  <a:pt x="26817" y="19016"/>
                  <a:pt x="25889" y="20241"/>
                </a:cubicBezTo>
                <a:cubicBezTo>
                  <a:pt x="25444" y="20859"/>
                  <a:pt x="25036" y="21527"/>
                  <a:pt x="24603" y="22183"/>
                </a:cubicBezTo>
                <a:lnTo>
                  <a:pt x="23960" y="23184"/>
                </a:lnTo>
                <a:cubicBezTo>
                  <a:pt x="23762" y="23531"/>
                  <a:pt x="23564" y="23877"/>
                  <a:pt x="23366" y="24223"/>
                </a:cubicBezTo>
                <a:cubicBezTo>
                  <a:pt x="22982" y="24941"/>
                  <a:pt x="22562" y="25646"/>
                  <a:pt x="22191" y="26376"/>
                </a:cubicBezTo>
                <a:lnTo>
                  <a:pt x="21139" y="28602"/>
                </a:lnTo>
                <a:cubicBezTo>
                  <a:pt x="20892" y="29146"/>
                  <a:pt x="20657" y="29703"/>
                  <a:pt x="20434" y="30260"/>
                </a:cubicBezTo>
                <a:cubicBezTo>
                  <a:pt x="20348" y="28305"/>
                  <a:pt x="20298" y="26289"/>
                  <a:pt x="20348" y="24248"/>
                </a:cubicBezTo>
                <a:cubicBezTo>
                  <a:pt x="20422" y="21255"/>
                  <a:pt x="20595" y="18249"/>
                  <a:pt x="20929" y="15417"/>
                </a:cubicBezTo>
                <a:cubicBezTo>
                  <a:pt x="21251" y="12597"/>
                  <a:pt x="21659" y="9962"/>
                  <a:pt x="22104" y="7698"/>
                </a:cubicBezTo>
                <a:cubicBezTo>
                  <a:pt x="22982" y="3184"/>
                  <a:pt x="23811" y="153"/>
                  <a:pt x="23440" y="5"/>
                </a:cubicBezTo>
                <a:cubicBezTo>
                  <a:pt x="23433" y="2"/>
                  <a:pt x="23425" y="1"/>
                  <a:pt x="23416" y="1"/>
                </a:cubicBezTo>
                <a:close/>
              </a:path>
            </a:pathLst>
          </a:custGeom>
          <a:solidFill>
            <a:srgbClr val="B0BC2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3" name="Google Shape;163;p15"/>
          <p:cNvGrpSpPr/>
          <p:nvPr/>
        </p:nvGrpSpPr>
        <p:grpSpPr>
          <a:xfrm>
            <a:off x="10315618" y="5678741"/>
            <a:ext cx="1246261" cy="1179264"/>
            <a:chOff x="7552701" y="4417806"/>
            <a:chExt cx="937014" cy="884448"/>
          </a:xfrm>
        </p:grpSpPr>
        <p:sp>
          <p:nvSpPr>
            <p:cNvPr id="164" name="Google Shape;164;p15"/>
            <p:cNvSpPr/>
            <p:nvPr/>
          </p:nvSpPr>
          <p:spPr>
            <a:xfrm>
              <a:off x="7552701" y="4417806"/>
              <a:ext cx="937014" cy="435396"/>
            </a:xfrm>
            <a:custGeom>
              <a:avLst/>
              <a:gdLst/>
              <a:ahLst/>
              <a:cxnLst/>
              <a:rect l="l" t="t" r="r" b="b"/>
              <a:pathLst>
                <a:path w="11249" h="5227" extrusionOk="0">
                  <a:moveTo>
                    <a:pt x="5392" y="0"/>
                  </a:moveTo>
                  <a:cubicBezTo>
                    <a:pt x="4967" y="0"/>
                    <a:pt x="4546" y="47"/>
                    <a:pt x="4137" y="149"/>
                  </a:cubicBezTo>
                  <a:cubicBezTo>
                    <a:pt x="1779" y="740"/>
                    <a:pt x="498" y="3081"/>
                    <a:pt x="88" y="3977"/>
                  </a:cubicBezTo>
                  <a:cubicBezTo>
                    <a:pt x="1" y="4165"/>
                    <a:pt x="95" y="4387"/>
                    <a:pt x="291" y="4456"/>
                  </a:cubicBezTo>
                  <a:cubicBezTo>
                    <a:pt x="998" y="4706"/>
                    <a:pt x="2709" y="5226"/>
                    <a:pt x="4761" y="5226"/>
                  </a:cubicBezTo>
                  <a:cubicBezTo>
                    <a:pt x="5206" y="5226"/>
                    <a:pt x="5666" y="5202"/>
                    <a:pt x="6136" y="5145"/>
                  </a:cubicBezTo>
                  <a:cubicBezTo>
                    <a:pt x="8745" y="4833"/>
                    <a:pt x="10428" y="3908"/>
                    <a:pt x="11034" y="3520"/>
                  </a:cubicBezTo>
                  <a:cubicBezTo>
                    <a:pt x="11190" y="3422"/>
                    <a:pt x="11248" y="3222"/>
                    <a:pt x="11165" y="3059"/>
                  </a:cubicBezTo>
                  <a:cubicBezTo>
                    <a:pt x="10404" y="1570"/>
                    <a:pt x="7850" y="0"/>
                    <a:pt x="53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15"/>
            <p:cNvSpPr/>
            <p:nvPr/>
          </p:nvSpPr>
          <p:spPr>
            <a:xfrm>
              <a:off x="8172589" y="5027285"/>
              <a:ext cx="161181" cy="256140"/>
            </a:xfrm>
            <a:custGeom>
              <a:avLst/>
              <a:gdLst/>
              <a:ahLst/>
              <a:cxnLst/>
              <a:rect l="l" t="t" r="r" b="b"/>
              <a:pathLst>
                <a:path w="1935" h="3075" extrusionOk="0">
                  <a:moveTo>
                    <a:pt x="1851" y="0"/>
                  </a:moveTo>
                  <a:cubicBezTo>
                    <a:pt x="1741" y="0"/>
                    <a:pt x="580" y="1928"/>
                    <a:pt x="0" y="3075"/>
                  </a:cubicBezTo>
                  <a:cubicBezTo>
                    <a:pt x="755" y="2011"/>
                    <a:pt x="1934" y="49"/>
                    <a:pt x="1854" y="1"/>
                  </a:cubicBezTo>
                  <a:cubicBezTo>
                    <a:pt x="1853" y="1"/>
                    <a:pt x="1852" y="0"/>
                    <a:pt x="1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15"/>
            <p:cNvSpPr/>
            <p:nvPr/>
          </p:nvSpPr>
          <p:spPr>
            <a:xfrm>
              <a:off x="8172589" y="5141568"/>
              <a:ext cx="178340" cy="141856"/>
            </a:xfrm>
            <a:custGeom>
              <a:avLst/>
              <a:gdLst/>
              <a:ahLst/>
              <a:cxnLst/>
              <a:rect l="l" t="t" r="r" b="b"/>
              <a:pathLst>
                <a:path w="2141" h="1703" extrusionOk="0">
                  <a:moveTo>
                    <a:pt x="2069" y="1"/>
                  </a:moveTo>
                  <a:cubicBezTo>
                    <a:pt x="1932" y="1"/>
                    <a:pt x="666" y="1036"/>
                    <a:pt x="0" y="1703"/>
                  </a:cubicBezTo>
                  <a:cubicBezTo>
                    <a:pt x="813" y="1162"/>
                    <a:pt x="2141" y="77"/>
                    <a:pt x="2079" y="5"/>
                  </a:cubicBezTo>
                  <a:cubicBezTo>
                    <a:pt x="2077" y="2"/>
                    <a:pt x="2074" y="1"/>
                    <a:pt x="2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15"/>
            <p:cNvSpPr/>
            <p:nvPr/>
          </p:nvSpPr>
          <p:spPr>
            <a:xfrm>
              <a:off x="8172589" y="5110415"/>
              <a:ext cx="41149" cy="173009"/>
            </a:xfrm>
            <a:custGeom>
              <a:avLst/>
              <a:gdLst/>
              <a:ahLst/>
              <a:cxnLst/>
              <a:rect l="l" t="t" r="r" b="b"/>
              <a:pathLst>
                <a:path w="494" h="2077" extrusionOk="0">
                  <a:moveTo>
                    <a:pt x="401" y="1"/>
                  </a:moveTo>
                  <a:cubicBezTo>
                    <a:pt x="309" y="1"/>
                    <a:pt x="51" y="1313"/>
                    <a:pt x="0" y="2077"/>
                  </a:cubicBezTo>
                  <a:cubicBezTo>
                    <a:pt x="240" y="1344"/>
                    <a:pt x="494" y="19"/>
                    <a:pt x="403" y="1"/>
                  </a:cubicBezTo>
                  <a:cubicBezTo>
                    <a:pt x="402" y="1"/>
                    <a:pt x="402" y="1"/>
                    <a:pt x="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15"/>
            <p:cNvSpPr/>
            <p:nvPr/>
          </p:nvSpPr>
          <p:spPr>
            <a:xfrm>
              <a:off x="7785763" y="5027285"/>
              <a:ext cx="161097" cy="256140"/>
            </a:xfrm>
            <a:custGeom>
              <a:avLst/>
              <a:gdLst/>
              <a:ahLst/>
              <a:cxnLst/>
              <a:rect l="l" t="t" r="r" b="b"/>
              <a:pathLst>
                <a:path w="1934" h="3075" extrusionOk="0">
                  <a:moveTo>
                    <a:pt x="83" y="0"/>
                  </a:moveTo>
                  <a:cubicBezTo>
                    <a:pt x="82" y="0"/>
                    <a:pt x="81" y="1"/>
                    <a:pt x="80" y="1"/>
                  </a:cubicBezTo>
                  <a:cubicBezTo>
                    <a:pt x="0" y="49"/>
                    <a:pt x="1183" y="2011"/>
                    <a:pt x="1934" y="3075"/>
                  </a:cubicBezTo>
                  <a:cubicBezTo>
                    <a:pt x="1354" y="1928"/>
                    <a:pt x="190" y="0"/>
                    <a:pt x="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 name="Google Shape;169;p15"/>
            <p:cNvSpPr/>
            <p:nvPr/>
          </p:nvSpPr>
          <p:spPr>
            <a:xfrm>
              <a:off x="7768521" y="5141651"/>
              <a:ext cx="178090" cy="141772"/>
            </a:xfrm>
            <a:custGeom>
              <a:avLst/>
              <a:gdLst/>
              <a:ahLst/>
              <a:cxnLst/>
              <a:rect l="l" t="t" r="r" b="b"/>
              <a:pathLst>
                <a:path w="2138" h="1702" extrusionOk="0">
                  <a:moveTo>
                    <a:pt x="68" y="0"/>
                  </a:moveTo>
                  <a:cubicBezTo>
                    <a:pt x="64" y="0"/>
                    <a:pt x="60" y="1"/>
                    <a:pt x="58" y="4"/>
                  </a:cubicBezTo>
                  <a:cubicBezTo>
                    <a:pt x="0" y="76"/>
                    <a:pt x="1325" y="1161"/>
                    <a:pt x="2137" y="1702"/>
                  </a:cubicBezTo>
                  <a:cubicBezTo>
                    <a:pt x="1470" y="1034"/>
                    <a:pt x="205" y="0"/>
                    <a:pt x="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15"/>
            <p:cNvSpPr/>
            <p:nvPr/>
          </p:nvSpPr>
          <p:spPr>
            <a:xfrm>
              <a:off x="7905376" y="5110415"/>
              <a:ext cx="41232" cy="173009"/>
            </a:xfrm>
            <a:custGeom>
              <a:avLst/>
              <a:gdLst/>
              <a:ahLst/>
              <a:cxnLst/>
              <a:rect l="l" t="t" r="r" b="b"/>
              <a:pathLst>
                <a:path w="495" h="2077" extrusionOk="0">
                  <a:moveTo>
                    <a:pt x="93" y="1"/>
                  </a:moveTo>
                  <a:cubicBezTo>
                    <a:pt x="93" y="1"/>
                    <a:pt x="92" y="1"/>
                    <a:pt x="92" y="1"/>
                  </a:cubicBezTo>
                  <a:cubicBezTo>
                    <a:pt x="1" y="19"/>
                    <a:pt x="255" y="1344"/>
                    <a:pt x="494" y="2077"/>
                  </a:cubicBezTo>
                  <a:cubicBezTo>
                    <a:pt x="447" y="1313"/>
                    <a:pt x="189" y="1"/>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15"/>
            <p:cNvSpPr/>
            <p:nvPr/>
          </p:nvSpPr>
          <p:spPr>
            <a:xfrm>
              <a:off x="7939861" y="4738747"/>
              <a:ext cx="241563" cy="563508"/>
            </a:xfrm>
            <a:custGeom>
              <a:avLst/>
              <a:gdLst/>
              <a:ahLst/>
              <a:cxnLst/>
              <a:rect l="l" t="t" r="r" b="b"/>
              <a:pathLst>
                <a:path w="2900" h="6765" extrusionOk="0">
                  <a:moveTo>
                    <a:pt x="1253" y="0"/>
                  </a:moveTo>
                  <a:cubicBezTo>
                    <a:pt x="872" y="0"/>
                    <a:pt x="483" y="117"/>
                    <a:pt x="483" y="117"/>
                  </a:cubicBezTo>
                  <a:cubicBezTo>
                    <a:pt x="483" y="117"/>
                    <a:pt x="501" y="1372"/>
                    <a:pt x="494" y="2830"/>
                  </a:cubicBezTo>
                  <a:cubicBezTo>
                    <a:pt x="490" y="4235"/>
                    <a:pt x="0" y="5098"/>
                    <a:pt x="48" y="6412"/>
                  </a:cubicBezTo>
                  <a:cubicBezTo>
                    <a:pt x="48" y="6499"/>
                    <a:pt x="106" y="6571"/>
                    <a:pt x="189" y="6597"/>
                  </a:cubicBezTo>
                  <a:cubicBezTo>
                    <a:pt x="405" y="6659"/>
                    <a:pt x="856" y="6765"/>
                    <a:pt x="1453" y="6765"/>
                  </a:cubicBezTo>
                  <a:cubicBezTo>
                    <a:pt x="1830" y="6765"/>
                    <a:pt x="2266" y="6722"/>
                    <a:pt x="2736" y="6600"/>
                  </a:cubicBezTo>
                  <a:cubicBezTo>
                    <a:pt x="2834" y="6575"/>
                    <a:pt x="2899" y="6477"/>
                    <a:pt x="2885" y="6379"/>
                  </a:cubicBezTo>
                  <a:cubicBezTo>
                    <a:pt x="2791" y="5711"/>
                    <a:pt x="2377" y="3908"/>
                    <a:pt x="2196" y="3411"/>
                  </a:cubicBezTo>
                  <a:cubicBezTo>
                    <a:pt x="1992" y="2863"/>
                    <a:pt x="1771" y="117"/>
                    <a:pt x="1771" y="117"/>
                  </a:cubicBezTo>
                  <a:cubicBezTo>
                    <a:pt x="1633" y="29"/>
                    <a:pt x="1444" y="0"/>
                    <a:pt x="1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15"/>
            <p:cNvSpPr/>
            <p:nvPr/>
          </p:nvSpPr>
          <p:spPr>
            <a:xfrm>
              <a:off x="7966182" y="4738747"/>
              <a:ext cx="160264" cy="236315"/>
            </a:xfrm>
            <a:custGeom>
              <a:avLst/>
              <a:gdLst/>
              <a:ahLst/>
              <a:cxnLst/>
              <a:rect l="l" t="t" r="r" b="b"/>
              <a:pathLst>
                <a:path w="1924" h="2837" extrusionOk="0">
                  <a:moveTo>
                    <a:pt x="937" y="0"/>
                  </a:moveTo>
                  <a:cubicBezTo>
                    <a:pt x="556" y="0"/>
                    <a:pt x="167" y="117"/>
                    <a:pt x="167" y="117"/>
                  </a:cubicBezTo>
                  <a:cubicBezTo>
                    <a:pt x="167" y="117"/>
                    <a:pt x="0" y="2798"/>
                    <a:pt x="51" y="2830"/>
                  </a:cubicBezTo>
                  <a:cubicBezTo>
                    <a:pt x="58" y="2834"/>
                    <a:pt x="68" y="2836"/>
                    <a:pt x="80" y="2836"/>
                  </a:cubicBezTo>
                  <a:cubicBezTo>
                    <a:pt x="154" y="2836"/>
                    <a:pt x="309" y="2764"/>
                    <a:pt x="381" y="2693"/>
                  </a:cubicBezTo>
                  <a:cubicBezTo>
                    <a:pt x="439" y="2758"/>
                    <a:pt x="523" y="2794"/>
                    <a:pt x="610" y="2798"/>
                  </a:cubicBezTo>
                  <a:cubicBezTo>
                    <a:pt x="614" y="2798"/>
                    <a:pt x="618" y="2798"/>
                    <a:pt x="622" y="2798"/>
                  </a:cubicBezTo>
                  <a:cubicBezTo>
                    <a:pt x="701" y="2798"/>
                    <a:pt x="779" y="2766"/>
                    <a:pt x="835" y="2707"/>
                  </a:cubicBezTo>
                  <a:cubicBezTo>
                    <a:pt x="890" y="2766"/>
                    <a:pt x="965" y="2802"/>
                    <a:pt x="1044" y="2802"/>
                  </a:cubicBezTo>
                  <a:cubicBezTo>
                    <a:pt x="1048" y="2802"/>
                    <a:pt x="1052" y="2802"/>
                    <a:pt x="1056" y="2801"/>
                  </a:cubicBezTo>
                  <a:cubicBezTo>
                    <a:pt x="1143" y="2798"/>
                    <a:pt x="1226" y="2758"/>
                    <a:pt x="1281" y="2693"/>
                  </a:cubicBezTo>
                  <a:cubicBezTo>
                    <a:pt x="1325" y="2741"/>
                    <a:pt x="1386" y="2769"/>
                    <a:pt x="1451" y="2769"/>
                  </a:cubicBezTo>
                  <a:cubicBezTo>
                    <a:pt x="1455" y="2769"/>
                    <a:pt x="1458" y="2769"/>
                    <a:pt x="1462" y="2769"/>
                  </a:cubicBezTo>
                  <a:cubicBezTo>
                    <a:pt x="1531" y="2765"/>
                    <a:pt x="1593" y="2729"/>
                    <a:pt x="1629" y="2671"/>
                  </a:cubicBezTo>
                  <a:cubicBezTo>
                    <a:pt x="1687" y="2723"/>
                    <a:pt x="1789" y="2775"/>
                    <a:pt x="1848" y="2775"/>
                  </a:cubicBezTo>
                  <a:cubicBezTo>
                    <a:pt x="1859" y="2775"/>
                    <a:pt x="1868" y="2773"/>
                    <a:pt x="1876" y="2769"/>
                  </a:cubicBezTo>
                  <a:cubicBezTo>
                    <a:pt x="1923" y="2740"/>
                    <a:pt x="1455" y="117"/>
                    <a:pt x="1455" y="117"/>
                  </a:cubicBezTo>
                  <a:cubicBezTo>
                    <a:pt x="1317" y="29"/>
                    <a:pt x="1128" y="0"/>
                    <a:pt x="9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15"/>
            <p:cNvSpPr/>
            <p:nvPr/>
          </p:nvSpPr>
          <p:spPr>
            <a:xfrm>
              <a:off x="7629167" y="4481861"/>
              <a:ext cx="150602" cy="149519"/>
            </a:xfrm>
            <a:custGeom>
              <a:avLst/>
              <a:gdLst/>
              <a:ahLst/>
              <a:cxnLst/>
              <a:rect l="l" t="t" r="r" b="b"/>
              <a:pathLst>
                <a:path w="1808" h="1795" extrusionOk="0">
                  <a:moveTo>
                    <a:pt x="1807" y="0"/>
                  </a:moveTo>
                  <a:cubicBezTo>
                    <a:pt x="1038" y="490"/>
                    <a:pt x="443" y="1151"/>
                    <a:pt x="1" y="1771"/>
                  </a:cubicBezTo>
                  <a:cubicBezTo>
                    <a:pt x="92" y="1787"/>
                    <a:pt x="179" y="1794"/>
                    <a:pt x="261" y="1794"/>
                  </a:cubicBezTo>
                  <a:cubicBezTo>
                    <a:pt x="1031" y="1794"/>
                    <a:pt x="1419" y="1158"/>
                    <a:pt x="1419" y="1158"/>
                  </a:cubicBezTo>
                  <a:cubicBezTo>
                    <a:pt x="1419" y="1158"/>
                    <a:pt x="1717" y="842"/>
                    <a:pt x="1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15"/>
            <p:cNvSpPr/>
            <p:nvPr/>
          </p:nvSpPr>
          <p:spPr>
            <a:xfrm>
              <a:off x="8260550" y="4486692"/>
              <a:ext cx="156932" cy="113534"/>
            </a:xfrm>
            <a:custGeom>
              <a:avLst/>
              <a:gdLst/>
              <a:ahLst/>
              <a:cxnLst/>
              <a:rect l="l" t="t" r="r" b="b"/>
              <a:pathLst>
                <a:path w="1884" h="1363" extrusionOk="0">
                  <a:moveTo>
                    <a:pt x="149" y="1"/>
                  </a:moveTo>
                  <a:cubicBezTo>
                    <a:pt x="29" y="363"/>
                    <a:pt x="0" y="828"/>
                    <a:pt x="461" y="1143"/>
                  </a:cubicBezTo>
                  <a:cubicBezTo>
                    <a:pt x="695" y="1304"/>
                    <a:pt x="946" y="1362"/>
                    <a:pt x="1187" y="1362"/>
                  </a:cubicBezTo>
                  <a:cubicBezTo>
                    <a:pt x="1442" y="1362"/>
                    <a:pt x="1685" y="1296"/>
                    <a:pt x="1883" y="1216"/>
                  </a:cubicBezTo>
                  <a:cubicBezTo>
                    <a:pt x="1368" y="730"/>
                    <a:pt x="784" y="320"/>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15"/>
            <p:cNvSpPr/>
            <p:nvPr/>
          </p:nvSpPr>
          <p:spPr>
            <a:xfrm>
              <a:off x="7565112" y="4570322"/>
              <a:ext cx="919771" cy="282878"/>
            </a:xfrm>
            <a:custGeom>
              <a:avLst/>
              <a:gdLst/>
              <a:ahLst/>
              <a:cxnLst/>
              <a:rect l="l" t="t" r="r" b="b"/>
              <a:pathLst>
                <a:path w="11042" h="3396" extrusionOk="0">
                  <a:moveTo>
                    <a:pt x="5157" y="1"/>
                  </a:moveTo>
                  <a:cubicBezTo>
                    <a:pt x="3569" y="1"/>
                    <a:pt x="3123" y="973"/>
                    <a:pt x="2994" y="1525"/>
                  </a:cubicBezTo>
                  <a:cubicBezTo>
                    <a:pt x="1455" y="1830"/>
                    <a:pt x="523" y="2237"/>
                    <a:pt x="0" y="2534"/>
                  </a:cubicBezTo>
                  <a:cubicBezTo>
                    <a:pt x="40" y="2574"/>
                    <a:pt x="87" y="2607"/>
                    <a:pt x="138" y="2625"/>
                  </a:cubicBezTo>
                  <a:cubicBezTo>
                    <a:pt x="848" y="2878"/>
                    <a:pt x="2558" y="3396"/>
                    <a:pt x="4608" y="3396"/>
                  </a:cubicBezTo>
                  <a:cubicBezTo>
                    <a:pt x="5054" y="3396"/>
                    <a:pt x="5516" y="3371"/>
                    <a:pt x="5987" y="3314"/>
                  </a:cubicBezTo>
                  <a:cubicBezTo>
                    <a:pt x="8596" y="3002"/>
                    <a:pt x="10279" y="2077"/>
                    <a:pt x="10885" y="1689"/>
                  </a:cubicBezTo>
                  <a:cubicBezTo>
                    <a:pt x="10961" y="1641"/>
                    <a:pt x="11016" y="1569"/>
                    <a:pt x="11041" y="1482"/>
                  </a:cubicBezTo>
                  <a:cubicBezTo>
                    <a:pt x="10253" y="1281"/>
                    <a:pt x="9119" y="1110"/>
                    <a:pt x="7526" y="1110"/>
                  </a:cubicBezTo>
                  <a:cubicBezTo>
                    <a:pt x="7447" y="1110"/>
                    <a:pt x="7367" y="1111"/>
                    <a:pt x="7286" y="1112"/>
                  </a:cubicBezTo>
                  <a:cubicBezTo>
                    <a:pt x="7123" y="622"/>
                    <a:pt x="6647" y="67"/>
                    <a:pt x="5345" y="5"/>
                  </a:cubicBezTo>
                  <a:cubicBezTo>
                    <a:pt x="5280" y="2"/>
                    <a:pt x="5218" y="1"/>
                    <a:pt x="5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504"/>
        <p:cNvGrpSpPr/>
        <p:nvPr/>
      </p:nvGrpSpPr>
      <p:grpSpPr>
        <a:xfrm>
          <a:off x="0" y="0"/>
          <a:ext cx="0" cy="0"/>
          <a:chOff x="0" y="0"/>
          <a:chExt cx="0" cy="0"/>
        </a:xfrm>
      </p:grpSpPr>
      <p:sp>
        <p:nvSpPr>
          <p:cNvPr id="505" name="Google Shape;505;p35"/>
          <p:cNvSpPr/>
          <p:nvPr/>
        </p:nvSpPr>
        <p:spPr>
          <a:xfrm>
            <a:off x="0" y="-5000"/>
            <a:ext cx="12161838" cy="6868000"/>
          </a:xfrm>
          <a:prstGeom prst="frame">
            <a:avLst>
              <a:gd name="adj1" fmla="val 2446"/>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06" name="Google Shape;506;p35"/>
          <p:cNvGrpSpPr/>
          <p:nvPr/>
        </p:nvGrpSpPr>
        <p:grpSpPr>
          <a:xfrm rot="-2372378" flipH="1">
            <a:off x="407839" y="-631841"/>
            <a:ext cx="1809987" cy="1936612"/>
            <a:chOff x="-12" y="-62386"/>
            <a:chExt cx="965386" cy="1030369"/>
          </a:xfrm>
        </p:grpSpPr>
        <p:sp>
          <p:nvSpPr>
            <p:cNvPr id="507" name="Google Shape;507;p35"/>
            <p:cNvSpPr/>
            <p:nvPr/>
          </p:nvSpPr>
          <p:spPr>
            <a:xfrm rot="8223859">
              <a:off x="178431" y="154867"/>
              <a:ext cx="638098" cy="687938"/>
            </a:xfrm>
            <a:custGeom>
              <a:avLst/>
              <a:gdLst/>
              <a:ahLst/>
              <a:cxnLst/>
              <a:rect l="l" t="t" r="r" b="b"/>
              <a:pathLst>
                <a:path w="13730" h="14803" extrusionOk="0">
                  <a:moveTo>
                    <a:pt x="10936" y="1"/>
                  </a:moveTo>
                  <a:cubicBezTo>
                    <a:pt x="10936" y="1"/>
                    <a:pt x="3578" y="2083"/>
                    <a:pt x="1423" y="6230"/>
                  </a:cubicBezTo>
                  <a:cubicBezTo>
                    <a:pt x="323" y="8346"/>
                    <a:pt x="0" y="12170"/>
                    <a:pt x="3904" y="14118"/>
                  </a:cubicBezTo>
                  <a:cubicBezTo>
                    <a:pt x="4873" y="14600"/>
                    <a:pt x="5778" y="14802"/>
                    <a:pt x="6607" y="14802"/>
                  </a:cubicBezTo>
                  <a:cubicBezTo>
                    <a:pt x="9088" y="14802"/>
                    <a:pt x="10887" y="12988"/>
                    <a:pt x="11665" y="11408"/>
                  </a:cubicBezTo>
                  <a:cubicBezTo>
                    <a:pt x="13730" y="7217"/>
                    <a:pt x="10936" y="1"/>
                    <a:pt x="10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8" name="Google Shape;508;p35"/>
            <p:cNvSpPr/>
            <p:nvPr/>
          </p:nvSpPr>
          <p:spPr>
            <a:xfrm rot="8223859">
              <a:off x="370283" y="682187"/>
              <a:ext cx="169679" cy="29417"/>
            </a:xfrm>
            <a:custGeom>
              <a:avLst/>
              <a:gdLst/>
              <a:ahLst/>
              <a:cxnLst/>
              <a:rect l="l" t="t" r="r" b="b"/>
              <a:pathLst>
                <a:path w="3651" h="633" extrusionOk="0">
                  <a:moveTo>
                    <a:pt x="26" y="1"/>
                  </a:moveTo>
                  <a:lnTo>
                    <a:pt x="0" y="269"/>
                  </a:lnTo>
                  <a:lnTo>
                    <a:pt x="3650" y="632"/>
                  </a:lnTo>
                  <a:cubicBezTo>
                    <a:pt x="3639" y="541"/>
                    <a:pt x="3625" y="451"/>
                    <a:pt x="3610" y="360"/>
                  </a:cubicBezTo>
                  <a:lnTo>
                    <a:pt x="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9" name="Google Shape;509;p35"/>
            <p:cNvSpPr/>
            <p:nvPr/>
          </p:nvSpPr>
          <p:spPr>
            <a:xfrm rot="8223859">
              <a:off x="560334" y="686540"/>
              <a:ext cx="88395" cy="92760"/>
            </a:xfrm>
            <a:custGeom>
              <a:avLst/>
              <a:gdLst/>
              <a:ahLst/>
              <a:cxnLst/>
              <a:rect l="l" t="t" r="r" b="b"/>
              <a:pathLst>
                <a:path w="1902" h="1996" extrusionOk="0">
                  <a:moveTo>
                    <a:pt x="258" y="0"/>
                  </a:moveTo>
                  <a:cubicBezTo>
                    <a:pt x="171" y="37"/>
                    <a:pt x="84" y="76"/>
                    <a:pt x="1" y="116"/>
                  </a:cubicBezTo>
                  <a:lnTo>
                    <a:pt x="1706" y="1996"/>
                  </a:lnTo>
                  <a:lnTo>
                    <a:pt x="1902" y="1814"/>
                  </a:lnTo>
                  <a:lnTo>
                    <a:pt x="2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0" name="Google Shape;510;p35"/>
            <p:cNvSpPr/>
            <p:nvPr/>
          </p:nvSpPr>
          <p:spPr>
            <a:xfrm rot="8223859">
              <a:off x="526001" y="471061"/>
              <a:ext cx="160570" cy="174041"/>
            </a:xfrm>
            <a:custGeom>
              <a:avLst/>
              <a:gdLst/>
              <a:ahLst/>
              <a:cxnLst/>
              <a:rect l="l" t="t" r="r" b="b"/>
              <a:pathLst>
                <a:path w="3455" h="3745" extrusionOk="0">
                  <a:moveTo>
                    <a:pt x="218" y="0"/>
                  </a:moveTo>
                  <a:cubicBezTo>
                    <a:pt x="146" y="51"/>
                    <a:pt x="73" y="102"/>
                    <a:pt x="1" y="156"/>
                  </a:cubicBezTo>
                  <a:lnTo>
                    <a:pt x="3255" y="3745"/>
                  </a:lnTo>
                  <a:lnTo>
                    <a:pt x="3455" y="3563"/>
                  </a:lnTo>
                  <a:lnTo>
                    <a:pt x="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35"/>
            <p:cNvSpPr/>
            <p:nvPr/>
          </p:nvSpPr>
          <p:spPr>
            <a:xfrm rot="8223859">
              <a:off x="237407" y="524853"/>
              <a:ext cx="259236" cy="38154"/>
            </a:xfrm>
            <a:custGeom>
              <a:avLst/>
              <a:gdLst/>
              <a:ahLst/>
              <a:cxnLst/>
              <a:rect l="l" t="t" r="r" b="b"/>
              <a:pathLst>
                <a:path w="5578" h="821" extrusionOk="0">
                  <a:moveTo>
                    <a:pt x="29" y="0"/>
                  </a:moveTo>
                  <a:lnTo>
                    <a:pt x="0" y="265"/>
                  </a:lnTo>
                  <a:lnTo>
                    <a:pt x="5544" y="820"/>
                  </a:lnTo>
                  <a:cubicBezTo>
                    <a:pt x="5559" y="730"/>
                    <a:pt x="5566" y="642"/>
                    <a:pt x="5577" y="555"/>
                  </a:cubicBezTo>
                  <a:lnTo>
                    <a:pt x="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2" name="Google Shape;512;p35"/>
            <p:cNvSpPr/>
            <p:nvPr/>
          </p:nvSpPr>
          <p:spPr>
            <a:xfrm rot="8223859">
              <a:off x="430870" y="121930"/>
              <a:ext cx="165822" cy="191096"/>
            </a:xfrm>
            <a:custGeom>
              <a:avLst/>
              <a:gdLst/>
              <a:ahLst/>
              <a:cxnLst/>
              <a:rect l="l" t="t" r="r" b="b"/>
              <a:pathLst>
                <a:path w="3568" h="4112" extrusionOk="0">
                  <a:moveTo>
                    <a:pt x="1" y="0"/>
                  </a:moveTo>
                  <a:lnTo>
                    <a:pt x="1" y="0"/>
                  </a:lnTo>
                  <a:cubicBezTo>
                    <a:pt x="8" y="145"/>
                    <a:pt x="22" y="294"/>
                    <a:pt x="44" y="443"/>
                  </a:cubicBezTo>
                  <a:lnTo>
                    <a:pt x="3371" y="4111"/>
                  </a:lnTo>
                  <a:lnTo>
                    <a:pt x="3567" y="393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3" name="Google Shape;513;p35"/>
            <p:cNvSpPr/>
            <p:nvPr/>
          </p:nvSpPr>
          <p:spPr>
            <a:xfrm rot="8223859">
              <a:off x="164621" y="351137"/>
              <a:ext cx="282334" cy="39827"/>
            </a:xfrm>
            <a:custGeom>
              <a:avLst/>
              <a:gdLst/>
              <a:ahLst/>
              <a:cxnLst/>
              <a:rect l="l" t="t" r="r" b="b"/>
              <a:pathLst>
                <a:path w="6075" h="857" extrusionOk="0">
                  <a:moveTo>
                    <a:pt x="26" y="0"/>
                  </a:moveTo>
                  <a:lnTo>
                    <a:pt x="1" y="269"/>
                  </a:lnTo>
                  <a:lnTo>
                    <a:pt x="5878" y="856"/>
                  </a:lnTo>
                  <a:cubicBezTo>
                    <a:pt x="5947" y="773"/>
                    <a:pt x="6013" y="689"/>
                    <a:pt x="6074" y="606"/>
                  </a:cubicBezTo>
                  <a:lnTo>
                    <a:pt x="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4" name="Google Shape;514;p35"/>
            <p:cNvSpPr/>
            <p:nvPr/>
          </p:nvSpPr>
          <p:spPr>
            <a:xfrm rot="8223859">
              <a:off x="484258" y="271306"/>
              <a:ext cx="199516" cy="220467"/>
            </a:xfrm>
            <a:custGeom>
              <a:avLst/>
              <a:gdLst/>
              <a:ahLst/>
              <a:cxnLst/>
              <a:rect l="l" t="t" r="r" b="b"/>
              <a:pathLst>
                <a:path w="4293" h="4744" extrusionOk="0">
                  <a:moveTo>
                    <a:pt x="153" y="1"/>
                  </a:moveTo>
                  <a:cubicBezTo>
                    <a:pt x="102" y="77"/>
                    <a:pt x="52" y="153"/>
                    <a:pt x="1" y="230"/>
                  </a:cubicBezTo>
                  <a:lnTo>
                    <a:pt x="4097" y="4743"/>
                  </a:lnTo>
                  <a:lnTo>
                    <a:pt x="4293" y="4565"/>
                  </a:lnTo>
                  <a:lnTo>
                    <a:pt x="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5" name="Google Shape;515;p35"/>
            <p:cNvSpPr/>
            <p:nvPr/>
          </p:nvSpPr>
          <p:spPr>
            <a:xfrm rot="8223859">
              <a:off x="234706" y="-27635"/>
              <a:ext cx="441324" cy="862676"/>
            </a:xfrm>
            <a:custGeom>
              <a:avLst/>
              <a:gdLst/>
              <a:ahLst/>
              <a:cxnLst/>
              <a:rect l="l" t="t" r="r" b="b"/>
              <a:pathLst>
                <a:path w="9496" h="18563" extrusionOk="0">
                  <a:moveTo>
                    <a:pt x="9376" y="1"/>
                  </a:moveTo>
                  <a:lnTo>
                    <a:pt x="0" y="18113"/>
                  </a:lnTo>
                  <a:lnTo>
                    <a:pt x="904" y="18563"/>
                  </a:lnTo>
                  <a:lnTo>
                    <a:pt x="9495" y="62"/>
                  </a:lnTo>
                  <a:lnTo>
                    <a:pt x="93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6" name="Google Shape;516;p35"/>
          <p:cNvSpPr/>
          <p:nvPr/>
        </p:nvSpPr>
        <p:spPr>
          <a:xfrm flipH="1">
            <a:off x="7557158" y="5523866"/>
            <a:ext cx="1571536" cy="1361077"/>
          </a:xfrm>
          <a:custGeom>
            <a:avLst/>
            <a:gdLst/>
            <a:ahLst/>
            <a:cxnLst/>
            <a:rect l="l" t="t" r="r" b="b"/>
            <a:pathLst>
              <a:path w="47263" h="37063" extrusionOk="0">
                <a:moveTo>
                  <a:pt x="23416" y="1"/>
                </a:moveTo>
                <a:cubicBezTo>
                  <a:pt x="23057" y="1"/>
                  <a:pt x="21510" y="2528"/>
                  <a:pt x="19927" y="6672"/>
                </a:cubicBezTo>
                <a:lnTo>
                  <a:pt x="19309" y="8329"/>
                </a:lnTo>
                <a:cubicBezTo>
                  <a:pt x="19123" y="8911"/>
                  <a:pt x="18925" y="9517"/>
                  <a:pt x="18727" y="10135"/>
                </a:cubicBezTo>
                <a:cubicBezTo>
                  <a:pt x="18319" y="11372"/>
                  <a:pt x="17998" y="12720"/>
                  <a:pt x="17651" y="14106"/>
                </a:cubicBezTo>
                <a:cubicBezTo>
                  <a:pt x="16971" y="17025"/>
                  <a:pt x="16501" y="19981"/>
                  <a:pt x="16229" y="22974"/>
                </a:cubicBezTo>
                <a:cubicBezTo>
                  <a:pt x="16006" y="25448"/>
                  <a:pt x="15944" y="27934"/>
                  <a:pt x="16031" y="30420"/>
                </a:cubicBezTo>
                <a:lnTo>
                  <a:pt x="15400" y="29097"/>
                </a:lnTo>
                <a:cubicBezTo>
                  <a:pt x="15239" y="28788"/>
                  <a:pt x="15103" y="28478"/>
                  <a:pt x="14980" y="28144"/>
                </a:cubicBezTo>
                <a:lnTo>
                  <a:pt x="14584" y="27180"/>
                </a:lnTo>
                <a:cubicBezTo>
                  <a:pt x="14448" y="26858"/>
                  <a:pt x="14312" y="26549"/>
                  <a:pt x="14176" y="26227"/>
                </a:cubicBezTo>
                <a:cubicBezTo>
                  <a:pt x="14052" y="25906"/>
                  <a:pt x="13953" y="25572"/>
                  <a:pt x="13829" y="25250"/>
                </a:cubicBezTo>
                <a:cubicBezTo>
                  <a:pt x="13619" y="24595"/>
                  <a:pt x="13372" y="23951"/>
                  <a:pt x="13161" y="23308"/>
                </a:cubicBezTo>
                <a:cubicBezTo>
                  <a:pt x="12963" y="22653"/>
                  <a:pt x="12790" y="22009"/>
                  <a:pt x="12605" y="21379"/>
                </a:cubicBezTo>
                <a:cubicBezTo>
                  <a:pt x="11949" y="18818"/>
                  <a:pt x="11467" y="16357"/>
                  <a:pt x="11244" y="14217"/>
                </a:cubicBezTo>
                <a:cubicBezTo>
                  <a:pt x="10749" y="9950"/>
                  <a:pt x="10910" y="6969"/>
                  <a:pt x="10502" y="6907"/>
                </a:cubicBezTo>
                <a:cubicBezTo>
                  <a:pt x="10499" y="6906"/>
                  <a:pt x="10495" y="6906"/>
                  <a:pt x="10492" y="6906"/>
                </a:cubicBezTo>
                <a:cubicBezTo>
                  <a:pt x="10306" y="6906"/>
                  <a:pt x="10026" y="7560"/>
                  <a:pt x="9686" y="8750"/>
                </a:cubicBezTo>
                <a:cubicBezTo>
                  <a:pt x="9599" y="9059"/>
                  <a:pt x="9500" y="9393"/>
                  <a:pt x="9414" y="9764"/>
                </a:cubicBezTo>
                <a:cubicBezTo>
                  <a:pt x="9352" y="10135"/>
                  <a:pt x="9277" y="10531"/>
                  <a:pt x="9203" y="10964"/>
                </a:cubicBezTo>
                <a:cubicBezTo>
                  <a:pt x="9129" y="11397"/>
                  <a:pt x="9055" y="11867"/>
                  <a:pt x="8981" y="12362"/>
                </a:cubicBezTo>
                <a:cubicBezTo>
                  <a:pt x="8906" y="12856"/>
                  <a:pt x="8894" y="13363"/>
                  <a:pt x="8845" y="13908"/>
                </a:cubicBezTo>
                <a:cubicBezTo>
                  <a:pt x="8807" y="14440"/>
                  <a:pt x="8783" y="15009"/>
                  <a:pt x="8746" y="15602"/>
                </a:cubicBezTo>
                <a:cubicBezTo>
                  <a:pt x="8758" y="16196"/>
                  <a:pt x="8770" y="16802"/>
                  <a:pt x="8770" y="17420"/>
                </a:cubicBezTo>
                <a:cubicBezTo>
                  <a:pt x="8783" y="17730"/>
                  <a:pt x="8795" y="18051"/>
                  <a:pt x="8795" y="18385"/>
                </a:cubicBezTo>
                <a:cubicBezTo>
                  <a:pt x="8795" y="18707"/>
                  <a:pt x="8845" y="19028"/>
                  <a:pt x="8869" y="19350"/>
                </a:cubicBezTo>
                <a:cubicBezTo>
                  <a:pt x="8944" y="20006"/>
                  <a:pt x="9005" y="20686"/>
                  <a:pt x="9080" y="21366"/>
                </a:cubicBezTo>
                <a:cubicBezTo>
                  <a:pt x="9141" y="22046"/>
                  <a:pt x="9302" y="22727"/>
                  <a:pt x="9426" y="23432"/>
                </a:cubicBezTo>
                <a:cubicBezTo>
                  <a:pt x="9488" y="23778"/>
                  <a:pt x="9550" y="24137"/>
                  <a:pt x="9611" y="24483"/>
                </a:cubicBezTo>
                <a:cubicBezTo>
                  <a:pt x="9698" y="24842"/>
                  <a:pt x="9785" y="25188"/>
                  <a:pt x="9871" y="25535"/>
                </a:cubicBezTo>
                <a:cubicBezTo>
                  <a:pt x="10057" y="26240"/>
                  <a:pt x="10218" y="26957"/>
                  <a:pt x="10440" y="27662"/>
                </a:cubicBezTo>
                <a:cubicBezTo>
                  <a:pt x="10613" y="28194"/>
                  <a:pt x="10799" y="28713"/>
                  <a:pt x="10972" y="29245"/>
                </a:cubicBezTo>
                <a:cubicBezTo>
                  <a:pt x="10279" y="28367"/>
                  <a:pt x="9550" y="27526"/>
                  <a:pt x="8807" y="26771"/>
                </a:cubicBezTo>
                <a:cubicBezTo>
                  <a:pt x="7583" y="25485"/>
                  <a:pt x="6247" y="24310"/>
                  <a:pt x="4837" y="23234"/>
                </a:cubicBezTo>
                <a:cubicBezTo>
                  <a:pt x="2656" y="21596"/>
                  <a:pt x="913" y="20747"/>
                  <a:pt x="384" y="20747"/>
                </a:cubicBezTo>
                <a:cubicBezTo>
                  <a:pt x="310" y="20747"/>
                  <a:pt x="260" y="20764"/>
                  <a:pt x="236" y="20797"/>
                </a:cubicBezTo>
                <a:cubicBezTo>
                  <a:pt x="1" y="21106"/>
                  <a:pt x="1262" y="22566"/>
                  <a:pt x="2994" y="24780"/>
                </a:cubicBezTo>
                <a:lnTo>
                  <a:pt x="3674" y="25634"/>
                </a:lnTo>
                <a:lnTo>
                  <a:pt x="4379" y="26574"/>
                </a:lnTo>
                <a:cubicBezTo>
                  <a:pt x="4862" y="27204"/>
                  <a:pt x="5332" y="27909"/>
                  <a:pt x="5839" y="28602"/>
                </a:cubicBezTo>
                <a:cubicBezTo>
                  <a:pt x="6816" y="30037"/>
                  <a:pt x="7830" y="31571"/>
                  <a:pt x="8746" y="33179"/>
                </a:cubicBezTo>
                <a:cubicBezTo>
                  <a:pt x="9500" y="34465"/>
                  <a:pt x="10205" y="35776"/>
                  <a:pt x="10861" y="37063"/>
                </a:cubicBezTo>
                <a:lnTo>
                  <a:pt x="23737" y="37063"/>
                </a:lnTo>
                <a:cubicBezTo>
                  <a:pt x="24021" y="36753"/>
                  <a:pt x="24294" y="36444"/>
                  <a:pt x="24590" y="36147"/>
                </a:cubicBezTo>
                <a:lnTo>
                  <a:pt x="26198" y="34564"/>
                </a:lnTo>
                <a:cubicBezTo>
                  <a:pt x="26334" y="34428"/>
                  <a:pt x="26458" y="34292"/>
                  <a:pt x="26607" y="34168"/>
                </a:cubicBezTo>
                <a:lnTo>
                  <a:pt x="27027" y="33797"/>
                </a:lnTo>
                <a:lnTo>
                  <a:pt x="27881" y="33043"/>
                </a:lnTo>
                <a:lnTo>
                  <a:pt x="28722" y="32288"/>
                </a:lnTo>
                <a:cubicBezTo>
                  <a:pt x="29006" y="32053"/>
                  <a:pt x="29315" y="31830"/>
                  <a:pt x="29600" y="31595"/>
                </a:cubicBezTo>
                <a:cubicBezTo>
                  <a:pt x="30194" y="31138"/>
                  <a:pt x="30763" y="30655"/>
                  <a:pt x="31356" y="30222"/>
                </a:cubicBezTo>
                <a:lnTo>
                  <a:pt x="33137" y="28973"/>
                </a:lnTo>
                <a:cubicBezTo>
                  <a:pt x="35525" y="27378"/>
                  <a:pt x="37862" y="26017"/>
                  <a:pt x="39978" y="25027"/>
                </a:cubicBezTo>
                <a:cubicBezTo>
                  <a:pt x="44171" y="22987"/>
                  <a:pt x="47263" y="22084"/>
                  <a:pt x="47176" y="21675"/>
                </a:cubicBezTo>
                <a:cubicBezTo>
                  <a:pt x="47146" y="21569"/>
                  <a:pt x="46844" y="21519"/>
                  <a:pt x="46300" y="21519"/>
                </a:cubicBezTo>
                <a:cubicBezTo>
                  <a:pt x="45959" y="21519"/>
                  <a:pt x="45523" y="21538"/>
                  <a:pt x="44999" y="21576"/>
                </a:cubicBezTo>
                <a:cubicBezTo>
                  <a:pt x="44665" y="21601"/>
                  <a:pt x="44294" y="21638"/>
                  <a:pt x="43886" y="21688"/>
                </a:cubicBezTo>
                <a:lnTo>
                  <a:pt x="42587" y="21923"/>
                </a:lnTo>
                <a:lnTo>
                  <a:pt x="41103" y="22220"/>
                </a:lnTo>
                <a:cubicBezTo>
                  <a:pt x="40584" y="22319"/>
                  <a:pt x="40052" y="22504"/>
                  <a:pt x="39483" y="22653"/>
                </a:cubicBezTo>
                <a:lnTo>
                  <a:pt x="37739" y="23184"/>
                </a:lnTo>
                <a:lnTo>
                  <a:pt x="35896" y="23877"/>
                </a:lnTo>
                <a:lnTo>
                  <a:pt x="34943" y="24236"/>
                </a:lnTo>
                <a:cubicBezTo>
                  <a:pt x="34622" y="24360"/>
                  <a:pt x="34312" y="24520"/>
                  <a:pt x="33979" y="24669"/>
                </a:cubicBezTo>
                <a:lnTo>
                  <a:pt x="32012" y="25596"/>
                </a:lnTo>
                <a:cubicBezTo>
                  <a:pt x="31356" y="25943"/>
                  <a:pt x="30713" y="26326"/>
                  <a:pt x="30045" y="26697"/>
                </a:cubicBezTo>
                <a:lnTo>
                  <a:pt x="29043" y="27266"/>
                </a:lnTo>
                <a:lnTo>
                  <a:pt x="28066" y="27909"/>
                </a:lnTo>
                <a:cubicBezTo>
                  <a:pt x="27423" y="28342"/>
                  <a:pt x="26755" y="28763"/>
                  <a:pt x="26124" y="29233"/>
                </a:cubicBezTo>
                <a:lnTo>
                  <a:pt x="25023" y="30099"/>
                </a:lnTo>
                <a:lnTo>
                  <a:pt x="25444" y="29023"/>
                </a:lnTo>
                <a:cubicBezTo>
                  <a:pt x="25592" y="28652"/>
                  <a:pt x="25741" y="28293"/>
                  <a:pt x="25889" y="27922"/>
                </a:cubicBezTo>
                <a:cubicBezTo>
                  <a:pt x="26025" y="27563"/>
                  <a:pt x="26211" y="27217"/>
                  <a:pt x="26372" y="26858"/>
                </a:cubicBezTo>
                <a:cubicBezTo>
                  <a:pt x="26706" y="26153"/>
                  <a:pt x="27015" y="25436"/>
                  <a:pt x="27361" y="24743"/>
                </a:cubicBezTo>
                <a:lnTo>
                  <a:pt x="28412" y="22727"/>
                </a:lnTo>
                <a:cubicBezTo>
                  <a:pt x="29724" y="20315"/>
                  <a:pt x="31195" y="17989"/>
                  <a:pt x="32803" y="15763"/>
                </a:cubicBezTo>
                <a:cubicBezTo>
                  <a:pt x="35648" y="11817"/>
                  <a:pt x="37986" y="9418"/>
                  <a:pt x="37714" y="9108"/>
                </a:cubicBezTo>
                <a:cubicBezTo>
                  <a:pt x="37697" y="9090"/>
                  <a:pt x="37670" y="9081"/>
                  <a:pt x="37632" y="9081"/>
                </a:cubicBezTo>
                <a:cubicBezTo>
                  <a:pt x="37390" y="9081"/>
                  <a:pt x="36727" y="9451"/>
                  <a:pt x="35723" y="10135"/>
                </a:cubicBezTo>
                <a:cubicBezTo>
                  <a:pt x="35426" y="10333"/>
                  <a:pt x="35104" y="10556"/>
                  <a:pt x="34758" y="10803"/>
                </a:cubicBezTo>
                <a:lnTo>
                  <a:pt x="33706" y="11669"/>
                </a:lnTo>
                <a:lnTo>
                  <a:pt x="32519" y="12683"/>
                </a:lnTo>
                <a:cubicBezTo>
                  <a:pt x="32098" y="13042"/>
                  <a:pt x="31703" y="13475"/>
                  <a:pt x="31270" y="13895"/>
                </a:cubicBezTo>
                <a:lnTo>
                  <a:pt x="29934" y="15231"/>
                </a:lnTo>
                <a:lnTo>
                  <a:pt x="28598" y="16765"/>
                </a:lnTo>
                <a:cubicBezTo>
                  <a:pt x="27658" y="17804"/>
                  <a:pt x="26817" y="19016"/>
                  <a:pt x="25889" y="20241"/>
                </a:cubicBezTo>
                <a:cubicBezTo>
                  <a:pt x="25444" y="20859"/>
                  <a:pt x="25036" y="21527"/>
                  <a:pt x="24603" y="22183"/>
                </a:cubicBezTo>
                <a:lnTo>
                  <a:pt x="23960" y="23184"/>
                </a:lnTo>
                <a:cubicBezTo>
                  <a:pt x="23762" y="23531"/>
                  <a:pt x="23564" y="23877"/>
                  <a:pt x="23366" y="24223"/>
                </a:cubicBezTo>
                <a:cubicBezTo>
                  <a:pt x="22982" y="24941"/>
                  <a:pt x="22562" y="25646"/>
                  <a:pt x="22191" y="26376"/>
                </a:cubicBezTo>
                <a:lnTo>
                  <a:pt x="21139" y="28602"/>
                </a:lnTo>
                <a:cubicBezTo>
                  <a:pt x="20892" y="29146"/>
                  <a:pt x="20657" y="29703"/>
                  <a:pt x="20434" y="30260"/>
                </a:cubicBezTo>
                <a:cubicBezTo>
                  <a:pt x="20348" y="28305"/>
                  <a:pt x="20298" y="26289"/>
                  <a:pt x="20348" y="24248"/>
                </a:cubicBezTo>
                <a:cubicBezTo>
                  <a:pt x="20422" y="21255"/>
                  <a:pt x="20595" y="18249"/>
                  <a:pt x="20929" y="15417"/>
                </a:cubicBezTo>
                <a:cubicBezTo>
                  <a:pt x="21251" y="12597"/>
                  <a:pt x="21659" y="9962"/>
                  <a:pt x="22104" y="7698"/>
                </a:cubicBezTo>
                <a:cubicBezTo>
                  <a:pt x="22982" y="3184"/>
                  <a:pt x="23811" y="153"/>
                  <a:pt x="23440" y="5"/>
                </a:cubicBezTo>
                <a:cubicBezTo>
                  <a:pt x="23433" y="2"/>
                  <a:pt x="23425" y="1"/>
                  <a:pt x="23416" y="1"/>
                </a:cubicBezTo>
                <a:close/>
              </a:path>
            </a:pathLst>
          </a:custGeom>
          <a:solidFill>
            <a:srgbClr val="B0BC2D"/>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6552399" y="3421324"/>
            <a:ext cx="4008459" cy="872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3981"/>
            </a:lvl1pPr>
            <a:lvl2pPr lvl="1" algn="ctr" rtl="0">
              <a:lnSpc>
                <a:spcPct val="90000"/>
              </a:lnSpc>
              <a:spcBef>
                <a:spcPts val="0"/>
              </a:spcBef>
              <a:spcAft>
                <a:spcPts val="0"/>
              </a:spcAft>
              <a:buNone/>
              <a:defRPr sz="3981"/>
            </a:lvl2pPr>
            <a:lvl3pPr lvl="2" algn="ctr" rtl="0">
              <a:lnSpc>
                <a:spcPct val="90000"/>
              </a:lnSpc>
              <a:spcBef>
                <a:spcPts val="0"/>
              </a:spcBef>
              <a:spcAft>
                <a:spcPts val="0"/>
              </a:spcAft>
              <a:buNone/>
              <a:defRPr sz="3981"/>
            </a:lvl3pPr>
            <a:lvl4pPr lvl="3" algn="ctr" rtl="0">
              <a:lnSpc>
                <a:spcPct val="90000"/>
              </a:lnSpc>
              <a:spcBef>
                <a:spcPts val="0"/>
              </a:spcBef>
              <a:spcAft>
                <a:spcPts val="0"/>
              </a:spcAft>
              <a:buNone/>
              <a:defRPr sz="3981"/>
            </a:lvl4pPr>
            <a:lvl5pPr lvl="4" algn="ctr" rtl="0">
              <a:lnSpc>
                <a:spcPct val="90000"/>
              </a:lnSpc>
              <a:spcBef>
                <a:spcPts val="0"/>
              </a:spcBef>
              <a:spcAft>
                <a:spcPts val="0"/>
              </a:spcAft>
              <a:buNone/>
              <a:defRPr sz="3981"/>
            </a:lvl5pPr>
            <a:lvl6pPr lvl="5" algn="ctr" rtl="0">
              <a:lnSpc>
                <a:spcPct val="90000"/>
              </a:lnSpc>
              <a:spcBef>
                <a:spcPts val="0"/>
              </a:spcBef>
              <a:spcAft>
                <a:spcPts val="0"/>
              </a:spcAft>
              <a:buNone/>
              <a:defRPr sz="3981"/>
            </a:lvl6pPr>
            <a:lvl7pPr lvl="6" algn="ctr" rtl="0">
              <a:lnSpc>
                <a:spcPct val="90000"/>
              </a:lnSpc>
              <a:spcBef>
                <a:spcPts val="0"/>
              </a:spcBef>
              <a:spcAft>
                <a:spcPts val="0"/>
              </a:spcAft>
              <a:buNone/>
              <a:defRPr sz="3981"/>
            </a:lvl7pPr>
            <a:lvl8pPr lvl="7" algn="ctr" rtl="0">
              <a:lnSpc>
                <a:spcPct val="90000"/>
              </a:lnSpc>
              <a:spcBef>
                <a:spcPts val="0"/>
              </a:spcBef>
              <a:spcAft>
                <a:spcPts val="0"/>
              </a:spcAft>
              <a:buNone/>
              <a:defRPr sz="3981"/>
            </a:lvl8pPr>
            <a:lvl9pPr lvl="8" algn="ctr" rtl="0">
              <a:lnSpc>
                <a:spcPct val="90000"/>
              </a:lnSpc>
              <a:spcBef>
                <a:spcPts val="0"/>
              </a:spcBef>
              <a:spcAft>
                <a:spcPts val="0"/>
              </a:spcAft>
              <a:buNone/>
              <a:defRPr sz="3981"/>
            </a:lvl9pPr>
          </a:lstStyle>
          <a:p>
            <a:endParaRPr/>
          </a:p>
        </p:txBody>
      </p:sp>
      <p:sp>
        <p:nvSpPr>
          <p:cNvPr id="453" name="Google Shape;453;p3"/>
          <p:cNvSpPr txBox="1">
            <a:spLocks noGrp="1"/>
          </p:cNvSpPr>
          <p:nvPr>
            <p:ph type="subTitle" idx="2"/>
          </p:nvPr>
        </p:nvSpPr>
        <p:spPr>
          <a:xfrm>
            <a:off x="6220622" y="4466791"/>
            <a:ext cx="4672013" cy="788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23">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454" name="Google Shape;454;p3"/>
          <p:cNvSpPr txBox="1">
            <a:spLocks noGrp="1"/>
          </p:cNvSpPr>
          <p:nvPr>
            <p:ph type="title" hasCustomPrompt="1"/>
          </p:nvPr>
        </p:nvSpPr>
        <p:spPr>
          <a:xfrm>
            <a:off x="6910310" y="1519476"/>
            <a:ext cx="3292634" cy="15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16451"/>
            </a:lvl1pPr>
            <a:lvl2pPr lvl="1" algn="ctr" rtl="0">
              <a:spcBef>
                <a:spcPts val="0"/>
              </a:spcBef>
              <a:spcAft>
                <a:spcPts val="0"/>
              </a:spcAft>
              <a:buClr>
                <a:schemeClr val="accent4"/>
              </a:buClr>
              <a:buSzPts val="12400"/>
              <a:buNone/>
              <a:defRPr sz="16451">
                <a:solidFill>
                  <a:schemeClr val="accent4"/>
                </a:solidFill>
              </a:defRPr>
            </a:lvl2pPr>
            <a:lvl3pPr lvl="2" algn="ctr" rtl="0">
              <a:spcBef>
                <a:spcPts val="0"/>
              </a:spcBef>
              <a:spcAft>
                <a:spcPts val="0"/>
              </a:spcAft>
              <a:buClr>
                <a:schemeClr val="accent4"/>
              </a:buClr>
              <a:buSzPts val="12400"/>
              <a:buNone/>
              <a:defRPr sz="16451">
                <a:solidFill>
                  <a:schemeClr val="accent4"/>
                </a:solidFill>
              </a:defRPr>
            </a:lvl3pPr>
            <a:lvl4pPr lvl="3" algn="ctr" rtl="0">
              <a:spcBef>
                <a:spcPts val="0"/>
              </a:spcBef>
              <a:spcAft>
                <a:spcPts val="0"/>
              </a:spcAft>
              <a:buClr>
                <a:schemeClr val="accent4"/>
              </a:buClr>
              <a:buSzPts val="12400"/>
              <a:buNone/>
              <a:defRPr sz="16451">
                <a:solidFill>
                  <a:schemeClr val="accent4"/>
                </a:solidFill>
              </a:defRPr>
            </a:lvl4pPr>
            <a:lvl5pPr lvl="4" algn="ctr" rtl="0">
              <a:spcBef>
                <a:spcPts val="0"/>
              </a:spcBef>
              <a:spcAft>
                <a:spcPts val="0"/>
              </a:spcAft>
              <a:buClr>
                <a:schemeClr val="accent4"/>
              </a:buClr>
              <a:buSzPts val="12400"/>
              <a:buNone/>
              <a:defRPr sz="16451">
                <a:solidFill>
                  <a:schemeClr val="accent4"/>
                </a:solidFill>
              </a:defRPr>
            </a:lvl5pPr>
            <a:lvl6pPr lvl="5" algn="ctr" rtl="0">
              <a:spcBef>
                <a:spcPts val="0"/>
              </a:spcBef>
              <a:spcAft>
                <a:spcPts val="0"/>
              </a:spcAft>
              <a:buClr>
                <a:schemeClr val="accent4"/>
              </a:buClr>
              <a:buSzPts val="12400"/>
              <a:buNone/>
              <a:defRPr sz="16451">
                <a:solidFill>
                  <a:schemeClr val="accent4"/>
                </a:solidFill>
              </a:defRPr>
            </a:lvl6pPr>
            <a:lvl7pPr lvl="6" algn="ctr" rtl="0">
              <a:spcBef>
                <a:spcPts val="0"/>
              </a:spcBef>
              <a:spcAft>
                <a:spcPts val="0"/>
              </a:spcAft>
              <a:buClr>
                <a:schemeClr val="accent4"/>
              </a:buClr>
              <a:buSzPts val="12400"/>
              <a:buNone/>
              <a:defRPr sz="16451">
                <a:solidFill>
                  <a:schemeClr val="accent4"/>
                </a:solidFill>
              </a:defRPr>
            </a:lvl7pPr>
            <a:lvl8pPr lvl="7" algn="ctr" rtl="0">
              <a:spcBef>
                <a:spcPts val="0"/>
              </a:spcBef>
              <a:spcAft>
                <a:spcPts val="0"/>
              </a:spcAft>
              <a:buClr>
                <a:schemeClr val="accent4"/>
              </a:buClr>
              <a:buSzPts val="12400"/>
              <a:buNone/>
              <a:defRPr sz="16451">
                <a:solidFill>
                  <a:schemeClr val="accent4"/>
                </a:solidFill>
              </a:defRPr>
            </a:lvl8pPr>
            <a:lvl9pPr lvl="8" algn="ctr" rtl="0">
              <a:spcBef>
                <a:spcPts val="0"/>
              </a:spcBef>
              <a:spcAft>
                <a:spcPts val="0"/>
              </a:spcAft>
              <a:buClr>
                <a:schemeClr val="accent4"/>
              </a:buClr>
              <a:buSzPts val="12400"/>
              <a:buNone/>
              <a:defRPr sz="16451">
                <a:solidFill>
                  <a:schemeClr val="accent4"/>
                </a:solidFill>
              </a:defRPr>
            </a:lvl9pPr>
          </a:lstStyle>
          <a:p>
            <a:r>
              <a:t>xx%</a:t>
            </a:r>
          </a:p>
        </p:txBody>
      </p:sp>
      <p:grpSp>
        <p:nvGrpSpPr>
          <p:cNvPr id="455" name="Google Shape;455;p3"/>
          <p:cNvGrpSpPr/>
          <p:nvPr/>
        </p:nvGrpSpPr>
        <p:grpSpPr>
          <a:xfrm>
            <a:off x="8684906" y="6369864"/>
            <a:ext cx="198963" cy="180968"/>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
        <p:nvSpPr>
          <p:cNvPr id="459" name="Google Shape;459;p3"/>
          <p:cNvSpPr/>
          <p:nvPr/>
        </p:nvSpPr>
        <p:spPr>
          <a:xfrm rot="10800000">
            <a:off x="6710200" y="6099283"/>
            <a:ext cx="5722689" cy="89585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grpSp>
        <p:nvGrpSpPr>
          <p:cNvPr id="460" name="Google Shape;460;p3"/>
          <p:cNvGrpSpPr/>
          <p:nvPr/>
        </p:nvGrpSpPr>
        <p:grpSpPr>
          <a:xfrm>
            <a:off x="182191" y="5212107"/>
            <a:ext cx="405820" cy="530892"/>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483" name="Google Shape;483;p3"/>
          <p:cNvGrpSpPr/>
          <p:nvPr/>
        </p:nvGrpSpPr>
        <p:grpSpPr>
          <a:xfrm rot="-5400000">
            <a:off x="10253994" y="6226761"/>
            <a:ext cx="417284" cy="1127504"/>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08" name="Google Shape;508;p3"/>
          <p:cNvGrpSpPr/>
          <p:nvPr/>
        </p:nvGrpSpPr>
        <p:grpSpPr>
          <a:xfrm>
            <a:off x="10839943" y="5754249"/>
            <a:ext cx="1193688" cy="1310712"/>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59" name="Google Shape;559;p3"/>
          <p:cNvGrpSpPr/>
          <p:nvPr/>
        </p:nvGrpSpPr>
        <p:grpSpPr>
          <a:xfrm>
            <a:off x="10455796" y="-89776"/>
            <a:ext cx="457890" cy="598616"/>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82" name="Google Shape;582;p3"/>
          <p:cNvGrpSpPr/>
          <p:nvPr/>
        </p:nvGrpSpPr>
        <p:grpSpPr>
          <a:xfrm>
            <a:off x="11574440" y="5551671"/>
            <a:ext cx="676163" cy="304156"/>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92" name="Google Shape;592;p3"/>
          <p:cNvGrpSpPr/>
          <p:nvPr/>
        </p:nvGrpSpPr>
        <p:grpSpPr>
          <a:xfrm>
            <a:off x="10961476" y="89742"/>
            <a:ext cx="1497513" cy="1121769"/>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611" name="Google Shape;611;p3"/>
          <p:cNvGrpSpPr/>
          <p:nvPr/>
        </p:nvGrpSpPr>
        <p:grpSpPr>
          <a:xfrm>
            <a:off x="-37862" y="6108586"/>
            <a:ext cx="1038618" cy="1013705"/>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626" name="Google Shape;626;p3"/>
          <p:cNvGrpSpPr/>
          <p:nvPr/>
        </p:nvGrpSpPr>
        <p:grpSpPr>
          <a:xfrm>
            <a:off x="-25809" y="5847950"/>
            <a:ext cx="821955" cy="1105383"/>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674" name="Google Shape;674;p3"/>
          <p:cNvGrpSpPr/>
          <p:nvPr/>
        </p:nvGrpSpPr>
        <p:grpSpPr>
          <a:xfrm>
            <a:off x="10996603" y="-268136"/>
            <a:ext cx="1171469" cy="1204359"/>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736" name="Google Shape;736;p3"/>
          <p:cNvGrpSpPr/>
          <p:nvPr/>
        </p:nvGrpSpPr>
        <p:grpSpPr>
          <a:xfrm>
            <a:off x="11435742" y="1092367"/>
            <a:ext cx="979210" cy="575503"/>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744" name="Google Shape;744;p3"/>
          <p:cNvGrpSpPr/>
          <p:nvPr/>
        </p:nvGrpSpPr>
        <p:grpSpPr>
          <a:xfrm rot="-5400000">
            <a:off x="10055649" y="98814"/>
            <a:ext cx="215884" cy="194073"/>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Tree>
    <p:extLst>
      <p:ext uri="{BB962C8B-B14F-4D97-AF65-F5344CB8AC3E}">
        <p14:creationId xmlns:p14="http://schemas.microsoft.com/office/powerpoint/2010/main" val="105015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611"/>
        <p:cNvGrpSpPr/>
        <p:nvPr/>
      </p:nvGrpSpPr>
      <p:grpSpPr>
        <a:xfrm>
          <a:off x="0" y="0"/>
          <a:ext cx="0" cy="0"/>
          <a:chOff x="0" y="0"/>
          <a:chExt cx="0" cy="0"/>
        </a:xfrm>
      </p:grpSpPr>
      <p:sp>
        <p:nvSpPr>
          <p:cNvPr id="1612" name="Google Shape;1612;p7"/>
          <p:cNvSpPr/>
          <p:nvPr/>
        </p:nvSpPr>
        <p:spPr>
          <a:xfrm>
            <a:off x="6988602" y="6099069"/>
            <a:ext cx="5250026" cy="82137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1613" name="Google Shape;1613;p7"/>
          <p:cNvSpPr txBox="1">
            <a:spLocks noGrp="1"/>
          </p:cNvSpPr>
          <p:nvPr>
            <p:ph type="title"/>
          </p:nvPr>
        </p:nvSpPr>
        <p:spPr>
          <a:xfrm>
            <a:off x="6529973" y="2287233"/>
            <a:ext cx="3734738" cy="7272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3184"/>
            </a:lvl2pPr>
            <a:lvl3pPr lvl="2">
              <a:spcBef>
                <a:spcPts val="0"/>
              </a:spcBef>
              <a:spcAft>
                <a:spcPts val="0"/>
              </a:spcAft>
              <a:buSzPts val="2400"/>
              <a:buNone/>
              <a:defRPr sz="3184"/>
            </a:lvl3pPr>
            <a:lvl4pPr lvl="3">
              <a:spcBef>
                <a:spcPts val="0"/>
              </a:spcBef>
              <a:spcAft>
                <a:spcPts val="0"/>
              </a:spcAft>
              <a:buSzPts val="2400"/>
              <a:buNone/>
              <a:defRPr sz="3184"/>
            </a:lvl4pPr>
            <a:lvl5pPr lvl="4">
              <a:spcBef>
                <a:spcPts val="0"/>
              </a:spcBef>
              <a:spcAft>
                <a:spcPts val="0"/>
              </a:spcAft>
              <a:buSzPts val="2400"/>
              <a:buNone/>
              <a:defRPr sz="3184"/>
            </a:lvl5pPr>
            <a:lvl6pPr lvl="5">
              <a:spcBef>
                <a:spcPts val="0"/>
              </a:spcBef>
              <a:spcAft>
                <a:spcPts val="0"/>
              </a:spcAft>
              <a:buSzPts val="2400"/>
              <a:buNone/>
              <a:defRPr sz="3184"/>
            </a:lvl6pPr>
            <a:lvl7pPr lvl="6">
              <a:spcBef>
                <a:spcPts val="0"/>
              </a:spcBef>
              <a:spcAft>
                <a:spcPts val="0"/>
              </a:spcAft>
              <a:buSzPts val="2400"/>
              <a:buNone/>
              <a:defRPr sz="3184"/>
            </a:lvl7pPr>
            <a:lvl8pPr lvl="7">
              <a:spcBef>
                <a:spcPts val="0"/>
              </a:spcBef>
              <a:spcAft>
                <a:spcPts val="0"/>
              </a:spcAft>
              <a:buSzPts val="2400"/>
              <a:buNone/>
              <a:defRPr sz="3184"/>
            </a:lvl8pPr>
            <a:lvl9pPr lvl="8">
              <a:spcBef>
                <a:spcPts val="0"/>
              </a:spcBef>
              <a:spcAft>
                <a:spcPts val="0"/>
              </a:spcAft>
              <a:buSzPts val="2400"/>
              <a:buNone/>
              <a:defRPr sz="3184"/>
            </a:lvl9pPr>
          </a:lstStyle>
          <a:p>
            <a:endParaRPr/>
          </a:p>
        </p:txBody>
      </p:sp>
      <p:sp>
        <p:nvSpPr>
          <p:cNvPr id="1614" name="Google Shape;1614;p7"/>
          <p:cNvSpPr txBox="1">
            <a:spLocks noGrp="1"/>
          </p:cNvSpPr>
          <p:nvPr>
            <p:ph type="body" idx="1"/>
          </p:nvPr>
        </p:nvSpPr>
        <p:spPr>
          <a:xfrm>
            <a:off x="6295754" y="3014433"/>
            <a:ext cx="3968957" cy="1662400"/>
          </a:xfrm>
          <a:prstGeom prst="rect">
            <a:avLst/>
          </a:prstGeom>
        </p:spPr>
        <p:txBody>
          <a:bodyPr spcFirstLastPara="1" wrap="square" lIns="91425" tIns="91425" rIns="91425" bIns="91425" anchor="t" anchorCtr="0">
            <a:noAutofit/>
          </a:bodyPr>
          <a:lstStyle>
            <a:lvl1pPr marL="606556" lvl="0" indent="-404371" algn="r">
              <a:spcBef>
                <a:spcPts val="0"/>
              </a:spcBef>
              <a:spcAft>
                <a:spcPts val="0"/>
              </a:spcAft>
              <a:buSzPts val="1200"/>
              <a:buChar char="●"/>
              <a:defRPr>
                <a:latin typeface="Nunito"/>
                <a:ea typeface="Nunito"/>
                <a:cs typeface="Nunito"/>
                <a:sym typeface="Nunito"/>
              </a:defRPr>
            </a:lvl1pPr>
            <a:lvl2pPr marL="1213112" lvl="1" indent="-404371">
              <a:spcBef>
                <a:spcPts val="0"/>
              </a:spcBef>
              <a:spcAft>
                <a:spcPts val="0"/>
              </a:spcAft>
              <a:buSzPts val="1200"/>
              <a:buChar char="○"/>
              <a:defRPr sz="1592"/>
            </a:lvl2pPr>
            <a:lvl3pPr marL="1819667" lvl="2" indent="-404371">
              <a:spcBef>
                <a:spcPts val="0"/>
              </a:spcBef>
              <a:spcAft>
                <a:spcPts val="0"/>
              </a:spcAft>
              <a:buSzPts val="1200"/>
              <a:buChar char="■"/>
              <a:defRPr sz="1592"/>
            </a:lvl3pPr>
            <a:lvl4pPr marL="2426223" lvl="3" indent="-404371">
              <a:spcBef>
                <a:spcPts val="0"/>
              </a:spcBef>
              <a:spcAft>
                <a:spcPts val="0"/>
              </a:spcAft>
              <a:buSzPts val="1200"/>
              <a:buChar char="●"/>
              <a:defRPr sz="1592"/>
            </a:lvl4pPr>
            <a:lvl5pPr marL="3032779" lvl="4" indent="-404371">
              <a:spcBef>
                <a:spcPts val="0"/>
              </a:spcBef>
              <a:spcAft>
                <a:spcPts val="0"/>
              </a:spcAft>
              <a:buSzPts val="1200"/>
              <a:buChar char="○"/>
              <a:defRPr sz="1592"/>
            </a:lvl5pPr>
            <a:lvl6pPr marL="3639335" lvl="5" indent="-404371">
              <a:spcBef>
                <a:spcPts val="0"/>
              </a:spcBef>
              <a:spcAft>
                <a:spcPts val="0"/>
              </a:spcAft>
              <a:buSzPts val="1200"/>
              <a:buChar char="■"/>
              <a:defRPr sz="1592"/>
            </a:lvl6pPr>
            <a:lvl7pPr marL="4245891" lvl="6" indent="-404371">
              <a:spcBef>
                <a:spcPts val="0"/>
              </a:spcBef>
              <a:spcAft>
                <a:spcPts val="0"/>
              </a:spcAft>
              <a:buSzPts val="1200"/>
              <a:buChar char="●"/>
              <a:defRPr sz="1592"/>
            </a:lvl7pPr>
            <a:lvl8pPr marL="4852446" lvl="7" indent="-404371">
              <a:spcBef>
                <a:spcPts val="0"/>
              </a:spcBef>
              <a:spcAft>
                <a:spcPts val="0"/>
              </a:spcAft>
              <a:buSzPts val="1200"/>
              <a:buChar char="○"/>
              <a:defRPr sz="1592"/>
            </a:lvl8pPr>
            <a:lvl9pPr marL="5459002" lvl="8" indent="-404371">
              <a:spcBef>
                <a:spcPts val="0"/>
              </a:spcBef>
              <a:spcAft>
                <a:spcPts val="0"/>
              </a:spcAft>
              <a:buSzPts val="1200"/>
              <a:buChar char="■"/>
              <a:defRPr sz="1592"/>
            </a:lvl9pPr>
          </a:lstStyle>
          <a:p>
            <a:endParaRPr/>
          </a:p>
        </p:txBody>
      </p:sp>
      <p:sp>
        <p:nvSpPr>
          <p:cNvPr id="1615" name="Google Shape;1615;p7"/>
          <p:cNvSpPr/>
          <p:nvPr/>
        </p:nvSpPr>
        <p:spPr>
          <a:xfrm flipH="1">
            <a:off x="-269301" y="-119309"/>
            <a:ext cx="4492375"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grpSp>
        <p:nvGrpSpPr>
          <p:cNvPr id="1616" name="Google Shape;1616;p7"/>
          <p:cNvGrpSpPr/>
          <p:nvPr/>
        </p:nvGrpSpPr>
        <p:grpSpPr>
          <a:xfrm flipH="1">
            <a:off x="10667068" y="-225528"/>
            <a:ext cx="1428656" cy="915695"/>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1625" name="Google Shape;1625;p7"/>
          <p:cNvGrpSpPr/>
          <p:nvPr/>
        </p:nvGrpSpPr>
        <p:grpSpPr>
          <a:xfrm>
            <a:off x="10524194" y="5162844"/>
            <a:ext cx="1714433" cy="1882509"/>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1676" name="Google Shape;1676;p7"/>
          <p:cNvGrpSpPr/>
          <p:nvPr/>
        </p:nvGrpSpPr>
        <p:grpSpPr>
          <a:xfrm flipH="1">
            <a:off x="-269219" y="6180598"/>
            <a:ext cx="1160975" cy="52228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1686" name="Google Shape;1686;p7"/>
          <p:cNvGrpSpPr/>
          <p:nvPr/>
        </p:nvGrpSpPr>
        <p:grpSpPr>
          <a:xfrm flipH="1">
            <a:off x="-185554" y="-101850"/>
            <a:ext cx="1077300" cy="1107545"/>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1748" name="Google Shape;1748;p7"/>
          <p:cNvGrpSpPr/>
          <p:nvPr/>
        </p:nvGrpSpPr>
        <p:grpSpPr>
          <a:xfrm rot="5400000" flipH="1">
            <a:off x="1758868" y="17016"/>
            <a:ext cx="156581" cy="140762"/>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
        <p:nvSpPr>
          <p:cNvPr id="1752" name="Google Shape;1752;p7"/>
          <p:cNvSpPr txBox="1">
            <a:spLocks noGrp="1"/>
          </p:cNvSpPr>
          <p:nvPr>
            <p:ph type="subTitle" idx="2"/>
          </p:nvPr>
        </p:nvSpPr>
        <p:spPr>
          <a:xfrm>
            <a:off x="2451068" y="4676832"/>
            <a:ext cx="2696113" cy="558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227788" y="-225509"/>
            <a:ext cx="913791" cy="918956"/>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1781" name="Google Shape;1781;p7"/>
          <p:cNvGrpSpPr/>
          <p:nvPr/>
        </p:nvGrpSpPr>
        <p:grpSpPr>
          <a:xfrm>
            <a:off x="817583" y="-260977"/>
            <a:ext cx="663937" cy="643609"/>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1801" name="Google Shape;1801;p7"/>
          <p:cNvGrpSpPr/>
          <p:nvPr/>
        </p:nvGrpSpPr>
        <p:grpSpPr>
          <a:xfrm flipH="1">
            <a:off x="2050971" y="-236825"/>
            <a:ext cx="528835" cy="741032"/>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1824" name="Google Shape;1824;p7"/>
          <p:cNvGrpSpPr/>
          <p:nvPr/>
        </p:nvGrpSpPr>
        <p:grpSpPr>
          <a:xfrm flipH="1">
            <a:off x="11446675" y="-90176"/>
            <a:ext cx="690545" cy="1084192"/>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1847" name="Google Shape;1847;p7"/>
          <p:cNvGrpSpPr/>
          <p:nvPr/>
        </p:nvGrpSpPr>
        <p:grpSpPr>
          <a:xfrm flipH="1">
            <a:off x="11105070" y="1178147"/>
            <a:ext cx="1171068" cy="889837"/>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1867" name="Google Shape;1867;p7"/>
          <p:cNvGrpSpPr/>
          <p:nvPr/>
        </p:nvGrpSpPr>
        <p:grpSpPr>
          <a:xfrm rot="5400000" flipH="1">
            <a:off x="11713662" y="1129583"/>
            <a:ext cx="156581" cy="140762"/>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Tree>
    <p:extLst>
      <p:ext uri="{BB962C8B-B14F-4D97-AF65-F5344CB8AC3E}">
        <p14:creationId xmlns:p14="http://schemas.microsoft.com/office/powerpoint/2010/main" val="478566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677440" y="2568767"/>
            <a:ext cx="8806958" cy="10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4008991" y="3624833"/>
            <a:ext cx="4312904" cy="6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184">
                <a:solidFill>
                  <a:schemeClr val="dk1"/>
                </a:solidFill>
              </a:defRPr>
            </a:lvl1pPr>
            <a:lvl2pPr lvl="1" algn="ctr" rtl="0">
              <a:lnSpc>
                <a:spcPct val="100000"/>
              </a:lnSpc>
              <a:spcBef>
                <a:spcPts val="0"/>
              </a:spcBef>
              <a:spcAft>
                <a:spcPts val="0"/>
              </a:spcAft>
              <a:buNone/>
              <a:defRPr sz="3184">
                <a:solidFill>
                  <a:schemeClr val="dk1"/>
                </a:solidFill>
              </a:defRPr>
            </a:lvl2pPr>
            <a:lvl3pPr lvl="2" algn="ctr" rtl="0">
              <a:lnSpc>
                <a:spcPct val="100000"/>
              </a:lnSpc>
              <a:spcBef>
                <a:spcPts val="0"/>
              </a:spcBef>
              <a:spcAft>
                <a:spcPts val="0"/>
              </a:spcAft>
              <a:buNone/>
              <a:defRPr sz="3184">
                <a:solidFill>
                  <a:schemeClr val="dk1"/>
                </a:solidFill>
              </a:defRPr>
            </a:lvl3pPr>
            <a:lvl4pPr lvl="3" algn="ctr" rtl="0">
              <a:lnSpc>
                <a:spcPct val="100000"/>
              </a:lnSpc>
              <a:spcBef>
                <a:spcPts val="0"/>
              </a:spcBef>
              <a:spcAft>
                <a:spcPts val="0"/>
              </a:spcAft>
              <a:buNone/>
              <a:defRPr sz="3184">
                <a:solidFill>
                  <a:schemeClr val="dk1"/>
                </a:solidFill>
              </a:defRPr>
            </a:lvl4pPr>
            <a:lvl5pPr lvl="4" algn="ctr" rtl="0">
              <a:lnSpc>
                <a:spcPct val="100000"/>
              </a:lnSpc>
              <a:spcBef>
                <a:spcPts val="0"/>
              </a:spcBef>
              <a:spcAft>
                <a:spcPts val="0"/>
              </a:spcAft>
              <a:buNone/>
              <a:defRPr sz="3184">
                <a:solidFill>
                  <a:schemeClr val="dk1"/>
                </a:solidFill>
              </a:defRPr>
            </a:lvl5pPr>
            <a:lvl6pPr lvl="5" algn="ctr" rtl="0">
              <a:lnSpc>
                <a:spcPct val="100000"/>
              </a:lnSpc>
              <a:spcBef>
                <a:spcPts val="0"/>
              </a:spcBef>
              <a:spcAft>
                <a:spcPts val="0"/>
              </a:spcAft>
              <a:buNone/>
              <a:defRPr sz="3184">
                <a:solidFill>
                  <a:schemeClr val="dk1"/>
                </a:solidFill>
              </a:defRPr>
            </a:lvl6pPr>
            <a:lvl7pPr lvl="6" algn="ctr" rtl="0">
              <a:lnSpc>
                <a:spcPct val="100000"/>
              </a:lnSpc>
              <a:spcBef>
                <a:spcPts val="0"/>
              </a:spcBef>
              <a:spcAft>
                <a:spcPts val="0"/>
              </a:spcAft>
              <a:buNone/>
              <a:defRPr sz="3184">
                <a:solidFill>
                  <a:schemeClr val="dk1"/>
                </a:solidFill>
              </a:defRPr>
            </a:lvl7pPr>
            <a:lvl8pPr lvl="7" algn="ctr" rtl="0">
              <a:lnSpc>
                <a:spcPct val="100000"/>
              </a:lnSpc>
              <a:spcBef>
                <a:spcPts val="0"/>
              </a:spcBef>
              <a:spcAft>
                <a:spcPts val="0"/>
              </a:spcAft>
              <a:buNone/>
              <a:defRPr sz="3184">
                <a:solidFill>
                  <a:schemeClr val="dk1"/>
                </a:solidFill>
              </a:defRPr>
            </a:lvl8pPr>
            <a:lvl9pPr lvl="8" algn="ctr" rtl="0">
              <a:lnSpc>
                <a:spcPct val="100000"/>
              </a:lnSpc>
              <a:spcBef>
                <a:spcPts val="0"/>
              </a:spcBef>
              <a:spcAft>
                <a:spcPts val="0"/>
              </a:spcAft>
              <a:buNone/>
              <a:defRPr sz="3184">
                <a:solidFill>
                  <a:schemeClr val="dk1"/>
                </a:solidFill>
              </a:defRPr>
            </a:lvl9pPr>
          </a:lstStyle>
          <a:p>
            <a:endParaRPr/>
          </a:p>
        </p:txBody>
      </p:sp>
      <p:grpSp>
        <p:nvGrpSpPr>
          <p:cNvPr id="5191" name="Google Shape;5191;p19"/>
          <p:cNvGrpSpPr/>
          <p:nvPr/>
        </p:nvGrpSpPr>
        <p:grpSpPr>
          <a:xfrm rot="10800000" flipH="1">
            <a:off x="11808952" y="5589877"/>
            <a:ext cx="215350" cy="194555"/>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195" name="Google Shape;5195;p19"/>
          <p:cNvGrpSpPr/>
          <p:nvPr/>
        </p:nvGrpSpPr>
        <p:grpSpPr>
          <a:xfrm rot="10800000" flipH="1">
            <a:off x="177004" y="5539115"/>
            <a:ext cx="206779" cy="188116"/>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
        <p:nvSpPr>
          <p:cNvPr id="5199" name="Google Shape;5199;p19"/>
          <p:cNvSpPr/>
          <p:nvPr/>
        </p:nvSpPr>
        <p:spPr>
          <a:xfrm rot="10800000" flipH="1">
            <a:off x="-293721" y="-52518"/>
            <a:ext cx="5434934" cy="8503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200" name="Google Shape;5200;p19"/>
          <p:cNvSpPr/>
          <p:nvPr/>
        </p:nvSpPr>
        <p:spPr>
          <a:xfrm rot="10800000" flipH="1">
            <a:off x="6014701" y="5966590"/>
            <a:ext cx="6193908" cy="96963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grpSp>
        <p:nvGrpSpPr>
          <p:cNvPr id="5201" name="Google Shape;5201;p19"/>
          <p:cNvGrpSpPr/>
          <p:nvPr/>
        </p:nvGrpSpPr>
        <p:grpSpPr>
          <a:xfrm rot="10800000" flipH="1">
            <a:off x="2170139" y="5727058"/>
            <a:ext cx="553188" cy="1437668"/>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210" name="Google Shape;5210;p19"/>
          <p:cNvGrpSpPr/>
          <p:nvPr/>
        </p:nvGrpSpPr>
        <p:grpSpPr>
          <a:xfrm rot="10800000" flipH="1">
            <a:off x="-421546" y="5291232"/>
            <a:ext cx="1796014" cy="1151152"/>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219" name="Google Shape;5219;p19"/>
          <p:cNvGrpSpPr/>
          <p:nvPr/>
        </p:nvGrpSpPr>
        <p:grpSpPr>
          <a:xfrm rot="10800000" flipH="1">
            <a:off x="-223786" y="5924230"/>
            <a:ext cx="1150745" cy="1115511"/>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239" name="Google Shape;5239;p19"/>
          <p:cNvGrpSpPr/>
          <p:nvPr/>
        </p:nvGrpSpPr>
        <p:grpSpPr>
          <a:xfrm rot="10800000" flipH="1">
            <a:off x="996985" y="5690300"/>
            <a:ext cx="559973" cy="1519333"/>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267" name="Google Shape;5267;p19"/>
          <p:cNvGrpSpPr/>
          <p:nvPr/>
        </p:nvGrpSpPr>
        <p:grpSpPr>
          <a:xfrm rot="10800000" flipH="1">
            <a:off x="1701121" y="5995617"/>
            <a:ext cx="843750" cy="1453939"/>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288" name="Google Shape;5288;p19"/>
          <p:cNvGrpSpPr/>
          <p:nvPr/>
        </p:nvGrpSpPr>
        <p:grpSpPr>
          <a:xfrm rot="10800000" flipH="1">
            <a:off x="2265168" y="6029217"/>
            <a:ext cx="1041403" cy="1459267"/>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311" name="Google Shape;5311;p19"/>
          <p:cNvGrpSpPr/>
          <p:nvPr/>
        </p:nvGrpSpPr>
        <p:grpSpPr>
          <a:xfrm>
            <a:off x="667143" y="3922164"/>
            <a:ext cx="557465" cy="729171"/>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334" name="Google Shape;5334;p19"/>
          <p:cNvGrpSpPr/>
          <p:nvPr/>
        </p:nvGrpSpPr>
        <p:grpSpPr>
          <a:xfrm rot="10800000" flipH="1">
            <a:off x="10999345" y="1058000"/>
            <a:ext cx="1582768" cy="1009432"/>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343" name="Google Shape;5343;p19"/>
          <p:cNvGrpSpPr/>
          <p:nvPr/>
        </p:nvGrpSpPr>
        <p:grpSpPr>
          <a:xfrm rot="10800000" flipH="1">
            <a:off x="11366213" y="259357"/>
            <a:ext cx="1386241" cy="1396017"/>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371" name="Google Shape;5371;p19"/>
          <p:cNvGrpSpPr/>
          <p:nvPr/>
        </p:nvGrpSpPr>
        <p:grpSpPr>
          <a:xfrm rot="10800000" flipH="1">
            <a:off x="11284594" y="-360493"/>
            <a:ext cx="490006" cy="1330575"/>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396" name="Google Shape;5396;p19"/>
          <p:cNvGrpSpPr/>
          <p:nvPr/>
        </p:nvGrpSpPr>
        <p:grpSpPr>
          <a:xfrm rot="-4992369">
            <a:off x="9617436" y="-342914"/>
            <a:ext cx="485747" cy="1256211"/>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
        <p:nvSpPr>
          <p:cNvPr id="5405" name="Google Shape;5405;p19"/>
          <p:cNvSpPr/>
          <p:nvPr/>
        </p:nvSpPr>
        <p:spPr>
          <a:xfrm rot="10800000" flipH="1">
            <a:off x="10628412" y="-166611"/>
            <a:ext cx="728920" cy="1173464"/>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06" name="Google Shape;5406;p19"/>
          <p:cNvSpPr/>
          <p:nvPr/>
        </p:nvSpPr>
        <p:spPr>
          <a:xfrm rot="10800000" flipH="1">
            <a:off x="10618964" y="-266317"/>
            <a:ext cx="646443" cy="1188751"/>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07" name="Google Shape;5407;p19"/>
          <p:cNvSpPr/>
          <p:nvPr/>
        </p:nvSpPr>
        <p:spPr>
          <a:xfrm rot="10800000" flipH="1">
            <a:off x="11055808" y="635526"/>
            <a:ext cx="226150" cy="187436"/>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08" name="Google Shape;5408;p19"/>
          <p:cNvSpPr/>
          <p:nvPr/>
        </p:nvSpPr>
        <p:spPr>
          <a:xfrm rot="10800000" flipH="1">
            <a:off x="10969350" y="473731"/>
            <a:ext cx="314056" cy="243576"/>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09" name="Google Shape;5409;p19"/>
          <p:cNvSpPr/>
          <p:nvPr/>
        </p:nvSpPr>
        <p:spPr>
          <a:xfrm rot="10800000" flipH="1">
            <a:off x="10859805" y="302768"/>
            <a:ext cx="433867" cy="29800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10" name="Google Shape;5410;p19"/>
          <p:cNvSpPr/>
          <p:nvPr/>
        </p:nvSpPr>
        <p:spPr>
          <a:xfrm rot="10800000" flipH="1">
            <a:off x="10771940" y="98215"/>
            <a:ext cx="500491" cy="279557"/>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11" name="Google Shape;5411;p19"/>
          <p:cNvSpPr/>
          <p:nvPr/>
        </p:nvSpPr>
        <p:spPr>
          <a:xfrm rot="10800000" flipH="1">
            <a:off x="10749722" y="-66189"/>
            <a:ext cx="312849" cy="19922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12" name="Google Shape;5412;p19"/>
          <p:cNvSpPr/>
          <p:nvPr/>
        </p:nvSpPr>
        <p:spPr>
          <a:xfrm rot="10800000" flipH="1">
            <a:off x="10803909" y="459940"/>
            <a:ext cx="35793"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13" name="Google Shape;5413;p19"/>
          <p:cNvSpPr/>
          <p:nvPr/>
        </p:nvSpPr>
        <p:spPr>
          <a:xfrm rot="10800000" flipH="1">
            <a:off x="10764802" y="422988"/>
            <a:ext cx="34686"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14" name="Google Shape;5414;p19"/>
          <p:cNvSpPr/>
          <p:nvPr/>
        </p:nvSpPr>
        <p:spPr>
          <a:xfrm rot="10800000" flipH="1">
            <a:off x="10749153" y="489100"/>
            <a:ext cx="35793"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15" name="Google Shape;5415;p19"/>
          <p:cNvSpPr/>
          <p:nvPr/>
        </p:nvSpPr>
        <p:spPr>
          <a:xfrm rot="10800000" flipH="1">
            <a:off x="11176147" y="291871"/>
            <a:ext cx="34686"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16" name="Google Shape;5416;p19"/>
          <p:cNvSpPr/>
          <p:nvPr/>
        </p:nvSpPr>
        <p:spPr>
          <a:xfrm rot="10800000" flipH="1">
            <a:off x="11132550" y="259351"/>
            <a:ext cx="34686"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17" name="Google Shape;5417;p19"/>
          <p:cNvSpPr/>
          <p:nvPr/>
        </p:nvSpPr>
        <p:spPr>
          <a:xfrm rot="10800000" flipH="1">
            <a:off x="10953703" y="514869"/>
            <a:ext cx="34686"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18" name="Google Shape;5418;p19"/>
          <p:cNvSpPr/>
          <p:nvPr/>
        </p:nvSpPr>
        <p:spPr>
          <a:xfrm rot="10800000" flipH="1">
            <a:off x="10928000" y="580980"/>
            <a:ext cx="35793"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19" name="Google Shape;5419;p19"/>
          <p:cNvSpPr/>
          <p:nvPr/>
        </p:nvSpPr>
        <p:spPr>
          <a:xfrm rot="10800000" flipH="1">
            <a:off x="11245446" y="631404"/>
            <a:ext cx="34686"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20" name="Google Shape;5420;p19"/>
          <p:cNvSpPr/>
          <p:nvPr/>
        </p:nvSpPr>
        <p:spPr>
          <a:xfrm rot="10800000" flipH="1">
            <a:off x="11190691" y="591060"/>
            <a:ext cx="34686"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21" name="Google Shape;5421;p19"/>
          <p:cNvSpPr/>
          <p:nvPr/>
        </p:nvSpPr>
        <p:spPr>
          <a:xfrm rot="10800000" flipH="1">
            <a:off x="11124741" y="828636"/>
            <a:ext cx="35793"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22" name="Google Shape;5422;p19"/>
          <p:cNvSpPr/>
          <p:nvPr/>
        </p:nvSpPr>
        <p:spPr>
          <a:xfrm rot="10800000" flipH="1">
            <a:off x="11161603" y="886922"/>
            <a:ext cx="34686"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23" name="Google Shape;5423;p19"/>
          <p:cNvSpPr/>
          <p:nvPr/>
        </p:nvSpPr>
        <p:spPr>
          <a:xfrm rot="-10392468" flipH="1">
            <a:off x="9782758" y="-141510"/>
            <a:ext cx="912550" cy="1148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24" name="Google Shape;5424;p19"/>
          <p:cNvSpPr/>
          <p:nvPr/>
        </p:nvSpPr>
        <p:spPr>
          <a:xfrm rot="-10392468" flipH="1">
            <a:off x="9880451" y="-277317"/>
            <a:ext cx="642874" cy="1175953"/>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25" name="Google Shape;5425;p19"/>
          <p:cNvSpPr/>
          <p:nvPr/>
        </p:nvSpPr>
        <p:spPr>
          <a:xfrm rot="-10392468" flipH="1">
            <a:off x="10318694" y="-79104"/>
            <a:ext cx="185895" cy="177823"/>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26" name="Google Shape;5426;p19"/>
          <p:cNvSpPr/>
          <p:nvPr/>
        </p:nvSpPr>
        <p:spPr>
          <a:xfrm rot="-10392468" flipH="1">
            <a:off x="10147993" y="98472"/>
            <a:ext cx="256339" cy="255765"/>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27" name="Google Shape;5427;p19"/>
          <p:cNvSpPr/>
          <p:nvPr/>
        </p:nvSpPr>
        <p:spPr>
          <a:xfrm rot="-10392468" flipH="1">
            <a:off x="10020171" y="219973"/>
            <a:ext cx="287673" cy="365355"/>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28" name="Google Shape;5428;p19"/>
          <p:cNvSpPr/>
          <p:nvPr/>
        </p:nvSpPr>
        <p:spPr>
          <a:xfrm rot="-10392468" flipH="1">
            <a:off x="10028149" y="393775"/>
            <a:ext cx="148192" cy="192705"/>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29" name="Google Shape;5429;p19"/>
          <p:cNvSpPr/>
          <p:nvPr/>
        </p:nvSpPr>
        <p:spPr>
          <a:xfrm rot="-10392468" flipH="1">
            <a:off x="9860915" y="549538"/>
            <a:ext cx="189983" cy="228116"/>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30" name="Google Shape;5430;p19"/>
          <p:cNvSpPr/>
          <p:nvPr/>
        </p:nvSpPr>
        <p:spPr>
          <a:xfrm rot="-10392468" flipH="1">
            <a:off x="9819325" y="682736"/>
            <a:ext cx="135660" cy="158035"/>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31" name="Google Shape;5431;p19"/>
          <p:cNvSpPr/>
          <p:nvPr/>
        </p:nvSpPr>
        <p:spPr>
          <a:xfrm rot="10800000" flipH="1">
            <a:off x="10620571" y="529449"/>
            <a:ext cx="38071"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32" name="Google Shape;5432;p19"/>
          <p:cNvSpPr/>
          <p:nvPr/>
        </p:nvSpPr>
        <p:spPr>
          <a:xfrm rot="-10392468" flipH="1">
            <a:off x="10388737" y="625984"/>
            <a:ext cx="38036"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33" name="Google Shape;5433;p19"/>
          <p:cNvSpPr/>
          <p:nvPr/>
        </p:nvSpPr>
        <p:spPr>
          <a:xfrm rot="-10392468" flipH="1">
            <a:off x="10381000" y="558444"/>
            <a:ext cx="38036"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34" name="Google Shape;5434;p19"/>
          <p:cNvSpPr/>
          <p:nvPr/>
        </p:nvSpPr>
        <p:spPr>
          <a:xfrm rot="-10392468" flipH="1">
            <a:off x="9886542" y="219541"/>
            <a:ext cx="38036"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35" name="Google Shape;5435;p19"/>
          <p:cNvSpPr/>
          <p:nvPr/>
        </p:nvSpPr>
        <p:spPr>
          <a:xfrm rot="-10392468" flipH="1">
            <a:off x="9890252" y="283181"/>
            <a:ext cx="38036"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36" name="Google Shape;5436;p19"/>
          <p:cNvSpPr/>
          <p:nvPr/>
        </p:nvSpPr>
        <p:spPr>
          <a:xfrm rot="-10392468" flipH="1">
            <a:off x="9957964" y="243869"/>
            <a:ext cx="38036"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37" name="Google Shape;5437;p19"/>
          <p:cNvSpPr/>
          <p:nvPr/>
        </p:nvSpPr>
        <p:spPr>
          <a:xfrm rot="-10392468" flipH="1">
            <a:off x="9977284" y="877033"/>
            <a:ext cx="38036"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38" name="Google Shape;5438;p19"/>
          <p:cNvSpPr/>
          <p:nvPr/>
        </p:nvSpPr>
        <p:spPr>
          <a:xfrm rot="-10392468" flipH="1">
            <a:off x="9932848" y="890844"/>
            <a:ext cx="36931"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39" name="Google Shape;5439;p19"/>
          <p:cNvSpPr/>
          <p:nvPr/>
        </p:nvSpPr>
        <p:spPr>
          <a:xfrm rot="-10392468" flipH="1">
            <a:off x="9797858" y="634416"/>
            <a:ext cx="38036"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40" name="Google Shape;5440;p19"/>
          <p:cNvSpPr/>
          <p:nvPr/>
        </p:nvSpPr>
        <p:spPr>
          <a:xfrm rot="-10392468" flipH="1">
            <a:off x="9802488" y="595453"/>
            <a:ext cx="38036"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41" name="Google Shape;5441;p19"/>
          <p:cNvSpPr/>
          <p:nvPr/>
        </p:nvSpPr>
        <p:spPr>
          <a:xfrm rot="-10392468" flipH="1">
            <a:off x="10437664" y="214241"/>
            <a:ext cx="38036"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42" name="Google Shape;5442;p19"/>
          <p:cNvSpPr/>
          <p:nvPr/>
        </p:nvSpPr>
        <p:spPr>
          <a:xfrm rot="-10392468" flipH="1">
            <a:off x="10064841" y="339014"/>
            <a:ext cx="38071"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sp>
        <p:nvSpPr>
          <p:cNvPr id="5443" name="Google Shape;5443;p19"/>
          <p:cNvSpPr/>
          <p:nvPr/>
        </p:nvSpPr>
        <p:spPr>
          <a:xfrm rot="-10392468" flipH="1">
            <a:off x="10352430" y="400460"/>
            <a:ext cx="38036" cy="30269"/>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298" tIns="121298" rIns="121298" bIns="121298" anchor="ctr" anchorCtr="0">
            <a:noAutofit/>
          </a:bodyPr>
          <a:lstStyle/>
          <a:p>
            <a:pPr marL="0" lvl="0" indent="0" algn="l" rtl="0">
              <a:spcBef>
                <a:spcPts val="0"/>
              </a:spcBef>
              <a:spcAft>
                <a:spcPts val="0"/>
              </a:spcAft>
              <a:buNone/>
            </a:pPr>
            <a:endParaRPr sz="2472"/>
          </a:p>
        </p:txBody>
      </p:sp>
      <p:grpSp>
        <p:nvGrpSpPr>
          <p:cNvPr id="5444" name="Google Shape;5444;p19"/>
          <p:cNvGrpSpPr/>
          <p:nvPr/>
        </p:nvGrpSpPr>
        <p:grpSpPr>
          <a:xfrm rot="10800000" flipH="1">
            <a:off x="9539076" y="5783901"/>
            <a:ext cx="580563" cy="758991"/>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467" name="Google Shape;5467;p19"/>
          <p:cNvGrpSpPr/>
          <p:nvPr/>
        </p:nvGrpSpPr>
        <p:grpSpPr>
          <a:xfrm rot="10800000" flipH="1">
            <a:off x="-294311" y="-248785"/>
            <a:ext cx="1995365" cy="1947369"/>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482" name="Google Shape;5482;p19"/>
          <p:cNvGrpSpPr/>
          <p:nvPr/>
        </p:nvGrpSpPr>
        <p:grpSpPr>
          <a:xfrm rot="10800000" flipH="1">
            <a:off x="-341422" y="245522"/>
            <a:ext cx="1579122" cy="2123636"/>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530" name="Google Shape;5530;p19"/>
          <p:cNvGrpSpPr/>
          <p:nvPr/>
        </p:nvGrpSpPr>
        <p:grpSpPr>
          <a:xfrm rot="10800000" flipH="1">
            <a:off x="10538979" y="5614396"/>
            <a:ext cx="1485316" cy="1527017"/>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592" name="Google Shape;5592;p19"/>
          <p:cNvGrpSpPr/>
          <p:nvPr/>
        </p:nvGrpSpPr>
        <p:grpSpPr>
          <a:xfrm rot="-5400000">
            <a:off x="7396700" y="6042699"/>
            <a:ext cx="1342667" cy="1119551"/>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Tree>
    <p:extLst>
      <p:ext uri="{BB962C8B-B14F-4D97-AF65-F5344CB8AC3E}">
        <p14:creationId xmlns:p14="http://schemas.microsoft.com/office/powerpoint/2010/main" val="331139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43"/>
        <p:cNvGrpSpPr/>
        <p:nvPr/>
      </p:nvGrpSpPr>
      <p:grpSpPr>
        <a:xfrm>
          <a:off x="0" y="0"/>
          <a:ext cx="0" cy="0"/>
          <a:chOff x="0" y="0"/>
          <a:chExt cx="0" cy="0"/>
        </a:xfrm>
      </p:grpSpPr>
    </p:spTree>
    <p:extLst>
      <p:ext uri="{BB962C8B-B14F-4D97-AF65-F5344CB8AC3E}">
        <p14:creationId xmlns:p14="http://schemas.microsoft.com/office/powerpoint/2010/main" val="372697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966403" y="527167"/>
            <a:ext cx="10220652" cy="54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184">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
        <p:nvSpPr>
          <p:cNvPr id="152" name="Google Shape;152;p16"/>
          <p:cNvSpPr txBox="1">
            <a:spLocks noGrp="1"/>
          </p:cNvSpPr>
          <p:nvPr>
            <p:ph type="subTitle" idx="1"/>
          </p:nvPr>
        </p:nvSpPr>
        <p:spPr>
          <a:xfrm>
            <a:off x="8040758" y="4853400"/>
            <a:ext cx="2965047" cy="7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27"/>
            </a:lvl2pPr>
            <a:lvl3pPr lvl="2" algn="ctr" rtl="0">
              <a:lnSpc>
                <a:spcPct val="100000"/>
              </a:lnSpc>
              <a:spcBef>
                <a:spcPts val="0"/>
              </a:spcBef>
              <a:spcAft>
                <a:spcPts val="0"/>
              </a:spcAft>
              <a:buSzPts val="1000"/>
              <a:buNone/>
              <a:defRPr sz="1327"/>
            </a:lvl3pPr>
            <a:lvl4pPr lvl="3" algn="ctr" rtl="0">
              <a:lnSpc>
                <a:spcPct val="100000"/>
              </a:lnSpc>
              <a:spcBef>
                <a:spcPts val="0"/>
              </a:spcBef>
              <a:spcAft>
                <a:spcPts val="0"/>
              </a:spcAft>
              <a:buSzPts val="1000"/>
              <a:buNone/>
              <a:defRPr sz="1327"/>
            </a:lvl4pPr>
            <a:lvl5pPr lvl="4" algn="ctr" rtl="0">
              <a:lnSpc>
                <a:spcPct val="100000"/>
              </a:lnSpc>
              <a:spcBef>
                <a:spcPts val="0"/>
              </a:spcBef>
              <a:spcAft>
                <a:spcPts val="0"/>
              </a:spcAft>
              <a:buSzPts val="1000"/>
              <a:buNone/>
              <a:defRPr sz="1327"/>
            </a:lvl5pPr>
            <a:lvl6pPr lvl="5" algn="ctr" rtl="0">
              <a:lnSpc>
                <a:spcPct val="100000"/>
              </a:lnSpc>
              <a:spcBef>
                <a:spcPts val="0"/>
              </a:spcBef>
              <a:spcAft>
                <a:spcPts val="0"/>
              </a:spcAft>
              <a:buSzPts val="1000"/>
              <a:buNone/>
              <a:defRPr sz="1327"/>
            </a:lvl6pPr>
            <a:lvl7pPr lvl="6" algn="ctr" rtl="0">
              <a:lnSpc>
                <a:spcPct val="100000"/>
              </a:lnSpc>
              <a:spcBef>
                <a:spcPts val="0"/>
              </a:spcBef>
              <a:spcAft>
                <a:spcPts val="0"/>
              </a:spcAft>
              <a:buSzPts val="1000"/>
              <a:buNone/>
              <a:defRPr sz="1327"/>
            </a:lvl7pPr>
            <a:lvl8pPr lvl="7" algn="ctr" rtl="0">
              <a:lnSpc>
                <a:spcPct val="100000"/>
              </a:lnSpc>
              <a:spcBef>
                <a:spcPts val="0"/>
              </a:spcBef>
              <a:spcAft>
                <a:spcPts val="0"/>
              </a:spcAft>
              <a:buSzPts val="1000"/>
              <a:buNone/>
              <a:defRPr sz="1327"/>
            </a:lvl8pPr>
            <a:lvl9pPr lvl="8" algn="ctr" rtl="0">
              <a:lnSpc>
                <a:spcPct val="100000"/>
              </a:lnSpc>
              <a:spcBef>
                <a:spcPts val="0"/>
              </a:spcBef>
              <a:spcAft>
                <a:spcPts val="0"/>
              </a:spcAft>
              <a:buSzPts val="1000"/>
              <a:buNone/>
              <a:defRPr sz="1327"/>
            </a:lvl9pPr>
          </a:lstStyle>
          <a:p>
            <a:endParaRPr/>
          </a:p>
        </p:txBody>
      </p:sp>
      <p:sp>
        <p:nvSpPr>
          <p:cNvPr id="153" name="Google Shape;153;p16"/>
          <p:cNvSpPr txBox="1">
            <a:spLocks noGrp="1"/>
          </p:cNvSpPr>
          <p:nvPr>
            <p:ph type="subTitle" idx="2"/>
          </p:nvPr>
        </p:nvSpPr>
        <p:spPr>
          <a:xfrm>
            <a:off x="1148285" y="4853400"/>
            <a:ext cx="2965047" cy="7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27"/>
            </a:lvl2pPr>
            <a:lvl3pPr lvl="2" algn="ctr" rtl="0">
              <a:lnSpc>
                <a:spcPct val="100000"/>
              </a:lnSpc>
              <a:spcBef>
                <a:spcPts val="0"/>
              </a:spcBef>
              <a:spcAft>
                <a:spcPts val="0"/>
              </a:spcAft>
              <a:buSzPts val="1000"/>
              <a:buNone/>
              <a:defRPr sz="1327"/>
            </a:lvl3pPr>
            <a:lvl4pPr lvl="3" algn="ctr" rtl="0">
              <a:lnSpc>
                <a:spcPct val="100000"/>
              </a:lnSpc>
              <a:spcBef>
                <a:spcPts val="0"/>
              </a:spcBef>
              <a:spcAft>
                <a:spcPts val="0"/>
              </a:spcAft>
              <a:buSzPts val="1000"/>
              <a:buNone/>
              <a:defRPr sz="1327"/>
            </a:lvl4pPr>
            <a:lvl5pPr lvl="4" algn="ctr" rtl="0">
              <a:lnSpc>
                <a:spcPct val="100000"/>
              </a:lnSpc>
              <a:spcBef>
                <a:spcPts val="0"/>
              </a:spcBef>
              <a:spcAft>
                <a:spcPts val="0"/>
              </a:spcAft>
              <a:buSzPts val="1000"/>
              <a:buNone/>
              <a:defRPr sz="1327"/>
            </a:lvl5pPr>
            <a:lvl6pPr lvl="5" algn="ctr" rtl="0">
              <a:lnSpc>
                <a:spcPct val="100000"/>
              </a:lnSpc>
              <a:spcBef>
                <a:spcPts val="0"/>
              </a:spcBef>
              <a:spcAft>
                <a:spcPts val="0"/>
              </a:spcAft>
              <a:buSzPts val="1000"/>
              <a:buNone/>
              <a:defRPr sz="1327"/>
            </a:lvl6pPr>
            <a:lvl7pPr lvl="6" algn="ctr" rtl="0">
              <a:lnSpc>
                <a:spcPct val="100000"/>
              </a:lnSpc>
              <a:spcBef>
                <a:spcPts val="0"/>
              </a:spcBef>
              <a:spcAft>
                <a:spcPts val="0"/>
              </a:spcAft>
              <a:buSzPts val="1000"/>
              <a:buNone/>
              <a:defRPr sz="1327"/>
            </a:lvl7pPr>
            <a:lvl8pPr lvl="7" algn="ctr" rtl="0">
              <a:lnSpc>
                <a:spcPct val="100000"/>
              </a:lnSpc>
              <a:spcBef>
                <a:spcPts val="0"/>
              </a:spcBef>
              <a:spcAft>
                <a:spcPts val="0"/>
              </a:spcAft>
              <a:buSzPts val="1000"/>
              <a:buNone/>
              <a:defRPr sz="1327"/>
            </a:lvl8pPr>
            <a:lvl9pPr lvl="8" algn="ctr" rtl="0">
              <a:lnSpc>
                <a:spcPct val="100000"/>
              </a:lnSpc>
              <a:spcBef>
                <a:spcPts val="0"/>
              </a:spcBef>
              <a:spcAft>
                <a:spcPts val="0"/>
              </a:spcAft>
              <a:buSzPts val="1000"/>
              <a:buNone/>
              <a:defRPr sz="1327"/>
            </a:lvl9pPr>
          </a:lstStyle>
          <a:p>
            <a:endParaRPr/>
          </a:p>
        </p:txBody>
      </p:sp>
      <p:sp>
        <p:nvSpPr>
          <p:cNvPr id="154" name="Google Shape;154;p16"/>
          <p:cNvSpPr txBox="1">
            <a:spLocks noGrp="1"/>
          </p:cNvSpPr>
          <p:nvPr>
            <p:ph type="subTitle" idx="3"/>
          </p:nvPr>
        </p:nvSpPr>
        <p:spPr>
          <a:xfrm>
            <a:off x="4598397" y="2197300"/>
            <a:ext cx="2965047" cy="7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327"/>
            </a:lvl2pPr>
            <a:lvl3pPr lvl="2" algn="ctr" rtl="0">
              <a:lnSpc>
                <a:spcPct val="100000"/>
              </a:lnSpc>
              <a:spcBef>
                <a:spcPts val="0"/>
              </a:spcBef>
              <a:spcAft>
                <a:spcPts val="0"/>
              </a:spcAft>
              <a:buSzPts val="1000"/>
              <a:buNone/>
              <a:defRPr sz="1327"/>
            </a:lvl3pPr>
            <a:lvl4pPr lvl="3" algn="ctr" rtl="0">
              <a:lnSpc>
                <a:spcPct val="100000"/>
              </a:lnSpc>
              <a:spcBef>
                <a:spcPts val="0"/>
              </a:spcBef>
              <a:spcAft>
                <a:spcPts val="0"/>
              </a:spcAft>
              <a:buSzPts val="1000"/>
              <a:buNone/>
              <a:defRPr sz="1327"/>
            </a:lvl4pPr>
            <a:lvl5pPr lvl="4" algn="ctr" rtl="0">
              <a:lnSpc>
                <a:spcPct val="100000"/>
              </a:lnSpc>
              <a:spcBef>
                <a:spcPts val="0"/>
              </a:spcBef>
              <a:spcAft>
                <a:spcPts val="0"/>
              </a:spcAft>
              <a:buSzPts val="1000"/>
              <a:buNone/>
              <a:defRPr sz="1327"/>
            </a:lvl5pPr>
            <a:lvl6pPr lvl="5" algn="ctr" rtl="0">
              <a:lnSpc>
                <a:spcPct val="100000"/>
              </a:lnSpc>
              <a:spcBef>
                <a:spcPts val="0"/>
              </a:spcBef>
              <a:spcAft>
                <a:spcPts val="0"/>
              </a:spcAft>
              <a:buSzPts val="1000"/>
              <a:buNone/>
              <a:defRPr sz="1327"/>
            </a:lvl6pPr>
            <a:lvl7pPr lvl="6" algn="ctr" rtl="0">
              <a:lnSpc>
                <a:spcPct val="100000"/>
              </a:lnSpc>
              <a:spcBef>
                <a:spcPts val="0"/>
              </a:spcBef>
              <a:spcAft>
                <a:spcPts val="0"/>
              </a:spcAft>
              <a:buSzPts val="1000"/>
              <a:buNone/>
              <a:defRPr sz="1327"/>
            </a:lvl7pPr>
            <a:lvl8pPr lvl="7" algn="ctr" rtl="0">
              <a:lnSpc>
                <a:spcPct val="100000"/>
              </a:lnSpc>
              <a:spcBef>
                <a:spcPts val="0"/>
              </a:spcBef>
              <a:spcAft>
                <a:spcPts val="0"/>
              </a:spcAft>
              <a:buSzPts val="1000"/>
              <a:buNone/>
              <a:defRPr sz="1327"/>
            </a:lvl8pPr>
            <a:lvl9pPr lvl="8" algn="ctr" rtl="0">
              <a:lnSpc>
                <a:spcPct val="100000"/>
              </a:lnSpc>
              <a:spcBef>
                <a:spcPts val="0"/>
              </a:spcBef>
              <a:spcAft>
                <a:spcPts val="0"/>
              </a:spcAft>
              <a:buSzPts val="1000"/>
              <a:buNone/>
              <a:defRPr sz="1327"/>
            </a:lvl9pPr>
          </a:lstStyle>
          <a:p>
            <a:endParaRPr/>
          </a:p>
        </p:txBody>
      </p:sp>
      <p:grpSp>
        <p:nvGrpSpPr>
          <p:cNvPr id="155" name="Google Shape;155;p16"/>
          <p:cNvGrpSpPr/>
          <p:nvPr/>
        </p:nvGrpSpPr>
        <p:grpSpPr>
          <a:xfrm>
            <a:off x="168637" y="230472"/>
            <a:ext cx="12730316" cy="6089377"/>
            <a:chOff x="126791" y="172852"/>
            <a:chExt cx="9571416" cy="4567033"/>
          </a:xfrm>
        </p:grpSpPr>
        <p:grpSp>
          <p:nvGrpSpPr>
            <p:cNvPr id="156" name="Google Shape;156;p16"/>
            <p:cNvGrpSpPr/>
            <p:nvPr/>
          </p:nvGrpSpPr>
          <p:grpSpPr>
            <a:xfrm>
              <a:off x="593313" y="2342128"/>
              <a:ext cx="8082992" cy="2397757"/>
              <a:chOff x="593313" y="2342128"/>
              <a:chExt cx="8082992" cy="2397757"/>
            </a:xfrm>
          </p:grpSpPr>
          <p:sp>
            <p:nvSpPr>
              <p:cNvPr id="157" name="Google Shape;157;p16"/>
              <p:cNvSpPr/>
              <p:nvPr/>
            </p:nvSpPr>
            <p:spPr>
              <a:xfrm flipH="1">
                <a:off x="8320788" y="45003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58" name="Google Shape;158;p16"/>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59" name="Google Shape;159;p16"/>
              <p:cNvSpPr/>
              <p:nvPr/>
            </p:nvSpPr>
            <p:spPr>
              <a:xfrm flipH="1">
                <a:off x="593313" y="345850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
          <p:nvSpPr>
            <p:cNvPr id="160" name="Google Shape;160;p16"/>
            <p:cNvSpPr/>
            <p:nvPr/>
          </p:nvSpPr>
          <p:spPr>
            <a:xfrm rot="-126081" flipH="1">
              <a:off x="144232" y="248232"/>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161" name="Google Shape;161;p16"/>
            <p:cNvSpPr/>
            <p:nvPr/>
          </p:nvSpPr>
          <p:spPr>
            <a:xfrm rot="-126103" flipH="1">
              <a:off x="6944311" y="222419"/>
              <a:ext cx="2728987" cy="1408385"/>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
        <p:nvSpPr>
          <p:cNvPr id="162" name="Google Shape;162;p16"/>
          <p:cNvSpPr txBox="1">
            <a:spLocks noGrp="1"/>
          </p:cNvSpPr>
          <p:nvPr>
            <p:ph type="ctrTitle" idx="4"/>
          </p:nvPr>
        </p:nvSpPr>
        <p:spPr>
          <a:xfrm>
            <a:off x="1315271" y="4427267"/>
            <a:ext cx="2631075" cy="565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387"/>
            </a:lvl1pPr>
            <a:lvl2pPr lvl="1" algn="ctr" rtl="0">
              <a:spcBef>
                <a:spcPts val="0"/>
              </a:spcBef>
              <a:spcAft>
                <a:spcPts val="0"/>
              </a:spcAft>
              <a:buSzPts val="1800"/>
              <a:buNone/>
              <a:defRPr sz="2387" b="0"/>
            </a:lvl2pPr>
            <a:lvl3pPr lvl="2" algn="ctr" rtl="0">
              <a:spcBef>
                <a:spcPts val="0"/>
              </a:spcBef>
              <a:spcAft>
                <a:spcPts val="0"/>
              </a:spcAft>
              <a:buSzPts val="1800"/>
              <a:buNone/>
              <a:defRPr sz="2387" b="0"/>
            </a:lvl3pPr>
            <a:lvl4pPr lvl="3" algn="ctr" rtl="0">
              <a:spcBef>
                <a:spcPts val="0"/>
              </a:spcBef>
              <a:spcAft>
                <a:spcPts val="0"/>
              </a:spcAft>
              <a:buSzPts val="1800"/>
              <a:buNone/>
              <a:defRPr sz="2387" b="0"/>
            </a:lvl4pPr>
            <a:lvl5pPr lvl="4" algn="ctr" rtl="0">
              <a:spcBef>
                <a:spcPts val="0"/>
              </a:spcBef>
              <a:spcAft>
                <a:spcPts val="0"/>
              </a:spcAft>
              <a:buSzPts val="1800"/>
              <a:buNone/>
              <a:defRPr sz="2387" b="0"/>
            </a:lvl5pPr>
            <a:lvl6pPr lvl="5" algn="ctr" rtl="0">
              <a:spcBef>
                <a:spcPts val="0"/>
              </a:spcBef>
              <a:spcAft>
                <a:spcPts val="0"/>
              </a:spcAft>
              <a:buSzPts val="1800"/>
              <a:buNone/>
              <a:defRPr sz="2387" b="0"/>
            </a:lvl6pPr>
            <a:lvl7pPr lvl="6" algn="ctr" rtl="0">
              <a:spcBef>
                <a:spcPts val="0"/>
              </a:spcBef>
              <a:spcAft>
                <a:spcPts val="0"/>
              </a:spcAft>
              <a:buSzPts val="1800"/>
              <a:buNone/>
              <a:defRPr sz="2387" b="0"/>
            </a:lvl7pPr>
            <a:lvl8pPr lvl="7" algn="ctr" rtl="0">
              <a:spcBef>
                <a:spcPts val="0"/>
              </a:spcBef>
              <a:spcAft>
                <a:spcPts val="0"/>
              </a:spcAft>
              <a:buSzPts val="1800"/>
              <a:buNone/>
              <a:defRPr sz="2387" b="0"/>
            </a:lvl8pPr>
            <a:lvl9pPr lvl="8" algn="ctr" rtl="0">
              <a:spcBef>
                <a:spcPts val="0"/>
              </a:spcBef>
              <a:spcAft>
                <a:spcPts val="0"/>
              </a:spcAft>
              <a:buSzPts val="1800"/>
              <a:buNone/>
              <a:defRPr sz="2387" b="0"/>
            </a:lvl9pPr>
          </a:lstStyle>
          <a:p>
            <a:endParaRPr/>
          </a:p>
        </p:txBody>
      </p:sp>
      <p:sp>
        <p:nvSpPr>
          <p:cNvPr id="163" name="Google Shape;163;p16"/>
          <p:cNvSpPr txBox="1">
            <a:spLocks noGrp="1"/>
          </p:cNvSpPr>
          <p:nvPr>
            <p:ph type="ctrTitle" idx="5"/>
          </p:nvPr>
        </p:nvSpPr>
        <p:spPr>
          <a:xfrm>
            <a:off x="4761188" y="1632100"/>
            <a:ext cx="2631075" cy="565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387"/>
            </a:lvl1pPr>
            <a:lvl2pPr lvl="1" algn="ctr" rtl="0">
              <a:spcBef>
                <a:spcPts val="0"/>
              </a:spcBef>
              <a:spcAft>
                <a:spcPts val="0"/>
              </a:spcAft>
              <a:buSzPts val="1800"/>
              <a:buNone/>
              <a:defRPr sz="2387" b="0"/>
            </a:lvl2pPr>
            <a:lvl3pPr lvl="2" algn="ctr" rtl="0">
              <a:spcBef>
                <a:spcPts val="0"/>
              </a:spcBef>
              <a:spcAft>
                <a:spcPts val="0"/>
              </a:spcAft>
              <a:buSzPts val="1800"/>
              <a:buNone/>
              <a:defRPr sz="2387" b="0"/>
            </a:lvl3pPr>
            <a:lvl4pPr lvl="3" algn="ctr" rtl="0">
              <a:spcBef>
                <a:spcPts val="0"/>
              </a:spcBef>
              <a:spcAft>
                <a:spcPts val="0"/>
              </a:spcAft>
              <a:buSzPts val="1800"/>
              <a:buNone/>
              <a:defRPr sz="2387" b="0"/>
            </a:lvl4pPr>
            <a:lvl5pPr lvl="4" algn="ctr" rtl="0">
              <a:spcBef>
                <a:spcPts val="0"/>
              </a:spcBef>
              <a:spcAft>
                <a:spcPts val="0"/>
              </a:spcAft>
              <a:buSzPts val="1800"/>
              <a:buNone/>
              <a:defRPr sz="2387" b="0"/>
            </a:lvl5pPr>
            <a:lvl6pPr lvl="5" algn="ctr" rtl="0">
              <a:spcBef>
                <a:spcPts val="0"/>
              </a:spcBef>
              <a:spcAft>
                <a:spcPts val="0"/>
              </a:spcAft>
              <a:buSzPts val="1800"/>
              <a:buNone/>
              <a:defRPr sz="2387" b="0"/>
            </a:lvl6pPr>
            <a:lvl7pPr lvl="6" algn="ctr" rtl="0">
              <a:spcBef>
                <a:spcPts val="0"/>
              </a:spcBef>
              <a:spcAft>
                <a:spcPts val="0"/>
              </a:spcAft>
              <a:buSzPts val="1800"/>
              <a:buNone/>
              <a:defRPr sz="2387" b="0"/>
            </a:lvl7pPr>
            <a:lvl8pPr lvl="7" algn="ctr" rtl="0">
              <a:spcBef>
                <a:spcPts val="0"/>
              </a:spcBef>
              <a:spcAft>
                <a:spcPts val="0"/>
              </a:spcAft>
              <a:buSzPts val="1800"/>
              <a:buNone/>
              <a:defRPr sz="2387" b="0"/>
            </a:lvl8pPr>
            <a:lvl9pPr lvl="8" algn="ctr" rtl="0">
              <a:spcBef>
                <a:spcPts val="0"/>
              </a:spcBef>
              <a:spcAft>
                <a:spcPts val="0"/>
              </a:spcAft>
              <a:buSzPts val="1800"/>
              <a:buNone/>
              <a:defRPr sz="2387" b="0"/>
            </a:lvl9pPr>
          </a:lstStyle>
          <a:p>
            <a:endParaRPr/>
          </a:p>
        </p:txBody>
      </p:sp>
      <p:sp>
        <p:nvSpPr>
          <p:cNvPr id="164" name="Google Shape;164;p16"/>
          <p:cNvSpPr txBox="1">
            <a:spLocks noGrp="1"/>
          </p:cNvSpPr>
          <p:nvPr>
            <p:ph type="ctrTitle" idx="6"/>
          </p:nvPr>
        </p:nvSpPr>
        <p:spPr>
          <a:xfrm>
            <a:off x="8207744" y="4427267"/>
            <a:ext cx="2631075" cy="565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2387"/>
            </a:lvl1pPr>
            <a:lvl2pPr lvl="1" algn="ctr" rtl="0">
              <a:spcBef>
                <a:spcPts val="0"/>
              </a:spcBef>
              <a:spcAft>
                <a:spcPts val="0"/>
              </a:spcAft>
              <a:buSzPts val="1800"/>
              <a:buNone/>
              <a:defRPr sz="2387" b="0"/>
            </a:lvl2pPr>
            <a:lvl3pPr lvl="2" algn="ctr" rtl="0">
              <a:spcBef>
                <a:spcPts val="0"/>
              </a:spcBef>
              <a:spcAft>
                <a:spcPts val="0"/>
              </a:spcAft>
              <a:buSzPts val="1800"/>
              <a:buNone/>
              <a:defRPr sz="2387" b="0"/>
            </a:lvl3pPr>
            <a:lvl4pPr lvl="3" algn="ctr" rtl="0">
              <a:spcBef>
                <a:spcPts val="0"/>
              </a:spcBef>
              <a:spcAft>
                <a:spcPts val="0"/>
              </a:spcAft>
              <a:buSzPts val="1800"/>
              <a:buNone/>
              <a:defRPr sz="2387" b="0"/>
            </a:lvl4pPr>
            <a:lvl5pPr lvl="4" algn="ctr" rtl="0">
              <a:spcBef>
                <a:spcPts val="0"/>
              </a:spcBef>
              <a:spcAft>
                <a:spcPts val="0"/>
              </a:spcAft>
              <a:buSzPts val="1800"/>
              <a:buNone/>
              <a:defRPr sz="2387" b="0"/>
            </a:lvl5pPr>
            <a:lvl6pPr lvl="5" algn="ctr" rtl="0">
              <a:spcBef>
                <a:spcPts val="0"/>
              </a:spcBef>
              <a:spcAft>
                <a:spcPts val="0"/>
              </a:spcAft>
              <a:buSzPts val="1800"/>
              <a:buNone/>
              <a:defRPr sz="2387" b="0"/>
            </a:lvl6pPr>
            <a:lvl7pPr lvl="6" algn="ctr" rtl="0">
              <a:spcBef>
                <a:spcPts val="0"/>
              </a:spcBef>
              <a:spcAft>
                <a:spcPts val="0"/>
              </a:spcAft>
              <a:buSzPts val="1800"/>
              <a:buNone/>
              <a:defRPr sz="2387" b="0"/>
            </a:lvl7pPr>
            <a:lvl8pPr lvl="7" algn="ctr" rtl="0">
              <a:spcBef>
                <a:spcPts val="0"/>
              </a:spcBef>
              <a:spcAft>
                <a:spcPts val="0"/>
              </a:spcAft>
              <a:buSzPts val="1800"/>
              <a:buNone/>
              <a:defRPr sz="2387" b="0"/>
            </a:lvl8pPr>
            <a:lvl9pPr lvl="8" algn="ctr" rtl="0">
              <a:spcBef>
                <a:spcPts val="0"/>
              </a:spcBef>
              <a:spcAft>
                <a:spcPts val="0"/>
              </a:spcAft>
              <a:buSzPts val="1800"/>
              <a:buNone/>
              <a:defRPr sz="2387" b="0"/>
            </a:lvl9pPr>
          </a:lstStyle>
          <a:p>
            <a:endParaRPr/>
          </a:p>
        </p:txBody>
      </p:sp>
    </p:spTree>
    <p:extLst>
      <p:ext uri="{BB962C8B-B14F-4D97-AF65-F5344CB8AC3E}">
        <p14:creationId xmlns:p14="http://schemas.microsoft.com/office/powerpoint/2010/main" val="134475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92" y="275035"/>
            <a:ext cx="10945654" cy="1143000"/>
          </a:xfrm>
          <a:prstGeom prst="rect">
            <a:avLst/>
          </a:prstGeom>
        </p:spPr>
        <p:txBody>
          <a:bodyPr lIns="51389" tIns="25695" rIns="51389" bIns="25695"/>
          <a:lstStyle/>
          <a:p>
            <a:r>
              <a:rPr lang="en-US" smtClean="0"/>
              <a:t>Click to edit Master title style</a:t>
            </a:r>
            <a:endParaRPr lang="vi-VN"/>
          </a:p>
        </p:txBody>
      </p:sp>
      <p:sp>
        <p:nvSpPr>
          <p:cNvPr id="3" name="Content Placeholder 2"/>
          <p:cNvSpPr>
            <a:spLocks noGrp="1"/>
          </p:cNvSpPr>
          <p:nvPr>
            <p:ph idx="1"/>
          </p:nvPr>
        </p:nvSpPr>
        <p:spPr>
          <a:xfrm>
            <a:off x="608092" y="1600201"/>
            <a:ext cx="10945654" cy="4525567"/>
          </a:xfrm>
          <a:prstGeom prst="rect">
            <a:avLst/>
          </a:prstGeom>
        </p:spPr>
        <p:txBody>
          <a:bodyPr lIns="51389" tIns="25695" rIns="51389" bIns="2569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xfrm>
            <a:off x="608092" y="6244828"/>
            <a:ext cx="2837762" cy="476251"/>
          </a:xfrm>
          <a:prstGeom prst="rect">
            <a:avLst/>
          </a:prstGeom>
          <a:ln/>
        </p:spPr>
        <p:txBody>
          <a:bodyPr lIns="51389" tIns="25695" rIns="51389" bIns="25695"/>
          <a:lstStyle>
            <a:lvl1pPr>
              <a:defRPr/>
            </a:lvl1pPr>
          </a:lstStyle>
          <a:p>
            <a:pPr>
              <a:defRPr/>
            </a:pPr>
            <a:endParaRPr lang="en-US"/>
          </a:p>
        </p:txBody>
      </p:sp>
      <p:sp>
        <p:nvSpPr>
          <p:cNvPr id="5" name="Rectangle 5"/>
          <p:cNvSpPr>
            <a:spLocks noGrp="1" noChangeArrowheads="1"/>
          </p:cNvSpPr>
          <p:nvPr>
            <p:ph type="ftr" sz="quarter" idx="11"/>
          </p:nvPr>
        </p:nvSpPr>
        <p:spPr>
          <a:xfrm>
            <a:off x="4155296" y="6244828"/>
            <a:ext cx="3851249" cy="476251"/>
          </a:xfrm>
          <a:prstGeom prst="rect">
            <a:avLst/>
          </a:prstGeom>
          <a:ln/>
        </p:spPr>
        <p:txBody>
          <a:bodyPr lIns="51389" tIns="25695" rIns="51389" bIns="25695"/>
          <a:lstStyle>
            <a:lvl1pPr>
              <a:defRPr/>
            </a:lvl1pPr>
          </a:lstStyle>
          <a:p>
            <a:pPr>
              <a:defRPr/>
            </a:pPr>
            <a:endParaRPr lang="en-US"/>
          </a:p>
        </p:txBody>
      </p:sp>
      <p:sp>
        <p:nvSpPr>
          <p:cNvPr id="6" name="Rectangle 6"/>
          <p:cNvSpPr>
            <a:spLocks noGrp="1" noChangeArrowheads="1"/>
          </p:cNvSpPr>
          <p:nvPr>
            <p:ph type="sldNum" sz="quarter" idx="12"/>
          </p:nvPr>
        </p:nvSpPr>
        <p:spPr>
          <a:xfrm>
            <a:off x="8715984" y="6244828"/>
            <a:ext cx="2837762" cy="476251"/>
          </a:xfrm>
          <a:prstGeom prst="rect">
            <a:avLst/>
          </a:prstGeom>
          <a:ln/>
        </p:spPr>
        <p:txBody>
          <a:bodyPr lIns="51389" tIns="25695" rIns="51389" bIns="25695"/>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39569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6"/>
              </a:buClr>
              <a:buSzPts val="3500"/>
              <a:buFont typeface="Londrina Solid"/>
              <a:buNone/>
              <a:defRPr sz="3500">
                <a:solidFill>
                  <a:schemeClr val="accent6"/>
                </a:solidFill>
                <a:latin typeface="Londrina Solid"/>
                <a:ea typeface="Londrina Solid"/>
                <a:cs typeface="Londrina Solid"/>
                <a:sym typeface="Londrina Solid"/>
              </a:defRPr>
            </a:lvl1pPr>
            <a:lvl2pPr lvl="1">
              <a:lnSpc>
                <a:spcPct val="100000"/>
              </a:lnSpc>
              <a:spcBef>
                <a:spcPts val="0"/>
              </a:spcBef>
              <a:spcAft>
                <a:spcPts val="0"/>
              </a:spcAft>
              <a:buClr>
                <a:schemeClr val="accent6"/>
              </a:buClr>
              <a:buSzPts val="2800"/>
              <a:buNone/>
              <a:defRPr sz="2800">
                <a:solidFill>
                  <a:schemeClr val="accent6"/>
                </a:solidFill>
              </a:defRPr>
            </a:lvl2pPr>
            <a:lvl3pPr lvl="2">
              <a:lnSpc>
                <a:spcPct val="100000"/>
              </a:lnSpc>
              <a:spcBef>
                <a:spcPts val="0"/>
              </a:spcBef>
              <a:spcAft>
                <a:spcPts val="0"/>
              </a:spcAft>
              <a:buClr>
                <a:schemeClr val="accent6"/>
              </a:buClr>
              <a:buSzPts val="2800"/>
              <a:buNone/>
              <a:defRPr sz="2800">
                <a:solidFill>
                  <a:schemeClr val="accent6"/>
                </a:solidFill>
              </a:defRPr>
            </a:lvl3pPr>
            <a:lvl4pPr lvl="3">
              <a:lnSpc>
                <a:spcPct val="100000"/>
              </a:lnSpc>
              <a:spcBef>
                <a:spcPts val="0"/>
              </a:spcBef>
              <a:spcAft>
                <a:spcPts val="0"/>
              </a:spcAft>
              <a:buClr>
                <a:schemeClr val="accent6"/>
              </a:buClr>
              <a:buSzPts val="2800"/>
              <a:buNone/>
              <a:defRPr sz="2800">
                <a:solidFill>
                  <a:schemeClr val="accent6"/>
                </a:solidFill>
              </a:defRPr>
            </a:lvl4pPr>
            <a:lvl5pPr lvl="4">
              <a:lnSpc>
                <a:spcPct val="100000"/>
              </a:lnSpc>
              <a:spcBef>
                <a:spcPts val="0"/>
              </a:spcBef>
              <a:spcAft>
                <a:spcPts val="0"/>
              </a:spcAft>
              <a:buClr>
                <a:schemeClr val="accent6"/>
              </a:buClr>
              <a:buSzPts val="2800"/>
              <a:buNone/>
              <a:defRPr sz="2800">
                <a:solidFill>
                  <a:schemeClr val="accent6"/>
                </a:solidFill>
              </a:defRPr>
            </a:lvl5pPr>
            <a:lvl6pPr lvl="5">
              <a:lnSpc>
                <a:spcPct val="100000"/>
              </a:lnSpc>
              <a:spcBef>
                <a:spcPts val="0"/>
              </a:spcBef>
              <a:spcAft>
                <a:spcPts val="0"/>
              </a:spcAft>
              <a:buClr>
                <a:schemeClr val="accent6"/>
              </a:buClr>
              <a:buSzPts val="2800"/>
              <a:buNone/>
              <a:defRPr sz="2800">
                <a:solidFill>
                  <a:schemeClr val="accent6"/>
                </a:solidFill>
              </a:defRPr>
            </a:lvl6pPr>
            <a:lvl7pPr lvl="6">
              <a:lnSpc>
                <a:spcPct val="100000"/>
              </a:lnSpc>
              <a:spcBef>
                <a:spcPts val="0"/>
              </a:spcBef>
              <a:spcAft>
                <a:spcPts val="0"/>
              </a:spcAft>
              <a:buClr>
                <a:schemeClr val="accent6"/>
              </a:buClr>
              <a:buSzPts val="2800"/>
              <a:buNone/>
              <a:defRPr sz="2800">
                <a:solidFill>
                  <a:schemeClr val="accent6"/>
                </a:solidFill>
              </a:defRPr>
            </a:lvl7pPr>
            <a:lvl8pPr lvl="7">
              <a:lnSpc>
                <a:spcPct val="100000"/>
              </a:lnSpc>
              <a:spcBef>
                <a:spcPts val="0"/>
              </a:spcBef>
              <a:spcAft>
                <a:spcPts val="0"/>
              </a:spcAft>
              <a:buClr>
                <a:schemeClr val="accent6"/>
              </a:buClr>
              <a:buSzPts val="2800"/>
              <a:buNone/>
              <a:defRPr sz="2800">
                <a:solidFill>
                  <a:schemeClr val="accent6"/>
                </a:solidFill>
              </a:defRPr>
            </a:lvl8pPr>
            <a:lvl9pPr lvl="8">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1pPr>
            <a:lvl2pPr marL="914400" lvl="1"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2pPr>
            <a:lvl3pPr marL="1371600" lvl="2"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3pPr>
            <a:lvl4pPr marL="1828800" lvl="3"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4pPr>
            <a:lvl5pPr marL="2286000" lvl="4"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5pPr>
            <a:lvl6pPr marL="2743200" lvl="5"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6pPr>
            <a:lvl7pPr marL="3200400" lvl="6"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7pPr>
            <a:lvl8pPr marL="3657600" lvl="7"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8pPr>
            <a:lvl9pPr marL="4114800" lvl="8"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9pPr>
          </a:lstStyle>
          <a:p>
            <a:endParaRPr/>
          </a:p>
        </p:txBody>
      </p:sp>
      <p:sp>
        <p:nvSpPr>
          <p:cNvPr id="2" name="TextBox 1">
            <a:extLst>
              <a:ext uri="{FF2B5EF4-FFF2-40B4-BE49-F238E27FC236}">
                <a16:creationId xmlns:a16="http://schemas.microsoft.com/office/drawing/2014/main" id="{5543F9BB-035A-CFC7-E87F-66F9591BF156}"/>
              </a:ext>
            </a:extLst>
          </p:cNvPr>
          <p:cNvSpPr txBox="1"/>
          <p:nvPr userDrawn="1"/>
        </p:nvSpPr>
        <p:spPr>
          <a:xfrm>
            <a:off x="4357992" y="7391400"/>
            <a:ext cx="912138" cy="473848"/>
          </a:xfrm>
          <a:prstGeom prst="rect">
            <a:avLst/>
          </a:prstGeom>
          <a:noFill/>
        </p:spPr>
        <p:txBody>
          <a:bodyPr wrap="square" rtlCol="0">
            <a:spAutoFit/>
          </a:bodyPr>
          <a:lstStyle/>
          <a:p>
            <a:endParaRPr lang="en-US" sz="2479"/>
          </a:p>
        </p:txBody>
      </p:sp>
      <p:sp>
        <p:nvSpPr>
          <p:cNvPr id="3" name="TextBox 2">
            <a:extLst>
              <a:ext uri="{FF2B5EF4-FFF2-40B4-BE49-F238E27FC236}">
                <a16:creationId xmlns:a16="http://schemas.microsoft.com/office/drawing/2014/main" id="{BA3B7C6F-6481-96D5-B04F-6D6BDDDB0037}"/>
              </a:ext>
            </a:extLst>
          </p:cNvPr>
          <p:cNvSpPr txBox="1"/>
          <p:nvPr userDrawn="1"/>
        </p:nvSpPr>
        <p:spPr>
          <a:xfrm>
            <a:off x="2401963" y="7391401"/>
            <a:ext cx="7357912" cy="460767"/>
          </a:xfrm>
          <a:prstGeom prst="rect">
            <a:avLst/>
          </a:prstGeom>
          <a:noFill/>
        </p:spPr>
        <p:txBody>
          <a:bodyPr wrap="square" rtlCol="0">
            <a:spAutoFit/>
          </a:bodyPr>
          <a:lstStyle/>
          <a:p>
            <a:pPr algn="ctr"/>
            <a:r>
              <a:rPr lang="en-US" sz="2394">
                <a:solidFill>
                  <a:srgbClr val="7030A0"/>
                </a:solidFill>
                <a:latin typeface="Annifont" panose="020B0603050302020204" pitchFamily="34" charset="0"/>
              </a:rPr>
              <a:t>Kho ppt Phan Linh_0916.604.268</a:t>
            </a:r>
          </a:p>
        </p:txBody>
      </p:sp>
    </p:spTree>
  </p:cSld>
  <p:clrMap bg1="lt1" tx1="dk1" bg2="dk2" tx2="lt2" accent1="accent1" accent2="accent2" accent3="accent3" accent4="accent4" accent5="accent5" accent6="accent6" hlink="hlink" folHlink="folHlink"/>
  <p:sldLayoutIdLst>
    <p:sldLayoutId id="2147483657" r:id="rId1"/>
    <p:sldLayoutId id="2147483661" r:id="rId2"/>
    <p:sldLayoutId id="2147483681" r:id="rId3"/>
    <p:sldLayoutId id="2147483687" r:id="rId4"/>
    <p:sldLayoutId id="2147483688"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2527079" y="531075"/>
            <a:ext cx="7499800" cy="51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404" tIns="53701" rIns="107404" bIns="5370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60" b="1" dirty="0">
                <a:solidFill>
                  <a:srgbClr val="FF0066"/>
                </a:solidFill>
                <a:latin typeface="Times New Roman" pitchFamily="18" charset="0"/>
              </a:rPr>
              <a:t>TRƯỜNG TIỂU HỌC </a:t>
            </a:r>
            <a:r>
              <a:rPr lang="en-US" altLang="en-US" sz="2660" b="1" dirty="0">
                <a:solidFill>
                  <a:srgbClr val="FF0066"/>
                </a:solidFill>
                <a:latin typeface="Times New Roman" pitchFamily="18" charset="0"/>
              </a:rPr>
              <a:t>VĨNH AN</a:t>
            </a:r>
            <a:endParaRPr lang="en-US" altLang="en-US" sz="2660" b="1" dirty="0">
              <a:solidFill>
                <a:srgbClr val="FF0066"/>
              </a:solidFill>
              <a:latin typeface="Times New Roman" pitchFamily="18" charset="0"/>
            </a:endParaRPr>
          </a:p>
        </p:txBody>
      </p:sp>
      <p:sp>
        <p:nvSpPr>
          <p:cNvPr id="30" name="Text Box 14"/>
          <p:cNvSpPr txBox="1">
            <a:spLocks noChangeArrowheads="1"/>
          </p:cNvSpPr>
          <p:nvPr/>
        </p:nvSpPr>
        <p:spPr bwMode="auto">
          <a:xfrm>
            <a:off x="1432719" y="2933942"/>
            <a:ext cx="8089605" cy="2120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404" tIns="53701" rIns="107404" bIns="5370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6"/>
              </a:spcBef>
              <a:defRPr/>
            </a:pPr>
            <a:r>
              <a:rPr lang="en-US" sz="292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 VIỆT </a:t>
            </a:r>
            <a:endParaRPr lang="en-US" sz="292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346"/>
              </a:spcBef>
              <a:defRPr/>
            </a:pPr>
            <a:r>
              <a:rPr lang="en-US" sz="399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99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9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ngữ</a:t>
            </a:r>
            <a:r>
              <a:rPr lang="en-US" sz="399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9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99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9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nghĩa</a:t>
            </a:r>
            <a:r>
              <a:rPr lang="en-US" sz="399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9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giống</a:t>
            </a:r>
            <a:r>
              <a:rPr lang="en-US" sz="399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9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nhau</a:t>
            </a:r>
            <a:endParaRPr lang="en-US" sz="399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346"/>
              </a:spcBef>
              <a:defRPr/>
            </a:pPr>
            <a:r>
              <a:rPr lang="en-US" sz="399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9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Biện</a:t>
            </a:r>
            <a:r>
              <a:rPr lang="en-US" sz="399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9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pháp</a:t>
            </a:r>
            <a:r>
              <a:rPr lang="en-US" sz="399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so </a:t>
            </a:r>
            <a:r>
              <a:rPr lang="en-US" sz="399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sánh</a:t>
            </a:r>
            <a:r>
              <a:rPr lang="en-US" sz="399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99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Text Box 17"/>
          <p:cNvSpPr txBox="1">
            <a:spLocks noChangeArrowheads="1"/>
          </p:cNvSpPr>
          <p:nvPr/>
        </p:nvSpPr>
        <p:spPr bwMode="auto">
          <a:xfrm>
            <a:off x="1753758" y="1433700"/>
            <a:ext cx="8571200" cy="150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404" tIns="53701" rIns="107404" bIns="5370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522"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522"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cxnSp>
        <p:nvCxnSpPr>
          <p:cNvPr id="33" name="Straight Connector 32"/>
          <p:cNvCxnSpPr/>
          <p:nvPr/>
        </p:nvCxnSpPr>
        <p:spPr>
          <a:xfrm flipV="1">
            <a:off x="4040675" y="1091648"/>
            <a:ext cx="447261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6"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5797" y="4797207"/>
            <a:ext cx="2220517" cy="191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00726" y="47698"/>
            <a:ext cx="1034470" cy="109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78137" y="5248690"/>
            <a:ext cx="6700312" cy="911019"/>
          </a:xfrm>
          <a:prstGeom prst="rect">
            <a:avLst/>
          </a:prstGeom>
          <a:noFill/>
        </p:spPr>
        <p:txBody>
          <a:bodyPr wrap="square" rtlCol="0">
            <a:spAutoFit/>
          </a:bodyPr>
          <a:lstStyle/>
          <a:p>
            <a:r>
              <a:rPr lang="en-US" sz="2660" dirty="0" err="1">
                <a:solidFill>
                  <a:srgbClr val="002060"/>
                </a:solidFill>
                <a:latin typeface="Times New Roman" pitchFamily="18" charset="0"/>
                <a:cs typeface="Times New Roman" pitchFamily="18" charset="0"/>
              </a:rPr>
              <a:t>Giáo</a:t>
            </a:r>
            <a:r>
              <a:rPr lang="en-US" sz="2660" dirty="0">
                <a:solidFill>
                  <a:srgbClr val="002060"/>
                </a:solidFill>
                <a:latin typeface="Times New Roman" pitchFamily="18" charset="0"/>
                <a:cs typeface="Times New Roman" pitchFamily="18" charset="0"/>
              </a:rPr>
              <a:t> </a:t>
            </a:r>
            <a:r>
              <a:rPr lang="en-US" sz="2660" dirty="0" err="1">
                <a:solidFill>
                  <a:srgbClr val="002060"/>
                </a:solidFill>
                <a:latin typeface="Times New Roman" pitchFamily="18" charset="0"/>
                <a:cs typeface="Times New Roman" pitchFamily="18" charset="0"/>
              </a:rPr>
              <a:t>viên</a:t>
            </a:r>
            <a:r>
              <a:rPr lang="en-US" sz="2660" dirty="0">
                <a:solidFill>
                  <a:srgbClr val="002060"/>
                </a:solidFill>
                <a:latin typeface="Times New Roman" pitchFamily="18" charset="0"/>
                <a:cs typeface="Times New Roman" pitchFamily="18" charset="0"/>
              </a:rPr>
              <a:t>: </a:t>
            </a:r>
            <a:r>
              <a:rPr lang="en-US" sz="2660" dirty="0" err="1">
                <a:solidFill>
                  <a:srgbClr val="002060"/>
                </a:solidFill>
                <a:latin typeface="Times New Roman" pitchFamily="18" charset="0"/>
                <a:cs typeface="Times New Roman" pitchFamily="18" charset="0"/>
              </a:rPr>
              <a:t>Lương</a:t>
            </a:r>
            <a:r>
              <a:rPr lang="en-US" sz="2660" dirty="0">
                <a:solidFill>
                  <a:srgbClr val="002060"/>
                </a:solidFill>
                <a:latin typeface="Times New Roman" pitchFamily="18" charset="0"/>
                <a:cs typeface="Times New Roman" pitchFamily="18" charset="0"/>
              </a:rPr>
              <a:t> </a:t>
            </a:r>
            <a:r>
              <a:rPr lang="en-US" sz="2660" dirty="0" err="1">
                <a:solidFill>
                  <a:srgbClr val="002060"/>
                </a:solidFill>
                <a:latin typeface="Times New Roman" pitchFamily="18" charset="0"/>
                <a:cs typeface="Times New Roman" pitchFamily="18" charset="0"/>
              </a:rPr>
              <a:t>Thị</a:t>
            </a:r>
            <a:r>
              <a:rPr lang="en-US" sz="2660" dirty="0">
                <a:solidFill>
                  <a:srgbClr val="002060"/>
                </a:solidFill>
                <a:latin typeface="Times New Roman" pitchFamily="18" charset="0"/>
                <a:cs typeface="Times New Roman" pitchFamily="18" charset="0"/>
              </a:rPr>
              <a:t> </a:t>
            </a:r>
            <a:r>
              <a:rPr lang="en-US" sz="2660" dirty="0" err="1">
                <a:solidFill>
                  <a:srgbClr val="002060"/>
                </a:solidFill>
                <a:latin typeface="Times New Roman" pitchFamily="18" charset="0"/>
                <a:cs typeface="Times New Roman" pitchFamily="18" charset="0"/>
              </a:rPr>
              <a:t>Tuyết</a:t>
            </a:r>
            <a:r>
              <a:rPr lang="en-US" sz="2660" dirty="0">
                <a:solidFill>
                  <a:srgbClr val="002060"/>
                </a:solidFill>
                <a:latin typeface="Times New Roman" pitchFamily="18" charset="0"/>
                <a:cs typeface="Times New Roman" pitchFamily="18" charset="0"/>
              </a:rPr>
              <a:t> </a:t>
            </a:r>
            <a:r>
              <a:rPr lang="en-US" sz="2660" dirty="0" err="1">
                <a:solidFill>
                  <a:srgbClr val="002060"/>
                </a:solidFill>
                <a:latin typeface="Times New Roman" pitchFamily="18" charset="0"/>
                <a:cs typeface="Times New Roman" pitchFamily="18" charset="0"/>
              </a:rPr>
              <a:t>Nhung</a:t>
            </a:r>
            <a:endParaRPr lang="en-US" sz="2660" dirty="0">
              <a:solidFill>
                <a:srgbClr val="002060"/>
              </a:solidFill>
              <a:latin typeface="Times New Roman" pitchFamily="18" charset="0"/>
              <a:cs typeface="Times New Roman" pitchFamily="18" charset="0"/>
            </a:endParaRPr>
          </a:p>
          <a:p>
            <a:r>
              <a:rPr lang="en-US" sz="2660" dirty="0" err="1">
                <a:solidFill>
                  <a:srgbClr val="002060"/>
                </a:solidFill>
                <a:latin typeface="Times New Roman" pitchFamily="18" charset="0"/>
                <a:cs typeface="Times New Roman" pitchFamily="18" charset="0"/>
              </a:rPr>
              <a:t>Lớp</a:t>
            </a:r>
            <a:r>
              <a:rPr lang="en-US" sz="2660" dirty="0">
                <a:solidFill>
                  <a:srgbClr val="002060"/>
                </a:solidFill>
                <a:latin typeface="Times New Roman" pitchFamily="18" charset="0"/>
                <a:cs typeface="Times New Roman" pitchFamily="18" charset="0"/>
              </a:rPr>
              <a:t>: 3</a:t>
            </a:r>
            <a:r>
              <a:rPr lang="en-US" sz="2660" dirty="0">
                <a:solidFill>
                  <a:srgbClr val="002060"/>
                </a:solidFill>
                <a:latin typeface="Times New Roman" pitchFamily="18" charset="0"/>
                <a:cs typeface="Times New Roman" pitchFamily="18" charset="0"/>
              </a:rPr>
              <a:t>B</a:t>
            </a:r>
          </a:p>
        </p:txBody>
      </p:sp>
    </p:spTree>
    <p:extLst>
      <p:ext uri="{BB962C8B-B14F-4D97-AF65-F5344CB8AC3E}">
        <p14:creationId xmlns:p14="http://schemas.microsoft.com/office/powerpoint/2010/main" val="204551046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a16="http://schemas.microsoft.com/office/drawing/2014/main" id="{D06FDEFC-11C7-EE20-9307-7E6E6846BADD}"/>
              </a:ext>
            </a:extLst>
          </p:cNvPr>
          <p:cNvSpPr txBox="1">
            <a:spLocks/>
          </p:cNvSpPr>
          <p:nvPr/>
        </p:nvSpPr>
        <p:spPr>
          <a:xfrm>
            <a:off x="519818" y="381000"/>
            <a:ext cx="11122201" cy="1013917"/>
          </a:xfrm>
          <a:prstGeom prst="rect">
            <a:avLst/>
          </a:prstGeom>
          <a:solidFill>
            <a:schemeClr val="bg2"/>
          </a:solidFill>
          <a:ln>
            <a:noFill/>
          </a:ln>
        </p:spPr>
        <p:txBody>
          <a:bodyPr spcFirstLastPara="1" wrap="square" lIns="121298" tIns="121298" rIns="121298" bIns="1212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600" b="1">
                <a:solidFill>
                  <a:srgbClr val="FF0000"/>
                </a:solidFill>
                <a:latin typeface="+mj-lt"/>
              </a:rPr>
              <a:t>3</a:t>
            </a:r>
            <a:r>
              <a:rPr lang="en-US" sz="3600">
                <a:solidFill>
                  <a:srgbClr val="000000"/>
                </a:solidFill>
                <a:latin typeface="+mj-lt"/>
              </a:rPr>
              <a:t>. Đặt câu có hình ảnh so sánh để tả cánh đồng hoặc dòng sông.</a:t>
            </a:r>
          </a:p>
        </p:txBody>
      </p:sp>
      <p:pic>
        <p:nvPicPr>
          <p:cNvPr id="6" name="Picture 4" descr="Tổng hợp Quyển Vở Ô Ly giá rẻ, bán chạy tháng 7/2022 - BeeCost">
            <a:extLst>
              <a:ext uri="{FF2B5EF4-FFF2-40B4-BE49-F238E27FC236}">
                <a16:creationId xmlns:a16="http://schemas.microsoft.com/office/drawing/2014/main" id="{C3AD8401-6811-03F0-F072-F9B3B862A6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79" t="7028" r="18992" b="7028"/>
          <a:stretch/>
        </p:blipFill>
        <p:spPr bwMode="auto">
          <a:xfrm>
            <a:off x="4518819" y="2176052"/>
            <a:ext cx="3124200" cy="430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297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0A44D6-71F7-D3C3-1DB5-C2B20D873ACF}"/>
              </a:ext>
            </a:extLst>
          </p:cNvPr>
          <p:cNvSpPr txBox="1"/>
          <p:nvPr/>
        </p:nvSpPr>
        <p:spPr>
          <a:xfrm>
            <a:off x="327819" y="1659285"/>
            <a:ext cx="11506200" cy="3477875"/>
          </a:xfrm>
          <a:prstGeom prst="rect">
            <a:avLst/>
          </a:prstGeom>
          <a:solidFill>
            <a:schemeClr val="tx2">
              <a:lumMod val="20000"/>
              <a:lumOff val="80000"/>
            </a:schemeClr>
          </a:solidFill>
          <a:effectLst>
            <a:softEdge rad="63500"/>
          </a:effectLst>
        </p:spPr>
        <p:txBody>
          <a:bodyPr wrap="square" rtlCol="0">
            <a:spAutoFit/>
          </a:bodyPr>
          <a:lstStyle/>
          <a:p>
            <a:pPr algn="just"/>
            <a:r>
              <a:rPr lang="en-US" sz="4400"/>
              <a:t>   Khi miêu tả các sự vật, chúng ta có thể sử dụng các hình ảnh so sánh để đem đến sự nhận thức mới mẻ về sự vật, giúp sự vật cụ thể hơn, sinh động hơn, giàu sức gợi hình, gợi cảm hơn.</a:t>
            </a:r>
          </a:p>
        </p:txBody>
      </p:sp>
    </p:spTree>
    <p:extLst>
      <p:ext uri="{BB962C8B-B14F-4D97-AF65-F5344CB8AC3E}">
        <p14:creationId xmlns:p14="http://schemas.microsoft.com/office/powerpoint/2010/main" val="78514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54"/>
        <p:cNvGrpSpPr/>
        <p:nvPr/>
      </p:nvGrpSpPr>
      <p:grpSpPr>
        <a:xfrm>
          <a:off x="0" y="0"/>
          <a:ext cx="0" cy="0"/>
          <a:chOff x="0" y="0"/>
          <a:chExt cx="0" cy="0"/>
        </a:xfrm>
      </p:grpSpPr>
      <p:sp>
        <p:nvSpPr>
          <p:cNvPr id="198" name="TextBox 197">
            <a:extLst>
              <a:ext uri="{FF2B5EF4-FFF2-40B4-BE49-F238E27FC236}">
                <a16:creationId xmlns:a16="http://schemas.microsoft.com/office/drawing/2014/main" id="{3D0A4E2D-96CC-DF27-A756-6E016A3BC03E}"/>
              </a:ext>
            </a:extLst>
          </p:cNvPr>
          <p:cNvSpPr txBox="1"/>
          <p:nvPr/>
        </p:nvSpPr>
        <p:spPr>
          <a:xfrm>
            <a:off x="2496189" y="1706074"/>
            <a:ext cx="7169460" cy="2579360"/>
          </a:xfrm>
          <a:prstGeom prst="rect">
            <a:avLst/>
          </a:prstGeom>
          <a:noFill/>
        </p:spPr>
        <p:txBody>
          <a:bodyPr wrap="square" rtlCol="0">
            <a:spAutoFit/>
          </a:bodyPr>
          <a:lstStyle/>
          <a:p>
            <a:pPr algn="ctr"/>
            <a:r>
              <a:rPr lang="en-US" sz="5387" b="1">
                <a:solidFill>
                  <a:srgbClr val="002060"/>
                </a:solidFill>
              </a:rPr>
              <a:t>EM CẦN NHỚ NHƯNG GÌ CHO </a:t>
            </a:r>
          </a:p>
          <a:p>
            <a:pPr algn="ctr"/>
            <a:r>
              <a:rPr lang="en-US" sz="5387" b="1">
                <a:solidFill>
                  <a:srgbClr val="002060"/>
                </a:solidFill>
              </a:rPr>
              <a:t>BÀI HỌC HÔM NAY?</a:t>
            </a:r>
          </a:p>
        </p:txBody>
      </p:sp>
      <p:pic>
        <p:nvPicPr>
          <p:cNvPr id="9" name="Picture 8">
            <a:extLst>
              <a:ext uri="{FF2B5EF4-FFF2-40B4-BE49-F238E27FC236}">
                <a16:creationId xmlns:a16="http://schemas.microsoft.com/office/drawing/2014/main" id="{97DFDFC6-9962-9C70-E972-BCD6759F7507}"/>
              </a:ext>
            </a:extLst>
          </p:cNvPr>
          <p:cNvPicPr>
            <a:picLocks noChangeAspect="1"/>
          </p:cNvPicPr>
          <p:nvPr/>
        </p:nvPicPr>
        <p:blipFill>
          <a:blip r:embed="rId3"/>
          <a:stretch>
            <a:fillRect/>
          </a:stretch>
        </p:blipFill>
        <p:spPr>
          <a:xfrm>
            <a:off x="60523" y="3429000"/>
            <a:ext cx="3148462" cy="267619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0A44D6-71F7-D3C3-1DB5-C2B20D873ACF}"/>
              </a:ext>
            </a:extLst>
          </p:cNvPr>
          <p:cNvSpPr txBox="1"/>
          <p:nvPr/>
        </p:nvSpPr>
        <p:spPr>
          <a:xfrm>
            <a:off x="327819" y="1659285"/>
            <a:ext cx="11506200" cy="3539430"/>
          </a:xfrm>
          <a:prstGeom prst="rect">
            <a:avLst/>
          </a:prstGeom>
          <a:solidFill>
            <a:schemeClr val="tx2">
              <a:lumMod val="20000"/>
              <a:lumOff val="80000"/>
            </a:schemeClr>
          </a:solidFill>
          <a:effectLst>
            <a:softEdge rad="63500"/>
          </a:effectLst>
        </p:spPr>
        <p:txBody>
          <a:bodyPr wrap="square" rtlCol="0">
            <a:spAutoFit/>
          </a:bodyPr>
          <a:lstStyle/>
          <a:p>
            <a:pPr algn="just"/>
            <a:r>
              <a:rPr lang="en-US" sz="3200"/>
              <a:t>   Các từ ngữ có nghĩa giống nhau như:</a:t>
            </a:r>
          </a:p>
          <a:p>
            <a:pPr algn="just"/>
            <a:r>
              <a:rPr lang="en-US" sz="3200"/>
              <a:t>   + yên lặng, im lặng, tĩnh lặng,…</a:t>
            </a:r>
          </a:p>
          <a:p>
            <a:pPr algn="just"/>
            <a:r>
              <a:rPr lang="en-US" sz="3200"/>
              <a:t>   + chăm chỉ, siêng năng, cần cù, chịu khó,…</a:t>
            </a:r>
          </a:p>
          <a:p>
            <a:pPr algn="just"/>
            <a:r>
              <a:rPr lang="en-US" sz="3200"/>
              <a:t>   + …</a:t>
            </a:r>
          </a:p>
          <a:p>
            <a:pPr algn="just"/>
            <a:r>
              <a:rPr lang="en-US" sz="3200"/>
              <a:t>   Khi đặt câu, tuỳ vào ngữ cảnh, chúng ta có thể thay các từ ngữ có nghĩa giống nhau mà nghĩa của câu vẫn không thay đổi.</a:t>
            </a:r>
          </a:p>
        </p:txBody>
      </p:sp>
    </p:spTree>
    <p:extLst>
      <p:ext uri="{BB962C8B-B14F-4D97-AF65-F5344CB8AC3E}">
        <p14:creationId xmlns:p14="http://schemas.microsoft.com/office/powerpoint/2010/main" val="31965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0A44D6-71F7-D3C3-1DB5-C2B20D873ACF}"/>
              </a:ext>
            </a:extLst>
          </p:cNvPr>
          <p:cNvSpPr txBox="1"/>
          <p:nvPr/>
        </p:nvSpPr>
        <p:spPr>
          <a:xfrm>
            <a:off x="327819" y="1659285"/>
            <a:ext cx="11506200" cy="3477875"/>
          </a:xfrm>
          <a:prstGeom prst="rect">
            <a:avLst/>
          </a:prstGeom>
          <a:solidFill>
            <a:schemeClr val="tx2">
              <a:lumMod val="20000"/>
              <a:lumOff val="80000"/>
            </a:schemeClr>
          </a:solidFill>
          <a:effectLst>
            <a:softEdge rad="63500"/>
          </a:effectLst>
        </p:spPr>
        <p:txBody>
          <a:bodyPr wrap="square" rtlCol="0">
            <a:spAutoFit/>
          </a:bodyPr>
          <a:lstStyle/>
          <a:p>
            <a:pPr algn="just"/>
            <a:r>
              <a:rPr lang="en-US" sz="4400"/>
              <a:t>   Khi miêu tả các sự vật, chúng ta có thể sử dụng các hình ảnh so sánh để đem đến sự nhận thức mới mẻ về sự vật, giúp sự vật cụ thể hơn, sinh động hơn, giàu sức gợi hình, gợi cảm hơn.</a:t>
            </a:r>
          </a:p>
        </p:txBody>
      </p:sp>
    </p:spTree>
    <p:extLst>
      <p:ext uri="{BB962C8B-B14F-4D97-AF65-F5344CB8AC3E}">
        <p14:creationId xmlns:p14="http://schemas.microsoft.com/office/powerpoint/2010/main" val="248383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62"/>
        <p:cNvGrpSpPr/>
        <p:nvPr/>
      </p:nvGrpSpPr>
      <p:grpSpPr>
        <a:xfrm>
          <a:off x="0" y="0"/>
          <a:ext cx="0" cy="0"/>
          <a:chOff x="0" y="0"/>
          <a:chExt cx="0" cy="0"/>
        </a:xfrm>
      </p:grpSpPr>
      <p:sp>
        <p:nvSpPr>
          <p:cNvPr id="8" name="Google Shape;8165;p37">
            <a:extLst>
              <a:ext uri="{FF2B5EF4-FFF2-40B4-BE49-F238E27FC236}">
                <a16:creationId xmlns:a16="http://schemas.microsoft.com/office/drawing/2014/main" id="{AB8F7CD2-65C0-238F-E9A1-CCAFD3B74732}"/>
              </a:ext>
            </a:extLst>
          </p:cNvPr>
          <p:cNvSpPr txBox="1">
            <a:spLocks/>
          </p:cNvSpPr>
          <p:nvPr/>
        </p:nvSpPr>
        <p:spPr>
          <a:xfrm>
            <a:off x="1474100" y="-116622"/>
            <a:ext cx="9643308" cy="2767455"/>
          </a:xfrm>
          <a:prstGeom prst="rect">
            <a:avLst/>
          </a:prstGeom>
        </p:spPr>
        <p:txBody>
          <a:bodyPr spcFirstLastPara="1" wrap="square" lIns="121298" tIns="121298" rIns="121298" bIns="12129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11471">
                <a:solidFill>
                  <a:srgbClr val="002060"/>
                </a:solidFill>
                <a:latin typeface="+mj-lt"/>
              </a:rPr>
              <a:t>VẬN DỤNG</a:t>
            </a:r>
          </a:p>
        </p:txBody>
      </p:sp>
      <p:sp>
        <p:nvSpPr>
          <p:cNvPr id="5" name="TextBox 4">
            <a:extLst>
              <a:ext uri="{FF2B5EF4-FFF2-40B4-BE49-F238E27FC236}">
                <a16:creationId xmlns:a16="http://schemas.microsoft.com/office/drawing/2014/main" id="{00B16635-5270-FC9E-150B-92C6F7F17263}"/>
              </a:ext>
            </a:extLst>
          </p:cNvPr>
          <p:cNvSpPr txBox="1"/>
          <p:nvPr/>
        </p:nvSpPr>
        <p:spPr>
          <a:xfrm>
            <a:off x="327819" y="2895600"/>
            <a:ext cx="11506200" cy="1446550"/>
          </a:xfrm>
          <a:prstGeom prst="rect">
            <a:avLst/>
          </a:prstGeom>
          <a:solidFill>
            <a:schemeClr val="tx2">
              <a:lumMod val="20000"/>
              <a:lumOff val="80000"/>
            </a:schemeClr>
          </a:solidFill>
          <a:effectLst>
            <a:softEdge rad="63500"/>
          </a:effectLst>
        </p:spPr>
        <p:txBody>
          <a:bodyPr wrap="square" rtlCol="0">
            <a:spAutoFit/>
          </a:bodyPr>
          <a:lstStyle/>
          <a:p>
            <a:pPr algn="just"/>
            <a:r>
              <a:rPr lang="en-US" sz="4400" dirty="0" err="1"/>
              <a:t>Nói</a:t>
            </a:r>
            <a:r>
              <a:rPr lang="en-US" sz="4400" dirty="0"/>
              <a:t> </a:t>
            </a:r>
            <a:r>
              <a:rPr lang="en-US" sz="4400" dirty="0" err="1"/>
              <a:t>một</a:t>
            </a:r>
            <a:r>
              <a:rPr lang="en-US" sz="4400" dirty="0"/>
              <a:t> </a:t>
            </a:r>
            <a:r>
              <a:rPr lang="en-US" sz="4400" dirty="0" err="1"/>
              <a:t>câu</a:t>
            </a:r>
            <a:r>
              <a:rPr lang="en-US" sz="4400" dirty="0"/>
              <a:t> </a:t>
            </a:r>
            <a:r>
              <a:rPr lang="en-US" sz="4400" dirty="0" err="1"/>
              <a:t>có</a:t>
            </a:r>
            <a:r>
              <a:rPr lang="en-US" sz="4400" dirty="0"/>
              <a:t> </a:t>
            </a:r>
            <a:r>
              <a:rPr lang="en-US" sz="4400" dirty="0" err="1"/>
              <a:t>sử</a:t>
            </a:r>
            <a:r>
              <a:rPr lang="en-US" sz="4400" dirty="0"/>
              <a:t> </a:t>
            </a:r>
            <a:r>
              <a:rPr lang="en-US" sz="4400" dirty="0" err="1"/>
              <a:t>dụng</a:t>
            </a:r>
            <a:r>
              <a:rPr lang="en-US" sz="4400" dirty="0"/>
              <a:t> </a:t>
            </a:r>
            <a:r>
              <a:rPr lang="en-US" sz="4400" dirty="0" err="1"/>
              <a:t>hình</a:t>
            </a:r>
            <a:r>
              <a:rPr lang="en-US" sz="4400" dirty="0"/>
              <a:t> </a:t>
            </a:r>
            <a:r>
              <a:rPr lang="en-US" sz="4400" dirty="0" err="1"/>
              <a:t>ảnh</a:t>
            </a:r>
            <a:r>
              <a:rPr lang="en-US" sz="4400" dirty="0"/>
              <a:t> so </a:t>
            </a:r>
            <a:r>
              <a:rPr lang="en-US" sz="4400" dirty="0" err="1"/>
              <a:t>sánh</a:t>
            </a:r>
            <a:r>
              <a:rPr lang="en-US" sz="4400" dirty="0"/>
              <a:t> </a:t>
            </a:r>
            <a:r>
              <a:rPr lang="en-US" sz="4400" dirty="0" err="1"/>
              <a:t>để</a:t>
            </a:r>
            <a:r>
              <a:rPr lang="en-US" sz="4400" dirty="0"/>
              <a:t> </a:t>
            </a:r>
            <a:r>
              <a:rPr lang="en-US" sz="4400" dirty="0" err="1" smtClean="0"/>
              <a:t>tả</a:t>
            </a:r>
            <a:r>
              <a:rPr lang="en-US" sz="4400" dirty="0" smtClean="0"/>
              <a:t> </a:t>
            </a:r>
            <a:r>
              <a:rPr lang="en-US" sz="4400" dirty="0" err="1" smtClean="0"/>
              <a:t>về</a:t>
            </a:r>
            <a:r>
              <a:rPr lang="en-US" sz="4400" dirty="0" smtClean="0"/>
              <a:t> </a:t>
            </a:r>
            <a:r>
              <a:rPr lang="en-US" sz="4400" dirty="0" err="1"/>
              <a:t>một</a:t>
            </a:r>
            <a:r>
              <a:rPr lang="en-US" sz="4400" dirty="0"/>
              <a:t> </a:t>
            </a:r>
            <a:r>
              <a:rPr lang="en-US" sz="4400" dirty="0" err="1"/>
              <a:t>người</a:t>
            </a:r>
            <a:r>
              <a:rPr lang="en-US" sz="4400" dirty="0"/>
              <a:t> </a:t>
            </a:r>
            <a:r>
              <a:rPr lang="en-US" sz="4400" dirty="0" err="1"/>
              <a:t>trong</a:t>
            </a:r>
            <a:r>
              <a:rPr lang="en-US" sz="4400" dirty="0"/>
              <a:t> </a:t>
            </a:r>
            <a:r>
              <a:rPr lang="en-US" sz="4400" dirty="0" err="1"/>
              <a:t>lớp</a:t>
            </a:r>
            <a:r>
              <a:rPr lang="en-US" sz="4400" dirty="0"/>
              <a:t> </a:t>
            </a:r>
            <a:r>
              <a:rPr lang="en-US" sz="4400" dirty="0" err="1"/>
              <a:t>học</a:t>
            </a:r>
            <a:r>
              <a:rPr lang="en-US" sz="4400" dirty="0"/>
              <a:t> </a:t>
            </a:r>
            <a:r>
              <a:rPr lang="en-US" sz="4400" dirty="0" err="1"/>
              <a:t>của</a:t>
            </a:r>
            <a:r>
              <a:rPr lang="en-US" sz="4400" dirty="0"/>
              <a:t> </a:t>
            </a:r>
            <a:r>
              <a:rPr lang="en-US" sz="4400" dirty="0" err="1"/>
              <a:t>em</a:t>
            </a:r>
            <a:r>
              <a:rPr lang="en-US" sz="4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62"/>
        <p:cNvGrpSpPr/>
        <p:nvPr/>
      </p:nvGrpSpPr>
      <p:grpSpPr>
        <a:xfrm>
          <a:off x="0" y="0"/>
          <a:ext cx="0" cy="0"/>
          <a:chOff x="0" y="0"/>
          <a:chExt cx="0" cy="0"/>
        </a:xfrm>
      </p:grpSpPr>
      <p:sp>
        <p:nvSpPr>
          <p:cNvPr id="8" name="Google Shape;8165;p37">
            <a:extLst>
              <a:ext uri="{FF2B5EF4-FFF2-40B4-BE49-F238E27FC236}">
                <a16:creationId xmlns:a16="http://schemas.microsoft.com/office/drawing/2014/main" id="{AB8F7CD2-65C0-238F-E9A1-CCAFD3B74732}"/>
              </a:ext>
            </a:extLst>
          </p:cNvPr>
          <p:cNvSpPr txBox="1">
            <a:spLocks/>
          </p:cNvSpPr>
          <p:nvPr/>
        </p:nvSpPr>
        <p:spPr>
          <a:xfrm>
            <a:off x="1259265" y="2045274"/>
            <a:ext cx="9643308" cy="2767455"/>
          </a:xfrm>
          <a:prstGeom prst="rect">
            <a:avLst/>
          </a:prstGeom>
        </p:spPr>
        <p:txBody>
          <a:bodyPr spcFirstLastPara="1" wrap="square" lIns="121298" tIns="121298" rIns="121298" bIns="12129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11471">
                <a:solidFill>
                  <a:srgbClr val="002060"/>
                </a:solidFill>
                <a:latin typeface="+mj-lt"/>
              </a:rPr>
              <a:t>DẶN DÒ</a:t>
            </a:r>
          </a:p>
        </p:txBody>
      </p:sp>
      <p:sp>
        <p:nvSpPr>
          <p:cNvPr id="2" name="Title 1">
            <a:extLst>
              <a:ext uri="{FF2B5EF4-FFF2-40B4-BE49-F238E27FC236}">
                <a16:creationId xmlns:a16="http://schemas.microsoft.com/office/drawing/2014/main" id="{608B1E29-99F8-BE9B-E44C-7D7685AACCF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0D9B2D9-A63C-B821-03F7-B58DB1E13136}"/>
              </a:ext>
            </a:extLst>
          </p:cNvPr>
          <p:cNvSpPr>
            <a:spLocks noGrp="1"/>
          </p:cNvSpPr>
          <p:nvPr>
            <p:ph type="body" idx="1"/>
          </p:nvPr>
        </p:nvSpPr>
        <p:spPr/>
        <p:txBody>
          <a:bodyPr/>
          <a:lstStyle/>
          <a:p>
            <a:endParaRPr lang="en-US"/>
          </a:p>
        </p:txBody>
      </p:sp>
      <p:sp>
        <p:nvSpPr>
          <p:cNvPr id="4" name="Subtitle 3">
            <a:extLst>
              <a:ext uri="{FF2B5EF4-FFF2-40B4-BE49-F238E27FC236}">
                <a16:creationId xmlns:a16="http://schemas.microsoft.com/office/drawing/2014/main" id="{6514570E-21CE-7395-379D-8E854CF0752C}"/>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2701346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546213" y="1402027"/>
            <a:ext cx="11069413" cy="1013354"/>
          </a:xfrm>
          <a:prstGeom prst="rect">
            <a:avLst/>
          </a:prstGeom>
          <a:noFill/>
        </p:spPr>
        <p:txBody>
          <a:bodyPr wrap="square" rtlCol="0">
            <a:spAutoFit/>
          </a:bodyPr>
          <a:lstStyle/>
          <a:p>
            <a:pPr algn="ctr"/>
            <a:r>
              <a:rPr lang="en-US" sz="5985" b="1">
                <a:solidFill>
                  <a:srgbClr val="0070C0"/>
                </a:solidFill>
              </a:rPr>
              <a:t>KHỞI ĐỘNG</a:t>
            </a:r>
          </a:p>
        </p:txBody>
      </p:sp>
      <p:pic>
        <p:nvPicPr>
          <p:cNvPr id="3" name="Picture 2">
            <a:extLst>
              <a:ext uri="{FF2B5EF4-FFF2-40B4-BE49-F238E27FC236}">
                <a16:creationId xmlns:a16="http://schemas.microsoft.com/office/drawing/2014/main" id="{A9C4722E-1425-343E-FF2D-CD93C60E7305}"/>
              </a:ext>
            </a:extLst>
          </p:cNvPr>
          <p:cNvPicPr>
            <a:picLocks noChangeAspect="1"/>
          </p:cNvPicPr>
          <p:nvPr/>
        </p:nvPicPr>
        <p:blipFill>
          <a:blip r:embed="rId3"/>
          <a:stretch>
            <a:fillRect/>
          </a:stretch>
        </p:blipFill>
        <p:spPr>
          <a:xfrm>
            <a:off x="4256643" y="2820908"/>
            <a:ext cx="2533716" cy="3795251"/>
          </a:xfrm>
          <a:prstGeom prst="rect">
            <a:avLst/>
          </a:prstGeom>
        </p:spPr>
      </p:pic>
    </p:spTree>
    <p:extLst>
      <p:ext uri="{BB962C8B-B14F-4D97-AF65-F5344CB8AC3E}">
        <p14:creationId xmlns:p14="http://schemas.microsoft.com/office/powerpoint/2010/main" val="4177906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5A1EE86-DF9B-1C5E-DFE1-5C34CD3BCB0B}"/>
              </a:ext>
            </a:extLst>
          </p:cNvPr>
          <p:cNvSpPr/>
          <p:nvPr/>
        </p:nvSpPr>
        <p:spPr>
          <a:xfrm>
            <a:off x="670719" y="2776899"/>
            <a:ext cx="1905794" cy="552450"/>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siêng năng</a:t>
            </a:r>
          </a:p>
        </p:txBody>
      </p:sp>
      <p:sp>
        <p:nvSpPr>
          <p:cNvPr id="8" name="Rectangle: Rounded Corners 7">
            <a:extLst>
              <a:ext uri="{FF2B5EF4-FFF2-40B4-BE49-F238E27FC236}">
                <a16:creationId xmlns:a16="http://schemas.microsoft.com/office/drawing/2014/main" id="{9E591088-B212-017E-5E80-919B58F2F4D2}"/>
              </a:ext>
            </a:extLst>
          </p:cNvPr>
          <p:cNvSpPr/>
          <p:nvPr/>
        </p:nvSpPr>
        <p:spPr>
          <a:xfrm>
            <a:off x="3528219" y="2776899"/>
            <a:ext cx="1905794" cy="552450"/>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dịu dàng</a:t>
            </a:r>
          </a:p>
        </p:txBody>
      </p:sp>
      <p:sp>
        <p:nvSpPr>
          <p:cNvPr id="9" name="Rectangle: Rounded Corners 8">
            <a:extLst>
              <a:ext uri="{FF2B5EF4-FFF2-40B4-BE49-F238E27FC236}">
                <a16:creationId xmlns:a16="http://schemas.microsoft.com/office/drawing/2014/main" id="{1B997996-3AAA-FEFB-9368-66C73BAD9E64}"/>
              </a:ext>
            </a:extLst>
          </p:cNvPr>
          <p:cNvSpPr/>
          <p:nvPr/>
        </p:nvSpPr>
        <p:spPr>
          <a:xfrm>
            <a:off x="6385719" y="2776899"/>
            <a:ext cx="1905794" cy="552450"/>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bao la</a:t>
            </a:r>
          </a:p>
        </p:txBody>
      </p:sp>
      <p:sp>
        <p:nvSpPr>
          <p:cNvPr id="10" name="Rectangle: Rounded Corners 9">
            <a:extLst>
              <a:ext uri="{FF2B5EF4-FFF2-40B4-BE49-F238E27FC236}">
                <a16:creationId xmlns:a16="http://schemas.microsoft.com/office/drawing/2014/main" id="{95635D1A-CCE6-C114-934E-C7AD76195A01}"/>
              </a:ext>
            </a:extLst>
          </p:cNvPr>
          <p:cNvSpPr/>
          <p:nvPr/>
        </p:nvSpPr>
        <p:spPr>
          <a:xfrm>
            <a:off x="9243219" y="2776899"/>
            <a:ext cx="1905794" cy="552450"/>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nhỏ bé</a:t>
            </a:r>
          </a:p>
        </p:txBody>
      </p:sp>
      <p:sp>
        <p:nvSpPr>
          <p:cNvPr id="4" name="TextBox 3">
            <a:extLst>
              <a:ext uri="{FF2B5EF4-FFF2-40B4-BE49-F238E27FC236}">
                <a16:creationId xmlns:a16="http://schemas.microsoft.com/office/drawing/2014/main" id="{74733E7D-A4E3-86C2-6071-167791C4B997}"/>
              </a:ext>
            </a:extLst>
          </p:cNvPr>
          <p:cNvSpPr txBox="1"/>
          <p:nvPr/>
        </p:nvSpPr>
        <p:spPr>
          <a:xfrm>
            <a:off x="518319" y="150909"/>
            <a:ext cx="10439400" cy="646331"/>
          </a:xfrm>
          <a:prstGeom prst="rect">
            <a:avLst/>
          </a:prstGeom>
          <a:noFill/>
        </p:spPr>
        <p:txBody>
          <a:bodyPr wrap="square">
            <a:spAutoFit/>
          </a:bodyPr>
          <a:lstStyle/>
          <a:p>
            <a:pPr marL="158750" lvl="0" algn="ctr">
              <a:buSzPts val="1100"/>
              <a:defRPr/>
            </a:pPr>
            <a:r>
              <a:rPr lang="en-US" sz="3600">
                <a:solidFill>
                  <a:srgbClr val="0070C0"/>
                </a:solidFill>
              </a:rPr>
              <a:t>Nối các bạn thỏ với củ cà rốt thích hợp.</a:t>
            </a:r>
            <a:endParaRPr lang="en-US" sz="3600"/>
          </a:p>
        </p:txBody>
      </p:sp>
      <p:pic>
        <p:nvPicPr>
          <p:cNvPr id="2050" name="Picture 2" descr="How to Draw Cartoon Bunny - Really Easy Drawing Tutorial">
            <a:extLst>
              <a:ext uri="{FF2B5EF4-FFF2-40B4-BE49-F238E27FC236}">
                <a16:creationId xmlns:a16="http://schemas.microsoft.com/office/drawing/2014/main" id="{6B786B90-1C13-9BC3-8996-3ADF1F492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9" y="649557"/>
            <a:ext cx="2216318"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abbit Animal Cartoon - Free vector graphic on Pixabay">
            <a:extLst>
              <a:ext uri="{FF2B5EF4-FFF2-40B4-BE49-F238E27FC236}">
                <a16:creationId xmlns:a16="http://schemas.microsoft.com/office/drawing/2014/main" id="{B15120F5-9779-1558-B96C-FCD144E30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0643" y="768890"/>
            <a:ext cx="1453356" cy="20397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ownload HD Rabbit Vector Rabbit Clipart Cute Clipart Bunny Images - Rabbit  Cartoon Transparent PNG Image - NicePNG.com">
            <a:extLst>
              <a:ext uri="{FF2B5EF4-FFF2-40B4-BE49-F238E27FC236}">
                <a16:creationId xmlns:a16="http://schemas.microsoft.com/office/drawing/2014/main" id="{1F443A57-D420-5F9B-2BF8-35B62F02A2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719" y="1005471"/>
            <a:ext cx="1905794" cy="186609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ugs Bunny - Wikipedia">
            <a:extLst>
              <a:ext uri="{FF2B5EF4-FFF2-40B4-BE49-F238E27FC236}">
                <a16:creationId xmlns:a16="http://schemas.microsoft.com/office/drawing/2014/main" id="{BA17269F-8C02-E057-B962-1D5D46AF8D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9128" y="835998"/>
            <a:ext cx="142875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300+ Free Carrot &amp; Rabbit Illustrations - Pixabay">
            <a:extLst>
              <a:ext uri="{FF2B5EF4-FFF2-40B4-BE49-F238E27FC236}">
                <a16:creationId xmlns:a16="http://schemas.microsoft.com/office/drawing/2014/main" id="{7347B1DB-6C49-140F-7A40-989C092FF8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41017">
            <a:off x="940518" y="5356978"/>
            <a:ext cx="1577181" cy="162006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C7D5029F-0BD7-7786-83D8-66CEA2A3715E}"/>
              </a:ext>
            </a:extLst>
          </p:cNvPr>
          <p:cNvSpPr/>
          <p:nvPr/>
        </p:nvSpPr>
        <p:spPr>
          <a:xfrm>
            <a:off x="670719" y="5006115"/>
            <a:ext cx="1905794" cy="552450"/>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nhỏ nhắn</a:t>
            </a:r>
          </a:p>
        </p:txBody>
      </p:sp>
      <p:sp>
        <p:nvSpPr>
          <p:cNvPr id="14" name="Rectangle: Rounded Corners 13">
            <a:extLst>
              <a:ext uri="{FF2B5EF4-FFF2-40B4-BE49-F238E27FC236}">
                <a16:creationId xmlns:a16="http://schemas.microsoft.com/office/drawing/2014/main" id="{3F536ED8-6D75-3660-1D15-77B3B6F31D7F}"/>
              </a:ext>
            </a:extLst>
          </p:cNvPr>
          <p:cNvSpPr/>
          <p:nvPr/>
        </p:nvSpPr>
        <p:spPr>
          <a:xfrm>
            <a:off x="6385719" y="5006115"/>
            <a:ext cx="1905794" cy="552450"/>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thuỳ mị</a:t>
            </a:r>
          </a:p>
        </p:txBody>
      </p:sp>
      <p:sp>
        <p:nvSpPr>
          <p:cNvPr id="15" name="Rectangle: Rounded Corners 14">
            <a:extLst>
              <a:ext uri="{FF2B5EF4-FFF2-40B4-BE49-F238E27FC236}">
                <a16:creationId xmlns:a16="http://schemas.microsoft.com/office/drawing/2014/main" id="{33BB6225-4105-4615-FC0F-10960C8D7693}"/>
              </a:ext>
            </a:extLst>
          </p:cNvPr>
          <p:cNvSpPr/>
          <p:nvPr/>
        </p:nvSpPr>
        <p:spPr>
          <a:xfrm>
            <a:off x="9243219" y="5006115"/>
            <a:ext cx="1905794" cy="552450"/>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rộng lớn</a:t>
            </a:r>
          </a:p>
        </p:txBody>
      </p:sp>
      <p:pic>
        <p:nvPicPr>
          <p:cNvPr id="16" name="Picture 14" descr="300+ Free Carrot &amp; Rabbit Illustrations - Pixabay">
            <a:extLst>
              <a:ext uri="{FF2B5EF4-FFF2-40B4-BE49-F238E27FC236}">
                <a16:creationId xmlns:a16="http://schemas.microsoft.com/office/drawing/2014/main" id="{54B363C0-4F10-51D1-72B5-AEDA62A8D3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41017">
            <a:off x="3773574" y="5356978"/>
            <a:ext cx="1577181" cy="16200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300+ Free Carrot &amp; Rabbit Illustrations - Pixabay">
            <a:extLst>
              <a:ext uri="{FF2B5EF4-FFF2-40B4-BE49-F238E27FC236}">
                <a16:creationId xmlns:a16="http://schemas.microsoft.com/office/drawing/2014/main" id="{82471E81-360A-69DF-D2AA-5EA58077D0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41017">
            <a:off x="6606627" y="5356978"/>
            <a:ext cx="1577181" cy="16200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300+ Free Carrot &amp; Rabbit Illustrations - Pixabay">
            <a:extLst>
              <a:ext uri="{FF2B5EF4-FFF2-40B4-BE49-F238E27FC236}">
                <a16:creationId xmlns:a16="http://schemas.microsoft.com/office/drawing/2014/main" id="{2429C478-FDEC-775D-3C49-8D256C5C9D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41017">
            <a:off x="9540630" y="5356978"/>
            <a:ext cx="1577181" cy="162006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E729EB33-DAA9-4340-DD14-2C2347542360}"/>
              </a:ext>
            </a:extLst>
          </p:cNvPr>
          <p:cNvSpPr/>
          <p:nvPr/>
        </p:nvSpPr>
        <p:spPr>
          <a:xfrm>
            <a:off x="3528219" y="5006115"/>
            <a:ext cx="1905794" cy="552450"/>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cần cù</a:t>
            </a:r>
          </a:p>
        </p:txBody>
      </p:sp>
      <p:cxnSp>
        <p:nvCxnSpPr>
          <p:cNvPr id="20" name="Straight Connector 19">
            <a:extLst>
              <a:ext uri="{FF2B5EF4-FFF2-40B4-BE49-F238E27FC236}">
                <a16:creationId xmlns:a16="http://schemas.microsoft.com/office/drawing/2014/main" id="{C280EB7A-68BD-FE5E-5DE5-E55F2BC89F8E}"/>
              </a:ext>
            </a:extLst>
          </p:cNvPr>
          <p:cNvCxnSpPr>
            <a:stCxn id="7" idx="2"/>
            <a:endCxn id="13" idx="0"/>
          </p:cNvCxnSpPr>
          <p:nvPr/>
        </p:nvCxnSpPr>
        <p:spPr>
          <a:xfrm>
            <a:off x="1623616" y="3329349"/>
            <a:ext cx="2857500" cy="16767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885831F-4DCD-3ABD-044C-980B4C64BE3F}"/>
              </a:ext>
            </a:extLst>
          </p:cNvPr>
          <p:cNvCxnSpPr/>
          <p:nvPr/>
        </p:nvCxnSpPr>
        <p:spPr>
          <a:xfrm>
            <a:off x="4562164" y="3329349"/>
            <a:ext cx="2857500" cy="16767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3DDCCE-1CF7-C9CA-8F24-C4A21C07120D}"/>
              </a:ext>
            </a:extLst>
          </p:cNvPr>
          <p:cNvCxnSpPr/>
          <p:nvPr/>
        </p:nvCxnSpPr>
        <p:spPr>
          <a:xfrm>
            <a:off x="7338616" y="3329349"/>
            <a:ext cx="2857500" cy="16767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8D856C8-A36A-1821-BD5D-0ED3F69619EB}"/>
              </a:ext>
            </a:extLst>
          </p:cNvPr>
          <p:cNvCxnSpPr>
            <a:cxnSpLocks/>
            <a:endCxn id="12" idx="0"/>
          </p:cNvCxnSpPr>
          <p:nvPr/>
        </p:nvCxnSpPr>
        <p:spPr>
          <a:xfrm flipH="1">
            <a:off x="1623616" y="3329349"/>
            <a:ext cx="8491452" cy="16767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16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94"/>
        <p:cNvGrpSpPr/>
        <p:nvPr/>
      </p:nvGrpSpPr>
      <p:grpSpPr>
        <a:xfrm>
          <a:off x="0" y="0"/>
          <a:ext cx="0" cy="0"/>
          <a:chOff x="0" y="0"/>
          <a:chExt cx="0" cy="0"/>
        </a:xfrm>
      </p:grpSpPr>
      <p:sp>
        <p:nvSpPr>
          <p:cNvPr id="70" name="Google Shape;7902;p32">
            <a:extLst>
              <a:ext uri="{FF2B5EF4-FFF2-40B4-BE49-F238E27FC236}">
                <a16:creationId xmlns:a16="http://schemas.microsoft.com/office/drawing/2014/main" id="{21973A8E-52D6-EE07-DDEA-61A631206C4D}"/>
              </a:ext>
            </a:extLst>
          </p:cNvPr>
          <p:cNvSpPr txBox="1">
            <a:spLocks/>
          </p:cNvSpPr>
          <p:nvPr/>
        </p:nvSpPr>
        <p:spPr>
          <a:xfrm>
            <a:off x="2156808" y="1331664"/>
            <a:ext cx="7848222" cy="1164175"/>
          </a:xfrm>
          <a:prstGeom prst="rect">
            <a:avLst/>
          </a:prstGeom>
          <a:noFill/>
          <a:ln>
            <a:noFill/>
          </a:ln>
        </p:spPr>
        <p:txBody>
          <a:bodyPr spcFirstLastPara="1" wrap="square" lIns="121298" tIns="121298" rIns="121298" bIns="1212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r>
              <a:rPr lang="en-US" sz="5985" b="1">
                <a:solidFill>
                  <a:srgbClr val="FF0000"/>
                </a:solidFill>
                <a:latin typeface="+mj-lt"/>
              </a:rPr>
              <a:t>Luyện tập</a:t>
            </a:r>
            <a:endParaRPr lang="en-US" sz="7182" b="1">
              <a:solidFill>
                <a:srgbClr val="FF0000"/>
              </a:solidFill>
              <a:latin typeface="+mj-lt"/>
            </a:endParaRPr>
          </a:p>
        </p:txBody>
      </p:sp>
      <p:sp>
        <p:nvSpPr>
          <p:cNvPr id="2" name="Google Shape;7902;p32">
            <a:extLst>
              <a:ext uri="{FF2B5EF4-FFF2-40B4-BE49-F238E27FC236}">
                <a16:creationId xmlns:a16="http://schemas.microsoft.com/office/drawing/2014/main" id="{091845BB-49D6-355F-FB7C-16A00B34D5FD}"/>
              </a:ext>
            </a:extLst>
          </p:cNvPr>
          <p:cNvSpPr txBox="1">
            <a:spLocks/>
          </p:cNvSpPr>
          <p:nvPr/>
        </p:nvSpPr>
        <p:spPr>
          <a:xfrm>
            <a:off x="129395" y="3158173"/>
            <a:ext cx="11903046" cy="1164175"/>
          </a:xfrm>
          <a:prstGeom prst="rect">
            <a:avLst/>
          </a:prstGeom>
          <a:noFill/>
          <a:ln>
            <a:noFill/>
          </a:ln>
        </p:spPr>
        <p:txBody>
          <a:bodyPr spcFirstLastPara="1" wrap="square" lIns="121298" tIns="121298" rIns="121298" bIns="1212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r>
              <a:rPr lang="en-US" sz="4788" b="1">
                <a:solidFill>
                  <a:srgbClr val="002060"/>
                </a:solidFill>
                <a:latin typeface="+mj-lt"/>
              </a:rPr>
              <a:t>Từ ngữ có nghĩa giống nhau;</a:t>
            </a:r>
          </a:p>
          <a:p>
            <a:pPr algn="ctr"/>
            <a:r>
              <a:rPr lang="en-US" sz="4788" b="1">
                <a:solidFill>
                  <a:srgbClr val="002060"/>
                </a:solidFill>
                <a:latin typeface="+mj-lt"/>
              </a:rPr>
              <a:t>Biện pháp so sánh</a:t>
            </a:r>
          </a:p>
        </p:txBody>
      </p:sp>
      <p:sp>
        <p:nvSpPr>
          <p:cNvPr id="4" name="Subtitle 2">
            <a:extLst>
              <a:ext uri="{FF2B5EF4-FFF2-40B4-BE49-F238E27FC236}">
                <a16:creationId xmlns:a16="http://schemas.microsoft.com/office/drawing/2014/main" id="{1FEB0CF2-79CB-13BC-F575-B70B1BDA54D8}"/>
              </a:ext>
            </a:extLst>
          </p:cNvPr>
          <p:cNvSpPr txBox="1">
            <a:spLocks/>
          </p:cNvSpPr>
          <p:nvPr/>
        </p:nvSpPr>
        <p:spPr>
          <a:xfrm>
            <a:off x="6283616" y="5297636"/>
            <a:ext cx="3141808" cy="737737"/>
          </a:xfrm>
          <a:prstGeom prst="rect">
            <a:avLst/>
          </a:prstGeom>
          <a:solidFill>
            <a:srgbClr val="FFE285"/>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4389">
                <a:solidFill>
                  <a:srgbClr val="0070C0"/>
                </a:solidFill>
              </a:rPr>
              <a:t>Trang 85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a16="http://schemas.microsoft.com/office/drawing/2014/main" id="{D06FDEFC-11C7-EE20-9307-7E6E6846BADD}"/>
              </a:ext>
            </a:extLst>
          </p:cNvPr>
          <p:cNvSpPr txBox="1">
            <a:spLocks/>
          </p:cNvSpPr>
          <p:nvPr/>
        </p:nvSpPr>
        <p:spPr>
          <a:xfrm>
            <a:off x="519816" y="381000"/>
            <a:ext cx="11122201" cy="1013917"/>
          </a:xfrm>
          <a:prstGeom prst="rect">
            <a:avLst/>
          </a:prstGeom>
          <a:solidFill>
            <a:schemeClr val="bg2"/>
          </a:solidFill>
          <a:ln>
            <a:noFill/>
          </a:ln>
        </p:spPr>
        <p:txBody>
          <a:bodyPr spcFirstLastPara="1" wrap="square" lIns="121298" tIns="121298" rIns="121298" bIns="1212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600" b="1">
                <a:solidFill>
                  <a:srgbClr val="FF0000"/>
                </a:solidFill>
                <a:latin typeface="+mj-lt"/>
              </a:rPr>
              <a:t>1</a:t>
            </a:r>
            <a:r>
              <a:rPr lang="en-US" sz="3600">
                <a:solidFill>
                  <a:srgbClr val="000000"/>
                </a:solidFill>
                <a:latin typeface="+mj-lt"/>
              </a:rPr>
              <a:t>.  Tìm trong các câu in đậm những từ ngữ có nghĩa giống nhau.</a:t>
            </a:r>
          </a:p>
        </p:txBody>
      </p:sp>
      <p:sp>
        <p:nvSpPr>
          <p:cNvPr id="3" name="Google Shape;7902;p32">
            <a:extLst>
              <a:ext uri="{FF2B5EF4-FFF2-40B4-BE49-F238E27FC236}">
                <a16:creationId xmlns:a16="http://schemas.microsoft.com/office/drawing/2014/main" id="{2699322D-FFDD-7567-615E-7C16DD60B605}"/>
              </a:ext>
            </a:extLst>
          </p:cNvPr>
          <p:cNvSpPr txBox="1">
            <a:spLocks/>
          </p:cNvSpPr>
          <p:nvPr/>
        </p:nvSpPr>
        <p:spPr>
          <a:xfrm>
            <a:off x="519815" y="1600200"/>
            <a:ext cx="11122201" cy="5112563"/>
          </a:xfrm>
          <a:prstGeom prst="rect">
            <a:avLst/>
          </a:prstGeom>
          <a:solidFill>
            <a:schemeClr val="bg2"/>
          </a:solidFill>
          <a:ln>
            <a:noFill/>
          </a:ln>
        </p:spPr>
        <p:txBody>
          <a:bodyPr spcFirstLastPara="1" wrap="square" lIns="121298" tIns="121298" rIns="121298" bIns="1212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600">
                <a:solidFill>
                  <a:srgbClr val="000000"/>
                </a:solidFill>
                <a:latin typeface="+mj-lt"/>
              </a:rPr>
              <a:t>     	</a:t>
            </a:r>
            <a:r>
              <a:rPr lang="en-US" sz="3600" b="1">
                <a:solidFill>
                  <a:srgbClr val="000000"/>
                </a:solidFill>
                <a:latin typeface="+mj-lt"/>
              </a:rPr>
              <a:t>Rừng cây im lặng quá</a:t>
            </a:r>
            <a:r>
              <a:rPr lang="en-US" sz="3600">
                <a:solidFill>
                  <a:srgbClr val="000000"/>
                </a:solidFill>
                <a:latin typeface="+mj-lt"/>
              </a:rPr>
              <a:t>. Một tiếng lá rơi lúc này cũng có thể khiến người ta giật mình. Gió bắt đầu thồi rào rào. </a:t>
            </a:r>
            <a:r>
              <a:rPr lang="en-US" sz="3600" b="1">
                <a:solidFill>
                  <a:srgbClr val="000000"/>
                </a:solidFill>
                <a:latin typeface="+mj-lt"/>
              </a:rPr>
              <a:t>Phút yên tĩnh của rừng ban mai dần biến đi</a:t>
            </a:r>
            <a:r>
              <a:rPr lang="en-US" sz="3600">
                <a:solidFill>
                  <a:srgbClr val="000000"/>
                </a:solidFill>
                <a:latin typeface="+mj-lt"/>
              </a:rPr>
              <a:t>. Nắng bốc hương hoa tram thơm ngây ngất. Gió đưa mùi hương ngọt ngào lan xa, phảng phất khắp khu rừng.</a:t>
            </a:r>
          </a:p>
          <a:p>
            <a:pPr algn="just"/>
            <a:r>
              <a:rPr lang="en-US" sz="3600">
                <a:solidFill>
                  <a:srgbClr val="000000"/>
                </a:solidFill>
                <a:latin typeface="+mj-lt"/>
              </a:rPr>
              <a:t>   	</a:t>
            </a:r>
            <a:r>
              <a:rPr lang="en-US" sz="3600" b="1">
                <a:solidFill>
                  <a:srgbClr val="000000"/>
                </a:solidFill>
                <a:latin typeface="+mj-lt"/>
              </a:rPr>
              <a:t>Thoắt cái, cả một khoảng rừng nguyên sơ đã trở lại vẻ tĩnh lặng.</a:t>
            </a:r>
          </a:p>
          <a:p>
            <a:pPr algn="r"/>
            <a:r>
              <a:rPr lang="en-US" sz="3600">
                <a:solidFill>
                  <a:srgbClr val="000000"/>
                </a:solidFill>
                <a:latin typeface="+mj-lt"/>
              </a:rPr>
              <a:t>(</a:t>
            </a:r>
            <a:r>
              <a:rPr lang="en-US" sz="3600" i="1">
                <a:solidFill>
                  <a:srgbClr val="000000"/>
                </a:solidFill>
                <a:latin typeface="+mj-lt"/>
              </a:rPr>
              <a:t>Theo</a:t>
            </a:r>
            <a:r>
              <a:rPr lang="en-US" sz="3600">
                <a:solidFill>
                  <a:srgbClr val="000000"/>
                </a:solidFill>
                <a:latin typeface="+mj-lt"/>
              </a:rPr>
              <a:t> Đoàn Giỏi)</a:t>
            </a:r>
          </a:p>
        </p:txBody>
      </p:sp>
      <p:cxnSp>
        <p:nvCxnSpPr>
          <p:cNvPr id="7" name="Straight Connector 6">
            <a:extLst>
              <a:ext uri="{FF2B5EF4-FFF2-40B4-BE49-F238E27FC236}">
                <a16:creationId xmlns:a16="http://schemas.microsoft.com/office/drawing/2014/main" id="{CBB25528-6CEE-E9BD-4096-60C4250E873A}"/>
              </a:ext>
            </a:extLst>
          </p:cNvPr>
          <p:cNvCxnSpPr/>
          <p:nvPr/>
        </p:nvCxnSpPr>
        <p:spPr>
          <a:xfrm>
            <a:off x="3855879" y="2209800"/>
            <a:ext cx="167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552457E-B2EC-D95A-2F74-3C4ED2519CBB}"/>
              </a:ext>
            </a:extLst>
          </p:cNvPr>
          <p:cNvCxnSpPr/>
          <p:nvPr/>
        </p:nvCxnSpPr>
        <p:spPr>
          <a:xfrm>
            <a:off x="4549458" y="3261360"/>
            <a:ext cx="1844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3D876A6-7252-B21D-492F-DE3A8AB87F4A}"/>
              </a:ext>
            </a:extLst>
          </p:cNvPr>
          <p:cNvCxnSpPr/>
          <p:nvPr/>
        </p:nvCxnSpPr>
        <p:spPr>
          <a:xfrm>
            <a:off x="2758599" y="6065520"/>
            <a:ext cx="1844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65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a16="http://schemas.microsoft.com/office/drawing/2014/main" id="{D06FDEFC-11C7-EE20-9307-7E6E6846BADD}"/>
              </a:ext>
            </a:extLst>
          </p:cNvPr>
          <p:cNvSpPr txBox="1">
            <a:spLocks/>
          </p:cNvSpPr>
          <p:nvPr/>
        </p:nvSpPr>
        <p:spPr>
          <a:xfrm>
            <a:off x="519816" y="579120"/>
            <a:ext cx="11122201" cy="1013917"/>
          </a:xfrm>
          <a:prstGeom prst="rect">
            <a:avLst/>
          </a:prstGeom>
          <a:solidFill>
            <a:schemeClr val="bg2"/>
          </a:solidFill>
          <a:ln>
            <a:noFill/>
          </a:ln>
        </p:spPr>
        <p:txBody>
          <a:bodyPr spcFirstLastPara="1" wrap="square" lIns="121298" tIns="121298" rIns="121298" bIns="1212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600" b="1">
                <a:solidFill>
                  <a:srgbClr val="FF0000"/>
                </a:solidFill>
                <a:latin typeface="+mj-lt"/>
              </a:rPr>
              <a:t>1</a:t>
            </a:r>
            <a:r>
              <a:rPr lang="en-US" sz="3600">
                <a:solidFill>
                  <a:srgbClr val="000000"/>
                </a:solidFill>
                <a:latin typeface="+mj-lt"/>
              </a:rPr>
              <a:t>.  Tìm trong các câu in đậm những từ ngữ có nghĩa giống nhau.</a:t>
            </a:r>
          </a:p>
        </p:txBody>
      </p:sp>
      <p:sp>
        <p:nvSpPr>
          <p:cNvPr id="3" name="Google Shape;7902;p32">
            <a:extLst>
              <a:ext uri="{FF2B5EF4-FFF2-40B4-BE49-F238E27FC236}">
                <a16:creationId xmlns:a16="http://schemas.microsoft.com/office/drawing/2014/main" id="{2699322D-FFDD-7567-615E-7C16DD60B605}"/>
              </a:ext>
            </a:extLst>
          </p:cNvPr>
          <p:cNvSpPr txBox="1">
            <a:spLocks/>
          </p:cNvSpPr>
          <p:nvPr/>
        </p:nvSpPr>
        <p:spPr>
          <a:xfrm>
            <a:off x="519816" y="3124200"/>
            <a:ext cx="11122201" cy="2140763"/>
          </a:xfrm>
          <a:prstGeom prst="rect">
            <a:avLst/>
          </a:prstGeom>
          <a:solidFill>
            <a:schemeClr val="bg2"/>
          </a:solidFill>
          <a:ln>
            <a:noFill/>
          </a:ln>
        </p:spPr>
        <p:txBody>
          <a:bodyPr spcFirstLastPara="1" wrap="square" lIns="121298" tIns="121298" rIns="121298" bIns="1212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6000" b="1" i="1">
                <a:solidFill>
                  <a:srgbClr val="000000"/>
                </a:solidFill>
                <a:latin typeface="+mj-lt"/>
              </a:rPr>
              <a:t>“im lặng”</a:t>
            </a:r>
            <a:r>
              <a:rPr lang="en-US" sz="6000">
                <a:solidFill>
                  <a:srgbClr val="000000"/>
                </a:solidFill>
                <a:latin typeface="+mj-lt"/>
              </a:rPr>
              <a:t>, “</a:t>
            </a:r>
            <a:r>
              <a:rPr lang="en-US" sz="6000" b="1" i="1">
                <a:solidFill>
                  <a:srgbClr val="000000"/>
                </a:solidFill>
                <a:latin typeface="+mj-lt"/>
              </a:rPr>
              <a:t>yên tĩnh”</a:t>
            </a:r>
            <a:r>
              <a:rPr lang="en-US" sz="6000">
                <a:solidFill>
                  <a:srgbClr val="000000"/>
                </a:solidFill>
                <a:latin typeface="+mj-lt"/>
              </a:rPr>
              <a:t> và “</a:t>
            </a:r>
            <a:r>
              <a:rPr lang="en-US" sz="6000" b="1" i="1">
                <a:solidFill>
                  <a:srgbClr val="000000"/>
                </a:solidFill>
                <a:latin typeface="+mj-lt"/>
              </a:rPr>
              <a:t>tĩnh lặng”</a:t>
            </a:r>
            <a:r>
              <a:rPr lang="en-US" sz="6000">
                <a:solidFill>
                  <a:srgbClr val="000000"/>
                </a:solidFill>
                <a:latin typeface="+mj-lt"/>
              </a:rPr>
              <a:t> là ba từ ngữ có nghĩa giống nhau.</a:t>
            </a:r>
          </a:p>
        </p:txBody>
      </p:sp>
    </p:spTree>
    <p:extLst>
      <p:ext uri="{BB962C8B-B14F-4D97-AF65-F5344CB8AC3E}">
        <p14:creationId xmlns:p14="http://schemas.microsoft.com/office/powerpoint/2010/main" val="10418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a16="http://schemas.microsoft.com/office/drawing/2014/main" id="{D06FDEFC-11C7-EE20-9307-7E6E6846BADD}"/>
              </a:ext>
            </a:extLst>
          </p:cNvPr>
          <p:cNvSpPr txBox="1">
            <a:spLocks/>
          </p:cNvSpPr>
          <p:nvPr/>
        </p:nvSpPr>
        <p:spPr>
          <a:xfrm>
            <a:off x="519816" y="579120"/>
            <a:ext cx="11122201" cy="1013917"/>
          </a:xfrm>
          <a:prstGeom prst="rect">
            <a:avLst/>
          </a:prstGeom>
          <a:solidFill>
            <a:schemeClr val="bg2"/>
          </a:solidFill>
          <a:ln>
            <a:noFill/>
          </a:ln>
        </p:spPr>
        <p:txBody>
          <a:bodyPr spcFirstLastPara="1" wrap="square" lIns="121298" tIns="121298" rIns="121298" bIns="1212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600" b="1">
                <a:solidFill>
                  <a:srgbClr val="FF0000"/>
                </a:solidFill>
                <a:latin typeface="+mj-lt"/>
              </a:rPr>
              <a:t>2</a:t>
            </a:r>
            <a:r>
              <a:rPr lang="en-US" sz="3600">
                <a:solidFill>
                  <a:srgbClr val="000000"/>
                </a:solidFill>
                <a:latin typeface="+mj-lt"/>
              </a:rPr>
              <a:t>.  Chọn từ ngữ dưới đây thay cho mỗi từ in đậm trong câu.</a:t>
            </a:r>
          </a:p>
        </p:txBody>
      </p:sp>
      <p:sp>
        <p:nvSpPr>
          <p:cNvPr id="2" name="TextBox 1">
            <a:extLst>
              <a:ext uri="{FF2B5EF4-FFF2-40B4-BE49-F238E27FC236}">
                <a16:creationId xmlns:a16="http://schemas.microsoft.com/office/drawing/2014/main" id="{0A518CA5-9E43-8A4F-79EE-8CA4D71D34B9}"/>
              </a:ext>
            </a:extLst>
          </p:cNvPr>
          <p:cNvSpPr txBox="1"/>
          <p:nvPr/>
        </p:nvSpPr>
        <p:spPr>
          <a:xfrm>
            <a:off x="365919" y="4343400"/>
            <a:ext cx="11122201" cy="584775"/>
          </a:xfrm>
          <a:prstGeom prst="rect">
            <a:avLst/>
          </a:prstGeom>
          <a:noFill/>
        </p:spPr>
        <p:txBody>
          <a:bodyPr wrap="square" rtlCol="0">
            <a:spAutoFit/>
          </a:bodyPr>
          <a:lstStyle/>
          <a:p>
            <a:pPr algn="just"/>
            <a:r>
              <a:rPr lang="en-US" sz="3200"/>
              <a:t>a) Những người dân quê tôi rất hiền lành, </a:t>
            </a:r>
            <a:r>
              <a:rPr lang="en-US" sz="3200" b="1"/>
              <a:t>chịu khó</a:t>
            </a:r>
            <a:r>
              <a:rPr lang="en-US" sz="3200"/>
              <a:t>.</a:t>
            </a:r>
          </a:p>
        </p:txBody>
      </p:sp>
      <p:sp>
        <p:nvSpPr>
          <p:cNvPr id="4" name="TextBox 3">
            <a:extLst>
              <a:ext uri="{FF2B5EF4-FFF2-40B4-BE49-F238E27FC236}">
                <a16:creationId xmlns:a16="http://schemas.microsoft.com/office/drawing/2014/main" id="{98C3597C-549B-E5F3-66DD-BA385191F1CF}"/>
              </a:ext>
            </a:extLst>
          </p:cNvPr>
          <p:cNvSpPr txBox="1"/>
          <p:nvPr/>
        </p:nvSpPr>
        <p:spPr>
          <a:xfrm>
            <a:off x="365919" y="5032713"/>
            <a:ext cx="11582400" cy="584775"/>
          </a:xfrm>
          <a:prstGeom prst="rect">
            <a:avLst/>
          </a:prstGeom>
          <a:noFill/>
        </p:spPr>
        <p:txBody>
          <a:bodyPr wrap="square" rtlCol="0">
            <a:spAutoFit/>
          </a:bodyPr>
          <a:lstStyle/>
          <a:p>
            <a:pPr algn="just"/>
            <a:r>
              <a:rPr lang="en-US" sz="3200"/>
              <a:t>b) Dưới ánh mặt trời, cánh đồng   </a:t>
            </a:r>
            <a:r>
              <a:rPr lang="en-US" sz="3200" b="1"/>
              <a:t>vàng rực </a:t>
            </a:r>
            <a:r>
              <a:rPr lang="en-US" sz="3200"/>
              <a:t>  màu lúa chín.</a:t>
            </a:r>
          </a:p>
        </p:txBody>
      </p:sp>
      <p:sp>
        <p:nvSpPr>
          <p:cNvPr id="6" name="TextBox 5">
            <a:extLst>
              <a:ext uri="{FF2B5EF4-FFF2-40B4-BE49-F238E27FC236}">
                <a16:creationId xmlns:a16="http://schemas.microsoft.com/office/drawing/2014/main" id="{A086C5A5-2F6E-E36F-C78A-F7EE3A9CA7EB}"/>
              </a:ext>
            </a:extLst>
          </p:cNvPr>
          <p:cNvSpPr txBox="1"/>
          <p:nvPr/>
        </p:nvSpPr>
        <p:spPr>
          <a:xfrm>
            <a:off x="366078" y="5715954"/>
            <a:ext cx="11582400" cy="1077218"/>
          </a:xfrm>
          <a:prstGeom prst="rect">
            <a:avLst/>
          </a:prstGeom>
          <a:noFill/>
        </p:spPr>
        <p:txBody>
          <a:bodyPr wrap="square" rtlCol="0">
            <a:spAutoFit/>
          </a:bodyPr>
          <a:lstStyle/>
          <a:p>
            <a:pPr algn="just"/>
            <a:r>
              <a:rPr lang="en-US" sz="3200"/>
              <a:t>c) Đi qua cánh rừng, một dãy núi</a:t>
            </a:r>
            <a:r>
              <a:rPr lang="en-US" sz="3200" b="1"/>
              <a:t>     hùng vĩ   </a:t>
            </a:r>
            <a:r>
              <a:rPr lang="en-US" sz="3200"/>
              <a:t> hiện ra trước mắt chúng tôi.</a:t>
            </a:r>
          </a:p>
        </p:txBody>
      </p:sp>
      <p:grpSp>
        <p:nvGrpSpPr>
          <p:cNvPr id="8" name="Group 7">
            <a:extLst>
              <a:ext uri="{FF2B5EF4-FFF2-40B4-BE49-F238E27FC236}">
                <a16:creationId xmlns:a16="http://schemas.microsoft.com/office/drawing/2014/main" id="{A3484104-BF30-D054-D13B-B73968277FAF}"/>
              </a:ext>
            </a:extLst>
          </p:cNvPr>
          <p:cNvGrpSpPr/>
          <p:nvPr/>
        </p:nvGrpSpPr>
        <p:grpSpPr>
          <a:xfrm>
            <a:off x="0" y="1643745"/>
            <a:ext cx="2817901" cy="1324473"/>
            <a:chOff x="766359" y="2104527"/>
            <a:chExt cx="2817901" cy="1324473"/>
          </a:xfrm>
        </p:grpSpPr>
        <p:pic>
          <p:nvPicPr>
            <p:cNvPr id="1026" name="Picture 2" descr="Cartoon Cloud Clipart">
              <a:extLst>
                <a:ext uri="{FF2B5EF4-FFF2-40B4-BE49-F238E27FC236}">
                  <a16:creationId xmlns:a16="http://schemas.microsoft.com/office/drawing/2014/main" id="{953A4150-D924-521D-DC61-5E023AD1B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757" y="2104527"/>
              <a:ext cx="2513103" cy="13244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466FDBE-810E-0623-8937-C6D94DB8F43E}"/>
                </a:ext>
              </a:extLst>
            </p:cNvPr>
            <p:cNvSpPr txBox="1"/>
            <p:nvPr/>
          </p:nvSpPr>
          <p:spPr>
            <a:xfrm>
              <a:off x="766359" y="2590800"/>
              <a:ext cx="2817901" cy="584775"/>
            </a:xfrm>
            <a:prstGeom prst="rect">
              <a:avLst/>
            </a:prstGeom>
            <a:noFill/>
          </p:spPr>
          <p:txBody>
            <a:bodyPr wrap="square" rtlCol="0">
              <a:spAutoFit/>
            </a:bodyPr>
            <a:lstStyle/>
            <a:p>
              <a:pPr algn="ctr"/>
              <a:r>
                <a:rPr lang="en-US" sz="3200"/>
                <a:t>sừng sững</a:t>
              </a:r>
            </a:p>
          </p:txBody>
        </p:sp>
      </p:grpSp>
      <p:grpSp>
        <p:nvGrpSpPr>
          <p:cNvPr id="12" name="Group 11">
            <a:extLst>
              <a:ext uri="{FF2B5EF4-FFF2-40B4-BE49-F238E27FC236}">
                <a16:creationId xmlns:a16="http://schemas.microsoft.com/office/drawing/2014/main" id="{90F4F1CA-9EDE-B267-4867-37759288E1BD}"/>
              </a:ext>
            </a:extLst>
          </p:cNvPr>
          <p:cNvGrpSpPr/>
          <p:nvPr/>
        </p:nvGrpSpPr>
        <p:grpSpPr>
          <a:xfrm>
            <a:off x="1685280" y="2842962"/>
            <a:ext cx="2817901" cy="1324473"/>
            <a:chOff x="766359" y="2104527"/>
            <a:chExt cx="2817901" cy="1324473"/>
          </a:xfrm>
        </p:grpSpPr>
        <p:pic>
          <p:nvPicPr>
            <p:cNvPr id="13" name="Picture 2" descr="Cartoon Cloud Clipart">
              <a:extLst>
                <a:ext uri="{FF2B5EF4-FFF2-40B4-BE49-F238E27FC236}">
                  <a16:creationId xmlns:a16="http://schemas.microsoft.com/office/drawing/2014/main" id="{9A0EC6F9-3B9F-3E4A-3137-5DE111CC8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757" y="2104527"/>
              <a:ext cx="2513103" cy="13244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F94824B-1E2A-4A91-7058-80E3D797910C}"/>
                </a:ext>
              </a:extLst>
            </p:cNvPr>
            <p:cNvSpPr txBox="1"/>
            <p:nvPr/>
          </p:nvSpPr>
          <p:spPr>
            <a:xfrm>
              <a:off x="766359" y="2590800"/>
              <a:ext cx="2817901" cy="584775"/>
            </a:xfrm>
            <a:prstGeom prst="rect">
              <a:avLst/>
            </a:prstGeom>
            <a:noFill/>
          </p:spPr>
          <p:txBody>
            <a:bodyPr wrap="square" rtlCol="0">
              <a:spAutoFit/>
            </a:bodyPr>
            <a:lstStyle/>
            <a:p>
              <a:pPr algn="ctr"/>
              <a:r>
                <a:rPr lang="en-US" sz="3200"/>
                <a:t>chăm chỉ</a:t>
              </a:r>
            </a:p>
          </p:txBody>
        </p:sp>
      </p:grpSp>
      <p:grpSp>
        <p:nvGrpSpPr>
          <p:cNvPr id="15" name="Group 14">
            <a:extLst>
              <a:ext uri="{FF2B5EF4-FFF2-40B4-BE49-F238E27FC236}">
                <a16:creationId xmlns:a16="http://schemas.microsoft.com/office/drawing/2014/main" id="{37D62F47-926A-A586-9B30-ACD9AE199CBE}"/>
              </a:ext>
            </a:extLst>
          </p:cNvPr>
          <p:cNvGrpSpPr/>
          <p:nvPr/>
        </p:nvGrpSpPr>
        <p:grpSpPr>
          <a:xfrm>
            <a:off x="3237904" y="1351609"/>
            <a:ext cx="2817901" cy="1324473"/>
            <a:chOff x="766359" y="2104527"/>
            <a:chExt cx="2817901" cy="1324473"/>
          </a:xfrm>
        </p:grpSpPr>
        <p:pic>
          <p:nvPicPr>
            <p:cNvPr id="16" name="Picture 2" descr="Cartoon Cloud Clipart">
              <a:extLst>
                <a:ext uri="{FF2B5EF4-FFF2-40B4-BE49-F238E27FC236}">
                  <a16:creationId xmlns:a16="http://schemas.microsoft.com/office/drawing/2014/main" id="{B152803A-0C42-7693-3E8F-24794FE68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757" y="2104527"/>
              <a:ext cx="2513103" cy="132447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59DD6DF-99AF-921B-6573-0DD9E24D0485}"/>
                </a:ext>
              </a:extLst>
            </p:cNvPr>
            <p:cNvSpPr txBox="1"/>
            <p:nvPr/>
          </p:nvSpPr>
          <p:spPr>
            <a:xfrm>
              <a:off x="766359" y="2590800"/>
              <a:ext cx="2817901" cy="584775"/>
            </a:xfrm>
            <a:prstGeom prst="rect">
              <a:avLst/>
            </a:prstGeom>
            <a:noFill/>
          </p:spPr>
          <p:txBody>
            <a:bodyPr wrap="square" rtlCol="0">
              <a:spAutoFit/>
            </a:bodyPr>
            <a:lstStyle/>
            <a:p>
              <a:pPr algn="ctr"/>
              <a:r>
                <a:rPr lang="en-US" sz="3200"/>
                <a:t>vàng ruộm</a:t>
              </a:r>
            </a:p>
          </p:txBody>
        </p:sp>
      </p:grpSp>
      <p:pic>
        <p:nvPicPr>
          <p:cNvPr id="19" name="Picture 18">
            <a:extLst>
              <a:ext uri="{FF2B5EF4-FFF2-40B4-BE49-F238E27FC236}">
                <a16:creationId xmlns:a16="http://schemas.microsoft.com/office/drawing/2014/main" id="{22EC2A68-743B-7CAE-3AB5-7AEF31A3885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6811245" y="1176075"/>
            <a:ext cx="4506244" cy="3077436"/>
          </a:xfrm>
          <a:prstGeom prst="rect">
            <a:avLst/>
          </a:prstGeom>
          <a:ln>
            <a:noFill/>
          </a:ln>
          <a:effectLst>
            <a:softEdge rad="112500"/>
          </a:effectLst>
        </p:spPr>
      </p:pic>
      <p:sp>
        <p:nvSpPr>
          <p:cNvPr id="20" name="TextBox 19">
            <a:extLst>
              <a:ext uri="{FF2B5EF4-FFF2-40B4-BE49-F238E27FC236}">
                <a16:creationId xmlns:a16="http://schemas.microsoft.com/office/drawing/2014/main" id="{98EAC648-9360-FE12-2D2C-D45BE55CFFFA}"/>
              </a:ext>
            </a:extLst>
          </p:cNvPr>
          <p:cNvSpPr txBox="1"/>
          <p:nvPr/>
        </p:nvSpPr>
        <p:spPr>
          <a:xfrm>
            <a:off x="7985919" y="4342714"/>
            <a:ext cx="2308066" cy="584775"/>
          </a:xfrm>
          <a:prstGeom prst="rect">
            <a:avLst/>
          </a:prstGeom>
          <a:solidFill>
            <a:srgbClr val="FCF6DE"/>
          </a:solidFill>
        </p:spPr>
        <p:txBody>
          <a:bodyPr wrap="square" rtlCol="0">
            <a:spAutoFit/>
          </a:bodyPr>
          <a:lstStyle/>
          <a:p>
            <a:pPr algn="just"/>
            <a:r>
              <a:rPr lang="en-US" sz="3200" b="1">
                <a:solidFill>
                  <a:srgbClr val="FF0000"/>
                </a:solidFill>
              </a:rPr>
              <a:t>chăm chỉ.</a:t>
            </a:r>
          </a:p>
        </p:txBody>
      </p:sp>
      <p:sp>
        <p:nvSpPr>
          <p:cNvPr id="21" name="TextBox 20">
            <a:extLst>
              <a:ext uri="{FF2B5EF4-FFF2-40B4-BE49-F238E27FC236}">
                <a16:creationId xmlns:a16="http://schemas.microsoft.com/office/drawing/2014/main" id="{05A4783D-93D9-7E9A-2B07-08919C8DE43A}"/>
              </a:ext>
            </a:extLst>
          </p:cNvPr>
          <p:cNvSpPr txBox="1"/>
          <p:nvPr/>
        </p:nvSpPr>
        <p:spPr>
          <a:xfrm>
            <a:off x="6324759" y="5043249"/>
            <a:ext cx="2308066" cy="584775"/>
          </a:xfrm>
          <a:prstGeom prst="rect">
            <a:avLst/>
          </a:prstGeom>
          <a:solidFill>
            <a:srgbClr val="FCF6DE"/>
          </a:solidFill>
        </p:spPr>
        <p:txBody>
          <a:bodyPr wrap="square" rtlCol="0">
            <a:spAutoFit/>
          </a:bodyPr>
          <a:lstStyle/>
          <a:p>
            <a:pPr algn="just"/>
            <a:r>
              <a:rPr lang="en-US" sz="3200" b="1">
                <a:solidFill>
                  <a:srgbClr val="FF0000"/>
                </a:solidFill>
              </a:rPr>
              <a:t>vàng ruộm</a:t>
            </a:r>
          </a:p>
        </p:txBody>
      </p:sp>
      <p:sp>
        <p:nvSpPr>
          <p:cNvPr id="22" name="TextBox 21">
            <a:extLst>
              <a:ext uri="{FF2B5EF4-FFF2-40B4-BE49-F238E27FC236}">
                <a16:creationId xmlns:a16="http://schemas.microsoft.com/office/drawing/2014/main" id="{6C2C8446-4C12-DC69-FB03-0FD31D9E3B28}"/>
              </a:ext>
            </a:extLst>
          </p:cNvPr>
          <p:cNvSpPr txBox="1"/>
          <p:nvPr/>
        </p:nvSpPr>
        <p:spPr>
          <a:xfrm>
            <a:off x="6841884" y="5715954"/>
            <a:ext cx="2362200" cy="584775"/>
          </a:xfrm>
          <a:prstGeom prst="rect">
            <a:avLst/>
          </a:prstGeom>
          <a:solidFill>
            <a:srgbClr val="FCF6DE"/>
          </a:solidFill>
        </p:spPr>
        <p:txBody>
          <a:bodyPr wrap="square" rtlCol="0">
            <a:spAutoFit/>
          </a:bodyPr>
          <a:lstStyle/>
          <a:p>
            <a:pPr algn="ctr"/>
            <a:r>
              <a:rPr lang="en-US" sz="3200" b="1">
                <a:solidFill>
                  <a:srgbClr val="FF0000"/>
                </a:solidFill>
              </a:rPr>
              <a:t>sừng sững</a:t>
            </a:r>
          </a:p>
        </p:txBody>
      </p:sp>
    </p:spTree>
    <p:extLst>
      <p:ext uri="{BB962C8B-B14F-4D97-AF65-F5344CB8AC3E}">
        <p14:creationId xmlns:p14="http://schemas.microsoft.com/office/powerpoint/2010/main" val="24965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0A44D6-71F7-D3C3-1DB5-C2B20D873ACF}"/>
              </a:ext>
            </a:extLst>
          </p:cNvPr>
          <p:cNvSpPr txBox="1"/>
          <p:nvPr/>
        </p:nvSpPr>
        <p:spPr>
          <a:xfrm>
            <a:off x="327819" y="1659285"/>
            <a:ext cx="11506200" cy="3539430"/>
          </a:xfrm>
          <a:prstGeom prst="rect">
            <a:avLst/>
          </a:prstGeom>
          <a:solidFill>
            <a:schemeClr val="tx2">
              <a:lumMod val="20000"/>
              <a:lumOff val="80000"/>
            </a:schemeClr>
          </a:solidFill>
          <a:effectLst>
            <a:softEdge rad="63500"/>
          </a:effectLst>
        </p:spPr>
        <p:txBody>
          <a:bodyPr wrap="square" rtlCol="0">
            <a:spAutoFit/>
          </a:bodyPr>
          <a:lstStyle/>
          <a:p>
            <a:pPr algn="just"/>
            <a:r>
              <a:rPr lang="en-US" sz="3200"/>
              <a:t>   Các từ ngữ có nghĩa giống nhau như:</a:t>
            </a:r>
          </a:p>
          <a:p>
            <a:pPr algn="just"/>
            <a:r>
              <a:rPr lang="en-US" sz="3200"/>
              <a:t>   + yên lặng, im lặng, tĩnh lặng,…</a:t>
            </a:r>
          </a:p>
          <a:p>
            <a:pPr algn="just"/>
            <a:r>
              <a:rPr lang="en-US" sz="3200"/>
              <a:t>   + chăm chỉ, siêng năng, cần cù, chịu khó,…</a:t>
            </a:r>
          </a:p>
          <a:p>
            <a:pPr algn="just"/>
            <a:r>
              <a:rPr lang="en-US" sz="3200"/>
              <a:t>   + …</a:t>
            </a:r>
          </a:p>
          <a:p>
            <a:pPr algn="just"/>
            <a:r>
              <a:rPr lang="en-US" sz="3200"/>
              <a:t>   Khi đặt câu, tuỳ vào ngữ cảnh, chúng ta có thể thay các từ ngữ có nghĩa giống nhau mà nghĩa của câu vẫn không thay đổi.</a:t>
            </a:r>
          </a:p>
        </p:txBody>
      </p:sp>
    </p:spTree>
    <p:extLst>
      <p:ext uri="{BB962C8B-B14F-4D97-AF65-F5344CB8AC3E}">
        <p14:creationId xmlns:p14="http://schemas.microsoft.com/office/powerpoint/2010/main" val="282578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a16="http://schemas.microsoft.com/office/drawing/2014/main" id="{D06FDEFC-11C7-EE20-9307-7E6E6846BADD}"/>
              </a:ext>
            </a:extLst>
          </p:cNvPr>
          <p:cNvSpPr txBox="1">
            <a:spLocks/>
          </p:cNvSpPr>
          <p:nvPr/>
        </p:nvSpPr>
        <p:spPr>
          <a:xfrm>
            <a:off x="519818" y="381000"/>
            <a:ext cx="11122201" cy="1013917"/>
          </a:xfrm>
          <a:prstGeom prst="rect">
            <a:avLst/>
          </a:prstGeom>
          <a:solidFill>
            <a:schemeClr val="bg2"/>
          </a:solidFill>
          <a:ln>
            <a:noFill/>
          </a:ln>
        </p:spPr>
        <p:txBody>
          <a:bodyPr spcFirstLastPara="1" wrap="square" lIns="121298" tIns="121298" rIns="121298" bIns="1212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600" b="1">
                <a:solidFill>
                  <a:srgbClr val="FF0000"/>
                </a:solidFill>
                <a:latin typeface="+mj-lt"/>
              </a:rPr>
              <a:t>3</a:t>
            </a:r>
            <a:r>
              <a:rPr lang="en-US" sz="3600">
                <a:solidFill>
                  <a:srgbClr val="000000"/>
                </a:solidFill>
                <a:latin typeface="+mj-lt"/>
              </a:rPr>
              <a:t>. Đặt câu có hình ảnh so sánh để tả cánh đồng hoặc dòng sông.</a:t>
            </a:r>
          </a:p>
        </p:txBody>
      </p:sp>
      <p:sp>
        <p:nvSpPr>
          <p:cNvPr id="3" name="TextBox 2">
            <a:extLst>
              <a:ext uri="{FF2B5EF4-FFF2-40B4-BE49-F238E27FC236}">
                <a16:creationId xmlns:a16="http://schemas.microsoft.com/office/drawing/2014/main" id="{1E968088-8F4C-21CE-4A24-2802AF9E6A79}"/>
              </a:ext>
            </a:extLst>
          </p:cNvPr>
          <p:cNvSpPr txBox="1"/>
          <p:nvPr/>
        </p:nvSpPr>
        <p:spPr>
          <a:xfrm>
            <a:off x="519818" y="1676400"/>
            <a:ext cx="10439400" cy="1446550"/>
          </a:xfrm>
          <a:prstGeom prst="rect">
            <a:avLst/>
          </a:prstGeom>
          <a:noFill/>
        </p:spPr>
        <p:txBody>
          <a:bodyPr wrap="square">
            <a:spAutoFit/>
          </a:bodyPr>
          <a:lstStyle/>
          <a:p>
            <a:pPr marL="158750" lvl="0" algn="just">
              <a:buSzPts val="1100"/>
              <a:defRPr/>
            </a:pPr>
            <a:r>
              <a:rPr lang="en-US" sz="4400">
                <a:solidFill>
                  <a:srgbClr val="0070C0"/>
                </a:solidFill>
              </a:rPr>
              <a:t>M</a:t>
            </a:r>
            <a:r>
              <a:rPr lang="en-US" sz="4400"/>
              <a:t>: Vào mùa lúa chín, cánh đồng quê tôi như một tấm thảm vàng rực.</a:t>
            </a:r>
          </a:p>
        </p:txBody>
      </p:sp>
      <p:sp>
        <p:nvSpPr>
          <p:cNvPr id="2" name="TextBox 1">
            <a:extLst>
              <a:ext uri="{FF2B5EF4-FFF2-40B4-BE49-F238E27FC236}">
                <a16:creationId xmlns:a16="http://schemas.microsoft.com/office/drawing/2014/main" id="{2F91AA00-97A5-850B-1F34-B52A74205267}"/>
              </a:ext>
            </a:extLst>
          </p:cNvPr>
          <p:cNvSpPr txBox="1"/>
          <p:nvPr/>
        </p:nvSpPr>
        <p:spPr>
          <a:xfrm>
            <a:off x="519818" y="3325733"/>
            <a:ext cx="10439400" cy="1446550"/>
          </a:xfrm>
          <a:prstGeom prst="rect">
            <a:avLst/>
          </a:prstGeom>
          <a:noFill/>
        </p:spPr>
        <p:txBody>
          <a:bodyPr wrap="square">
            <a:spAutoFit/>
          </a:bodyPr>
          <a:lstStyle/>
          <a:p>
            <a:pPr marL="158750" lvl="0" algn="just">
              <a:buSzPts val="1100"/>
              <a:defRPr/>
            </a:pPr>
            <a:r>
              <a:rPr lang="en-US" sz="4400"/>
              <a:t>	Nước sông mùa lũ trông dữ dội như những con quái vật đang hoành hành.</a:t>
            </a:r>
          </a:p>
        </p:txBody>
      </p:sp>
      <p:sp>
        <p:nvSpPr>
          <p:cNvPr id="4" name="TextBox 3">
            <a:extLst>
              <a:ext uri="{FF2B5EF4-FFF2-40B4-BE49-F238E27FC236}">
                <a16:creationId xmlns:a16="http://schemas.microsoft.com/office/drawing/2014/main" id="{DB059C2A-584C-991E-E488-C6B7A7B95DFF}"/>
              </a:ext>
            </a:extLst>
          </p:cNvPr>
          <p:cNvSpPr txBox="1"/>
          <p:nvPr/>
        </p:nvSpPr>
        <p:spPr>
          <a:xfrm>
            <a:off x="519818" y="4999970"/>
            <a:ext cx="10439400" cy="1446550"/>
          </a:xfrm>
          <a:prstGeom prst="rect">
            <a:avLst/>
          </a:prstGeom>
          <a:noFill/>
        </p:spPr>
        <p:txBody>
          <a:bodyPr wrap="square">
            <a:spAutoFit/>
          </a:bodyPr>
          <a:lstStyle/>
          <a:p>
            <a:pPr marL="158750" lvl="0" algn="just">
              <a:buSzPts val="1100"/>
              <a:defRPr/>
            </a:pPr>
            <a:r>
              <a:rPr lang="en-US" sz="4400" dirty="0"/>
              <a:t>	</a:t>
            </a:r>
            <a:r>
              <a:rPr lang="en-US" sz="4400" dirty="0" err="1"/>
              <a:t>Buổi</a:t>
            </a:r>
            <a:r>
              <a:rPr lang="en-US" sz="4400" dirty="0"/>
              <a:t> </a:t>
            </a:r>
            <a:r>
              <a:rPr lang="en-US" sz="4400" dirty="0" err="1"/>
              <a:t>chiều</a:t>
            </a:r>
            <a:r>
              <a:rPr lang="en-US" sz="4400" dirty="0"/>
              <a:t> </a:t>
            </a:r>
            <a:r>
              <a:rPr lang="en-US" sz="4400" dirty="0" err="1" smtClean="0"/>
              <a:t>tà</a:t>
            </a:r>
            <a:r>
              <a:rPr lang="en-US" sz="4400" dirty="0" smtClean="0"/>
              <a:t>, </a:t>
            </a:r>
            <a:r>
              <a:rPr lang="en-US" sz="4400" dirty="0" err="1"/>
              <a:t>nước</a:t>
            </a:r>
            <a:r>
              <a:rPr lang="en-US" sz="4400" dirty="0"/>
              <a:t> </a:t>
            </a:r>
            <a:r>
              <a:rPr lang="en-US" sz="4400" dirty="0" err="1"/>
              <a:t>sông</a:t>
            </a:r>
            <a:r>
              <a:rPr lang="en-US" sz="4400" dirty="0"/>
              <a:t> </a:t>
            </a:r>
            <a:r>
              <a:rPr lang="en-US" sz="4400" dirty="0" err="1"/>
              <a:t>êm</a:t>
            </a:r>
            <a:r>
              <a:rPr lang="en-US" sz="4400" dirty="0"/>
              <a:t> </a:t>
            </a:r>
            <a:r>
              <a:rPr lang="en-US" sz="4400" dirty="0" err="1"/>
              <a:t>đềm</a:t>
            </a:r>
            <a:r>
              <a:rPr lang="en-US" sz="4400" dirty="0"/>
              <a:t> </a:t>
            </a:r>
            <a:r>
              <a:rPr lang="en-US" sz="4400" dirty="0" err="1"/>
              <a:t>như</a:t>
            </a:r>
            <a:r>
              <a:rPr lang="en-US" sz="4400" dirty="0"/>
              <a:t> </a:t>
            </a:r>
            <a:r>
              <a:rPr lang="en-US" sz="4400" dirty="0" err="1"/>
              <a:t>tấm</a:t>
            </a:r>
            <a:r>
              <a:rPr lang="en-US" sz="4400" dirty="0"/>
              <a:t> </a:t>
            </a:r>
            <a:r>
              <a:rPr lang="en-US" sz="4400" dirty="0" err="1"/>
              <a:t>lụa</a:t>
            </a:r>
            <a:r>
              <a:rPr lang="en-US" sz="4400" dirty="0"/>
              <a:t> </a:t>
            </a:r>
            <a:r>
              <a:rPr lang="en-US" sz="4400" dirty="0" err="1"/>
              <a:t>màu</a:t>
            </a:r>
            <a:r>
              <a:rPr lang="en-US" sz="4400" dirty="0"/>
              <a:t> </a:t>
            </a:r>
            <a:r>
              <a:rPr lang="en-US" sz="4400" dirty="0" err="1"/>
              <a:t>xanh</a:t>
            </a:r>
            <a:r>
              <a:rPr lang="en-US" sz="4400" dirty="0"/>
              <a:t>.</a:t>
            </a:r>
          </a:p>
        </p:txBody>
      </p:sp>
    </p:spTree>
    <p:extLst>
      <p:ext uri="{BB962C8B-B14F-4D97-AF65-F5344CB8AC3E}">
        <p14:creationId xmlns:p14="http://schemas.microsoft.com/office/powerpoint/2010/main" val="424193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theme/theme1.xml><?xml version="1.0" encoding="utf-8"?>
<a:theme xmlns:a="http://schemas.openxmlformats.org/drawingml/2006/main" name="Language Arts Subject for Elementary - 1st Grade: The Sounds of e and r">
  <a:themeElements>
    <a:clrScheme name="Simple Light">
      <a:dk1>
        <a:srgbClr val="FF9D8C"/>
      </a:dk1>
      <a:lt1>
        <a:srgbClr val="F15A24"/>
      </a:lt1>
      <a:dk2>
        <a:srgbClr val="FCF6DE"/>
      </a:dk2>
      <a:lt2>
        <a:srgbClr val="FEBC4D"/>
      </a:lt2>
      <a:accent1>
        <a:srgbClr val="B0BC2D"/>
      </a:accent1>
      <a:accent2>
        <a:srgbClr val="769039"/>
      </a:accent2>
      <a:accent3>
        <a:srgbClr val="B3D8E9"/>
      </a:accent3>
      <a:accent4>
        <a:srgbClr val="2591BA"/>
      </a:accent4>
      <a:accent5>
        <a:srgbClr val="929ECF"/>
      </a:accent5>
      <a:accent6>
        <a:srgbClr val="5A5A68"/>
      </a:accent6>
      <a:hlink>
        <a:srgbClr val="5A5A6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2419</TotalTime>
  <Words>567</Words>
  <Application>Microsoft Office PowerPoint</Application>
  <PresentationFormat>Custom</PresentationFormat>
  <Paragraphs>98</Paragraphs>
  <Slides>16</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Chewy</vt:lpstr>
      <vt:lpstr>Arial</vt:lpstr>
      <vt:lpstr>Comfortaa</vt:lpstr>
      <vt:lpstr>Londrina Solid</vt:lpstr>
      <vt:lpstr>Maven Pro</vt:lpstr>
      <vt:lpstr>Annifont</vt:lpstr>
      <vt:lpstr>Times New Roman</vt:lpstr>
      <vt:lpstr>Staatliches</vt:lpstr>
      <vt:lpstr>Nunito</vt:lpstr>
      <vt:lpstr>Montserrat</vt:lpstr>
      <vt:lpstr>Language Arts Subject for Elementary - 1st Grade: The Sounds of e and 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Hiền Chi</dc:creator>
  <cp:lastModifiedBy>Admin</cp:lastModifiedBy>
  <cp:revision>304</cp:revision>
  <dcterms:modified xsi:type="dcterms:W3CDTF">2024-04-09T00:44:04Z</dcterms:modified>
</cp:coreProperties>
</file>