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65" r:id="rId2"/>
    <p:sldId id="260" r:id="rId3"/>
    <p:sldId id="284" r:id="rId4"/>
    <p:sldId id="268" r:id="rId5"/>
    <p:sldId id="273" r:id="rId6"/>
    <p:sldId id="256" r:id="rId7"/>
    <p:sldId id="292" r:id="rId8"/>
    <p:sldId id="290" r:id="rId9"/>
    <p:sldId id="270" r:id="rId10"/>
    <p:sldId id="291" r:id="rId11"/>
    <p:sldId id="258" r:id="rId12"/>
    <p:sldId id="257" r:id="rId13"/>
    <p:sldId id="288" r:id="rId14"/>
    <p:sldId id="283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  <a:srgbClr val="F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EEE920-9011-4A03-9558-A3CBBE53ABBC}" v="807" dt="2022-10-09T01:56:28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117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D41C-5D77-419E-8E21-B31F58DA9024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2030A-332C-4E6C-BC78-7C555BDCF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2030A-332C-4E6C-BC78-7C555BDCFC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1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32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svg"/><Relationship Id="rId7" Type="http://schemas.openxmlformats.org/officeDocument/2006/relationships/image" Target="../media/image6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59.svg"/><Relationship Id="rId10" Type="http://schemas.openxmlformats.org/officeDocument/2006/relationships/image" Target="../media/image64.sv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svg"/><Relationship Id="rId7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6.svg"/><Relationship Id="rId4" Type="http://schemas.openxmlformats.org/officeDocument/2006/relationships/image" Target="../media/image20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svg"/><Relationship Id="rId7" Type="http://schemas.openxmlformats.org/officeDocument/2006/relationships/image" Target="../media/image3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6.sv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4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6654" y="6591300"/>
            <a:ext cx="9074691" cy="63522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8314590">
            <a:off x="-588685" y="243729"/>
            <a:ext cx="3450945" cy="24286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4150449" flipV="1">
            <a:off x="15689431" y="377550"/>
            <a:ext cx="3070637" cy="2160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5411D7-64DA-EE4B-212D-B7F5B1793841}"/>
              </a:ext>
            </a:extLst>
          </p:cNvPr>
          <p:cNvSpPr txBox="1"/>
          <p:nvPr/>
        </p:nvSpPr>
        <p:spPr>
          <a:xfrm>
            <a:off x="1524000" y="2552700"/>
            <a:ext cx="155448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</a:t>
            </a:r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BÀI HỌC HÔM NAY!</a:t>
            </a:r>
            <a:endParaRPr lang="en-US" sz="8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6943" y="1028700"/>
            <a:ext cx="15914113" cy="161769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2135" y="6448656"/>
            <a:ext cx="3823729" cy="5924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792345" y="6856527"/>
            <a:ext cx="3872910" cy="39814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622745" y="6686457"/>
            <a:ext cx="3120534" cy="3848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7910" y="2818799"/>
            <a:ext cx="1849205" cy="25116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33631" y="3162300"/>
            <a:ext cx="13136369" cy="2685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6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3: </a:t>
            </a:r>
            <a:r>
              <a:rPr lang="vi-VN" sz="6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bài làm với bạn để góp ý và cùng chỉnh sửa</a:t>
            </a:r>
            <a:endParaRPr kumimoji="0" lang="en-US" sz="6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852972" y="2818799"/>
            <a:ext cx="1849205" cy="25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6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11600" y="8726625"/>
            <a:ext cx="1423842" cy="15603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106255"/>
            <a:ext cx="1307448" cy="1432820"/>
          </a:xfrm>
          <a:prstGeom prst="rect">
            <a:avLst/>
          </a:prstGeom>
        </p:spPr>
      </p:pic>
      <p:sp>
        <p:nvSpPr>
          <p:cNvPr id="14" name="Freeform 10">
            <a:extLst>
              <a:ext uri="{FF2B5EF4-FFF2-40B4-BE49-F238E27FC236}">
                <a16:creationId xmlns:a16="http://schemas.microsoft.com/office/drawing/2014/main" xmlns="" id="{DC782B45-0418-C254-7C97-617951D894C1}"/>
              </a:ext>
            </a:extLst>
          </p:cNvPr>
          <p:cNvSpPr/>
          <p:nvPr/>
        </p:nvSpPr>
        <p:spPr>
          <a:xfrm>
            <a:off x="7315200" y="868756"/>
            <a:ext cx="8991600" cy="8001000"/>
          </a:xfrm>
          <a:custGeom>
            <a:avLst/>
            <a:gdLst/>
            <a:ahLst/>
            <a:cxnLst/>
            <a:rect l="l" t="t" r="r" b="b"/>
            <a:pathLst>
              <a:path w="1386590" h="1392805">
                <a:moveTo>
                  <a:pt x="693295" y="0"/>
                </a:moveTo>
                <a:lnTo>
                  <a:pt x="693295" y="0"/>
                </a:lnTo>
                <a:cubicBezTo>
                  <a:pt x="1076692" y="1715"/>
                  <a:pt x="1386590" y="313002"/>
                  <a:pt x="1386590" y="696402"/>
                </a:cubicBezTo>
                <a:cubicBezTo>
                  <a:pt x="1386590" y="1079803"/>
                  <a:pt x="1076692" y="1391090"/>
                  <a:pt x="693295" y="1392805"/>
                </a:cubicBezTo>
                <a:cubicBezTo>
                  <a:pt x="309898" y="1391090"/>
                  <a:pt x="0" y="1079803"/>
                  <a:pt x="0" y="696402"/>
                </a:cubicBezTo>
                <a:cubicBezTo>
                  <a:pt x="0" y="313002"/>
                  <a:pt x="309898" y="1715"/>
                  <a:pt x="693295" y="0"/>
                </a:cubicBezTo>
                <a:close/>
              </a:path>
            </a:pathLst>
          </a:custGeom>
          <a:solidFill>
            <a:srgbClr val="779DC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B8221B9-EED9-6A91-85DF-25279ECD805E}"/>
              </a:ext>
            </a:extLst>
          </p:cNvPr>
          <p:cNvGrpSpPr/>
          <p:nvPr/>
        </p:nvGrpSpPr>
        <p:grpSpPr>
          <a:xfrm>
            <a:off x="8323686" y="800894"/>
            <a:ext cx="7373513" cy="1232633"/>
            <a:chOff x="7956159" y="978165"/>
            <a:chExt cx="7373513" cy="1232633"/>
          </a:xfrm>
        </p:grpSpPr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xmlns="" id="{9D74CAC5-C88A-1A72-A21F-ED834FED3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956159" y="978165"/>
              <a:ext cx="7373513" cy="123263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C737DCC-8B5E-F35B-AD4C-AEC9F8E1A96B}"/>
                </a:ext>
              </a:extLst>
            </p:cNvPr>
            <p:cNvSpPr txBox="1"/>
            <p:nvPr/>
          </p:nvSpPr>
          <p:spPr>
            <a:xfrm>
              <a:off x="8624072" y="1180626"/>
              <a:ext cx="60376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4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nhóm đôi</a:t>
              </a:r>
              <a:endParaRPr lang="en-US" sz="44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6790A5-F28A-BE0F-AC10-1FF1EBDF0E39}"/>
              </a:ext>
            </a:extLst>
          </p:cNvPr>
          <p:cNvSpPr txBox="1"/>
          <p:nvPr/>
        </p:nvSpPr>
        <p:spPr>
          <a:xfrm>
            <a:off x="8409336" y="3162300"/>
            <a:ext cx="6803328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3: 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t</a:t>
            </a:r>
            <a:r>
              <a:rPr lang="vi-VN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rao đổi bài làm với bạn để góp ý và cùng 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 </a:t>
            </a:r>
            <a:r>
              <a:rPr lang="vi-VN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 sửa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góp ý sao cho phù hợp</a:t>
            </a:r>
            <a:r>
              <a:rPr lang="vi-VN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CF1677E4-D3AE-2560-C742-D0EB7743AC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14600" y="4610100"/>
            <a:ext cx="6302699" cy="5676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7221200" y="1"/>
            <a:ext cx="1050472" cy="18927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98874" y="5457253"/>
            <a:ext cx="3284227" cy="4829747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42760300-0959-60FB-6BA1-61FA9D016369}"/>
              </a:ext>
            </a:extLst>
          </p:cNvPr>
          <p:cNvGrpSpPr/>
          <p:nvPr/>
        </p:nvGrpSpPr>
        <p:grpSpPr>
          <a:xfrm rot="-348097">
            <a:off x="2871019" y="1574903"/>
            <a:ext cx="12138154" cy="6159331"/>
            <a:chOff x="0" y="0"/>
            <a:chExt cx="3190453" cy="1463594"/>
          </a:xfrm>
        </p:grpSpPr>
        <p:sp>
          <p:nvSpPr>
            <p:cNvPr id="67" name="Freeform 4">
              <a:extLst>
                <a:ext uri="{FF2B5EF4-FFF2-40B4-BE49-F238E27FC236}">
                  <a16:creationId xmlns:a16="http://schemas.microsoft.com/office/drawing/2014/main" xmlns="" id="{2625AB38-E788-0DEB-7BBB-BB2BAF2FF3A7}"/>
                </a:ext>
              </a:extLst>
            </p:cNvPr>
            <p:cNvSpPr/>
            <p:nvPr/>
          </p:nvSpPr>
          <p:spPr>
            <a:xfrm>
              <a:off x="0" y="0"/>
              <a:ext cx="3190453" cy="1463594"/>
            </a:xfrm>
            <a:custGeom>
              <a:avLst/>
              <a:gdLst/>
              <a:ahLst/>
              <a:cxnLst/>
              <a:rect l="l" t="t" r="r" b="b"/>
              <a:pathLst>
                <a:path w="3190453" h="1463594">
                  <a:moveTo>
                    <a:pt x="66427" y="0"/>
                  </a:moveTo>
                  <a:lnTo>
                    <a:pt x="3124026" y="0"/>
                  </a:lnTo>
                  <a:cubicBezTo>
                    <a:pt x="3141643" y="0"/>
                    <a:pt x="3158539" y="6999"/>
                    <a:pt x="3170997" y="19456"/>
                  </a:cubicBezTo>
                  <a:cubicBezTo>
                    <a:pt x="3183454" y="31913"/>
                    <a:pt x="3190453" y="48809"/>
                    <a:pt x="3190453" y="66427"/>
                  </a:cubicBezTo>
                  <a:lnTo>
                    <a:pt x="3190453" y="1397167"/>
                  </a:lnTo>
                  <a:cubicBezTo>
                    <a:pt x="3190453" y="1433854"/>
                    <a:pt x="3160712" y="1463594"/>
                    <a:pt x="3124026" y="1463594"/>
                  </a:cubicBezTo>
                  <a:lnTo>
                    <a:pt x="66427" y="1463594"/>
                  </a:lnTo>
                  <a:cubicBezTo>
                    <a:pt x="48809" y="1463594"/>
                    <a:pt x="31913" y="1456596"/>
                    <a:pt x="19456" y="1444138"/>
                  </a:cubicBezTo>
                  <a:cubicBezTo>
                    <a:pt x="6999" y="1431681"/>
                    <a:pt x="0" y="1414785"/>
                    <a:pt x="0" y="1397167"/>
                  </a:cubicBezTo>
                  <a:lnTo>
                    <a:pt x="0" y="66427"/>
                  </a:lnTo>
                  <a:cubicBezTo>
                    <a:pt x="0" y="48809"/>
                    <a:pt x="6999" y="31913"/>
                    <a:pt x="19456" y="19456"/>
                  </a:cubicBezTo>
                  <a:cubicBezTo>
                    <a:pt x="31913" y="6999"/>
                    <a:pt x="48809" y="0"/>
                    <a:pt x="66427" y="0"/>
                  </a:cubicBezTo>
                  <a:close/>
                </a:path>
              </a:pathLst>
            </a:custGeom>
            <a:solidFill>
              <a:schemeClr val="bg1"/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5">
              <a:extLst>
                <a:ext uri="{FF2B5EF4-FFF2-40B4-BE49-F238E27FC236}">
                  <a16:creationId xmlns:a16="http://schemas.microsoft.com/office/drawing/2014/main" xmlns="" id="{7F8AA875-5991-071F-EC35-CE2CAB924E5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00CE1708-DB7E-5498-D314-A7165A2E7A31}"/>
              </a:ext>
            </a:extLst>
          </p:cNvPr>
          <p:cNvSpPr txBox="1"/>
          <p:nvPr/>
        </p:nvSpPr>
        <p:spPr>
          <a:xfrm>
            <a:off x="4542239" y="3012825"/>
            <a:ext cx="8795714" cy="327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 diện một số bạn hãy lên trước lớp và đọc lại bài viết của mình sau khi chỉnh sửa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7F46389E-6A10-952E-F312-1D8CBF15E2F6}"/>
              </a:ext>
            </a:extLst>
          </p:cNvPr>
          <p:cNvGrpSpPr/>
          <p:nvPr/>
        </p:nvGrpSpPr>
        <p:grpSpPr>
          <a:xfrm>
            <a:off x="12832049" y="6125038"/>
            <a:ext cx="4082046" cy="3055652"/>
            <a:chOff x="10854539" y="6009664"/>
            <a:chExt cx="4082046" cy="3055652"/>
          </a:xfrm>
        </p:grpSpPr>
        <p:grpSp>
          <p:nvGrpSpPr>
            <p:cNvPr id="71" name="Group 7">
              <a:extLst>
                <a:ext uri="{FF2B5EF4-FFF2-40B4-BE49-F238E27FC236}">
                  <a16:creationId xmlns:a16="http://schemas.microsoft.com/office/drawing/2014/main" xmlns="" id="{E3439B91-2C16-1D4B-6FAF-429FBA92303F}"/>
                </a:ext>
              </a:extLst>
            </p:cNvPr>
            <p:cNvGrpSpPr/>
            <p:nvPr/>
          </p:nvGrpSpPr>
          <p:grpSpPr>
            <a:xfrm rot="317549">
              <a:off x="10854539" y="6009664"/>
              <a:ext cx="4082046" cy="3055652"/>
              <a:chOff x="-31654" y="-22368"/>
              <a:chExt cx="816154" cy="695468"/>
            </a:xfrm>
          </p:grpSpPr>
          <p:sp>
            <p:nvSpPr>
              <p:cNvPr id="73" name="Freeform 8">
                <a:extLst>
                  <a:ext uri="{FF2B5EF4-FFF2-40B4-BE49-F238E27FC236}">
                    <a16:creationId xmlns:a16="http://schemas.microsoft.com/office/drawing/2014/main" xmlns="" id="{8F39B320-98B7-2200-D995-038E025AF409}"/>
                  </a:ext>
                </a:extLst>
              </p:cNvPr>
              <p:cNvSpPr/>
              <p:nvPr/>
            </p:nvSpPr>
            <p:spPr>
              <a:xfrm>
                <a:off x="-31654" y="-22368"/>
                <a:ext cx="816154" cy="613210"/>
              </a:xfrm>
              <a:custGeom>
                <a:avLst/>
                <a:gdLst/>
                <a:ahLst/>
                <a:cxnLst/>
                <a:rect l="l" t="t" r="r" b="b"/>
                <a:pathLst>
                  <a:path w="756200" h="571328">
                    <a:moveTo>
                      <a:pt x="408098" y="13191"/>
                    </a:moveTo>
                    <a:lnTo>
                      <a:pt x="408098" y="13191"/>
                    </a:lnTo>
                    <a:cubicBezTo>
                      <a:pt x="425821" y="32513"/>
                      <a:pt x="454263" y="37625"/>
                      <a:pt x="477605" y="25684"/>
                    </a:cubicBezTo>
                    <a:lnTo>
                      <a:pt x="489470" y="19614"/>
                    </a:lnTo>
                    <a:cubicBezTo>
                      <a:pt x="498447" y="15022"/>
                      <a:pt x="508990" y="14615"/>
                      <a:pt x="518295" y="18502"/>
                    </a:cubicBezTo>
                    <a:cubicBezTo>
                      <a:pt x="527599" y="22388"/>
                      <a:pt x="534720" y="30175"/>
                      <a:pt x="537762" y="39788"/>
                    </a:cubicBezTo>
                    <a:lnTo>
                      <a:pt x="537762" y="39788"/>
                    </a:lnTo>
                    <a:cubicBezTo>
                      <a:pt x="544762" y="61906"/>
                      <a:pt x="567044" y="75433"/>
                      <a:pt x="589896" y="71439"/>
                    </a:cubicBezTo>
                    <a:lnTo>
                      <a:pt x="613675" y="67283"/>
                    </a:lnTo>
                    <a:cubicBezTo>
                      <a:pt x="622650" y="65715"/>
                      <a:pt x="631824" y="68635"/>
                      <a:pt x="638240" y="75103"/>
                    </a:cubicBezTo>
                    <a:cubicBezTo>
                      <a:pt x="644657" y="81571"/>
                      <a:pt x="647503" y="90769"/>
                      <a:pt x="645863" y="99730"/>
                    </a:cubicBezTo>
                    <a:lnTo>
                      <a:pt x="645863" y="99730"/>
                    </a:lnTo>
                    <a:cubicBezTo>
                      <a:pt x="644005" y="109882"/>
                      <a:pt x="646460" y="120348"/>
                      <a:pt x="652639" y="128613"/>
                    </a:cubicBezTo>
                    <a:cubicBezTo>
                      <a:pt x="658818" y="136879"/>
                      <a:pt x="668162" y="142196"/>
                      <a:pt x="678424" y="143287"/>
                    </a:cubicBezTo>
                    <a:lnTo>
                      <a:pt x="700523" y="145635"/>
                    </a:lnTo>
                    <a:cubicBezTo>
                      <a:pt x="709339" y="146572"/>
                      <a:pt x="716978" y="152156"/>
                      <a:pt x="720547" y="160271"/>
                    </a:cubicBezTo>
                    <a:cubicBezTo>
                      <a:pt x="724116" y="168386"/>
                      <a:pt x="723068" y="177790"/>
                      <a:pt x="717800" y="184920"/>
                    </a:cubicBezTo>
                    <a:lnTo>
                      <a:pt x="717800" y="184920"/>
                    </a:lnTo>
                    <a:cubicBezTo>
                      <a:pt x="711615" y="193293"/>
                      <a:pt x="709616" y="204042"/>
                      <a:pt x="712377" y="214078"/>
                    </a:cubicBezTo>
                    <a:cubicBezTo>
                      <a:pt x="715138" y="224115"/>
                      <a:pt x="722354" y="232328"/>
                      <a:pt x="731952" y="236359"/>
                    </a:cubicBezTo>
                    <a:lnTo>
                      <a:pt x="740300" y="239865"/>
                    </a:lnTo>
                    <a:cubicBezTo>
                      <a:pt x="748860" y="243459"/>
                      <a:pt x="754702" y="251524"/>
                      <a:pt x="755451" y="260777"/>
                    </a:cubicBezTo>
                    <a:cubicBezTo>
                      <a:pt x="756200" y="270030"/>
                      <a:pt x="751730" y="278929"/>
                      <a:pt x="743860" y="283853"/>
                    </a:cubicBezTo>
                    <a:lnTo>
                      <a:pt x="741820" y="285130"/>
                    </a:lnTo>
                    <a:cubicBezTo>
                      <a:pt x="732669" y="290855"/>
                      <a:pt x="726728" y="300538"/>
                      <a:pt x="725770" y="311290"/>
                    </a:cubicBezTo>
                    <a:cubicBezTo>
                      <a:pt x="724811" y="322042"/>
                      <a:pt x="728946" y="332623"/>
                      <a:pt x="736940" y="339876"/>
                    </a:cubicBezTo>
                    <a:lnTo>
                      <a:pt x="736940" y="339876"/>
                    </a:lnTo>
                    <a:cubicBezTo>
                      <a:pt x="743606" y="345924"/>
                      <a:pt x="746406" y="355147"/>
                      <a:pt x="744228" y="363880"/>
                    </a:cubicBezTo>
                    <a:cubicBezTo>
                      <a:pt x="742050" y="372612"/>
                      <a:pt x="735246" y="379440"/>
                      <a:pt x="726522" y="381649"/>
                    </a:cubicBezTo>
                    <a:lnTo>
                      <a:pt x="710330" y="385749"/>
                    </a:lnTo>
                    <a:cubicBezTo>
                      <a:pt x="700400" y="388264"/>
                      <a:pt x="692086" y="395030"/>
                      <a:pt x="687607" y="404241"/>
                    </a:cubicBezTo>
                    <a:cubicBezTo>
                      <a:pt x="683127" y="413452"/>
                      <a:pt x="682939" y="424170"/>
                      <a:pt x="687093" y="433533"/>
                    </a:cubicBezTo>
                    <a:lnTo>
                      <a:pt x="687093" y="433533"/>
                    </a:lnTo>
                    <a:cubicBezTo>
                      <a:pt x="690700" y="441665"/>
                      <a:pt x="689872" y="451080"/>
                      <a:pt x="684899" y="458457"/>
                    </a:cubicBezTo>
                    <a:cubicBezTo>
                      <a:pt x="679926" y="465833"/>
                      <a:pt x="671509" y="470133"/>
                      <a:pt x="662618" y="469838"/>
                    </a:cubicBezTo>
                    <a:lnTo>
                      <a:pt x="637784" y="469016"/>
                    </a:lnTo>
                    <a:cubicBezTo>
                      <a:pt x="615653" y="468284"/>
                      <a:pt x="596939" y="485257"/>
                      <a:pt x="595514" y="507355"/>
                    </a:cubicBezTo>
                    <a:lnTo>
                      <a:pt x="595514" y="507355"/>
                    </a:lnTo>
                    <a:cubicBezTo>
                      <a:pt x="594902" y="516850"/>
                      <a:pt x="589929" y="525527"/>
                      <a:pt x="582044" y="530853"/>
                    </a:cubicBezTo>
                    <a:cubicBezTo>
                      <a:pt x="574160" y="536179"/>
                      <a:pt x="564254" y="537555"/>
                      <a:pt x="555217" y="534579"/>
                    </a:cubicBezTo>
                    <a:lnTo>
                      <a:pt x="536097" y="528281"/>
                    </a:lnTo>
                    <a:cubicBezTo>
                      <a:pt x="512711" y="520579"/>
                      <a:pt x="487115" y="530186"/>
                      <a:pt x="474573" y="551375"/>
                    </a:cubicBezTo>
                    <a:lnTo>
                      <a:pt x="474573" y="551375"/>
                    </a:lnTo>
                    <a:cubicBezTo>
                      <a:pt x="469098" y="560625"/>
                      <a:pt x="459949" y="567112"/>
                      <a:pt x="449409" y="569220"/>
                    </a:cubicBezTo>
                    <a:cubicBezTo>
                      <a:pt x="438869" y="571328"/>
                      <a:pt x="427929" y="568857"/>
                      <a:pt x="419318" y="562424"/>
                    </a:cubicBezTo>
                    <a:lnTo>
                      <a:pt x="415598" y="559646"/>
                    </a:lnTo>
                    <a:cubicBezTo>
                      <a:pt x="393359" y="543033"/>
                      <a:pt x="362841" y="543033"/>
                      <a:pt x="340602" y="559646"/>
                    </a:cubicBezTo>
                    <a:lnTo>
                      <a:pt x="336883" y="562424"/>
                    </a:lnTo>
                    <a:cubicBezTo>
                      <a:pt x="328271" y="568857"/>
                      <a:pt x="317331" y="571328"/>
                      <a:pt x="306791" y="569220"/>
                    </a:cubicBezTo>
                    <a:cubicBezTo>
                      <a:pt x="296251" y="567112"/>
                      <a:pt x="287102" y="560625"/>
                      <a:pt x="281627" y="551375"/>
                    </a:cubicBezTo>
                    <a:lnTo>
                      <a:pt x="281627" y="551375"/>
                    </a:lnTo>
                    <a:cubicBezTo>
                      <a:pt x="269085" y="530186"/>
                      <a:pt x="243489" y="520579"/>
                      <a:pt x="220103" y="528281"/>
                    </a:cubicBezTo>
                    <a:lnTo>
                      <a:pt x="200983" y="534579"/>
                    </a:lnTo>
                    <a:cubicBezTo>
                      <a:pt x="191946" y="537555"/>
                      <a:pt x="182040" y="536179"/>
                      <a:pt x="174156" y="530853"/>
                    </a:cubicBezTo>
                    <a:cubicBezTo>
                      <a:pt x="166271" y="525527"/>
                      <a:pt x="161298" y="516850"/>
                      <a:pt x="160686" y="507355"/>
                    </a:cubicBezTo>
                    <a:lnTo>
                      <a:pt x="160686" y="507355"/>
                    </a:lnTo>
                    <a:cubicBezTo>
                      <a:pt x="159261" y="485257"/>
                      <a:pt x="140547" y="468284"/>
                      <a:pt x="118416" y="469016"/>
                    </a:cubicBezTo>
                    <a:lnTo>
                      <a:pt x="93583" y="469838"/>
                    </a:lnTo>
                    <a:cubicBezTo>
                      <a:pt x="84691" y="470133"/>
                      <a:pt x="76274" y="465833"/>
                      <a:pt x="71301" y="458457"/>
                    </a:cubicBezTo>
                    <a:cubicBezTo>
                      <a:pt x="66329" y="451080"/>
                      <a:pt x="65500" y="441665"/>
                      <a:pt x="69107" y="433533"/>
                    </a:cubicBezTo>
                    <a:lnTo>
                      <a:pt x="69107" y="433533"/>
                    </a:lnTo>
                    <a:cubicBezTo>
                      <a:pt x="73261" y="424170"/>
                      <a:pt x="73072" y="413452"/>
                      <a:pt x="68593" y="404241"/>
                    </a:cubicBezTo>
                    <a:cubicBezTo>
                      <a:pt x="64114" y="395030"/>
                      <a:pt x="55799" y="388264"/>
                      <a:pt x="45870" y="385749"/>
                    </a:cubicBezTo>
                    <a:lnTo>
                      <a:pt x="29679" y="381649"/>
                    </a:lnTo>
                    <a:cubicBezTo>
                      <a:pt x="20954" y="379440"/>
                      <a:pt x="14150" y="372612"/>
                      <a:pt x="11972" y="363880"/>
                    </a:cubicBezTo>
                    <a:cubicBezTo>
                      <a:pt x="9794" y="355147"/>
                      <a:pt x="12594" y="345924"/>
                      <a:pt x="19260" y="339876"/>
                    </a:cubicBezTo>
                    <a:lnTo>
                      <a:pt x="19260" y="339876"/>
                    </a:lnTo>
                    <a:cubicBezTo>
                      <a:pt x="27254" y="332623"/>
                      <a:pt x="31389" y="322042"/>
                      <a:pt x="30430" y="311290"/>
                    </a:cubicBezTo>
                    <a:cubicBezTo>
                      <a:pt x="29472" y="300538"/>
                      <a:pt x="23531" y="290855"/>
                      <a:pt x="14380" y="285130"/>
                    </a:cubicBezTo>
                    <a:lnTo>
                      <a:pt x="12340" y="283853"/>
                    </a:lnTo>
                    <a:cubicBezTo>
                      <a:pt x="4470" y="278929"/>
                      <a:pt x="0" y="270030"/>
                      <a:pt x="749" y="260777"/>
                    </a:cubicBezTo>
                    <a:cubicBezTo>
                      <a:pt x="1497" y="251524"/>
                      <a:pt x="7340" y="243459"/>
                      <a:pt x="15900" y="239865"/>
                    </a:cubicBezTo>
                    <a:lnTo>
                      <a:pt x="24248" y="236359"/>
                    </a:lnTo>
                    <a:cubicBezTo>
                      <a:pt x="33846" y="232329"/>
                      <a:pt x="41062" y="224115"/>
                      <a:pt x="43823" y="214078"/>
                    </a:cubicBezTo>
                    <a:cubicBezTo>
                      <a:pt x="46584" y="204042"/>
                      <a:pt x="44585" y="193293"/>
                      <a:pt x="38399" y="184920"/>
                    </a:cubicBezTo>
                    <a:lnTo>
                      <a:pt x="38399" y="184920"/>
                    </a:lnTo>
                    <a:cubicBezTo>
                      <a:pt x="33132" y="177790"/>
                      <a:pt x="32084" y="168386"/>
                      <a:pt x="35653" y="160271"/>
                    </a:cubicBezTo>
                    <a:cubicBezTo>
                      <a:pt x="39221" y="152156"/>
                      <a:pt x="46861" y="146572"/>
                      <a:pt x="55676" y="145635"/>
                    </a:cubicBezTo>
                    <a:lnTo>
                      <a:pt x="77776" y="143287"/>
                    </a:lnTo>
                    <a:cubicBezTo>
                      <a:pt x="88038" y="142196"/>
                      <a:pt x="97382" y="136879"/>
                      <a:pt x="103561" y="128613"/>
                    </a:cubicBezTo>
                    <a:cubicBezTo>
                      <a:pt x="109740" y="120348"/>
                      <a:pt x="112195" y="109882"/>
                      <a:pt x="110337" y="99730"/>
                    </a:cubicBezTo>
                    <a:lnTo>
                      <a:pt x="110337" y="99730"/>
                    </a:lnTo>
                    <a:cubicBezTo>
                      <a:pt x="108697" y="90769"/>
                      <a:pt x="111543" y="81571"/>
                      <a:pt x="117960" y="75103"/>
                    </a:cubicBezTo>
                    <a:cubicBezTo>
                      <a:pt x="124376" y="68635"/>
                      <a:pt x="133550" y="65715"/>
                      <a:pt x="142525" y="67283"/>
                    </a:cubicBezTo>
                    <a:lnTo>
                      <a:pt x="166304" y="71439"/>
                    </a:lnTo>
                    <a:cubicBezTo>
                      <a:pt x="189156" y="75433"/>
                      <a:pt x="211438" y="61906"/>
                      <a:pt x="218438" y="39788"/>
                    </a:cubicBezTo>
                    <a:lnTo>
                      <a:pt x="218438" y="39788"/>
                    </a:lnTo>
                    <a:cubicBezTo>
                      <a:pt x="221480" y="30175"/>
                      <a:pt x="228601" y="22388"/>
                      <a:pt x="237905" y="18502"/>
                    </a:cubicBezTo>
                    <a:cubicBezTo>
                      <a:pt x="247210" y="14615"/>
                      <a:pt x="257753" y="15022"/>
                      <a:pt x="266730" y="19614"/>
                    </a:cubicBezTo>
                    <a:lnTo>
                      <a:pt x="278595" y="25684"/>
                    </a:lnTo>
                    <a:cubicBezTo>
                      <a:pt x="301937" y="37625"/>
                      <a:pt x="330379" y="32513"/>
                      <a:pt x="348102" y="13191"/>
                    </a:cubicBezTo>
                    <a:lnTo>
                      <a:pt x="348102" y="13191"/>
                    </a:lnTo>
                    <a:cubicBezTo>
                      <a:pt x="355812" y="4785"/>
                      <a:pt x="366694" y="0"/>
                      <a:pt x="378100" y="0"/>
                    </a:cubicBezTo>
                    <a:cubicBezTo>
                      <a:pt x="389506" y="0"/>
                      <a:pt x="400388" y="4785"/>
                      <a:pt x="408098" y="131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715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9">
                <a:extLst>
                  <a:ext uri="{FF2B5EF4-FFF2-40B4-BE49-F238E27FC236}">
                    <a16:creationId xmlns:a16="http://schemas.microsoft.com/office/drawing/2014/main" xmlns="" id="{5919BAAC-8238-F1AC-BA1B-983B82D541CD}"/>
                  </a:ext>
                </a:extLst>
              </p:cNvPr>
              <p:cNvSpPr txBox="1"/>
              <p:nvPr/>
            </p:nvSpPr>
            <p:spPr>
              <a:xfrm>
                <a:off x="139700" y="101600"/>
                <a:ext cx="5334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E0FC10A0-AA98-E759-20A8-9E3333A7B5F2}"/>
                </a:ext>
              </a:extLst>
            </p:cNvPr>
            <p:cNvSpPr txBox="1"/>
            <p:nvPr/>
          </p:nvSpPr>
          <p:spPr>
            <a:xfrm>
              <a:off x="11112020" y="6926666"/>
              <a:ext cx="3600419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SẺ</a:t>
              </a:r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Freeform 8">
            <a:extLst>
              <a:ext uri="{FF2B5EF4-FFF2-40B4-BE49-F238E27FC236}">
                <a16:creationId xmlns:a16="http://schemas.microsoft.com/office/drawing/2014/main" xmlns="" id="{26E58D58-C4C0-918B-170A-C741A09321F8}"/>
              </a:ext>
            </a:extLst>
          </p:cNvPr>
          <p:cNvSpPr/>
          <p:nvPr/>
        </p:nvSpPr>
        <p:spPr>
          <a:xfrm>
            <a:off x="13850326" y="851295"/>
            <a:ext cx="1598706" cy="1524001"/>
          </a:xfrm>
          <a:custGeom>
            <a:avLst/>
            <a:gdLst/>
            <a:ahLst/>
            <a:cxnLst/>
            <a:rect l="l" t="t" r="r" b="b"/>
            <a:pathLst>
              <a:path w="3849708" h="3562730">
                <a:moveTo>
                  <a:pt x="0" y="0"/>
                </a:moveTo>
                <a:lnTo>
                  <a:pt x="3849708" y="0"/>
                </a:lnTo>
                <a:lnTo>
                  <a:pt x="3849708" y="3562730"/>
                </a:lnTo>
                <a:lnTo>
                  <a:pt x="0" y="35627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041252" y="785693"/>
            <a:ext cx="1050471" cy="18927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381894">
            <a:off x="16571849" y="383204"/>
            <a:ext cx="1494978" cy="18148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82FA018-B903-2DF8-34BD-96DB6855D927}"/>
              </a:ext>
            </a:extLst>
          </p:cNvPr>
          <p:cNvGrpSpPr/>
          <p:nvPr/>
        </p:nvGrpSpPr>
        <p:grpSpPr>
          <a:xfrm>
            <a:off x="930960" y="1313479"/>
            <a:ext cx="9549579" cy="3667460"/>
            <a:chOff x="1030920" y="4676219"/>
            <a:chExt cx="9549579" cy="36674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5046B83-3859-EAD0-EE9B-A000BC825364}"/>
                </a:ext>
              </a:extLst>
            </p:cNvPr>
            <p:cNvGrpSpPr/>
            <p:nvPr/>
          </p:nvGrpSpPr>
          <p:grpSpPr>
            <a:xfrm>
              <a:off x="1030920" y="4676219"/>
              <a:ext cx="9549579" cy="3667460"/>
              <a:chOff x="1051751" y="1403228"/>
              <a:chExt cx="9549579" cy="2431395"/>
            </a:xfrm>
          </p:grpSpPr>
          <p:grpSp>
            <p:nvGrpSpPr>
              <p:cNvPr id="12" name="Group 3">
                <a:extLst>
                  <a:ext uri="{FF2B5EF4-FFF2-40B4-BE49-F238E27FC236}">
                    <a16:creationId xmlns:a16="http://schemas.microsoft.com/office/drawing/2014/main" xmlns="" id="{E77ABC9E-5330-6CA7-40CC-737672A21221}"/>
                  </a:ext>
                </a:extLst>
              </p:cNvPr>
              <p:cNvGrpSpPr/>
              <p:nvPr/>
            </p:nvGrpSpPr>
            <p:grpSpPr>
              <a:xfrm>
                <a:off x="1051751" y="1519237"/>
                <a:ext cx="9549579" cy="2315386"/>
                <a:chOff x="0" y="-47625"/>
                <a:chExt cx="2355171" cy="1828550"/>
              </a:xfrm>
            </p:grpSpPr>
            <p:sp>
              <p:nvSpPr>
                <p:cNvPr id="33" name="Freeform 4">
                  <a:extLst>
                    <a:ext uri="{FF2B5EF4-FFF2-40B4-BE49-F238E27FC236}">
                      <a16:creationId xmlns:a16="http://schemas.microsoft.com/office/drawing/2014/main" xmlns="" id="{8EB3F54D-BCF8-90FF-E198-0AA56D5FE43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355171" cy="178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71" h="1971386">
                      <a:moveTo>
                        <a:pt x="44154" y="0"/>
                      </a:moveTo>
                      <a:lnTo>
                        <a:pt x="2311016" y="0"/>
                      </a:lnTo>
                      <a:cubicBezTo>
                        <a:pt x="2322727" y="0"/>
                        <a:pt x="2333958" y="4652"/>
                        <a:pt x="2342238" y="12932"/>
                      </a:cubicBezTo>
                      <a:cubicBezTo>
                        <a:pt x="2350519" y="21213"/>
                        <a:pt x="2355171" y="32444"/>
                        <a:pt x="2355171" y="44154"/>
                      </a:cubicBezTo>
                      <a:lnTo>
                        <a:pt x="2355171" y="1927232"/>
                      </a:lnTo>
                      <a:cubicBezTo>
                        <a:pt x="2355171" y="1938943"/>
                        <a:pt x="2350519" y="1950174"/>
                        <a:pt x="2342238" y="1958454"/>
                      </a:cubicBezTo>
                      <a:cubicBezTo>
                        <a:pt x="2333958" y="1966735"/>
                        <a:pt x="2322727" y="1971386"/>
                        <a:pt x="2311016" y="1971386"/>
                      </a:cubicBezTo>
                      <a:lnTo>
                        <a:pt x="44154" y="1971386"/>
                      </a:lnTo>
                      <a:cubicBezTo>
                        <a:pt x="32444" y="1971386"/>
                        <a:pt x="21213" y="1966735"/>
                        <a:pt x="12932" y="1958454"/>
                      </a:cubicBezTo>
                      <a:cubicBezTo>
                        <a:pt x="4652" y="1950174"/>
                        <a:pt x="0" y="1938943"/>
                        <a:pt x="0" y="1927232"/>
                      </a:cubicBezTo>
                      <a:lnTo>
                        <a:pt x="0" y="44154"/>
                      </a:lnTo>
                      <a:cubicBezTo>
                        <a:pt x="0" y="32444"/>
                        <a:pt x="4652" y="21213"/>
                        <a:pt x="12932" y="12932"/>
                      </a:cubicBezTo>
                      <a:cubicBezTo>
                        <a:pt x="21213" y="4652"/>
                        <a:pt x="32444" y="0"/>
                        <a:pt x="44154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34" name="TextBox 5">
                  <a:extLst>
                    <a:ext uri="{FF2B5EF4-FFF2-40B4-BE49-F238E27FC236}">
                      <a16:creationId xmlns:a16="http://schemas.microsoft.com/office/drawing/2014/main" xmlns="" id="{77BA9FB8-AF6D-3CA4-B224-6376EEF9BA73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812800" cy="8604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sz="4400"/>
                </a:p>
              </p:txBody>
            </p:sp>
          </p:grpSp>
          <p:pic>
            <p:nvPicPr>
              <p:cNvPr id="13" name="Picture 9">
                <a:extLst>
                  <a:ext uri="{FF2B5EF4-FFF2-40B4-BE49-F238E27FC236}">
                    <a16:creationId xmlns:a16="http://schemas.microsoft.com/office/drawing/2014/main" xmlns="" id="{B2658FB9-63E6-554F-CD99-AD7F11EF0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24830" y="1403228"/>
                <a:ext cx="2571150" cy="469544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5C52EC0-BA83-0A10-A51C-42BE2357F1A2}"/>
                </a:ext>
              </a:extLst>
            </p:cNvPr>
            <p:cNvSpPr txBox="1"/>
            <p:nvPr/>
          </p:nvSpPr>
          <p:spPr>
            <a:xfrm>
              <a:off x="1333980" y="5613727"/>
              <a:ext cx="8455564" cy="1998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Ôn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hôm</a:t>
              </a:r>
              <a:r>
                <a:rPr lang="en-US" sz="4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nay</a:t>
              </a:r>
              <a:endPara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CE5D3D25-9AF2-19D7-C132-5E8F331711C8}"/>
              </a:ext>
            </a:extLst>
          </p:cNvPr>
          <p:cNvGrpSpPr/>
          <p:nvPr/>
        </p:nvGrpSpPr>
        <p:grpSpPr>
          <a:xfrm>
            <a:off x="11222568" y="1256626"/>
            <a:ext cx="6014194" cy="6235741"/>
            <a:chOff x="11375097" y="2067256"/>
            <a:chExt cx="6014194" cy="6235741"/>
          </a:xfrm>
        </p:grpSpPr>
        <p:grpSp>
          <p:nvGrpSpPr>
            <p:cNvPr id="37" name="Group 6">
              <a:extLst>
                <a:ext uri="{FF2B5EF4-FFF2-40B4-BE49-F238E27FC236}">
                  <a16:creationId xmlns:a16="http://schemas.microsoft.com/office/drawing/2014/main" xmlns="" id="{C2249139-FEA2-7250-C760-65311A57CF19}"/>
                </a:ext>
              </a:extLst>
            </p:cNvPr>
            <p:cNvGrpSpPr/>
            <p:nvPr/>
          </p:nvGrpSpPr>
          <p:grpSpPr>
            <a:xfrm>
              <a:off x="11375097" y="2288803"/>
              <a:ext cx="6014194" cy="6014194"/>
              <a:chOff x="0" y="0"/>
              <a:chExt cx="812800" cy="812800"/>
            </a:xfrm>
          </p:grpSpPr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xmlns="" id="{93E664D9-1CA4-9E59-5840-BB9803B4EE8D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8">
                <a:extLst>
                  <a:ext uri="{FF2B5EF4-FFF2-40B4-BE49-F238E27FC236}">
                    <a16:creationId xmlns:a16="http://schemas.microsoft.com/office/drawing/2014/main" xmlns="" id="{5D59533A-26DE-5A7D-25D7-C01E4637928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8" name="Picture 10">
              <a:extLst>
                <a:ext uri="{FF2B5EF4-FFF2-40B4-BE49-F238E27FC236}">
                  <a16:creationId xmlns:a16="http://schemas.microsoft.com/office/drawing/2014/main" xmlns="" id="{B135943E-C2A6-D14F-4F8F-75BA1C1B6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695080">
              <a:off x="12159248" y="2067256"/>
              <a:ext cx="3564645" cy="920326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CE5D906-C8A1-CBF4-EC84-7F9B096F4839}"/>
                </a:ext>
              </a:extLst>
            </p:cNvPr>
            <p:cNvSpPr txBox="1"/>
            <p:nvPr/>
          </p:nvSpPr>
          <p:spPr>
            <a:xfrm>
              <a:off x="11642800" y="4115372"/>
              <a:ext cx="5478779" cy="277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F4666A6-2A5B-5994-E6DC-78AAB333BFDE}"/>
              </a:ext>
            </a:extLst>
          </p:cNvPr>
          <p:cNvGrpSpPr/>
          <p:nvPr/>
        </p:nvGrpSpPr>
        <p:grpSpPr>
          <a:xfrm>
            <a:off x="930960" y="5670283"/>
            <a:ext cx="9549579" cy="3667460"/>
            <a:chOff x="1030920" y="4676219"/>
            <a:chExt cx="9549579" cy="36674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AD34A500-57FC-2470-9217-B83921A0B2BF}"/>
                </a:ext>
              </a:extLst>
            </p:cNvPr>
            <p:cNvGrpSpPr/>
            <p:nvPr/>
          </p:nvGrpSpPr>
          <p:grpSpPr>
            <a:xfrm>
              <a:off x="1030920" y="4676219"/>
              <a:ext cx="9549579" cy="3667460"/>
              <a:chOff x="1051751" y="1403228"/>
              <a:chExt cx="9549579" cy="2431395"/>
            </a:xfrm>
          </p:grpSpPr>
          <p:grpSp>
            <p:nvGrpSpPr>
              <p:cNvPr id="45" name="Group 3">
                <a:extLst>
                  <a:ext uri="{FF2B5EF4-FFF2-40B4-BE49-F238E27FC236}">
                    <a16:creationId xmlns:a16="http://schemas.microsoft.com/office/drawing/2014/main" xmlns="" id="{C1F25735-19A1-EC2F-1BEE-6491EAB570CD}"/>
                  </a:ext>
                </a:extLst>
              </p:cNvPr>
              <p:cNvGrpSpPr/>
              <p:nvPr/>
            </p:nvGrpSpPr>
            <p:grpSpPr>
              <a:xfrm>
                <a:off x="1051751" y="1519237"/>
                <a:ext cx="9549579" cy="2315386"/>
                <a:chOff x="0" y="-47625"/>
                <a:chExt cx="2355171" cy="1828550"/>
              </a:xfrm>
            </p:grpSpPr>
            <p:sp>
              <p:nvSpPr>
                <p:cNvPr id="47" name="Freeform 4">
                  <a:extLst>
                    <a:ext uri="{FF2B5EF4-FFF2-40B4-BE49-F238E27FC236}">
                      <a16:creationId xmlns:a16="http://schemas.microsoft.com/office/drawing/2014/main" xmlns="" id="{3BAF698E-C1DB-316B-1E25-A59ADB546A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355171" cy="178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171" h="1971386">
                      <a:moveTo>
                        <a:pt x="44154" y="0"/>
                      </a:moveTo>
                      <a:lnTo>
                        <a:pt x="2311016" y="0"/>
                      </a:lnTo>
                      <a:cubicBezTo>
                        <a:pt x="2322727" y="0"/>
                        <a:pt x="2333958" y="4652"/>
                        <a:pt x="2342238" y="12932"/>
                      </a:cubicBezTo>
                      <a:cubicBezTo>
                        <a:pt x="2350519" y="21213"/>
                        <a:pt x="2355171" y="32444"/>
                        <a:pt x="2355171" y="44154"/>
                      </a:cubicBezTo>
                      <a:lnTo>
                        <a:pt x="2355171" y="1927232"/>
                      </a:lnTo>
                      <a:cubicBezTo>
                        <a:pt x="2355171" y="1938943"/>
                        <a:pt x="2350519" y="1950174"/>
                        <a:pt x="2342238" y="1958454"/>
                      </a:cubicBezTo>
                      <a:cubicBezTo>
                        <a:pt x="2333958" y="1966735"/>
                        <a:pt x="2322727" y="1971386"/>
                        <a:pt x="2311016" y="1971386"/>
                      </a:cubicBezTo>
                      <a:lnTo>
                        <a:pt x="44154" y="1971386"/>
                      </a:lnTo>
                      <a:cubicBezTo>
                        <a:pt x="32444" y="1971386"/>
                        <a:pt x="21213" y="1966735"/>
                        <a:pt x="12932" y="1958454"/>
                      </a:cubicBezTo>
                      <a:cubicBezTo>
                        <a:pt x="4652" y="1950174"/>
                        <a:pt x="0" y="1938943"/>
                        <a:pt x="0" y="1927232"/>
                      </a:cubicBezTo>
                      <a:lnTo>
                        <a:pt x="0" y="44154"/>
                      </a:lnTo>
                      <a:cubicBezTo>
                        <a:pt x="0" y="32444"/>
                        <a:pt x="4652" y="21213"/>
                        <a:pt x="12932" y="12932"/>
                      </a:cubicBezTo>
                      <a:cubicBezTo>
                        <a:pt x="21213" y="4652"/>
                        <a:pt x="32444" y="0"/>
                        <a:pt x="44154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48" name="TextBox 5">
                  <a:extLst>
                    <a:ext uri="{FF2B5EF4-FFF2-40B4-BE49-F238E27FC236}">
                      <a16:creationId xmlns:a16="http://schemas.microsoft.com/office/drawing/2014/main" xmlns="" id="{AE74084F-D12E-84EE-FA82-93DFB197AB93}"/>
                    </a:ext>
                  </a:extLst>
                </p:cNvPr>
                <p:cNvSpPr txBox="1"/>
                <p:nvPr/>
              </p:nvSpPr>
              <p:spPr>
                <a:xfrm>
                  <a:off x="0" y="-47625"/>
                  <a:ext cx="812800" cy="860425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 sz="4400"/>
                </a:p>
              </p:txBody>
            </p:sp>
          </p:grpSp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xmlns="" id="{CFFA4AE1-5DAD-9B3F-1C2C-225148559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24830" y="1403228"/>
                <a:ext cx="2571150" cy="469544"/>
              </a:xfrm>
              <a:prstGeom prst="rect">
                <a:avLst/>
              </a:prstGeom>
            </p:spPr>
          </p:pic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C489EA2-0950-6441-A0A7-97CC58646C97}"/>
                </a:ext>
              </a:extLst>
            </p:cNvPr>
            <p:cNvSpPr txBox="1"/>
            <p:nvPr/>
          </p:nvSpPr>
          <p:spPr>
            <a:xfrm>
              <a:off x="1405538" y="5715334"/>
              <a:ext cx="8800341" cy="19981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 trước nội dung </a:t>
              </a:r>
              <a:r>
                <a:rPr lang="vi-VN" sz="4400" b="1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Tiết học sau: </a:t>
              </a:r>
              <a:r>
                <a:rPr lang="en-US" sz="4400" b="1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Tiết 6 – 7 (</a:t>
              </a:r>
              <a:r>
                <a:rPr lang="vi-VN" sz="4400" b="1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SGK </a:t>
              </a:r>
              <a:r>
                <a:rPr lang="en-US" sz="4400" b="1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 tr.139)</a:t>
              </a:r>
              <a:endParaRPr lang="en-US" sz="4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" name="Picture 49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D62CD890-CB96-7794-0E88-0FAC1C98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140" y="6378532"/>
            <a:ext cx="3595066" cy="4235925"/>
          </a:xfrm>
          <a:prstGeom prst="rect">
            <a:avLst/>
          </a:prstGeom>
        </p:spPr>
      </p:pic>
      <p:sp>
        <p:nvSpPr>
          <p:cNvPr id="3" name="Freeform 6">
            <a:extLst>
              <a:ext uri="{FF2B5EF4-FFF2-40B4-BE49-F238E27FC236}">
                <a16:creationId xmlns:a16="http://schemas.microsoft.com/office/drawing/2014/main" xmlns="" id="{CE75E7C9-E47B-CEC3-1E08-BCD0AF266283}"/>
              </a:ext>
            </a:extLst>
          </p:cNvPr>
          <p:cNvSpPr/>
          <p:nvPr/>
        </p:nvSpPr>
        <p:spPr>
          <a:xfrm>
            <a:off x="255264" y="8496494"/>
            <a:ext cx="1351388" cy="1317749"/>
          </a:xfrm>
          <a:custGeom>
            <a:avLst/>
            <a:gdLst/>
            <a:ahLst/>
            <a:cxnLst/>
            <a:rect l="l" t="t" r="r" b="b"/>
            <a:pathLst>
              <a:path w="1500511" h="1491133">
                <a:moveTo>
                  <a:pt x="0" y="0"/>
                </a:moveTo>
                <a:lnTo>
                  <a:pt x="1500511" y="0"/>
                </a:lnTo>
                <a:lnTo>
                  <a:pt x="1500511" y="1491133"/>
                </a:lnTo>
                <a:lnTo>
                  <a:pt x="0" y="14911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1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606655" y="5939283"/>
            <a:ext cx="9074691" cy="63522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-405781" y="1053607"/>
            <a:ext cx="3450945" cy="24286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14811337" y="881081"/>
            <a:ext cx="3070637" cy="21609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F5411D7-64DA-EE4B-212D-B7F5B1793841}"/>
              </a:ext>
            </a:extLst>
          </p:cNvPr>
          <p:cNvSpPr txBox="1"/>
          <p:nvPr/>
        </p:nvSpPr>
        <p:spPr>
          <a:xfrm>
            <a:off x="533400" y="2248925"/>
            <a:ext cx="173736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THÚC,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 </a:t>
            </a:r>
          </a:p>
        </p:txBody>
      </p:sp>
    </p:spTree>
    <p:extLst>
      <p:ext uri="{BB962C8B-B14F-4D97-AF65-F5344CB8AC3E}">
        <p14:creationId xmlns:p14="http://schemas.microsoft.com/office/powerpoint/2010/main" val="35371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381894">
            <a:off x="16498923" y="219168"/>
            <a:ext cx="1494978" cy="181484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7C87EBD-F304-6D79-4759-88502BB32B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326155">
            <a:off x="5105884" y="-3286583"/>
            <a:ext cx="8076231" cy="16860166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B1C6AA67-0426-E3CC-196B-C7814048E4AA}"/>
              </a:ext>
            </a:extLst>
          </p:cNvPr>
          <p:cNvSpPr txBox="1"/>
          <p:nvPr/>
        </p:nvSpPr>
        <p:spPr>
          <a:xfrm>
            <a:off x="2541349" y="2247900"/>
            <a:ext cx="13205299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VÀ ĐÁNH GIÁ CUỐI NĂM HỌC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5 </a:t>
            </a:r>
            <a:endParaRPr lang="vi-VN" sz="8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xmlns="" id="{83A8376C-8220-3A76-A368-81F5F4ECD2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103950" y="7790544"/>
            <a:ext cx="10080099" cy="2746827"/>
          </a:xfrm>
          <a:prstGeom prst="rect">
            <a:avLst/>
          </a:prstGeom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xmlns="" id="{F7BEDB47-D80A-04C4-E6A3-86F624397737}"/>
              </a:ext>
            </a:extLst>
          </p:cNvPr>
          <p:cNvSpPr/>
          <p:nvPr/>
        </p:nvSpPr>
        <p:spPr>
          <a:xfrm>
            <a:off x="304800" y="381000"/>
            <a:ext cx="1660978" cy="1866900"/>
          </a:xfrm>
          <a:custGeom>
            <a:avLst/>
            <a:gdLst/>
            <a:ahLst/>
            <a:cxnLst/>
            <a:rect l="l" t="t" r="r" b="b"/>
            <a:pathLst>
              <a:path w="1512660" h="1520956">
                <a:moveTo>
                  <a:pt x="0" y="0"/>
                </a:moveTo>
                <a:lnTo>
                  <a:pt x="1512659" y="0"/>
                </a:lnTo>
                <a:lnTo>
                  <a:pt x="1512659" y="1520956"/>
                </a:lnTo>
                <a:lnTo>
                  <a:pt x="0" y="1520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7381894">
            <a:off x="16762135" y="81967"/>
            <a:ext cx="1294339" cy="1571276"/>
          </a:xfrm>
          <a:prstGeom prst="rect">
            <a:avLst/>
          </a:prstGeom>
        </p:spPr>
      </p:pic>
      <p:sp>
        <p:nvSpPr>
          <p:cNvPr id="3" name="Freeform 11">
            <a:extLst>
              <a:ext uri="{FF2B5EF4-FFF2-40B4-BE49-F238E27FC236}">
                <a16:creationId xmlns:a16="http://schemas.microsoft.com/office/drawing/2014/main" xmlns="" id="{FB29B25A-DB48-0EC1-BA17-4AAB5B596DBC}"/>
              </a:ext>
            </a:extLst>
          </p:cNvPr>
          <p:cNvSpPr/>
          <p:nvPr/>
        </p:nvSpPr>
        <p:spPr>
          <a:xfrm>
            <a:off x="17041559" y="8833346"/>
            <a:ext cx="1379174" cy="1363828"/>
          </a:xfrm>
          <a:custGeom>
            <a:avLst/>
            <a:gdLst/>
            <a:ahLst/>
            <a:cxnLst/>
            <a:rect l="l" t="t" r="r" b="b"/>
            <a:pathLst>
              <a:path w="747050" h="711735">
                <a:moveTo>
                  <a:pt x="0" y="0"/>
                </a:moveTo>
                <a:lnTo>
                  <a:pt x="747050" y="0"/>
                </a:lnTo>
                <a:lnTo>
                  <a:pt x="747050" y="711735"/>
                </a:lnTo>
                <a:lnTo>
                  <a:pt x="0" y="711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168D3CE8-239D-5832-4319-715ED0E4EAA4}"/>
              </a:ext>
            </a:extLst>
          </p:cNvPr>
          <p:cNvSpPr/>
          <p:nvPr/>
        </p:nvSpPr>
        <p:spPr>
          <a:xfrm flipH="1">
            <a:off x="12599399" y="1285660"/>
            <a:ext cx="4788131" cy="8229600"/>
          </a:xfrm>
          <a:custGeom>
            <a:avLst/>
            <a:gdLst/>
            <a:ahLst/>
            <a:cxnLst/>
            <a:rect l="l" t="t" r="r" b="b"/>
            <a:pathLst>
              <a:path w="4788131" h="8229600">
                <a:moveTo>
                  <a:pt x="4788131" y="0"/>
                </a:moveTo>
                <a:lnTo>
                  <a:pt x="0" y="0"/>
                </a:lnTo>
                <a:lnTo>
                  <a:pt x="0" y="8229600"/>
                </a:lnTo>
                <a:lnTo>
                  <a:pt x="4788131" y="8229600"/>
                </a:lnTo>
                <a:lnTo>
                  <a:pt x="478813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AA1FB27-853E-F4CD-97D6-2C6BBE632439}"/>
              </a:ext>
            </a:extLst>
          </p:cNvPr>
          <p:cNvGrpSpPr/>
          <p:nvPr/>
        </p:nvGrpSpPr>
        <p:grpSpPr>
          <a:xfrm>
            <a:off x="-2149445" y="573718"/>
            <a:ext cx="12849605" cy="1788955"/>
            <a:chOff x="3467284" y="85791"/>
            <a:chExt cx="12849605" cy="178895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7B95CBF-0E60-C57D-6414-D0E6DFAA556B}"/>
                </a:ext>
              </a:extLst>
            </p:cNvPr>
            <p:cNvGrpSpPr/>
            <p:nvPr/>
          </p:nvGrpSpPr>
          <p:grpSpPr>
            <a:xfrm>
              <a:off x="3467284" y="85791"/>
              <a:ext cx="12849605" cy="1788955"/>
              <a:chOff x="0" y="-97982"/>
              <a:chExt cx="3506745" cy="533128"/>
            </a:xfrm>
          </p:grpSpPr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xmlns="" id="{621E6115-305E-7A8E-41BC-7230CFFB86A8}"/>
                  </a:ext>
                </a:extLst>
              </p:cNvPr>
              <p:cNvSpPr/>
              <p:nvPr/>
            </p:nvSpPr>
            <p:spPr>
              <a:xfrm>
                <a:off x="203200" y="-97982"/>
                <a:ext cx="3303545" cy="533128"/>
              </a:xfrm>
              <a:custGeom>
                <a:avLst/>
                <a:gdLst/>
                <a:ahLst/>
                <a:cxnLst/>
                <a:rect l="l" t="t" r="r" b="b"/>
                <a:pathLst>
                  <a:path w="2754516" h="407051">
                    <a:moveTo>
                      <a:pt x="2754516" y="326"/>
                    </a:moveTo>
                    <a:cubicBezTo>
                      <a:pt x="2681703" y="0"/>
                      <a:pt x="2614282" y="38659"/>
                      <a:pt x="2577781" y="101663"/>
                    </a:cubicBezTo>
                    <a:cubicBezTo>
                      <a:pt x="2541280" y="164667"/>
                      <a:pt x="2541280" y="242385"/>
                      <a:pt x="2577781" y="305389"/>
                    </a:cubicBezTo>
                    <a:cubicBezTo>
                      <a:pt x="2614282" y="368393"/>
                      <a:pt x="2681703" y="407052"/>
                      <a:pt x="2754516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20">
                <a:extLst>
                  <a:ext uri="{FF2B5EF4-FFF2-40B4-BE49-F238E27FC236}">
                    <a16:creationId xmlns:a16="http://schemas.microsoft.com/office/drawing/2014/main" xmlns="" id="{02D27CE7-6CB6-4A69-B150-7D2F07019C2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69AF18D-E14A-95AF-0976-FFC9AF85B7D5}"/>
                </a:ext>
              </a:extLst>
            </p:cNvPr>
            <p:cNvSpPr txBox="1"/>
            <p:nvPr/>
          </p:nvSpPr>
          <p:spPr>
            <a:xfrm>
              <a:off x="6221395" y="519576"/>
              <a:ext cx="7917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A55B76-54B4-9674-C1FB-F99339EBED79}"/>
              </a:ext>
            </a:extLst>
          </p:cNvPr>
          <p:cNvGrpSpPr/>
          <p:nvPr/>
        </p:nvGrpSpPr>
        <p:grpSpPr>
          <a:xfrm>
            <a:off x="504062" y="2761244"/>
            <a:ext cx="11447913" cy="2251441"/>
            <a:chOff x="434472" y="2892059"/>
            <a:chExt cx="11447913" cy="2251441"/>
          </a:xfrm>
        </p:grpSpPr>
        <p:grpSp>
          <p:nvGrpSpPr>
            <p:cNvPr id="17" name="Group 9">
              <a:extLst>
                <a:ext uri="{FF2B5EF4-FFF2-40B4-BE49-F238E27FC236}">
                  <a16:creationId xmlns:a16="http://schemas.microsoft.com/office/drawing/2014/main" xmlns="" id="{7921A564-E916-A1EA-DA02-48E216CF1847}"/>
                </a:ext>
              </a:extLst>
            </p:cNvPr>
            <p:cNvGrpSpPr/>
            <p:nvPr/>
          </p:nvGrpSpPr>
          <p:grpSpPr>
            <a:xfrm>
              <a:off x="1028700" y="2892059"/>
              <a:ext cx="10853685" cy="2251441"/>
              <a:chOff x="0" y="0"/>
              <a:chExt cx="10039229" cy="1754384"/>
            </a:xfrm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xmlns="" id="{941E96E3-50C4-E9B1-1306-FFE059036672}"/>
                  </a:ext>
                </a:extLst>
              </p:cNvPr>
              <p:cNvSpPr/>
              <p:nvPr/>
            </p:nvSpPr>
            <p:spPr>
              <a:xfrm>
                <a:off x="0" y="0"/>
                <a:ext cx="10039228" cy="1754384"/>
              </a:xfrm>
              <a:custGeom>
                <a:avLst/>
                <a:gdLst/>
                <a:ahLst/>
                <a:cxnLst/>
                <a:rect l="l" t="t" r="r" b="b"/>
                <a:pathLst>
                  <a:path w="10039228" h="1754384">
                    <a:moveTo>
                      <a:pt x="9914768" y="1754384"/>
                    </a:moveTo>
                    <a:lnTo>
                      <a:pt x="124460" y="1754384"/>
                    </a:lnTo>
                    <a:cubicBezTo>
                      <a:pt x="55880" y="1754384"/>
                      <a:pt x="0" y="1698504"/>
                      <a:pt x="0" y="16299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914768" y="0"/>
                    </a:lnTo>
                    <a:cubicBezTo>
                      <a:pt x="9983349" y="0"/>
                      <a:pt x="10039228" y="55880"/>
                      <a:pt x="10039228" y="124460"/>
                    </a:cubicBezTo>
                    <a:lnTo>
                      <a:pt x="10039228" y="1629924"/>
                    </a:lnTo>
                    <a:cubicBezTo>
                      <a:pt x="10039228" y="1698504"/>
                      <a:pt x="9983349" y="1754384"/>
                      <a:pt x="9914768" y="1754384"/>
                    </a:cubicBezTo>
                    <a:close/>
                  </a:path>
                </a:pathLst>
              </a:custGeom>
              <a:solidFill>
                <a:srgbClr val="FFEEB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B88DD2D-F132-EDD7-D057-48365EA50849}"/>
                </a:ext>
              </a:extLst>
            </p:cNvPr>
            <p:cNvSpPr txBox="1"/>
            <p:nvPr/>
          </p:nvSpPr>
          <p:spPr>
            <a:xfrm>
              <a:off x="2406285" y="3105317"/>
              <a:ext cx="8839513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1: </a:t>
              </a:r>
              <a:r>
                <a:rPr lang="vi-VN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Trao đổi với bạn về loài cây em yêu thích</a:t>
              </a:r>
              <a:endPara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CCFEC549-0573-B14A-66BE-1C462B54A289}"/>
                </a:ext>
              </a:extLst>
            </p:cNvPr>
            <p:cNvGrpSpPr/>
            <p:nvPr/>
          </p:nvGrpSpPr>
          <p:grpSpPr>
            <a:xfrm>
              <a:off x="434472" y="3236706"/>
              <a:ext cx="1748791" cy="1562146"/>
              <a:chOff x="4131599" y="3341322"/>
              <a:chExt cx="1748791" cy="1562146"/>
            </a:xfrm>
          </p:grpSpPr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xmlns="" id="{F4014BE6-87D8-0814-7CD7-B7DE8986F090}"/>
                  </a:ext>
                </a:extLst>
              </p:cNvPr>
              <p:cNvSpPr/>
              <p:nvPr/>
            </p:nvSpPr>
            <p:spPr>
              <a:xfrm>
                <a:off x="4248534" y="3341322"/>
                <a:ext cx="1541286" cy="1562146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C3B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65F9DBA-2325-A378-2327-B5B65AB6C78F}"/>
                  </a:ext>
                </a:extLst>
              </p:cNvPr>
              <p:cNvSpPr txBox="1"/>
              <p:nvPr/>
            </p:nvSpPr>
            <p:spPr>
              <a:xfrm>
                <a:off x="4131599" y="3699045"/>
                <a:ext cx="1748791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6000" b="1" dirty="0">
                    <a:solidFill>
                      <a:srgbClr val="6D29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B8E1497-D67D-516D-4269-704013998CC7}"/>
              </a:ext>
            </a:extLst>
          </p:cNvPr>
          <p:cNvGrpSpPr/>
          <p:nvPr/>
        </p:nvGrpSpPr>
        <p:grpSpPr>
          <a:xfrm>
            <a:off x="504061" y="5210400"/>
            <a:ext cx="11447913" cy="2251441"/>
            <a:chOff x="434472" y="2892059"/>
            <a:chExt cx="11447913" cy="2251441"/>
          </a:xfrm>
        </p:grpSpPr>
        <p:grpSp>
          <p:nvGrpSpPr>
            <p:cNvPr id="29" name="Group 9">
              <a:extLst>
                <a:ext uri="{FF2B5EF4-FFF2-40B4-BE49-F238E27FC236}">
                  <a16:creationId xmlns:a16="http://schemas.microsoft.com/office/drawing/2014/main" xmlns="" id="{DD6BBBF3-AE22-224D-C856-405BFE523932}"/>
                </a:ext>
              </a:extLst>
            </p:cNvPr>
            <p:cNvGrpSpPr/>
            <p:nvPr/>
          </p:nvGrpSpPr>
          <p:grpSpPr>
            <a:xfrm>
              <a:off x="1028700" y="2892059"/>
              <a:ext cx="10853685" cy="2251441"/>
              <a:chOff x="0" y="0"/>
              <a:chExt cx="10039229" cy="1754384"/>
            </a:xfrm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xmlns="" id="{C1947C99-D9C4-72AA-061C-844F85A3C6D8}"/>
                  </a:ext>
                </a:extLst>
              </p:cNvPr>
              <p:cNvSpPr/>
              <p:nvPr/>
            </p:nvSpPr>
            <p:spPr>
              <a:xfrm>
                <a:off x="0" y="0"/>
                <a:ext cx="10039228" cy="1754384"/>
              </a:xfrm>
              <a:custGeom>
                <a:avLst/>
                <a:gdLst/>
                <a:ahLst/>
                <a:cxnLst/>
                <a:rect l="l" t="t" r="r" b="b"/>
                <a:pathLst>
                  <a:path w="10039228" h="1754384">
                    <a:moveTo>
                      <a:pt x="9914768" y="1754384"/>
                    </a:moveTo>
                    <a:lnTo>
                      <a:pt x="124460" y="1754384"/>
                    </a:lnTo>
                    <a:cubicBezTo>
                      <a:pt x="55880" y="1754384"/>
                      <a:pt x="0" y="1698504"/>
                      <a:pt x="0" y="16299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914768" y="0"/>
                    </a:lnTo>
                    <a:cubicBezTo>
                      <a:pt x="9983349" y="0"/>
                      <a:pt x="10039228" y="55880"/>
                      <a:pt x="10039228" y="124460"/>
                    </a:cubicBezTo>
                    <a:lnTo>
                      <a:pt x="10039228" y="1629924"/>
                    </a:lnTo>
                    <a:cubicBezTo>
                      <a:pt x="10039228" y="1698504"/>
                      <a:pt x="9983349" y="1754384"/>
                      <a:pt x="9914768" y="1754384"/>
                    </a:cubicBezTo>
                    <a:close/>
                  </a:path>
                </a:pathLst>
              </a:custGeom>
              <a:solidFill>
                <a:srgbClr val="FFEEB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37FDAB5-4D87-8EE4-22AE-1A1B4A070468}"/>
                </a:ext>
              </a:extLst>
            </p:cNvPr>
            <p:cNvSpPr txBox="1"/>
            <p:nvPr/>
          </p:nvSpPr>
          <p:spPr>
            <a:xfrm>
              <a:off x="2300198" y="3105317"/>
              <a:ext cx="9051693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4000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2: </a:t>
              </a:r>
              <a:r>
                <a:rPr lang="vi-VN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 bài văn miêu tả loài cây có nhiều ở địa phương em</a:t>
              </a:r>
              <a:endPara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BB7AEF90-045F-E99B-8BD5-DEEF03709A51}"/>
                </a:ext>
              </a:extLst>
            </p:cNvPr>
            <p:cNvGrpSpPr/>
            <p:nvPr/>
          </p:nvGrpSpPr>
          <p:grpSpPr>
            <a:xfrm>
              <a:off x="434472" y="3236706"/>
              <a:ext cx="1748791" cy="1562146"/>
              <a:chOff x="4131599" y="3341322"/>
              <a:chExt cx="1748791" cy="1562146"/>
            </a:xfrm>
          </p:grpSpPr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xmlns="" id="{6803E3D9-D1C5-4A1C-1145-87F5858774C1}"/>
                  </a:ext>
                </a:extLst>
              </p:cNvPr>
              <p:cNvSpPr/>
              <p:nvPr/>
            </p:nvSpPr>
            <p:spPr>
              <a:xfrm>
                <a:off x="4248534" y="3341322"/>
                <a:ext cx="1541286" cy="1562146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C3B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25">
                <a:extLst>
                  <a:ext uri="{FF2B5EF4-FFF2-40B4-BE49-F238E27FC236}">
                    <a16:creationId xmlns:a16="http://schemas.microsoft.com/office/drawing/2014/main" xmlns="" id="{43BCA3B0-78B4-7A7A-B083-64FA738956A1}"/>
                  </a:ext>
                </a:extLst>
              </p:cNvPr>
              <p:cNvSpPr txBox="1"/>
              <p:nvPr/>
            </p:nvSpPr>
            <p:spPr>
              <a:xfrm>
                <a:off x="4131599" y="3699045"/>
                <a:ext cx="1748791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6000" b="1">
                    <a:solidFill>
                      <a:srgbClr val="6D29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6000" b="1" dirty="0">
                  <a:solidFill>
                    <a:srgbClr val="6D29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1B19A4F-D87E-FCEC-453D-5AA9DBD9745A}"/>
              </a:ext>
            </a:extLst>
          </p:cNvPr>
          <p:cNvGrpSpPr/>
          <p:nvPr/>
        </p:nvGrpSpPr>
        <p:grpSpPr>
          <a:xfrm>
            <a:off x="504060" y="7675099"/>
            <a:ext cx="11447913" cy="2251441"/>
            <a:chOff x="434472" y="2892059"/>
            <a:chExt cx="11447913" cy="2251441"/>
          </a:xfrm>
        </p:grpSpPr>
        <p:grpSp>
          <p:nvGrpSpPr>
            <p:cNvPr id="36" name="Group 9">
              <a:extLst>
                <a:ext uri="{FF2B5EF4-FFF2-40B4-BE49-F238E27FC236}">
                  <a16:creationId xmlns:a16="http://schemas.microsoft.com/office/drawing/2014/main" xmlns="" id="{D1C849E2-3C9F-7DC1-3D0F-A69D851A08EE}"/>
                </a:ext>
              </a:extLst>
            </p:cNvPr>
            <p:cNvGrpSpPr/>
            <p:nvPr/>
          </p:nvGrpSpPr>
          <p:grpSpPr>
            <a:xfrm>
              <a:off x="1028700" y="2892059"/>
              <a:ext cx="10853685" cy="2251441"/>
              <a:chOff x="0" y="0"/>
              <a:chExt cx="10039229" cy="1754384"/>
            </a:xfrm>
          </p:grpSpPr>
          <p:sp>
            <p:nvSpPr>
              <p:cNvPr id="41" name="Freeform 10">
                <a:extLst>
                  <a:ext uri="{FF2B5EF4-FFF2-40B4-BE49-F238E27FC236}">
                    <a16:creationId xmlns:a16="http://schemas.microsoft.com/office/drawing/2014/main" xmlns="" id="{34BEBAA5-4ED8-7173-06C4-6951276DDA49}"/>
                  </a:ext>
                </a:extLst>
              </p:cNvPr>
              <p:cNvSpPr/>
              <p:nvPr/>
            </p:nvSpPr>
            <p:spPr>
              <a:xfrm>
                <a:off x="0" y="0"/>
                <a:ext cx="10039228" cy="1754384"/>
              </a:xfrm>
              <a:custGeom>
                <a:avLst/>
                <a:gdLst/>
                <a:ahLst/>
                <a:cxnLst/>
                <a:rect l="l" t="t" r="r" b="b"/>
                <a:pathLst>
                  <a:path w="10039228" h="1754384">
                    <a:moveTo>
                      <a:pt x="9914768" y="1754384"/>
                    </a:moveTo>
                    <a:lnTo>
                      <a:pt x="124460" y="1754384"/>
                    </a:lnTo>
                    <a:cubicBezTo>
                      <a:pt x="55880" y="1754384"/>
                      <a:pt x="0" y="1698504"/>
                      <a:pt x="0" y="16299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914768" y="0"/>
                    </a:lnTo>
                    <a:cubicBezTo>
                      <a:pt x="9983349" y="0"/>
                      <a:pt x="10039228" y="55880"/>
                      <a:pt x="10039228" y="124460"/>
                    </a:cubicBezTo>
                    <a:lnTo>
                      <a:pt x="10039228" y="1629924"/>
                    </a:lnTo>
                    <a:cubicBezTo>
                      <a:pt x="10039228" y="1698504"/>
                      <a:pt x="9983349" y="1754384"/>
                      <a:pt x="9914768" y="1754384"/>
                    </a:cubicBezTo>
                    <a:close/>
                  </a:path>
                </a:pathLst>
              </a:custGeom>
              <a:solidFill>
                <a:srgbClr val="FFEEB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FE35CCB-0B9C-938B-BCCF-8C109871AA4E}"/>
                </a:ext>
              </a:extLst>
            </p:cNvPr>
            <p:cNvSpPr txBox="1"/>
            <p:nvPr/>
          </p:nvSpPr>
          <p:spPr>
            <a:xfrm>
              <a:off x="2300198" y="3105317"/>
              <a:ext cx="9051693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</a:t>
              </a:r>
              <a:r>
                <a:rPr lang="en-US" sz="4000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động: </a:t>
              </a:r>
              <a:r>
                <a:rPr lang="en-US" sz="40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Trao đổi bài làm với bạn để góp ý và cùng chỉnh sửa</a:t>
              </a:r>
              <a:endPara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57FBD651-AE07-81E8-0219-5D9BC3326ECC}"/>
                </a:ext>
              </a:extLst>
            </p:cNvPr>
            <p:cNvGrpSpPr/>
            <p:nvPr/>
          </p:nvGrpSpPr>
          <p:grpSpPr>
            <a:xfrm>
              <a:off x="434472" y="3236706"/>
              <a:ext cx="1748791" cy="1562146"/>
              <a:chOff x="4131599" y="3341322"/>
              <a:chExt cx="1748791" cy="1562146"/>
            </a:xfrm>
          </p:grpSpPr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xmlns="" id="{E316EB81-BB24-37B0-7E5D-54C7A2E16373}"/>
                  </a:ext>
                </a:extLst>
              </p:cNvPr>
              <p:cNvSpPr/>
              <p:nvPr/>
            </p:nvSpPr>
            <p:spPr>
              <a:xfrm>
                <a:off x="4248534" y="3341322"/>
                <a:ext cx="1541286" cy="1562146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C3B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Box 25">
                <a:extLst>
                  <a:ext uri="{FF2B5EF4-FFF2-40B4-BE49-F238E27FC236}">
                    <a16:creationId xmlns:a16="http://schemas.microsoft.com/office/drawing/2014/main" xmlns="" id="{F681647D-0F90-5DBA-0C90-FFDD6405387C}"/>
                  </a:ext>
                </a:extLst>
              </p:cNvPr>
              <p:cNvSpPr txBox="1"/>
              <p:nvPr/>
            </p:nvSpPr>
            <p:spPr>
              <a:xfrm>
                <a:off x="4131599" y="3699045"/>
                <a:ext cx="1748791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6000" b="1">
                    <a:solidFill>
                      <a:srgbClr val="6D29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6000" b="1" dirty="0">
                  <a:solidFill>
                    <a:srgbClr val="6D29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2115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6943" y="1028700"/>
            <a:ext cx="15914113" cy="161769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2135" y="6448656"/>
            <a:ext cx="3823729" cy="5924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792345" y="6856527"/>
            <a:ext cx="3872910" cy="39814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622745" y="6686457"/>
            <a:ext cx="3120534" cy="3848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28500" y="2992688"/>
            <a:ext cx="1849205" cy="25116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68611" y="2819149"/>
            <a:ext cx="12706158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Hoạt động 1: Trao đổi với bạn về loài cây em yêu thích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703990" y="2992688"/>
            <a:ext cx="1849205" cy="25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61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7214" y="55562"/>
            <a:ext cx="1297938" cy="2338627"/>
          </a:xfrm>
          <a:prstGeom prst="rect">
            <a:avLst/>
          </a:prstGeom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F949DFF3-7B26-7BC4-D3D9-B5171F99FF07}"/>
              </a:ext>
            </a:extLst>
          </p:cNvPr>
          <p:cNvSpPr/>
          <p:nvPr/>
        </p:nvSpPr>
        <p:spPr>
          <a:xfrm rot="-1477800">
            <a:off x="16009913" y="67477"/>
            <a:ext cx="2328126" cy="1643269"/>
          </a:xfrm>
          <a:custGeom>
            <a:avLst/>
            <a:gdLst/>
            <a:ahLst/>
            <a:cxnLst/>
            <a:rect l="l" t="t" r="r" b="b"/>
            <a:pathLst>
              <a:path w="2328126" h="1643269">
                <a:moveTo>
                  <a:pt x="0" y="0"/>
                </a:moveTo>
                <a:lnTo>
                  <a:pt x="2328126" y="0"/>
                </a:lnTo>
                <a:lnTo>
                  <a:pt x="2328126" y="1643269"/>
                </a:lnTo>
                <a:lnTo>
                  <a:pt x="0" y="16432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D608BBE9-6284-BC7B-1CB5-59D73AD9105C}"/>
              </a:ext>
            </a:extLst>
          </p:cNvPr>
          <p:cNvSpPr/>
          <p:nvPr/>
        </p:nvSpPr>
        <p:spPr>
          <a:xfrm>
            <a:off x="1516335" y="1320982"/>
            <a:ext cx="14909967" cy="8394518"/>
          </a:xfrm>
          <a:custGeom>
            <a:avLst/>
            <a:gdLst/>
            <a:ahLst/>
            <a:cxnLst/>
            <a:rect l="l" t="t" r="r" b="b"/>
            <a:pathLst>
              <a:path w="15596249" h="8188031">
                <a:moveTo>
                  <a:pt x="0" y="0"/>
                </a:moveTo>
                <a:lnTo>
                  <a:pt x="15596250" y="0"/>
                </a:lnTo>
                <a:lnTo>
                  <a:pt x="15596250" y="8188030"/>
                </a:lnTo>
                <a:lnTo>
                  <a:pt x="0" y="8188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4332787C-CD7F-3C30-8D65-F45D75662A16}"/>
              </a:ext>
            </a:extLst>
          </p:cNvPr>
          <p:cNvSpPr txBox="1"/>
          <p:nvPr/>
        </p:nvSpPr>
        <p:spPr>
          <a:xfrm>
            <a:off x="4709188" y="3174916"/>
            <a:ext cx="8869623" cy="3937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4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Các thành viên trong nhóm hãy trao đổi và nói cho nhau nghe về loài cây mà em yêu thích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64AD9EF-D6E0-B1CF-30C8-5A093AD08B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/>
          <a:stretch/>
        </p:blipFill>
        <p:spPr>
          <a:xfrm>
            <a:off x="38100" y="6999955"/>
            <a:ext cx="5964311" cy="3270716"/>
          </a:xfrm>
          <a:prstGeom prst="rect">
            <a:avLst/>
          </a:prstGeom>
        </p:spPr>
      </p:pic>
      <p:pic>
        <p:nvPicPr>
          <p:cNvPr id="16" name="Picture 15" descr="A tree with green leaves&#10;&#10;Description automatically generated">
            <a:extLst>
              <a:ext uri="{FF2B5EF4-FFF2-40B4-BE49-F238E27FC236}">
                <a16:creationId xmlns:a16="http://schemas.microsoft.com/office/drawing/2014/main" xmlns="" id="{A43A0E3D-9FB5-6932-212D-FE542D2BE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237" y="5956738"/>
            <a:ext cx="3924300" cy="43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80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14654" y="8482349"/>
            <a:ext cx="1755434" cy="1804651"/>
          </a:xfrm>
          <a:prstGeom prst="rect">
            <a:avLst/>
          </a:prstGeom>
        </p:spPr>
      </p:pic>
      <p:sp>
        <p:nvSpPr>
          <p:cNvPr id="21" name="AutoShape 24">
            <a:extLst>
              <a:ext uri="{FF2B5EF4-FFF2-40B4-BE49-F238E27FC236}">
                <a16:creationId xmlns:a16="http://schemas.microsoft.com/office/drawing/2014/main" xmlns="" id="{1802D465-86DC-17D7-C5A7-57ACC1CAF15C}"/>
              </a:ext>
            </a:extLst>
          </p:cNvPr>
          <p:cNvSpPr/>
          <p:nvPr/>
        </p:nvSpPr>
        <p:spPr>
          <a:xfrm>
            <a:off x="-1983503" y="762000"/>
            <a:ext cx="22250400" cy="2324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419F6FC-DE38-E427-CF83-21249F388384}"/>
              </a:ext>
            </a:extLst>
          </p:cNvPr>
          <p:cNvSpPr txBox="1"/>
          <p:nvPr/>
        </p:nvSpPr>
        <p:spPr>
          <a:xfrm>
            <a:off x="2120573" y="881524"/>
            <a:ext cx="143923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có thể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tham khảo một số hình ảnh về các loài cây dưới đây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5">
            <a:extLst>
              <a:ext uri="{FF2B5EF4-FFF2-40B4-BE49-F238E27FC236}">
                <a16:creationId xmlns:a16="http://schemas.microsoft.com/office/drawing/2014/main" xmlns="" id="{AAB382B4-B9F6-F6AE-0E5E-6B273A85B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95072" y="1072367"/>
            <a:ext cx="1543573" cy="1443241"/>
          </a:xfrm>
          <a:prstGeom prst="rect">
            <a:avLst/>
          </a:prstGeom>
        </p:spPr>
      </p:pic>
      <p:pic>
        <p:nvPicPr>
          <p:cNvPr id="24" name="Picture 25">
            <a:extLst>
              <a:ext uri="{FF2B5EF4-FFF2-40B4-BE49-F238E27FC236}">
                <a16:creationId xmlns:a16="http://schemas.microsoft.com/office/drawing/2014/main" xmlns="" id="{86A8813A-E202-8AF8-727D-E6F5D71FE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4843" y="1072366"/>
            <a:ext cx="1543573" cy="14432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CAFC493-156A-BB0A-5272-710C2437C95C}"/>
              </a:ext>
            </a:extLst>
          </p:cNvPr>
          <p:cNvSpPr txBox="1"/>
          <p:nvPr/>
        </p:nvSpPr>
        <p:spPr>
          <a:xfrm>
            <a:off x="2439340" y="9201834"/>
            <a:ext cx="4293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 cam</a:t>
            </a:r>
            <a:endParaRPr lang="fr-FR" sz="3600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CF312F4-AE64-49F5-4F7C-27A93D62D47F}"/>
              </a:ext>
            </a:extLst>
          </p:cNvPr>
          <p:cNvSpPr txBox="1"/>
          <p:nvPr/>
        </p:nvSpPr>
        <p:spPr>
          <a:xfrm>
            <a:off x="11125200" y="9201833"/>
            <a:ext cx="4293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 phượng</a:t>
            </a:r>
            <a:endParaRPr lang="fr-FR" sz="3600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[​IMG]">
            <a:extLst>
              <a:ext uri="{FF2B5EF4-FFF2-40B4-BE49-F238E27FC236}">
                <a16:creationId xmlns:a16="http://schemas.microsoft.com/office/drawing/2014/main" xmlns="" id="{30FA7F75-148D-8390-55A4-F7AC3E352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74" y="3733522"/>
            <a:ext cx="6152645" cy="5045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4" descr="du lịch tết, hồ tam bạc, đền mõ, kinh nghiệm đặt vé máy bay đi hải phòng 2023">
            <a:extLst>
              <a:ext uri="{FF2B5EF4-FFF2-40B4-BE49-F238E27FC236}">
                <a16:creationId xmlns:a16="http://schemas.microsoft.com/office/drawing/2014/main" xmlns="" id="{5CDA725D-8983-D114-9623-AA753082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81" y="3744409"/>
            <a:ext cx="6720752" cy="5045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xmlns="" id="{AF240393-8169-E76F-397C-87AAFA481F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457200" y="8359017"/>
            <a:ext cx="1419477" cy="19279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714654" y="8482349"/>
            <a:ext cx="1755434" cy="1804651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A5294D73-4019-0C21-15FB-D2666EBAD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57200" y="8359017"/>
            <a:ext cx="1419477" cy="1927983"/>
          </a:xfrm>
          <a:prstGeom prst="rect">
            <a:avLst/>
          </a:prstGeom>
        </p:spPr>
      </p:pic>
      <p:sp>
        <p:nvSpPr>
          <p:cNvPr id="21" name="AutoShape 24">
            <a:extLst>
              <a:ext uri="{FF2B5EF4-FFF2-40B4-BE49-F238E27FC236}">
                <a16:creationId xmlns:a16="http://schemas.microsoft.com/office/drawing/2014/main" xmlns="" id="{1802D465-86DC-17D7-C5A7-57ACC1CAF15C}"/>
              </a:ext>
            </a:extLst>
          </p:cNvPr>
          <p:cNvSpPr/>
          <p:nvPr/>
        </p:nvSpPr>
        <p:spPr>
          <a:xfrm>
            <a:off x="-1983503" y="762000"/>
            <a:ext cx="22250400" cy="2324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419F6FC-DE38-E427-CF83-21249F388384}"/>
              </a:ext>
            </a:extLst>
          </p:cNvPr>
          <p:cNvSpPr txBox="1"/>
          <p:nvPr/>
        </p:nvSpPr>
        <p:spPr>
          <a:xfrm>
            <a:off x="2120573" y="881524"/>
            <a:ext cx="143923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có thể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tham khảo một số hình ảnh về các loài cây dưới đây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5">
            <a:extLst>
              <a:ext uri="{FF2B5EF4-FFF2-40B4-BE49-F238E27FC236}">
                <a16:creationId xmlns:a16="http://schemas.microsoft.com/office/drawing/2014/main" xmlns="" id="{AAB382B4-B9F6-F6AE-0E5E-6B273A85BA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895072" y="1072367"/>
            <a:ext cx="1543573" cy="1443241"/>
          </a:xfrm>
          <a:prstGeom prst="rect">
            <a:avLst/>
          </a:prstGeom>
        </p:spPr>
      </p:pic>
      <p:pic>
        <p:nvPicPr>
          <p:cNvPr id="24" name="Picture 25">
            <a:extLst>
              <a:ext uri="{FF2B5EF4-FFF2-40B4-BE49-F238E27FC236}">
                <a16:creationId xmlns:a16="http://schemas.microsoft.com/office/drawing/2014/main" xmlns="" id="{86A8813A-E202-8AF8-727D-E6F5D71FE7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4843" y="1072366"/>
            <a:ext cx="1543573" cy="1443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05673C-3DE5-D00A-C54E-E7839363632C}"/>
              </a:ext>
            </a:extLst>
          </p:cNvPr>
          <p:cNvSpPr txBox="1"/>
          <p:nvPr/>
        </p:nvSpPr>
        <p:spPr>
          <a:xfrm>
            <a:off x="2439340" y="9201834"/>
            <a:ext cx="4293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 hoa lan</a:t>
            </a:r>
            <a:endParaRPr lang="fr-FR" sz="3600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A107F1-3B19-C725-5454-AF3FE3F7B1B8}"/>
              </a:ext>
            </a:extLst>
          </p:cNvPr>
          <p:cNvSpPr txBox="1"/>
          <p:nvPr/>
        </p:nvSpPr>
        <p:spPr>
          <a:xfrm>
            <a:off x="10944477" y="9201833"/>
            <a:ext cx="4293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 nho thân gỗ</a:t>
            </a:r>
            <a:endParaRPr lang="fr-FR" sz="3600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Aerides maculosa - Foxbrush orchid in India">
            <a:extLst>
              <a:ext uri="{FF2B5EF4-FFF2-40B4-BE49-F238E27FC236}">
                <a16:creationId xmlns:a16="http://schemas.microsoft.com/office/drawing/2014/main" xmlns="" id="{DBA865B6-F263-3D26-B6AC-DEA13720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47" y="3846102"/>
            <a:ext cx="6591300" cy="494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ây nho thân gỗ trái mọc quanh thân cây">
            <a:extLst>
              <a:ext uri="{FF2B5EF4-FFF2-40B4-BE49-F238E27FC236}">
                <a16:creationId xmlns:a16="http://schemas.microsoft.com/office/drawing/2014/main" xmlns="" id="{11912303-66E0-E9DD-A99A-B831736C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54" y="3846101"/>
            <a:ext cx="7909560" cy="4943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1103286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86943" y="1028700"/>
            <a:ext cx="15914113" cy="161769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232135" y="6448656"/>
            <a:ext cx="3823729" cy="59240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792345" y="6856527"/>
            <a:ext cx="3872910" cy="39814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622745" y="6686457"/>
            <a:ext cx="3120534" cy="3848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7910" y="2818799"/>
            <a:ext cx="1849205" cy="25116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633631" y="3162300"/>
            <a:ext cx="13136369" cy="2685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en-US" sz="6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vi-VN" sz="6200" b="1">
                <a:solidFill>
                  <a:prstClr val="black"/>
                </a:solidFill>
                <a:cs typeface="Arial" panose="020B0604020202020204" pitchFamily="34" charset="0"/>
              </a:rPr>
              <a:t>Viết bài văn miêu tả loài cây có nhiều ở địa phương em</a:t>
            </a:r>
            <a:endParaRPr kumimoji="0" lang="en-US" sz="6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5852972" y="2818799"/>
            <a:ext cx="1849205" cy="251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89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58126" y="8339941"/>
            <a:ext cx="1708662" cy="1919845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xmlns="" id="{165DF43C-FCCA-A9DC-35C5-DA112609E0F2}"/>
              </a:ext>
            </a:extLst>
          </p:cNvPr>
          <p:cNvSpPr/>
          <p:nvPr/>
        </p:nvSpPr>
        <p:spPr>
          <a:xfrm>
            <a:off x="0" y="-5443"/>
            <a:ext cx="18288000" cy="884311"/>
          </a:xfrm>
          <a:custGeom>
            <a:avLst/>
            <a:gdLst/>
            <a:ahLst/>
            <a:cxnLst/>
            <a:rect l="l" t="t" r="r" b="b"/>
            <a:pathLst>
              <a:path w="4137329" h="2167467">
                <a:moveTo>
                  <a:pt x="0" y="0"/>
                </a:moveTo>
                <a:lnTo>
                  <a:pt x="4137329" y="0"/>
                </a:lnTo>
                <a:lnTo>
                  <a:pt x="4137329" y="2167467"/>
                </a:lnTo>
                <a:lnTo>
                  <a:pt x="0" y="2167467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FC873F26-EF8B-C4D8-3E29-0B94136103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8041"/>
          <a:stretch>
            <a:fillRect/>
          </a:stretch>
        </p:blipFill>
        <p:spPr>
          <a:xfrm>
            <a:off x="2590800" y="-190500"/>
            <a:ext cx="9775128" cy="7924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4FFCF3-8672-9EB8-7397-DA4577BC1C23}"/>
              </a:ext>
            </a:extLst>
          </p:cNvPr>
          <p:cNvSpPr txBox="1"/>
          <p:nvPr/>
        </p:nvSpPr>
        <p:spPr>
          <a:xfrm>
            <a:off x="3439764" y="2110982"/>
            <a:ext cx="8077199" cy="4687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 2: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ác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dựa vào bài nói ở </a:t>
            </a: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1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tranh minh họa </a:t>
            </a:r>
            <a:r>
              <a:rPr lang="en-US" sz="40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(SGK – tr.138)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v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iết bài văn miêu tả loài cây có nhiều ở địa phương em.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6242674" y="-177046"/>
            <a:ext cx="2072540" cy="1681348"/>
          </a:xfrm>
          <a:prstGeom prst="rect">
            <a:avLst/>
          </a:prstGeom>
        </p:spPr>
      </p:pic>
      <p:pic>
        <p:nvPicPr>
          <p:cNvPr id="2" name="Picture 1" descr="A child drawing on a piece of paper&#10;&#10;Description automatically generated with low confidence">
            <a:extLst>
              <a:ext uri="{FF2B5EF4-FFF2-40B4-BE49-F238E27FC236}">
                <a16:creationId xmlns:a16="http://schemas.microsoft.com/office/drawing/2014/main" xmlns="" id="{98B36440-8AF6-C8A8-39AB-25DED93D12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8894" r="6087" b="13329"/>
          <a:stretch/>
        </p:blipFill>
        <p:spPr>
          <a:xfrm>
            <a:off x="9720825" y="6085346"/>
            <a:ext cx="5127411" cy="44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1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336</Words>
  <Application>Microsoft Office PowerPoint</Application>
  <PresentationFormat>Custom</PresentationFormat>
  <Paragraphs>33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Brown Creative Class Syllabus Presentation</dc:title>
  <dc:creator>Linh Phan</dc:creator>
  <cp:lastModifiedBy>A</cp:lastModifiedBy>
  <cp:revision>10</cp:revision>
  <dcterms:created xsi:type="dcterms:W3CDTF">2006-08-16T00:00:00Z</dcterms:created>
  <dcterms:modified xsi:type="dcterms:W3CDTF">2024-05-11T00:29:32Z</dcterms:modified>
  <dc:identifier>DAFOO4ufgjw</dc:identifier>
</cp:coreProperties>
</file>