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34"/>
  </p:notesMasterIdLst>
  <p:sldIdLst>
    <p:sldId id="256" r:id="rId2"/>
    <p:sldId id="308" r:id="rId3"/>
    <p:sldId id="315" r:id="rId4"/>
    <p:sldId id="257" r:id="rId5"/>
    <p:sldId id="309" r:id="rId6"/>
    <p:sldId id="316" r:id="rId7"/>
    <p:sldId id="310" r:id="rId8"/>
    <p:sldId id="311" r:id="rId9"/>
    <p:sldId id="318" r:id="rId10"/>
    <p:sldId id="258" r:id="rId11"/>
    <p:sldId id="263" r:id="rId12"/>
    <p:sldId id="321" r:id="rId13"/>
    <p:sldId id="320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31" r:id="rId22"/>
    <p:sldId id="330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</p:sldIdLst>
  <p:sldSz cx="9144000" cy="5143500" type="screen16x9"/>
  <p:notesSz cx="6858000" cy="9144000"/>
  <p:embeddedFontLst>
    <p:embeddedFont>
      <p:font typeface="Ranchers" charset="0"/>
      <p:regular r:id="rId35"/>
    </p:embeddedFont>
    <p:embeddedFont>
      <p:font typeface="Batang" pitchFamily="18" charset="-127"/>
      <p:regular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Quicksand Medium" charset="-93"/>
      <p:regular r:id="rId41"/>
      <p:bold r:id="rId42"/>
    </p:embeddedFont>
    <p:embeddedFont>
      <p:font typeface="Jua" charset="-127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5A7225C-2627-48FB-BA43-1B17078B9E3B}">
  <a:tblStyle styleId="{B5A7225C-2627-48FB-BA43-1B17078B9E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1" autoAdjust="0"/>
    <p:restoredTop sz="94660"/>
  </p:normalViewPr>
  <p:slideViewPr>
    <p:cSldViewPr snapToGrid="0">
      <p:cViewPr varScale="1">
        <p:scale>
          <a:sx n="92" d="100"/>
          <a:sy n="92" d="100"/>
        </p:scale>
        <p:origin x="-72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4974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9" name="Google Shape;4619;gb0babbdd12_1_2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0" name="Google Shape;4620;gb0babbdd12_1_2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610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0470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254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492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15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8941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5374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676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9" name="Google Shape;4619;gb0babbdd12_1_2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0" name="Google Shape;4620;gb0babbdd12_1_2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71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9" name="Google Shape;4619;gb0babbdd12_1_2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0" name="Google Shape;4620;gb0babbdd12_1_2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501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976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564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02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676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160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775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089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238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9367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9" name="Google Shape;4619;gb0babbdd12_1_2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0" name="Google Shape;4620;gb0babbdd12_1_2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3683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712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779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765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330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905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1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6" Type="http://schemas.openxmlformats.org/officeDocument/2006/relationships/image" Target="NUL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1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1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8.wdp"/><Relationship Id="rId11" Type="http://schemas.openxmlformats.org/officeDocument/2006/relationships/image" Target="../media/image10.svg"/><Relationship Id="rId5" Type="http://schemas.openxmlformats.org/officeDocument/2006/relationships/image" Target="../media/image20.png"/><Relationship Id="rId4" Type="http://schemas.microsoft.com/office/2007/relationships/hdphoto" Target="../media/hdphoto7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image" Target="../media/image10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6" Type="http://schemas.openxmlformats.org/officeDocument/2006/relationships/image" Target="NUL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microsoft.com/office/2007/relationships/hdphoto" Target="../media/hdphoto9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1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1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424;p41"/>
          <p:cNvSpPr txBox="1">
            <a:spLocks noGrp="1"/>
          </p:cNvSpPr>
          <p:nvPr>
            <p:ph type="ctrTitle"/>
          </p:nvPr>
        </p:nvSpPr>
        <p:spPr>
          <a:xfrm>
            <a:off x="729960" y="1718663"/>
            <a:ext cx="7540500" cy="1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CHÀO MỪNG CÁC EM </a:t>
            </a:r>
            <a:br>
              <a:rPr lang="en" sz="3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" sz="3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ĐẾN VỚI BUỔI HỌC </a:t>
            </a:r>
            <a:r>
              <a:rPr lang="en" sz="3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en" sz="3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" sz="3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NGÀY HÔM NAY!</a:t>
            </a:r>
            <a:endParaRPr sz="3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0791" y="576047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2100" b="1" kern="12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100" b="1" kern="120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sz="2100" b="1" kern="12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(SGK – </a:t>
            </a:r>
            <a:r>
              <a:rPr lang="en-US" sz="2100" b="1" kern="120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tr38)</a:t>
            </a:r>
            <a:endParaRPr lang="en-US" sz="2100" b="1" kern="12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1690" y="1102168"/>
            <a:ext cx="6104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Tìm giá trị theo vị trí của chữ số được gạch chân ở mỗi số (theo mẫu)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794507"/>
              </p:ext>
            </p:extLst>
          </p:nvPr>
        </p:nvGraphicFramePr>
        <p:xfrm>
          <a:off x="1519383" y="2339077"/>
          <a:ext cx="6096000" cy="1342379"/>
        </p:xfrm>
        <a:graphic>
          <a:graphicData uri="http://schemas.openxmlformats.org/drawingml/2006/table">
            <a:tbl>
              <a:tblPr firstRow="1" bandRow="1">
                <a:tableStyleId>{B5A7225C-2627-48FB-BA43-1B17078B9E3B}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383158195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64916464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24927071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38320576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989003258"/>
                    </a:ext>
                  </a:extLst>
                </a:gridCol>
              </a:tblGrid>
              <a:tr h="6347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/>
                        <a:t>Số</a:t>
                      </a:r>
                      <a:endParaRPr lang="en-US" sz="20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/>
                        <a:t>36</a:t>
                      </a:r>
                      <a:r>
                        <a:rPr lang="en-US" sz="2000" u="sng" smtClean="0"/>
                        <a:t>2</a:t>
                      </a:r>
                      <a:r>
                        <a:rPr lang="en-US" sz="2000" smtClean="0"/>
                        <a:t> 820</a:t>
                      </a:r>
                      <a:endParaRPr lang="en-US" sz="20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/>
                        <a:t>8</a:t>
                      </a:r>
                      <a:r>
                        <a:rPr lang="en-US" sz="2000" u="sng" smtClean="0"/>
                        <a:t>1</a:t>
                      </a:r>
                      <a:r>
                        <a:rPr lang="en-US" sz="2000" smtClean="0"/>
                        <a:t>0 003</a:t>
                      </a:r>
                      <a:endParaRPr lang="en-US" sz="20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u="sng" smtClean="0"/>
                        <a:t>7</a:t>
                      </a:r>
                      <a:r>
                        <a:rPr lang="en-US" sz="2000" smtClean="0"/>
                        <a:t>36 772</a:t>
                      </a:r>
                      <a:endParaRPr lang="en-US" sz="20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/>
                        <a:t>256 83</a:t>
                      </a:r>
                      <a:r>
                        <a:rPr lang="en-US" sz="2000" u="sng" smtClean="0"/>
                        <a:t>7</a:t>
                      </a:r>
                      <a:endParaRPr lang="en-US" sz="2000" u="sng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1779173"/>
                  </a:ext>
                </a:extLst>
              </a:tr>
              <a:tr h="707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/>
                        <a:t>Giá</a:t>
                      </a:r>
                      <a:r>
                        <a:rPr lang="en-US" sz="2000" baseline="0" smtClean="0"/>
                        <a:t> trị</a:t>
                      </a:r>
                      <a:endParaRPr lang="en-US" sz="20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/>
                        <a:t>2 000</a:t>
                      </a:r>
                      <a:endParaRPr lang="en-US" sz="20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/>
                        <a:t>?</a:t>
                      </a:r>
                      <a:endParaRPr lang="en-US" sz="20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/>
                        <a:t>?</a:t>
                      </a:r>
                      <a:endParaRPr lang="en-US" sz="20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smtClean="0"/>
                        <a:t>?</a:t>
                      </a:r>
                      <a:endParaRPr lang="en-US" sz="20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314388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055564" y="3067815"/>
            <a:ext cx="968535" cy="496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 smtClean="0">
                <a:solidFill>
                  <a:srgbClr val="FF0000"/>
                </a:solidFill>
              </a:rPr>
              <a:t>10 </a:t>
            </a:r>
            <a:r>
              <a:rPr lang="en-US" sz="2000" b="1">
                <a:solidFill>
                  <a:srgbClr val="FF0000"/>
                </a:solidFill>
              </a:rPr>
              <a:t>000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08539" y="3067815"/>
            <a:ext cx="1111202" cy="5539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 smtClean="0">
                <a:solidFill>
                  <a:srgbClr val="FF0000"/>
                </a:solidFill>
              </a:rPr>
              <a:t>700 </a:t>
            </a:r>
            <a:r>
              <a:rPr lang="en-US" sz="2000" b="1">
                <a:solidFill>
                  <a:srgbClr val="FF0000"/>
                </a:solidFill>
              </a:rPr>
              <a:t>000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3895" y="3067815"/>
            <a:ext cx="327333" cy="496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 smtClean="0">
                <a:solidFill>
                  <a:srgbClr val="FF0000"/>
                </a:solidFill>
              </a:rPr>
              <a:t>7</a:t>
            </a:r>
            <a:endParaRPr lang="en-US" sz="2000" b="1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111" y="4137597"/>
            <a:ext cx="1426541" cy="776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5037;p55"/>
          <p:cNvGrpSpPr/>
          <p:nvPr/>
        </p:nvGrpSpPr>
        <p:grpSpPr>
          <a:xfrm>
            <a:off x="941236" y="454941"/>
            <a:ext cx="713867" cy="836591"/>
            <a:chOff x="4579586" y="1277075"/>
            <a:chExt cx="689884" cy="924289"/>
          </a:xfrm>
        </p:grpSpPr>
        <p:sp>
          <p:nvSpPr>
            <p:cNvPr id="151" name="Google Shape;5038;p55"/>
            <p:cNvSpPr/>
            <p:nvPr/>
          </p:nvSpPr>
          <p:spPr>
            <a:xfrm>
              <a:off x="4579586" y="1982010"/>
              <a:ext cx="686761" cy="159901"/>
            </a:xfrm>
            <a:custGeom>
              <a:avLst/>
              <a:gdLst/>
              <a:ahLst/>
              <a:cxnLst/>
              <a:rect l="l" t="t" r="r" b="b"/>
              <a:pathLst>
                <a:path w="31005" h="7219" extrusionOk="0">
                  <a:moveTo>
                    <a:pt x="20001" y="0"/>
                  </a:moveTo>
                  <a:cubicBezTo>
                    <a:pt x="16365" y="0"/>
                    <a:pt x="1" y="455"/>
                    <a:pt x="10456" y="6364"/>
                  </a:cubicBezTo>
                  <a:cubicBezTo>
                    <a:pt x="11508" y="6965"/>
                    <a:pt x="12833" y="7219"/>
                    <a:pt x="14253" y="7219"/>
                  </a:cubicBezTo>
                  <a:cubicBezTo>
                    <a:pt x="21422" y="7219"/>
                    <a:pt x="31004" y="759"/>
                    <a:pt x="2000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039;p55"/>
            <p:cNvSpPr/>
            <p:nvPr/>
          </p:nvSpPr>
          <p:spPr>
            <a:xfrm>
              <a:off x="4991028" y="2129553"/>
              <a:ext cx="192705" cy="71810"/>
            </a:xfrm>
            <a:custGeom>
              <a:avLst/>
              <a:gdLst/>
              <a:ahLst/>
              <a:cxnLst/>
              <a:rect l="l" t="t" r="r" b="b"/>
              <a:pathLst>
                <a:path w="8700" h="3242" extrusionOk="0">
                  <a:moveTo>
                    <a:pt x="5551" y="0"/>
                  </a:moveTo>
                  <a:cubicBezTo>
                    <a:pt x="5148" y="0"/>
                    <a:pt x="4723" y="47"/>
                    <a:pt x="4310" y="111"/>
                  </a:cubicBezTo>
                  <a:cubicBezTo>
                    <a:pt x="3135" y="173"/>
                    <a:pt x="0" y="550"/>
                    <a:pt x="423" y="2352"/>
                  </a:cubicBezTo>
                  <a:cubicBezTo>
                    <a:pt x="604" y="3119"/>
                    <a:pt x="2174" y="3242"/>
                    <a:pt x="3511" y="3242"/>
                  </a:cubicBezTo>
                  <a:cubicBezTo>
                    <a:pt x="4142" y="3242"/>
                    <a:pt x="4722" y="3214"/>
                    <a:pt x="5079" y="3214"/>
                  </a:cubicBezTo>
                  <a:cubicBezTo>
                    <a:pt x="6458" y="3214"/>
                    <a:pt x="8699" y="2117"/>
                    <a:pt x="7242" y="550"/>
                  </a:cubicBezTo>
                  <a:cubicBezTo>
                    <a:pt x="6857" y="135"/>
                    <a:pt x="6236" y="0"/>
                    <a:pt x="555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040;p55"/>
            <p:cNvSpPr/>
            <p:nvPr/>
          </p:nvSpPr>
          <p:spPr>
            <a:xfrm>
              <a:off x="4623333" y="1293865"/>
              <a:ext cx="630522" cy="538865"/>
            </a:xfrm>
            <a:custGeom>
              <a:avLst/>
              <a:gdLst/>
              <a:ahLst/>
              <a:cxnLst/>
              <a:rect l="l" t="t" r="r" b="b"/>
              <a:pathLst>
                <a:path w="28466" h="24328" extrusionOk="0">
                  <a:moveTo>
                    <a:pt x="11333" y="24139"/>
                  </a:moveTo>
                  <a:cubicBezTo>
                    <a:pt x="9421" y="24327"/>
                    <a:pt x="7446" y="23685"/>
                    <a:pt x="5565" y="22823"/>
                  </a:cubicBezTo>
                  <a:cubicBezTo>
                    <a:pt x="3731" y="21992"/>
                    <a:pt x="2383" y="20503"/>
                    <a:pt x="1521" y="18700"/>
                  </a:cubicBezTo>
                  <a:cubicBezTo>
                    <a:pt x="518" y="16631"/>
                    <a:pt x="1" y="14421"/>
                    <a:pt x="95" y="12070"/>
                  </a:cubicBezTo>
                  <a:cubicBezTo>
                    <a:pt x="267" y="7493"/>
                    <a:pt x="2368" y="4060"/>
                    <a:pt x="6286" y="1756"/>
                  </a:cubicBezTo>
                  <a:cubicBezTo>
                    <a:pt x="8167" y="675"/>
                    <a:pt x="10299" y="173"/>
                    <a:pt x="12415" y="79"/>
                  </a:cubicBezTo>
                  <a:cubicBezTo>
                    <a:pt x="14390" y="1"/>
                    <a:pt x="16365" y="377"/>
                    <a:pt x="18356" y="518"/>
                  </a:cubicBezTo>
                  <a:cubicBezTo>
                    <a:pt x="19484" y="596"/>
                    <a:pt x="20597" y="785"/>
                    <a:pt x="21584" y="1364"/>
                  </a:cubicBezTo>
                  <a:cubicBezTo>
                    <a:pt x="22353" y="1819"/>
                    <a:pt x="23136" y="2289"/>
                    <a:pt x="23810" y="2869"/>
                  </a:cubicBezTo>
                  <a:cubicBezTo>
                    <a:pt x="24766" y="3700"/>
                    <a:pt x="25613" y="4656"/>
                    <a:pt x="26522" y="5550"/>
                  </a:cubicBezTo>
                  <a:cubicBezTo>
                    <a:pt x="27619" y="6631"/>
                    <a:pt x="28011" y="7995"/>
                    <a:pt x="28168" y="9468"/>
                  </a:cubicBezTo>
                  <a:cubicBezTo>
                    <a:pt x="28466" y="12101"/>
                    <a:pt x="27792" y="14562"/>
                    <a:pt x="26585" y="16804"/>
                  </a:cubicBezTo>
                  <a:cubicBezTo>
                    <a:pt x="25158" y="19406"/>
                    <a:pt x="23246" y="21616"/>
                    <a:pt x="20284" y="22650"/>
                  </a:cubicBezTo>
                  <a:cubicBezTo>
                    <a:pt x="17446" y="23638"/>
                    <a:pt x="14562" y="24265"/>
                    <a:pt x="11333" y="24139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041;p55"/>
            <p:cNvSpPr/>
            <p:nvPr/>
          </p:nvSpPr>
          <p:spPr>
            <a:xfrm>
              <a:off x="4873100" y="1845010"/>
              <a:ext cx="4519" cy="3012"/>
            </a:xfrm>
            <a:custGeom>
              <a:avLst/>
              <a:gdLst/>
              <a:ahLst/>
              <a:cxnLst/>
              <a:rect l="l" t="t" r="r" b="b"/>
              <a:pathLst>
                <a:path w="204" h="136" extrusionOk="0">
                  <a:moveTo>
                    <a:pt x="125" y="1"/>
                  </a:moveTo>
                  <a:cubicBezTo>
                    <a:pt x="122" y="1"/>
                    <a:pt x="120" y="4"/>
                    <a:pt x="120" y="10"/>
                  </a:cubicBezTo>
                  <a:cubicBezTo>
                    <a:pt x="113" y="9"/>
                    <a:pt x="106" y="8"/>
                    <a:pt x="100" y="8"/>
                  </a:cubicBezTo>
                  <a:cubicBezTo>
                    <a:pt x="0" y="8"/>
                    <a:pt x="41" y="120"/>
                    <a:pt x="26" y="135"/>
                  </a:cubicBezTo>
                  <a:cubicBezTo>
                    <a:pt x="203" y="121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042;p55"/>
            <p:cNvSpPr/>
            <p:nvPr/>
          </p:nvSpPr>
          <p:spPr>
            <a:xfrm>
              <a:off x="4921233" y="1835840"/>
              <a:ext cx="6623" cy="3145"/>
            </a:xfrm>
            <a:custGeom>
              <a:avLst/>
              <a:gdLst/>
              <a:ahLst/>
              <a:cxnLst/>
              <a:rect l="l" t="t" r="r" b="b"/>
              <a:pathLst>
                <a:path w="299" h="142" extrusionOk="0">
                  <a:moveTo>
                    <a:pt x="298" y="0"/>
                  </a:moveTo>
                  <a:cubicBezTo>
                    <a:pt x="298" y="1"/>
                    <a:pt x="236" y="32"/>
                    <a:pt x="173" y="47"/>
                  </a:cubicBezTo>
                  <a:cubicBezTo>
                    <a:pt x="110" y="79"/>
                    <a:pt x="32" y="94"/>
                    <a:pt x="32" y="94"/>
                  </a:cubicBezTo>
                  <a:lnTo>
                    <a:pt x="1" y="142"/>
                  </a:lnTo>
                  <a:cubicBezTo>
                    <a:pt x="1" y="142"/>
                    <a:pt x="79" y="110"/>
                    <a:pt x="157" y="79"/>
                  </a:cubicBezTo>
                  <a:cubicBezTo>
                    <a:pt x="220" y="47"/>
                    <a:pt x="298" y="1"/>
                    <a:pt x="29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043;p55"/>
            <p:cNvSpPr/>
            <p:nvPr/>
          </p:nvSpPr>
          <p:spPr>
            <a:xfrm>
              <a:off x="4937203" y="1832096"/>
              <a:ext cx="27444" cy="6534"/>
            </a:xfrm>
            <a:custGeom>
              <a:avLst/>
              <a:gdLst/>
              <a:ahLst/>
              <a:cxnLst/>
              <a:rect l="l" t="t" r="r" b="b"/>
              <a:pathLst>
                <a:path w="1239" h="295" extrusionOk="0">
                  <a:moveTo>
                    <a:pt x="1069" y="0"/>
                  </a:moveTo>
                  <a:cubicBezTo>
                    <a:pt x="986" y="0"/>
                    <a:pt x="887" y="25"/>
                    <a:pt x="784" y="60"/>
                  </a:cubicBezTo>
                  <a:cubicBezTo>
                    <a:pt x="602" y="102"/>
                    <a:pt x="420" y="156"/>
                    <a:pt x="261" y="156"/>
                  </a:cubicBezTo>
                  <a:cubicBezTo>
                    <a:pt x="242" y="156"/>
                    <a:pt x="223" y="155"/>
                    <a:pt x="204" y="154"/>
                  </a:cubicBezTo>
                  <a:lnTo>
                    <a:pt x="142" y="107"/>
                  </a:lnTo>
                  <a:lnTo>
                    <a:pt x="1" y="295"/>
                  </a:lnTo>
                  <a:cubicBezTo>
                    <a:pt x="204" y="263"/>
                    <a:pt x="439" y="201"/>
                    <a:pt x="675" y="154"/>
                  </a:cubicBezTo>
                  <a:cubicBezTo>
                    <a:pt x="865" y="99"/>
                    <a:pt x="1044" y="57"/>
                    <a:pt x="1180" y="57"/>
                  </a:cubicBezTo>
                  <a:cubicBezTo>
                    <a:pt x="1201" y="57"/>
                    <a:pt x="1220" y="58"/>
                    <a:pt x="1239" y="60"/>
                  </a:cubicBezTo>
                  <a:cubicBezTo>
                    <a:pt x="1196" y="17"/>
                    <a:pt x="1138" y="0"/>
                    <a:pt x="106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044;p55"/>
            <p:cNvSpPr/>
            <p:nvPr/>
          </p:nvSpPr>
          <p:spPr>
            <a:xfrm>
              <a:off x="4984073" y="1837988"/>
              <a:ext cx="5781" cy="2392"/>
            </a:xfrm>
            <a:custGeom>
              <a:avLst/>
              <a:gdLst/>
              <a:ahLst/>
              <a:cxnLst/>
              <a:rect l="l" t="t" r="r" b="b"/>
              <a:pathLst>
                <a:path w="261" h="108" extrusionOk="0">
                  <a:moveTo>
                    <a:pt x="260" y="1"/>
                  </a:moveTo>
                  <a:lnTo>
                    <a:pt x="260" y="1"/>
                  </a:lnTo>
                  <a:cubicBezTo>
                    <a:pt x="260" y="1"/>
                    <a:pt x="259" y="2"/>
                    <a:pt x="257" y="3"/>
                  </a:cubicBezTo>
                  <a:lnTo>
                    <a:pt x="257" y="3"/>
                  </a:lnTo>
                  <a:cubicBezTo>
                    <a:pt x="259" y="1"/>
                    <a:pt x="260" y="1"/>
                    <a:pt x="260" y="1"/>
                  </a:cubicBezTo>
                  <a:close/>
                  <a:moveTo>
                    <a:pt x="257" y="3"/>
                  </a:moveTo>
                  <a:cubicBezTo>
                    <a:pt x="244" y="9"/>
                    <a:pt x="182" y="35"/>
                    <a:pt x="1" y="92"/>
                  </a:cubicBezTo>
                  <a:cubicBezTo>
                    <a:pt x="16" y="107"/>
                    <a:pt x="32" y="107"/>
                    <a:pt x="48" y="107"/>
                  </a:cubicBezTo>
                  <a:cubicBezTo>
                    <a:pt x="79" y="92"/>
                    <a:pt x="142" y="92"/>
                    <a:pt x="236" y="76"/>
                  </a:cubicBezTo>
                  <a:cubicBezTo>
                    <a:pt x="199" y="39"/>
                    <a:pt x="245" y="9"/>
                    <a:pt x="257" y="3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045;p55"/>
            <p:cNvSpPr/>
            <p:nvPr/>
          </p:nvSpPr>
          <p:spPr>
            <a:xfrm>
              <a:off x="4982855" y="1840358"/>
              <a:ext cx="3854" cy="797"/>
            </a:xfrm>
            <a:custGeom>
              <a:avLst/>
              <a:gdLst/>
              <a:ahLst/>
              <a:cxnLst/>
              <a:rect l="l" t="t" r="r" b="b"/>
              <a:pathLst>
                <a:path w="174" h="36" extrusionOk="0">
                  <a:moveTo>
                    <a:pt x="103" y="0"/>
                  </a:moveTo>
                  <a:lnTo>
                    <a:pt x="103" y="0"/>
                  </a:lnTo>
                  <a:cubicBezTo>
                    <a:pt x="1" y="24"/>
                    <a:pt x="36" y="35"/>
                    <a:pt x="79" y="35"/>
                  </a:cubicBezTo>
                  <a:cubicBezTo>
                    <a:pt x="122" y="35"/>
                    <a:pt x="173" y="24"/>
                    <a:pt x="10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046;p55"/>
            <p:cNvSpPr/>
            <p:nvPr/>
          </p:nvSpPr>
          <p:spPr>
            <a:xfrm>
              <a:off x="5000043" y="1835153"/>
              <a:ext cx="10787" cy="3832"/>
            </a:xfrm>
            <a:custGeom>
              <a:avLst/>
              <a:gdLst/>
              <a:ahLst/>
              <a:cxnLst/>
              <a:rect l="l" t="t" r="r" b="b"/>
              <a:pathLst>
                <a:path w="487" h="173" extrusionOk="0">
                  <a:moveTo>
                    <a:pt x="251" y="0"/>
                  </a:moveTo>
                  <a:lnTo>
                    <a:pt x="1" y="125"/>
                  </a:lnTo>
                  <a:cubicBezTo>
                    <a:pt x="63" y="157"/>
                    <a:pt x="314" y="125"/>
                    <a:pt x="220" y="173"/>
                  </a:cubicBezTo>
                  <a:cubicBezTo>
                    <a:pt x="486" y="78"/>
                    <a:pt x="424" y="31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047;p55"/>
            <p:cNvSpPr/>
            <p:nvPr/>
          </p:nvSpPr>
          <p:spPr>
            <a:xfrm>
              <a:off x="5007331" y="1830280"/>
              <a:ext cx="3145" cy="1595"/>
            </a:xfrm>
            <a:custGeom>
              <a:avLst/>
              <a:gdLst/>
              <a:ahLst/>
              <a:cxnLst/>
              <a:rect l="l" t="t" r="r" b="b"/>
              <a:pathLst>
                <a:path w="142" h="72" extrusionOk="0">
                  <a:moveTo>
                    <a:pt x="142" y="1"/>
                  </a:moveTo>
                  <a:lnTo>
                    <a:pt x="1" y="63"/>
                  </a:lnTo>
                  <a:cubicBezTo>
                    <a:pt x="10" y="68"/>
                    <a:pt x="22" y="72"/>
                    <a:pt x="34" y="72"/>
                  </a:cubicBezTo>
                  <a:cubicBezTo>
                    <a:pt x="63" y="72"/>
                    <a:pt x="98" y="55"/>
                    <a:pt x="142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048;p55"/>
            <p:cNvSpPr/>
            <p:nvPr/>
          </p:nvSpPr>
          <p:spPr>
            <a:xfrm>
              <a:off x="5001439" y="1830922"/>
              <a:ext cx="5914" cy="3544"/>
            </a:xfrm>
            <a:custGeom>
              <a:avLst/>
              <a:gdLst/>
              <a:ahLst/>
              <a:cxnLst/>
              <a:rect l="l" t="t" r="r" b="b"/>
              <a:pathLst>
                <a:path w="267" h="160" extrusionOk="0">
                  <a:moveTo>
                    <a:pt x="208" y="1"/>
                  </a:moveTo>
                  <a:cubicBezTo>
                    <a:pt x="191" y="1"/>
                    <a:pt x="171" y="22"/>
                    <a:pt x="141" y="97"/>
                  </a:cubicBezTo>
                  <a:cubicBezTo>
                    <a:pt x="204" y="66"/>
                    <a:pt x="267" y="34"/>
                    <a:pt x="267" y="34"/>
                  </a:cubicBezTo>
                  <a:cubicBezTo>
                    <a:pt x="242" y="26"/>
                    <a:pt x="226" y="1"/>
                    <a:pt x="208" y="1"/>
                  </a:cubicBezTo>
                  <a:close/>
                  <a:moveTo>
                    <a:pt x="139" y="64"/>
                  </a:moveTo>
                  <a:cubicBezTo>
                    <a:pt x="123" y="64"/>
                    <a:pt x="77" y="116"/>
                    <a:pt x="0" y="160"/>
                  </a:cubicBezTo>
                  <a:cubicBezTo>
                    <a:pt x="0" y="160"/>
                    <a:pt x="63" y="128"/>
                    <a:pt x="141" y="97"/>
                  </a:cubicBezTo>
                  <a:cubicBezTo>
                    <a:pt x="146" y="74"/>
                    <a:pt x="145" y="64"/>
                    <a:pt x="139" y="6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049;p55"/>
            <p:cNvSpPr/>
            <p:nvPr/>
          </p:nvSpPr>
          <p:spPr>
            <a:xfrm>
              <a:off x="4986067" y="1831676"/>
              <a:ext cx="11562" cy="4275"/>
            </a:xfrm>
            <a:custGeom>
              <a:avLst/>
              <a:gdLst/>
              <a:ahLst/>
              <a:cxnLst/>
              <a:rect l="l" t="t" r="r" b="b"/>
              <a:pathLst>
                <a:path w="522" h="193" extrusionOk="0">
                  <a:moveTo>
                    <a:pt x="412" y="0"/>
                  </a:moveTo>
                  <a:lnTo>
                    <a:pt x="412" y="0"/>
                  </a:lnTo>
                  <a:cubicBezTo>
                    <a:pt x="56" y="101"/>
                    <a:pt x="0" y="193"/>
                    <a:pt x="183" y="193"/>
                  </a:cubicBezTo>
                  <a:cubicBezTo>
                    <a:pt x="258" y="193"/>
                    <a:pt x="372" y="178"/>
                    <a:pt x="522" y="141"/>
                  </a:cubicBezTo>
                  <a:cubicBezTo>
                    <a:pt x="349" y="126"/>
                    <a:pt x="161" y="126"/>
                    <a:pt x="41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050;p55"/>
            <p:cNvSpPr/>
            <p:nvPr/>
          </p:nvSpPr>
          <p:spPr>
            <a:xfrm>
              <a:off x="4958024" y="1827511"/>
              <a:ext cx="8705" cy="2104"/>
            </a:xfrm>
            <a:custGeom>
              <a:avLst/>
              <a:gdLst/>
              <a:ahLst/>
              <a:cxnLst/>
              <a:rect l="l" t="t" r="r" b="b"/>
              <a:pathLst>
                <a:path w="393" h="95" extrusionOk="0">
                  <a:moveTo>
                    <a:pt x="158" y="0"/>
                  </a:moveTo>
                  <a:lnTo>
                    <a:pt x="1" y="94"/>
                  </a:lnTo>
                  <a:cubicBezTo>
                    <a:pt x="79" y="47"/>
                    <a:pt x="393" y="94"/>
                    <a:pt x="362" y="32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051;p55"/>
            <p:cNvSpPr/>
            <p:nvPr/>
          </p:nvSpPr>
          <p:spPr>
            <a:xfrm>
              <a:off x="5035107" y="1824720"/>
              <a:ext cx="7664" cy="3145"/>
            </a:xfrm>
            <a:custGeom>
              <a:avLst/>
              <a:gdLst/>
              <a:ahLst/>
              <a:cxnLst/>
              <a:rect l="l" t="t" r="r" b="b"/>
              <a:pathLst>
                <a:path w="346" h="142" extrusionOk="0">
                  <a:moveTo>
                    <a:pt x="173" y="1"/>
                  </a:moveTo>
                  <a:lnTo>
                    <a:pt x="1" y="111"/>
                  </a:lnTo>
                  <a:cubicBezTo>
                    <a:pt x="56" y="111"/>
                    <a:pt x="130" y="103"/>
                    <a:pt x="195" y="103"/>
                  </a:cubicBezTo>
                  <a:cubicBezTo>
                    <a:pt x="259" y="103"/>
                    <a:pt x="314" y="111"/>
                    <a:pt x="330" y="142"/>
                  </a:cubicBezTo>
                  <a:cubicBezTo>
                    <a:pt x="346" y="95"/>
                    <a:pt x="220" y="48"/>
                    <a:pt x="173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052;p55"/>
            <p:cNvSpPr/>
            <p:nvPr/>
          </p:nvSpPr>
          <p:spPr>
            <a:xfrm>
              <a:off x="5038231" y="1821265"/>
              <a:ext cx="6623" cy="3478"/>
            </a:xfrm>
            <a:custGeom>
              <a:avLst/>
              <a:gdLst/>
              <a:ahLst/>
              <a:cxnLst/>
              <a:rect l="l" t="t" r="r" b="b"/>
              <a:pathLst>
                <a:path w="299" h="157" extrusionOk="0">
                  <a:moveTo>
                    <a:pt x="299" y="0"/>
                  </a:moveTo>
                  <a:lnTo>
                    <a:pt x="299" y="0"/>
                  </a:lnTo>
                  <a:cubicBezTo>
                    <a:pt x="48" y="63"/>
                    <a:pt x="1" y="110"/>
                    <a:pt x="32" y="157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053;p55"/>
            <p:cNvSpPr/>
            <p:nvPr/>
          </p:nvSpPr>
          <p:spPr>
            <a:xfrm>
              <a:off x="5000398" y="1824388"/>
              <a:ext cx="11828" cy="6623"/>
            </a:xfrm>
            <a:custGeom>
              <a:avLst/>
              <a:gdLst/>
              <a:ahLst/>
              <a:cxnLst/>
              <a:rect l="l" t="t" r="r" b="b"/>
              <a:pathLst>
                <a:path w="534" h="299" extrusionOk="0">
                  <a:moveTo>
                    <a:pt x="533" y="0"/>
                  </a:moveTo>
                  <a:lnTo>
                    <a:pt x="439" y="16"/>
                  </a:lnTo>
                  <a:lnTo>
                    <a:pt x="220" y="157"/>
                  </a:lnTo>
                  <a:cubicBezTo>
                    <a:pt x="110" y="235"/>
                    <a:pt x="0" y="298"/>
                    <a:pt x="0" y="298"/>
                  </a:cubicBezTo>
                  <a:cubicBezTo>
                    <a:pt x="0" y="298"/>
                    <a:pt x="141" y="235"/>
                    <a:pt x="267" y="141"/>
                  </a:cubicBezTo>
                  <a:cubicBezTo>
                    <a:pt x="392" y="79"/>
                    <a:pt x="533" y="0"/>
                    <a:pt x="53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054;p55"/>
            <p:cNvSpPr/>
            <p:nvPr/>
          </p:nvSpPr>
          <p:spPr>
            <a:xfrm>
              <a:off x="5063925" y="1818474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142" y="95"/>
                  </a:lnTo>
                  <a:lnTo>
                    <a:pt x="1" y="25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055;p55"/>
            <p:cNvSpPr/>
            <p:nvPr/>
          </p:nvSpPr>
          <p:spPr>
            <a:xfrm>
              <a:off x="5080604" y="1810500"/>
              <a:ext cx="15283" cy="7996"/>
            </a:xfrm>
            <a:custGeom>
              <a:avLst/>
              <a:gdLst/>
              <a:ahLst/>
              <a:cxnLst/>
              <a:rect l="l" t="t" r="r" b="b"/>
              <a:pathLst>
                <a:path w="690" h="361" extrusionOk="0">
                  <a:moveTo>
                    <a:pt x="690" y="0"/>
                  </a:moveTo>
                  <a:lnTo>
                    <a:pt x="690" y="0"/>
                  </a:lnTo>
                  <a:cubicBezTo>
                    <a:pt x="549" y="110"/>
                    <a:pt x="361" y="157"/>
                    <a:pt x="110" y="188"/>
                  </a:cubicBezTo>
                  <a:cubicBezTo>
                    <a:pt x="0" y="314"/>
                    <a:pt x="329" y="267"/>
                    <a:pt x="219" y="361"/>
                  </a:cubicBezTo>
                  <a:cubicBezTo>
                    <a:pt x="423" y="267"/>
                    <a:pt x="564" y="141"/>
                    <a:pt x="69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056;p55"/>
            <p:cNvSpPr/>
            <p:nvPr/>
          </p:nvSpPr>
          <p:spPr>
            <a:xfrm>
              <a:off x="5095866" y="1805981"/>
              <a:ext cx="4895" cy="4541"/>
            </a:xfrm>
            <a:custGeom>
              <a:avLst/>
              <a:gdLst/>
              <a:ahLst/>
              <a:cxnLst/>
              <a:rect l="l" t="t" r="r" b="b"/>
              <a:pathLst>
                <a:path w="221" h="205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7" y="47"/>
                    <a:pt x="79" y="126"/>
                    <a:pt x="1" y="204"/>
                  </a:cubicBezTo>
                  <a:cubicBezTo>
                    <a:pt x="95" y="142"/>
                    <a:pt x="157" y="79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057;p55"/>
            <p:cNvSpPr/>
            <p:nvPr/>
          </p:nvSpPr>
          <p:spPr>
            <a:xfrm>
              <a:off x="5055951" y="1817787"/>
              <a:ext cx="5914" cy="1949"/>
            </a:xfrm>
            <a:custGeom>
              <a:avLst/>
              <a:gdLst/>
              <a:ahLst/>
              <a:cxnLst/>
              <a:rect l="l" t="t" r="r" b="b"/>
              <a:pathLst>
                <a:path w="267" h="88" extrusionOk="0">
                  <a:moveTo>
                    <a:pt x="110" y="0"/>
                  </a:moveTo>
                  <a:cubicBezTo>
                    <a:pt x="79" y="0"/>
                    <a:pt x="31" y="16"/>
                    <a:pt x="0" y="32"/>
                  </a:cubicBezTo>
                  <a:cubicBezTo>
                    <a:pt x="25" y="44"/>
                    <a:pt x="71" y="87"/>
                    <a:pt x="178" y="87"/>
                  </a:cubicBezTo>
                  <a:cubicBezTo>
                    <a:pt x="203" y="87"/>
                    <a:pt x="233" y="85"/>
                    <a:pt x="267" y="79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058;p55"/>
            <p:cNvSpPr/>
            <p:nvPr/>
          </p:nvSpPr>
          <p:spPr>
            <a:xfrm>
              <a:off x="5058365" y="1816060"/>
              <a:ext cx="5227" cy="1750"/>
            </a:xfrm>
            <a:custGeom>
              <a:avLst/>
              <a:gdLst/>
              <a:ahLst/>
              <a:cxnLst/>
              <a:rect l="l" t="t" r="r" b="b"/>
              <a:pathLst>
                <a:path w="236" h="79" extrusionOk="0">
                  <a:moveTo>
                    <a:pt x="236" y="0"/>
                  </a:moveTo>
                  <a:cubicBezTo>
                    <a:pt x="205" y="16"/>
                    <a:pt x="126" y="31"/>
                    <a:pt x="1" y="78"/>
                  </a:cubicBezTo>
                  <a:cubicBezTo>
                    <a:pt x="142" y="31"/>
                    <a:pt x="205" y="16"/>
                    <a:pt x="23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059;p55"/>
            <p:cNvSpPr/>
            <p:nvPr/>
          </p:nvSpPr>
          <p:spPr>
            <a:xfrm>
              <a:off x="5055242" y="1818208"/>
              <a:ext cx="731" cy="288"/>
            </a:xfrm>
            <a:custGeom>
              <a:avLst/>
              <a:gdLst/>
              <a:ahLst/>
              <a:cxnLst/>
              <a:rect l="l" t="t" r="r" b="b"/>
              <a:pathLst>
                <a:path w="33" h="13" extrusionOk="0">
                  <a:moveTo>
                    <a:pt x="11" y="1"/>
                  </a:moveTo>
                  <a:cubicBezTo>
                    <a:pt x="5" y="1"/>
                    <a:pt x="1" y="5"/>
                    <a:pt x="1" y="13"/>
                  </a:cubicBezTo>
                  <a:lnTo>
                    <a:pt x="32" y="13"/>
                  </a:lnTo>
                  <a:cubicBezTo>
                    <a:pt x="24" y="5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060;p55"/>
            <p:cNvSpPr/>
            <p:nvPr/>
          </p:nvSpPr>
          <p:spPr>
            <a:xfrm>
              <a:off x="5027466" y="1816392"/>
              <a:ext cx="10455" cy="6977"/>
            </a:xfrm>
            <a:custGeom>
              <a:avLst/>
              <a:gdLst/>
              <a:ahLst/>
              <a:cxnLst/>
              <a:rect l="l" t="t" r="r" b="b"/>
              <a:pathLst>
                <a:path w="472" h="315" extrusionOk="0">
                  <a:moveTo>
                    <a:pt x="111" y="1"/>
                  </a:moveTo>
                  <a:lnTo>
                    <a:pt x="111" y="1"/>
                  </a:lnTo>
                  <a:cubicBezTo>
                    <a:pt x="17" y="126"/>
                    <a:pt x="220" y="126"/>
                    <a:pt x="1" y="314"/>
                  </a:cubicBezTo>
                  <a:cubicBezTo>
                    <a:pt x="158" y="189"/>
                    <a:pt x="471" y="16"/>
                    <a:pt x="1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061;p55"/>
            <p:cNvSpPr/>
            <p:nvPr/>
          </p:nvSpPr>
          <p:spPr>
            <a:xfrm>
              <a:off x="5044145" y="1816060"/>
              <a:ext cx="6955" cy="4186"/>
            </a:xfrm>
            <a:custGeom>
              <a:avLst/>
              <a:gdLst/>
              <a:ahLst/>
              <a:cxnLst/>
              <a:rect l="l" t="t" r="r" b="b"/>
              <a:pathLst>
                <a:path w="314" h="189" extrusionOk="0">
                  <a:moveTo>
                    <a:pt x="314" y="0"/>
                  </a:moveTo>
                  <a:lnTo>
                    <a:pt x="0" y="63"/>
                  </a:lnTo>
                  <a:cubicBezTo>
                    <a:pt x="16" y="94"/>
                    <a:pt x="94" y="125"/>
                    <a:pt x="16" y="188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062;p55"/>
            <p:cNvSpPr/>
            <p:nvPr/>
          </p:nvSpPr>
          <p:spPr>
            <a:xfrm>
              <a:off x="5051078" y="1814310"/>
              <a:ext cx="3145" cy="1772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142" y="1"/>
                  </a:moveTo>
                  <a:lnTo>
                    <a:pt x="142" y="1"/>
                  </a:lnTo>
                  <a:cubicBezTo>
                    <a:pt x="142" y="1"/>
                    <a:pt x="110" y="16"/>
                    <a:pt x="63" y="48"/>
                  </a:cubicBezTo>
                  <a:lnTo>
                    <a:pt x="1" y="79"/>
                  </a:lnTo>
                  <a:lnTo>
                    <a:pt x="110" y="63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063;p55"/>
            <p:cNvSpPr/>
            <p:nvPr/>
          </p:nvSpPr>
          <p:spPr>
            <a:xfrm>
              <a:off x="5084370" y="1802858"/>
              <a:ext cx="12913" cy="6246"/>
            </a:xfrm>
            <a:custGeom>
              <a:avLst/>
              <a:gdLst/>
              <a:ahLst/>
              <a:cxnLst/>
              <a:rect l="l" t="t" r="r" b="b"/>
              <a:pathLst>
                <a:path w="583" h="282" extrusionOk="0">
                  <a:moveTo>
                    <a:pt x="582" y="0"/>
                  </a:moveTo>
                  <a:cubicBezTo>
                    <a:pt x="394" y="63"/>
                    <a:pt x="222" y="126"/>
                    <a:pt x="34" y="188"/>
                  </a:cubicBezTo>
                  <a:cubicBezTo>
                    <a:pt x="34" y="223"/>
                    <a:pt x="1" y="281"/>
                    <a:pt x="60" y="281"/>
                  </a:cubicBezTo>
                  <a:cubicBezTo>
                    <a:pt x="83" y="281"/>
                    <a:pt x="119" y="273"/>
                    <a:pt x="175" y="251"/>
                  </a:cubicBezTo>
                  <a:cubicBezTo>
                    <a:pt x="285" y="157"/>
                    <a:pt x="426" y="79"/>
                    <a:pt x="58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064;p55"/>
            <p:cNvSpPr/>
            <p:nvPr/>
          </p:nvSpPr>
          <p:spPr>
            <a:xfrm>
              <a:off x="5072962" y="1812582"/>
              <a:ext cx="1063" cy="354"/>
            </a:xfrm>
            <a:custGeom>
              <a:avLst/>
              <a:gdLst/>
              <a:ahLst/>
              <a:cxnLst/>
              <a:rect l="l" t="t" r="r" b="b"/>
              <a:pathLst>
                <a:path w="48" h="16" extrusionOk="0">
                  <a:moveTo>
                    <a:pt x="47" y="0"/>
                  </a:moveTo>
                  <a:cubicBezTo>
                    <a:pt x="16" y="0"/>
                    <a:pt x="0" y="0"/>
                    <a:pt x="16" y="16"/>
                  </a:cubicBezTo>
                  <a:cubicBezTo>
                    <a:pt x="32" y="16"/>
                    <a:pt x="32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065;p55"/>
            <p:cNvSpPr/>
            <p:nvPr/>
          </p:nvSpPr>
          <p:spPr>
            <a:xfrm>
              <a:off x="5130243" y="1784097"/>
              <a:ext cx="709" cy="377"/>
            </a:xfrm>
            <a:custGeom>
              <a:avLst/>
              <a:gdLst/>
              <a:ahLst/>
              <a:cxnLst/>
              <a:rect l="l" t="t" r="r" b="b"/>
              <a:pathLst>
                <a:path w="32" h="17" extrusionOk="0">
                  <a:moveTo>
                    <a:pt x="0" y="1"/>
                  </a:moveTo>
                  <a:lnTo>
                    <a:pt x="16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066;p55"/>
            <p:cNvSpPr/>
            <p:nvPr/>
          </p:nvSpPr>
          <p:spPr>
            <a:xfrm>
              <a:off x="5078500" y="1806446"/>
              <a:ext cx="6911" cy="3721"/>
            </a:xfrm>
            <a:custGeom>
              <a:avLst/>
              <a:gdLst/>
              <a:ahLst/>
              <a:cxnLst/>
              <a:rect l="l" t="t" r="r" b="b"/>
              <a:pathLst>
                <a:path w="312" h="168" extrusionOk="0">
                  <a:moveTo>
                    <a:pt x="304" y="1"/>
                  </a:moveTo>
                  <a:cubicBezTo>
                    <a:pt x="298" y="1"/>
                    <a:pt x="287" y="4"/>
                    <a:pt x="267" y="11"/>
                  </a:cubicBezTo>
                  <a:cubicBezTo>
                    <a:pt x="126" y="42"/>
                    <a:pt x="64" y="105"/>
                    <a:pt x="1" y="168"/>
                  </a:cubicBezTo>
                  <a:cubicBezTo>
                    <a:pt x="95" y="121"/>
                    <a:pt x="189" y="74"/>
                    <a:pt x="299" y="26"/>
                  </a:cubicBezTo>
                  <a:cubicBezTo>
                    <a:pt x="308" y="8"/>
                    <a:pt x="312" y="1"/>
                    <a:pt x="3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067;p55"/>
            <p:cNvSpPr/>
            <p:nvPr/>
          </p:nvSpPr>
          <p:spPr>
            <a:xfrm>
              <a:off x="5104549" y="1799735"/>
              <a:ext cx="5582" cy="1418"/>
            </a:xfrm>
            <a:custGeom>
              <a:avLst/>
              <a:gdLst/>
              <a:ahLst/>
              <a:cxnLst/>
              <a:rect l="l" t="t" r="r" b="b"/>
              <a:pathLst>
                <a:path w="252" h="64" extrusionOk="0">
                  <a:moveTo>
                    <a:pt x="251" y="0"/>
                  </a:moveTo>
                  <a:cubicBezTo>
                    <a:pt x="173" y="16"/>
                    <a:pt x="95" y="32"/>
                    <a:pt x="1" y="63"/>
                  </a:cubicBezTo>
                  <a:cubicBezTo>
                    <a:pt x="79" y="63"/>
                    <a:pt x="251" y="47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068;p55"/>
            <p:cNvSpPr/>
            <p:nvPr/>
          </p:nvSpPr>
          <p:spPr>
            <a:xfrm>
              <a:off x="5074690" y="1812914"/>
              <a:ext cx="997" cy="532"/>
            </a:xfrm>
            <a:custGeom>
              <a:avLst/>
              <a:gdLst/>
              <a:ahLst/>
              <a:cxnLst/>
              <a:rect l="l" t="t" r="r" b="b"/>
              <a:pathLst>
                <a:path w="45" h="24" extrusionOk="0">
                  <a:moveTo>
                    <a:pt x="16" y="1"/>
                  </a:moveTo>
                  <a:cubicBezTo>
                    <a:pt x="16" y="17"/>
                    <a:pt x="16" y="17"/>
                    <a:pt x="1" y="17"/>
                  </a:cubicBezTo>
                  <a:cubicBezTo>
                    <a:pt x="14" y="21"/>
                    <a:pt x="24" y="23"/>
                    <a:pt x="30" y="23"/>
                  </a:cubicBezTo>
                  <a:cubicBezTo>
                    <a:pt x="45" y="23"/>
                    <a:pt x="38" y="12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069;p55"/>
            <p:cNvSpPr/>
            <p:nvPr/>
          </p:nvSpPr>
          <p:spPr>
            <a:xfrm>
              <a:off x="5074003" y="1810145"/>
              <a:ext cx="4519" cy="2791"/>
            </a:xfrm>
            <a:custGeom>
              <a:avLst/>
              <a:gdLst/>
              <a:ahLst/>
              <a:cxnLst/>
              <a:rect l="l" t="t" r="r" b="b"/>
              <a:pathLst>
                <a:path w="204" h="126" extrusionOk="0">
                  <a:moveTo>
                    <a:pt x="204" y="1"/>
                  </a:moveTo>
                  <a:cubicBezTo>
                    <a:pt x="126" y="32"/>
                    <a:pt x="47" y="79"/>
                    <a:pt x="0" y="110"/>
                  </a:cubicBezTo>
                  <a:cubicBezTo>
                    <a:pt x="16" y="110"/>
                    <a:pt x="32" y="126"/>
                    <a:pt x="47" y="126"/>
                  </a:cubicBezTo>
                  <a:cubicBezTo>
                    <a:pt x="110" y="95"/>
                    <a:pt x="157" y="48"/>
                    <a:pt x="2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070;p55"/>
            <p:cNvSpPr/>
            <p:nvPr/>
          </p:nvSpPr>
          <p:spPr>
            <a:xfrm>
              <a:off x="5114273" y="1758757"/>
              <a:ext cx="26403" cy="25362"/>
            </a:xfrm>
            <a:custGeom>
              <a:avLst/>
              <a:gdLst/>
              <a:ahLst/>
              <a:cxnLst/>
              <a:rect l="l" t="t" r="r" b="b"/>
              <a:pathLst>
                <a:path w="1192" h="1145" extrusionOk="0">
                  <a:moveTo>
                    <a:pt x="988" y="1"/>
                  </a:moveTo>
                  <a:lnTo>
                    <a:pt x="753" y="283"/>
                  </a:lnTo>
                  <a:cubicBezTo>
                    <a:pt x="725" y="269"/>
                    <a:pt x="771" y="168"/>
                    <a:pt x="716" y="168"/>
                  </a:cubicBezTo>
                  <a:cubicBezTo>
                    <a:pt x="709" y="168"/>
                    <a:pt x="700" y="170"/>
                    <a:pt x="690" y="173"/>
                  </a:cubicBezTo>
                  <a:cubicBezTo>
                    <a:pt x="753" y="283"/>
                    <a:pt x="533" y="581"/>
                    <a:pt x="204" y="643"/>
                  </a:cubicBezTo>
                  <a:cubicBezTo>
                    <a:pt x="0" y="879"/>
                    <a:pt x="361" y="1114"/>
                    <a:pt x="721" y="1145"/>
                  </a:cubicBezTo>
                  <a:cubicBezTo>
                    <a:pt x="706" y="1098"/>
                    <a:pt x="674" y="1051"/>
                    <a:pt x="910" y="816"/>
                  </a:cubicBezTo>
                  <a:cubicBezTo>
                    <a:pt x="812" y="816"/>
                    <a:pt x="525" y="944"/>
                    <a:pt x="411" y="944"/>
                  </a:cubicBezTo>
                  <a:cubicBezTo>
                    <a:pt x="361" y="944"/>
                    <a:pt x="344" y="919"/>
                    <a:pt x="392" y="847"/>
                  </a:cubicBezTo>
                  <a:cubicBezTo>
                    <a:pt x="706" y="549"/>
                    <a:pt x="706" y="690"/>
                    <a:pt x="910" y="612"/>
                  </a:cubicBezTo>
                  <a:cubicBezTo>
                    <a:pt x="674" y="596"/>
                    <a:pt x="1192" y="126"/>
                    <a:pt x="988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071;p55"/>
            <p:cNvSpPr/>
            <p:nvPr/>
          </p:nvSpPr>
          <p:spPr>
            <a:xfrm>
              <a:off x="5116000" y="1784451"/>
              <a:ext cx="14619" cy="8351"/>
            </a:xfrm>
            <a:custGeom>
              <a:avLst/>
              <a:gdLst/>
              <a:ahLst/>
              <a:cxnLst/>
              <a:rect l="l" t="t" r="r" b="b"/>
              <a:pathLst>
                <a:path w="660" h="377" extrusionOk="0">
                  <a:moveTo>
                    <a:pt x="659" y="1"/>
                  </a:moveTo>
                  <a:lnTo>
                    <a:pt x="659" y="1"/>
                  </a:lnTo>
                  <a:cubicBezTo>
                    <a:pt x="659" y="1"/>
                    <a:pt x="612" y="32"/>
                    <a:pt x="565" y="63"/>
                  </a:cubicBezTo>
                  <a:cubicBezTo>
                    <a:pt x="518" y="95"/>
                    <a:pt x="440" y="142"/>
                    <a:pt x="361" y="173"/>
                  </a:cubicBezTo>
                  <a:cubicBezTo>
                    <a:pt x="220" y="251"/>
                    <a:pt x="79" y="345"/>
                    <a:pt x="79" y="345"/>
                  </a:cubicBezTo>
                  <a:lnTo>
                    <a:pt x="111" y="298"/>
                  </a:lnTo>
                  <a:lnTo>
                    <a:pt x="111" y="298"/>
                  </a:lnTo>
                  <a:lnTo>
                    <a:pt x="1" y="377"/>
                  </a:lnTo>
                  <a:cubicBezTo>
                    <a:pt x="142" y="330"/>
                    <a:pt x="267" y="314"/>
                    <a:pt x="487" y="283"/>
                  </a:cubicBezTo>
                  <a:cubicBezTo>
                    <a:pt x="643" y="110"/>
                    <a:pt x="659" y="48"/>
                    <a:pt x="659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072;p55"/>
            <p:cNvSpPr/>
            <p:nvPr/>
          </p:nvSpPr>
          <p:spPr>
            <a:xfrm>
              <a:off x="5096907" y="1790365"/>
              <a:ext cx="19115" cy="12515"/>
            </a:xfrm>
            <a:custGeom>
              <a:avLst/>
              <a:gdLst/>
              <a:ahLst/>
              <a:cxnLst/>
              <a:rect l="l" t="t" r="r" b="b"/>
              <a:pathLst>
                <a:path w="863" h="565" extrusionOk="0">
                  <a:moveTo>
                    <a:pt x="409" y="384"/>
                  </a:moveTo>
                  <a:cubicBezTo>
                    <a:pt x="434" y="384"/>
                    <a:pt x="353" y="432"/>
                    <a:pt x="330" y="455"/>
                  </a:cubicBezTo>
                  <a:cubicBezTo>
                    <a:pt x="314" y="439"/>
                    <a:pt x="314" y="423"/>
                    <a:pt x="330" y="408"/>
                  </a:cubicBezTo>
                  <a:cubicBezTo>
                    <a:pt x="377" y="391"/>
                    <a:pt x="400" y="384"/>
                    <a:pt x="409" y="384"/>
                  </a:cubicBezTo>
                  <a:close/>
                  <a:moveTo>
                    <a:pt x="330" y="455"/>
                  </a:moveTo>
                  <a:cubicBezTo>
                    <a:pt x="330" y="470"/>
                    <a:pt x="314" y="470"/>
                    <a:pt x="330" y="486"/>
                  </a:cubicBezTo>
                  <a:cubicBezTo>
                    <a:pt x="299" y="470"/>
                    <a:pt x="283" y="470"/>
                    <a:pt x="314" y="470"/>
                  </a:cubicBezTo>
                  <a:cubicBezTo>
                    <a:pt x="314" y="470"/>
                    <a:pt x="314" y="455"/>
                    <a:pt x="330" y="455"/>
                  </a:cubicBezTo>
                  <a:close/>
                  <a:moveTo>
                    <a:pt x="377" y="0"/>
                  </a:moveTo>
                  <a:lnTo>
                    <a:pt x="377" y="0"/>
                  </a:lnTo>
                  <a:cubicBezTo>
                    <a:pt x="48" y="188"/>
                    <a:pt x="189" y="220"/>
                    <a:pt x="1" y="376"/>
                  </a:cubicBezTo>
                  <a:cubicBezTo>
                    <a:pt x="149" y="298"/>
                    <a:pt x="211" y="271"/>
                    <a:pt x="229" y="271"/>
                  </a:cubicBezTo>
                  <a:cubicBezTo>
                    <a:pt x="271" y="271"/>
                    <a:pt x="83" y="415"/>
                    <a:pt x="195" y="415"/>
                  </a:cubicBezTo>
                  <a:cubicBezTo>
                    <a:pt x="219" y="415"/>
                    <a:pt x="257" y="408"/>
                    <a:pt x="314" y="392"/>
                  </a:cubicBezTo>
                  <a:lnTo>
                    <a:pt x="314" y="392"/>
                  </a:lnTo>
                  <a:cubicBezTo>
                    <a:pt x="220" y="470"/>
                    <a:pt x="110" y="517"/>
                    <a:pt x="16" y="564"/>
                  </a:cubicBezTo>
                  <a:cubicBezTo>
                    <a:pt x="126" y="533"/>
                    <a:pt x="236" y="502"/>
                    <a:pt x="346" y="486"/>
                  </a:cubicBezTo>
                  <a:lnTo>
                    <a:pt x="330" y="486"/>
                  </a:lnTo>
                  <a:cubicBezTo>
                    <a:pt x="330" y="486"/>
                    <a:pt x="455" y="392"/>
                    <a:pt x="596" y="298"/>
                  </a:cubicBezTo>
                  <a:cubicBezTo>
                    <a:pt x="659" y="251"/>
                    <a:pt x="737" y="204"/>
                    <a:pt x="784" y="173"/>
                  </a:cubicBezTo>
                  <a:cubicBezTo>
                    <a:pt x="831" y="141"/>
                    <a:pt x="863" y="110"/>
                    <a:pt x="863" y="110"/>
                  </a:cubicBezTo>
                  <a:lnTo>
                    <a:pt x="863" y="110"/>
                  </a:lnTo>
                  <a:cubicBezTo>
                    <a:pt x="737" y="173"/>
                    <a:pt x="581" y="251"/>
                    <a:pt x="330" y="392"/>
                  </a:cubicBezTo>
                  <a:cubicBezTo>
                    <a:pt x="361" y="235"/>
                    <a:pt x="612" y="31"/>
                    <a:pt x="37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073;p55"/>
            <p:cNvSpPr/>
            <p:nvPr/>
          </p:nvSpPr>
          <p:spPr>
            <a:xfrm>
              <a:off x="5035107" y="1808285"/>
              <a:ext cx="1373" cy="842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38" y="0"/>
                  </a:moveTo>
                  <a:cubicBezTo>
                    <a:pt x="30" y="0"/>
                    <a:pt x="17" y="2"/>
                    <a:pt x="1" y="6"/>
                  </a:cubicBezTo>
                  <a:cubicBezTo>
                    <a:pt x="16" y="22"/>
                    <a:pt x="16" y="22"/>
                    <a:pt x="32" y="38"/>
                  </a:cubicBezTo>
                  <a:cubicBezTo>
                    <a:pt x="55" y="15"/>
                    <a:pt x="61" y="0"/>
                    <a:pt x="3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074;p55"/>
            <p:cNvSpPr/>
            <p:nvPr/>
          </p:nvSpPr>
          <p:spPr>
            <a:xfrm>
              <a:off x="5030434" y="1808750"/>
              <a:ext cx="18828" cy="4895"/>
            </a:xfrm>
            <a:custGeom>
              <a:avLst/>
              <a:gdLst/>
              <a:ahLst/>
              <a:cxnLst/>
              <a:rect l="l" t="t" r="r" b="b"/>
              <a:pathLst>
                <a:path w="850" h="221" extrusionOk="0">
                  <a:moveTo>
                    <a:pt x="462" y="1"/>
                  </a:moveTo>
                  <a:cubicBezTo>
                    <a:pt x="431" y="32"/>
                    <a:pt x="415" y="95"/>
                    <a:pt x="274" y="111"/>
                  </a:cubicBezTo>
                  <a:cubicBezTo>
                    <a:pt x="149" y="111"/>
                    <a:pt x="259" y="48"/>
                    <a:pt x="243" y="17"/>
                  </a:cubicBezTo>
                  <a:lnTo>
                    <a:pt x="243" y="17"/>
                  </a:lnTo>
                  <a:cubicBezTo>
                    <a:pt x="170" y="75"/>
                    <a:pt x="1" y="175"/>
                    <a:pt x="196" y="175"/>
                  </a:cubicBezTo>
                  <a:cubicBezTo>
                    <a:pt x="210" y="175"/>
                    <a:pt x="226" y="174"/>
                    <a:pt x="243" y="173"/>
                  </a:cubicBezTo>
                  <a:lnTo>
                    <a:pt x="290" y="142"/>
                  </a:lnTo>
                  <a:cubicBezTo>
                    <a:pt x="316" y="140"/>
                    <a:pt x="342" y="139"/>
                    <a:pt x="370" y="139"/>
                  </a:cubicBezTo>
                  <a:cubicBezTo>
                    <a:pt x="539" y="139"/>
                    <a:pt x="738" y="168"/>
                    <a:pt x="812" y="195"/>
                  </a:cubicBezTo>
                  <a:lnTo>
                    <a:pt x="812" y="195"/>
                  </a:lnTo>
                  <a:cubicBezTo>
                    <a:pt x="726" y="115"/>
                    <a:pt x="633" y="58"/>
                    <a:pt x="462" y="1"/>
                  </a:cubicBezTo>
                  <a:close/>
                  <a:moveTo>
                    <a:pt x="812" y="195"/>
                  </a:moveTo>
                  <a:lnTo>
                    <a:pt x="812" y="195"/>
                  </a:lnTo>
                  <a:cubicBezTo>
                    <a:pt x="821" y="203"/>
                    <a:pt x="830" y="212"/>
                    <a:pt x="839" y="220"/>
                  </a:cubicBezTo>
                  <a:cubicBezTo>
                    <a:pt x="850" y="213"/>
                    <a:pt x="839" y="204"/>
                    <a:pt x="812" y="19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075;p55"/>
            <p:cNvSpPr/>
            <p:nvPr/>
          </p:nvSpPr>
          <p:spPr>
            <a:xfrm>
              <a:off x="5070526" y="1799026"/>
              <a:ext cx="11828" cy="5582"/>
            </a:xfrm>
            <a:custGeom>
              <a:avLst/>
              <a:gdLst/>
              <a:ahLst/>
              <a:cxnLst/>
              <a:rect l="l" t="t" r="r" b="b"/>
              <a:pathLst>
                <a:path w="534" h="252" extrusionOk="0">
                  <a:moveTo>
                    <a:pt x="251" y="1"/>
                  </a:moveTo>
                  <a:lnTo>
                    <a:pt x="283" y="64"/>
                  </a:lnTo>
                  <a:cubicBezTo>
                    <a:pt x="0" y="142"/>
                    <a:pt x="95" y="189"/>
                    <a:pt x="79" y="252"/>
                  </a:cubicBezTo>
                  <a:cubicBezTo>
                    <a:pt x="79" y="252"/>
                    <a:pt x="189" y="205"/>
                    <a:pt x="298" y="142"/>
                  </a:cubicBezTo>
                  <a:cubicBezTo>
                    <a:pt x="424" y="79"/>
                    <a:pt x="533" y="17"/>
                    <a:pt x="533" y="17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076;p55"/>
            <p:cNvSpPr/>
            <p:nvPr/>
          </p:nvSpPr>
          <p:spPr>
            <a:xfrm>
              <a:off x="5133012" y="1780641"/>
              <a:ext cx="3500" cy="7310"/>
            </a:xfrm>
            <a:custGeom>
              <a:avLst/>
              <a:gdLst/>
              <a:ahLst/>
              <a:cxnLst/>
              <a:rect l="l" t="t" r="r" b="b"/>
              <a:pathLst>
                <a:path w="158" h="330" extrusionOk="0">
                  <a:moveTo>
                    <a:pt x="158" y="0"/>
                  </a:moveTo>
                  <a:lnTo>
                    <a:pt x="1" y="173"/>
                  </a:lnTo>
                  <a:lnTo>
                    <a:pt x="17" y="32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077;p55"/>
            <p:cNvSpPr/>
            <p:nvPr/>
          </p:nvSpPr>
          <p:spPr>
            <a:xfrm>
              <a:off x="5145172" y="1774040"/>
              <a:ext cx="3500" cy="3500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157" y="0"/>
                  </a:moveTo>
                  <a:lnTo>
                    <a:pt x="0" y="47"/>
                  </a:lnTo>
                  <a:lnTo>
                    <a:pt x="63" y="1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078;p55"/>
            <p:cNvSpPr/>
            <p:nvPr/>
          </p:nvSpPr>
          <p:spPr>
            <a:xfrm>
              <a:off x="4831657" y="1320955"/>
              <a:ext cx="2791" cy="1418"/>
            </a:xfrm>
            <a:custGeom>
              <a:avLst/>
              <a:gdLst/>
              <a:ahLst/>
              <a:cxnLst/>
              <a:rect l="l" t="t" r="r" b="b"/>
              <a:pathLst>
                <a:path w="126" h="64" extrusionOk="0">
                  <a:moveTo>
                    <a:pt x="126" y="0"/>
                  </a:moveTo>
                  <a:cubicBezTo>
                    <a:pt x="126" y="0"/>
                    <a:pt x="95" y="16"/>
                    <a:pt x="63" y="32"/>
                  </a:cubicBezTo>
                  <a:cubicBezTo>
                    <a:pt x="32" y="47"/>
                    <a:pt x="1" y="63"/>
                    <a:pt x="1" y="63"/>
                  </a:cubicBezTo>
                  <a:cubicBezTo>
                    <a:pt x="63" y="32"/>
                    <a:pt x="95" y="16"/>
                    <a:pt x="12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079;p55"/>
            <p:cNvSpPr/>
            <p:nvPr/>
          </p:nvSpPr>
          <p:spPr>
            <a:xfrm>
              <a:off x="4855269" y="1315041"/>
              <a:ext cx="1063" cy="1418"/>
            </a:xfrm>
            <a:custGeom>
              <a:avLst/>
              <a:gdLst/>
              <a:ahLst/>
              <a:cxnLst/>
              <a:rect l="l" t="t" r="r" b="b"/>
              <a:pathLst>
                <a:path w="48" h="64" extrusionOk="0">
                  <a:moveTo>
                    <a:pt x="47" y="1"/>
                  </a:moveTo>
                  <a:lnTo>
                    <a:pt x="47" y="1"/>
                  </a:lnTo>
                  <a:cubicBezTo>
                    <a:pt x="16" y="48"/>
                    <a:pt x="0" y="64"/>
                    <a:pt x="32" y="64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080;p55"/>
            <p:cNvSpPr/>
            <p:nvPr/>
          </p:nvSpPr>
          <p:spPr>
            <a:xfrm>
              <a:off x="5044477" y="1306026"/>
              <a:ext cx="4895" cy="2459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8" y="16"/>
                    <a:pt x="79" y="32"/>
                    <a:pt x="1" y="63"/>
                  </a:cubicBezTo>
                  <a:cubicBezTo>
                    <a:pt x="17" y="79"/>
                    <a:pt x="48" y="94"/>
                    <a:pt x="64" y="110"/>
                  </a:cubicBezTo>
                  <a:cubicBezTo>
                    <a:pt x="126" y="63"/>
                    <a:pt x="173" y="32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081;p55"/>
            <p:cNvSpPr/>
            <p:nvPr/>
          </p:nvSpPr>
          <p:spPr>
            <a:xfrm>
              <a:off x="5034066" y="1316436"/>
              <a:ext cx="5936" cy="2459"/>
            </a:xfrm>
            <a:custGeom>
              <a:avLst/>
              <a:gdLst/>
              <a:ahLst/>
              <a:cxnLst/>
              <a:rect l="l" t="t" r="r" b="b"/>
              <a:pathLst>
                <a:path w="268" h="111" extrusionOk="0">
                  <a:moveTo>
                    <a:pt x="1" y="1"/>
                  </a:moveTo>
                  <a:cubicBezTo>
                    <a:pt x="28" y="14"/>
                    <a:pt x="60" y="28"/>
                    <a:pt x="97" y="42"/>
                  </a:cubicBezTo>
                  <a:lnTo>
                    <a:pt x="97" y="42"/>
                  </a:lnTo>
                  <a:cubicBezTo>
                    <a:pt x="47" y="19"/>
                    <a:pt x="1" y="1"/>
                    <a:pt x="1" y="1"/>
                  </a:cubicBezTo>
                  <a:close/>
                  <a:moveTo>
                    <a:pt x="97" y="42"/>
                  </a:moveTo>
                  <a:lnTo>
                    <a:pt x="97" y="42"/>
                  </a:lnTo>
                  <a:cubicBezTo>
                    <a:pt x="112" y="49"/>
                    <a:pt x="127" y="56"/>
                    <a:pt x="142" y="63"/>
                  </a:cubicBezTo>
                  <a:cubicBezTo>
                    <a:pt x="155" y="67"/>
                    <a:pt x="168" y="71"/>
                    <a:pt x="180" y="75"/>
                  </a:cubicBezTo>
                  <a:lnTo>
                    <a:pt x="180" y="75"/>
                  </a:lnTo>
                  <a:cubicBezTo>
                    <a:pt x="151" y="63"/>
                    <a:pt x="123" y="52"/>
                    <a:pt x="97" y="42"/>
                  </a:cubicBezTo>
                  <a:close/>
                  <a:moveTo>
                    <a:pt x="180" y="75"/>
                  </a:moveTo>
                  <a:cubicBezTo>
                    <a:pt x="208" y="86"/>
                    <a:pt x="237" y="97"/>
                    <a:pt x="267" y="110"/>
                  </a:cubicBezTo>
                  <a:cubicBezTo>
                    <a:pt x="267" y="110"/>
                    <a:pt x="228" y="91"/>
                    <a:pt x="180" y="7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082;p55"/>
            <p:cNvSpPr/>
            <p:nvPr/>
          </p:nvSpPr>
          <p:spPr>
            <a:xfrm>
              <a:off x="4729588" y="1378944"/>
              <a:ext cx="3832" cy="4519"/>
            </a:xfrm>
            <a:custGeom>
              <a:avLst/>
              <a:gdLst/>
              <a:ahLst/>
              <a:cxnLst/>
              <a:rect l="l" t="t" r="r" b="b"/>
              <a:pathLst>
                <a:path w="173" h="204" extrusionOk="0">
                  <a:moveTo>
                    <a:pt x="32" y="0"/>
                  </a:moveTo>
                  <a:lnTo>
                    <a:pt x="0" y="204"/>
                  </a:lnTo>
                  <a:cubicBezTo>
                    <a:pt x="173" y="47"/>
                    <a:pt x="47" y="63"/>
                    <a:pt x="3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083;p55"/>
            <p:cNvSpPr/>
            <p:nvPr/>
          </p:nvSpPr>
          <p:spPr>
            <a:xfrm>
              <a:off x="4721259" y="1764316"/>
              <a:ext cx="709" cy="709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1"/>
                  </a:moveTo>
                  <a:cubicBezTo>
                    <a:pt x="0" y="16"/>
                    <a:pt x="16" y="16"/>
                    <a:pt x="16" y="32"/>
                  </a:cubicBezTo>
                  <a:cubicBezTo>
                    <a:pt x="31" y="16"/>
                    <a:pt x="16" y="16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084;p55"/>
            <p:cNvSpPr/>
            <p:nvPr/>
          </p:nvSpPr>
          <p:spPr>
            <a:xfrm>
              <a:off x="4827492" y="1839317"/>
              <a:ext cx="5914" cy="709"/>
            </a:xfrm>
            <a:custGeom>
              <a:avLst/>
              <a:gdLst/>
              <a:ahLst/>
              <a:cxnLst/>
              <a:rect l="l" t="t" r="r" b="b"/>
              <a:pathLst>
                <a:path w="267" h="32" extrusionOk="0">
                  <a:moveTo>
                    <a:pt x="0" y="0"/>
                  </a:moveTo>
                  <a:lnTo>
                    <a:pt x="0" y="0"/>
                  </a:lnTo>
                  <a:cubicBezTo>
                    <a:pt x="47" y="16"/>
                    <a:pt x="126" y="32"/>
                    <a:pt x="267" y="32"/>
                  </a:cubicBezTo>
                  <a:cubicBezTo>
                    <a:pt x="189" y="32"/>
                    <a:pt x="94" y="16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085;p55"/>
            <p:cNvSpPr/>
            <p:nvPr/>
          </p:nvSpPr>
          <p:spPr>
            <a:xfrm>
              <a:off x="5170867" y="1735144"/>
              <a:ext cx="377" cy="1772"/>
            </a:xfrm>
            <a:custGeom>
              <a:avLst/>
              <a:gdLst/>
              <a:ahLst/>
              <a:cxnLst/>
              <a:rect l="l" t="t" r="r" b="b"/>
              <a:pathLst>
                <a:path w="17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16" y="32"/>
                    <a:pt x="16" y="64"/>
                    <a:pt x="16" y="79"/>
                  </a:cubicBezTo>
                  <a:cubicBezTo>
                    <a:pt x="16" y="48"/>
                    <a:pt x="16" y="32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086;p55"/>
            <p:cNvSpPr/>
            <p:nvPr/>
          </p:nvSpPr>
          <p:spPr>
            <a:xfrm>
              <a:off x="4634452" y="1553223"/>
              <a:ext cx="775" cy="2193"/>
            </a:xfrm>
            <a:custGeom>
              <a:avLst/>
              <a:gdLst/>
              <a:ahLst/>
              <a:cxnLst/>
              <a:rect l="l" t="t" r="r" b="b"/>
              <a:pathLst>
                <a:path w="35" h="99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20" y="76"/>
                    <a:pt x="29" y="99"/>
                    <a:pt x="31" y="99"/>
                  </a:cubicBezTo>
                  <a:cubicBezTo>
                    <a:pt x="34" y="99"/>
                    <a:pt x="25" y="55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087;p55"/>
            <p:cNvSpPr/>
            <p:nvPr/>
          </p:nvSpPr>
          <p:spPr>
            <a:xfrm>
              <a:off x="5171553" y="1395956"/>
              <a:ext cx="377" cy="354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6" y="0"/>
                  </a:moveTo>
                  <a:lnTo>
                    <a:pt x="1" y="16"/>
                  </a:lnTo>
                  <a:lnTo>
                    <a:pt x="16" y="16"/>
                  </a:lnTo>
                  <a:cubicBezTo>
                    <a:pt x="16" y="16"/>
                    <a:pt x="16" y="16"/>
                    <a:pt x="1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088;p55"/>
            <p:cNvSpPr/>
            <p:nvPr/>
          </p:nvSpPr>
          <p:spPr>
            <a:xfrm>
              <a:off x="5162538" y="1387605"/>
              <a:ext cx="12869" cy="8373"/>
            </a:xfrm>
            <a:custGeom>
              <a:avLst/>
              <a:gdLst/>
              <a:ahLst/>
              <a:cxnLst/>
              <a:rect l="l" t="t" r="r" b="b"/>
              <a:pathLst>
                <a:path w="581" h="378" extrusionOk="0">
                  <a:moveTo>
                    <a:pt x="580" y="1"/>
                  </a:moveTo>
                  <a:lnTo>
                    <a:pt x="0" y="126"/>
                  </a:lnTo>
                  <a:cubicBezTo>
                    <a:pt x="267" y="158"/>
                    <a:pt x="329" y="252"/>
                    <a:pt x="423" y="377"/>
                  </a:cubicBezTo>
                  <a:lnTo>
                    <a:pt x="58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089;p55"/>
            <p:cNvSpPr/>
            <p:nvPr/>
          </p:nvSpPr>
          <p:spPr>
            <a:xfrm>
              <a:off x="4609445" y="1277075"/>
              <a:ext cx="660026" cy="564670"/>
            </a:xfrm>
            <a:custGeom>
              <a:avLst/>
              <a:gdLst/>
              <a:ahLst/>
              <a:cxnLst/>
              <a:rect l="l" t="t" r="r" b="b"/>
              <a:pathLst>
                <a:path w="29798" h="25493" extrusionOk="0">
                  <a:moveTo>
                    <a:pt x="12423" y="1484"/>
                  </a:moveTo>
                  <a:cubicBezTo>
                    <a:pt x="12478" y="1484"/>
                    <a:pt x="12540" y="1511"/>
                    <a:pt x="12619" y="1527"/>
                  </a:cubicBezTo>
                  <a:cubicBezTo>
                    <a:pt x="12547" y="1563"/>
                    <a:pt x="12429" y="1626"/>
                    <a:pt x="12343" y="1626"/>
                  </a:cubicBezTo>
                  <a:cubicBezTo>
                    <a:pt x="12316" y="1626"/>
                    <a:pt x="12292" y="1620"/>
                    <a:pt x="12274" y="1605"/>
                  </a:cubicBezTo>
                  <a:cubicBezTo>
                    <a:pt x="12321" y="1511"/>
                    <a:pt x="12368" y="1484"/>
                    <a:pt x="12423" y="1484"/>
                  </a:cubicBezTo>
                  <a:close/>
                  <a:moveTo>
                    <a:pt x="20033" y="1668"/>
                  </a:moveTo>
                  <a:lnTo>
                    <a:pt x="20033" y="1668"/>
                  </a:lnTo>
                  <a:cubicBezTo>
                    <a:pt x="20127" y="1684"/>
                    <a:pt x="20237" y="1699"/>
                    <a:pt x="20331" y="1762"/>
                  </a:cubicBezTo>
                  <a:cubicBezTo>
                    <a:pt x="20314" y="1769"/>
                    <a:pt x="20296" y="1772"/>
                    <a:pt x="20278" y="1772"/>
                  </a:cubicBezTo>
                  <a:cubicBezTo>
                    <a:pt x="20211" y="1772"/>
                    <a:pt x="20131" y="1730"/>
                    <a:pt x="20033" y="1668"/>
                  </a:cubicBezTo>
                  <a:close/>
                  <a:moveTo>
                    <a:pt x="10595" y="1837"/>
                  </a:moveTo>
                  <a:cubicBezTo>
                    <a:pt x="10557" y="1848"/>
                    <a:pt x="10534" y="1856"/>
                    <a:pt x="10534" y="1856"/>
                  </a:cubicBezTo>
                  <a:cubicBezTo>
                    <a:pt x="10559" y="1852"/>
                    <a:pt x="10580" y="1845"/>
                    <a:pt x="10595" y="1837"/>
                  </a:cubicBezTo>
                  <a:close/>
                  <a:moveTo>
                    <a:pt x="21114" y="2185"/>
                  </a:moveTo>
                  <a:cubicBezTo>
                    <a:pt x="21121" y="2188"/>
                    <a:pt x="21129" y="2192"/>
                    <a:pt x="21136" y="2195"/>
                  </a:cubicBezTo>
                  <a:lnTo>
                    <a:pt x="21136" y="2195"/>
                  </a:lnTo>
                  <a:cubicBezTo>
                    <a:pt x="21129" y="2192"/>
                    <a:pt x="21122" y="2188"/>
                    <a:pt x="21114" y="2185"/>
                  </a:cubicBezTo>
                  <a:close/>
                  <a:moveTo>
                    <a:pt x="26985" y="5618"/>
                  </a:moveTo>
                  <a:cubicBezTo>
                    <a:pt x="26990" y="5618"/>
                    <a:pt x="27000" y="5626"/>
                    <a:pt x="27022" y="5648"/>
                  </a:cubicBezTo>
                  <a:lnTo>
                    <a:pt x="27022" y="5648"/>
                  </a:lnTo>
                  <a:cubicBezTo>
                    <a:pt x="27000" y="5650"/>
                    <a:pt x="26980" y="5655"/>
                    <a:pt x="26961" y="5665"/>
                  </a:cubicBezTo>
                  <a:cubicBezTo>
                    <a:pt x="26981" y="5645"/>
                    <a:pt x="26975" y="5618"/>
                    <a:pt x="26985" y="5618"/>
                  </a:cubicBezTo>
                  <a:close/>
                  <a:moveTo>
                    <a:pt x="26267" y="6263"/>
                  </a:moveTo>
                  <a:cubicBezTo>
                    <a:pt x="26268" y="6268"/>
                    <a:pt x="26269" y="6272"/>
                    <a:pt x="26271" y="6276"/>
                  </a:cubicBezTo>
                  <a:cubicBezTo>
                    <a:pt x="26270" y="6272"/>
                    <a:pt x="26268" y="6268"/>
                    <a:pt x="26267" y="6263"/>
                  </a:cubicBezTo>
                  <a:close/>
                  <a:moveTo>
                    <a:pt x="26412" y="6402"/>
                  </a:moveTo>
                  <a:lnTo>
                    <a:pt x="26412" y="6402"/>
                  </a:lnTo>
                  <a:cubicBezTo>
                    <a:pt x="26415" y="6403"/>
                    <a:pt x="26418" y="6403"/>
                    <a:pt x="26421" y="6404"/>
                  </a:cubicBezTo>
                  <a:lnTo>
                    <a:pt x="26421" y="6404"/>
                  </a:lnTo>
                  <a:lnTo>
                    <a:pt x="26412" y="6402"/>
                  </a:lnTo>
                  <a:close/>
                  <a:moveTo>
                    <a:pt x="2117" y="9599"/>
                  </a:moveTo>
                  <a:cubicBezTo>
                    <a:pt x="2109" y="9628"/>
                    <a:pt x="2101" y="9655"/>
                    <a:pt x="2093" y="9681"/>
                  </a:cubicBezTo>
                  <a:lnTo>
                    <a:pt x="2093" y="9681"/>
                  </a:lnTo>
                  <a:cubicBezTo>
                    <a:pt x="2108" y="9651"/>
                    <a:pt x="2117" y="9623"/>
                    <a:pt x="2117" y="9599"/>
                  </a:cubicBezTo>
                  <a:close/>
                  <a:moveTo>
                    <a:pt x="173" y="13831"/>
                  </a:moveTo>
                  <a:cubicBezTo>
                    <a:pt x="198" y="13940"/>
                    <a:pt x="201" y="13973"/>
                    <a:pt x="191" y="13973"/>
                  </a:cubicBezTo>
                  <a:cubicBezTo>
                    <a:pt x="183" y="13973"/>
                    <a:pt x="164" y="13947"/>
                    <a:pt x="142" y="13925"/>
                  </a:cubicBezTo>
                  <a:lnTo>
                    <a:pt x="173" y="13831"/>
                  </a:lnTo>
                  <a:close/>
                  <a:moveTo>
                    <a:pt x="27146" y="19108"/>
                  </a:moveTo>
                  <a:cubicBezTo>
                    <a:pt x="27146" y="19108"/>
                    <a:pt x="27100" y="19154"/>
                    <a:pt x="27039" y="19223"/>
                  </a:cubicBezTo>
                  <a:cubicBezTo>
                    <a:pt x="27039" y="19223"/>
                    <a:pt x="27039" y="19208"/>
                    <a:pt x="27039" y="19208"/>
                  </a:cubicBezTo>
                  <a:cubicBezTo>
                    <a:pt x="27116" y="19138"/>
                    <a:pt x="27146" y="19108"/>
                    <a:pt x="27146" y="19108"/>
                  </a:cubicBezTo>
                  <a:close/>
                  <a:moveTo>
                    <a:pt x="1425" y="19386"/>
                  </a:moveTo>
                  <a:cubicBezTo>
                    <a:pt x="1419" y="19395"/>
                    <a:pt x="1415" y="19409"/>
                    <a:pt x="1412" y="19427"/>
                  </a:cubicBezTo>
                  <a:cubicBezTo>
                    <a:pt x="1417" y="19414"/>
                    <a:pt x="1421" y="19400"/>
                    <a:pt x="1425" y="19386"/>
                  </a:cubicBezTo>
                  <a:close/>
                  <a:moveTo>
                    <a:pt x="25362" y="20775"/>
                  </a:moveTo>
                  <a:lnTo>
                    <a:pt x="25362" y="20775"/>
                  </a:lnTo>
                  <a:cubicBezTo>
                    <a:pt x="25360" y="20781"/>
                    <a:pt x="25357" y="20788"/>
                    <a:pt x="25353" y="20795"/>
                  </a:cubicBezTo>
                  <a:lnTo>
                    <a:pt x="25353" y="20795"/>
                  </a:lnTo>
                  <a:cubicBezTo>
                    <a:pt x="25357" y="20788"/>
                    <a:pt x="25360" y="20782"/>
                    <a:pt x="25362" y="20775"/>
                  </a:cubicBezTo>
                  <a:close/>
                  <a:moveTo>
                    <a:pt x="4405" y="21418"/>
                  </a:moveTo>
                  <a:cubicBezTo>
                    <a:pt x="4410" y="21426"/>
                    <a:pt x="4417" y="21436"/>
                    <a:pt x="4428" y="21447"/>
                  </a:cubicBezTo>
                  <a:lnTo>
                    <a:pt x="4428" y="21447"/>
                  </a:lnTo>
                  <a:lnTo>
                    <a:pt x="4405" y="21418"/>
                  </a:lnTo>
                  <a:close/>
                  <a:moveTo>
                    <a:pt x="12861" y="0"/>
                  </a:moveTo>
                  <a:cubicBezTo>
                    <a:pt x="12755" y="0"/>
                    <a:pt x="12536" y="82"/>
                    <a:pt x="12305" y="163"/>
                  </a:cubicBezTo>
                  <a:cubicBezTo>
                    <a:pt x="12097" y="233"/>
                    <a:pt x="11871" y="302"/>
                    <a:pt x="11673" y="302"/>
                  </a:cubicBezTo>
                  <a:cubicBezTo>
                    <a:pt x="11603" y="302"/>
                    <a:pt x="11536" y="293"/>
                    <a:pt x="11475" y="273"/>
                  </a:cubicBezTo>
                  <a:lnTo>
                    <a:pt x="11475" y="273"/>
                  </a:lnTo>
                  <a:cubicBezTo>
                    <a:pt x="11584" y="351"/>
                    <a:pt x="11694" y="414"/>
                    <a:pt x="11475" y="492"/>
                  </a:cubicBezTo>
                  <a:cubicBezTo>
                    <a:pt x="11414" y="506"/>
                    <a:pt x="11344" y="511"/>
                    <a:pt x="11267" y="511"/>
                  </a:cubicBezTo>
                  <a:cubicBezTo>
                    <a:pt x="11113" y="511"/>
                    <a:pt x="10934" y="492"/>
                    <a:pt x="10763" y="492"/>
                  </a:cubicBezTo>
                  <a:cubicBezTo>
                    <a:pt x="10536" y="492"/>
                    <a:pt x="10323" y="525"/>
                    <a:pt x="10205" y="680"/>
                  </a:cubicBezTo>
                  <a:cubicBezTo>
                    <a:pt x="10158" y="665"/>
                    <a:pt x="10127" y="649"/>
                    <a:pt x="10127" y="633"/>
                  </a:cubicBezTo>
                  <a:cubicBezTo>
                    <a:pt x="9876" y="743"/>
                    <a:pt x="9296" y="963"/>
                    <a:pt x="9170" y="1151"/>
                  </a:cubicBezTo>
                  <a:cubicBezTo>
                    <a:pt x="9115" y="1085"/>
                    <a:pt x="9041" y="1059"/>
                    <a:pt x="8955" y="1059"/>
                  </a:cubicBezTo>
                  <a:cubicBezTo>
                    <a:pt x="8753" y="1059"/>
                    <a:pt x="8488" y="1207"/>
                    <a:pt x="8246" y="1339"/>
                  </a:cubicBezTo>
                  <a:cubicBezTo>
                    <a:pt x="8012" y="1494"/>
                    <a:pt x="7794" y="1642"/>
                    <a:pt x="7654" y="1642"/>
                  </a:cubicBezTo>
                  <a:cubicBezTo>
                    <a:pt x="7597" y="1642"/>
                    <a:pt x="7552" y="1617"/>
                    <a:pt x="7525" y="1558"/>
                  </a:cubicBezTo>
                  <a:cubicBezTo>
                    <a:pt x="7525" y="1558"/>
                    <a:pt x="7524" y="1558"/>
                    <a:pt x="7524" y="1558"/>
                  </a:cubicBezTo>
                  <a:cubicBezTo>
                    <a:pt x="7498" y="1558"/>
                    <a:pt x="6788" y="1966"/>
                    <a:pt x="6788" y="1966"/>
                  </a:cubicBezTo>
                  <a:lnTo>
                    <a:pt x="6788" y="1919"/>
                  </a:lnTo>
                  <a:cubicBezTo>
                    <a:pt x="6286" y="2154"/>
                    <a:pt x="6208" y="2358"/>
                    <a:pt x="6098" y="2546"/>
                  </a:cubicBezTo>
                  <a:cubicBezTo>
                    <a:pt x="6071" y="2556"/>
                    <a:pt x="6052" y="2560"/>
                    <a:pt x="6040" y="2560"/>
                  </a:cubicBezTo>
                  <a:cubicBezTo>
                    <a:pt x="5998" y="2560"/>
                    <a:pt x="6036" y="2507"/>
                    <a:pt x="6036" y="2483"/>
                  </a:cubicBezTo>
                  <a:lnTo>
                    <a:pt x="6036" y="2483"/>
                  </a:lnTo>
                  <a:cubicBezTo>
                    <a:pt x="5330" y="2844"/>
                    <a:pt x="5268" y="2906"/>
                    <a:pt x="4907" y="3486"/>
                  </a:cubicBezTo>
                  <a:lnTo>
                    <a:pt x="4750" y="3423"/>
                  </a:lnTo>
                  <a:cubicBezTo>
                    <a:pt x="4672" y="3580"/>
                    <a:pt x="3731" y="3988"/>
                    <a:pt x="3324" y="4677"/>
                  </a:cubicBezTo>
                  <a:cubicBezTo>
                    <a:pt x="3324" y="4662"/>
                    <a:pt x="3308" y="4630"/>
                    <a:pt x="3340" y="4568"/>
                  </a:cubicBezTo>
                  <a:lnTo>
                    <a:pt x="3340" y="4568"/>
                  </a:lnTo>
                  <a:cubicBezTo>
                    <a:pt x="3214" y="4771"/>
                    <a:pt x="3057" y="4944"/>
                    <a:pt x="2885" y="5116"/>
                  </a:cubicBezTo>
                  <a:cubicBezTo>
                    <a:pt x="2713" y="5289"/>
                    <a:pt x="2540" y="5461"/>
                    <a:pt x="2383" y="5634"/>
                  </a:cubicBezTo>
                  <a:cubicBezTo>
                    <a:pt x="2054" y="5963"/>
                    <a:pt x="1851" y="6308"/>
                    <a:pt x="1992" y="6574"/>
                  </a:cubicBezTo>
                  <a:lnTo>
                    <a:pt x="1835" y="7138"/>
                  </a:lnTo>
                  <a:cubicBezTo>
                    <a:pt x="1946" y="6965"/>
                    <a:pt x="2007" y="6906"/>
                    <a:pt x="2042" y="6906"/>
                  </a:cubicBezTo>
                  <a:cubicBezTo>
                    <a:pt x="2115" y="6906"/>
                    <a:pt x="2075" y="7161"/>
                    <a:pt x="2148" y="7161"/>
                  </a:cubicBezTo>
                  <a:cubicBezTo>
                    <a:pt x="2163" y="7161"/>
                    <a:pt x="2184" y="7150"/>
                    <a:pt x="2211" y="7123"/>
                  </a:cubicBezTo>
                  <a:lnTo>
                    <a:pt x="2211" y="7123"/>
                  </a:lnTo>
                  <a:cubicBezTo>
                    <a:pt x="2148" y="7264"/>
                    <a:pt x="2023" y="7389"/>
                    <a:pt x="1945" y="7467"/>
                  </a:cubicBezTo>
                  <a:cubicBezTo>
                    <a:pt x="1909" y="7497"/>
                    <a:pt x="1878" y="7513"/>
                    <a:pt x="1856" y="7513"/>
                  </a:cubicBezTo>
                  <a:cubicBezTo>
                    <a:pt x="1821" y="7513"/>
                    <a:pt x="1812" y="7471"/>
                    <a:pt x="1851" y="7373"/>
                  </a:cubicBezTo>
                  <a:lnTo>
                    <a:pt x="1898" y="7342"/>
                  </a:lnTo>
                  <a:cubicBezTo>
                    <a:pt x="1875" y="7314"/>
                    <a:pt x="1852" y="7302"/>
                    <a:pt x="1828" y="7302"/>
                  </a:cubicBezTo>
                  <a:cubicBezTo>
                    <a:pt x="1646" y="7302"/>
                    <a:pt x="1431" y="8022"/>
                    <a:pt x="1278" y="8022"/>
                  </a:cubicBezTo>
                  <a:cubicBezTo>
                    <a:pt x="1270" y="8022"/>
                    <a:pt x="1263" y="8020"/>
                    <a:pt x="1255" y="8016"/>
                  </a:cubicBezTo>
                  <a:cubicBezTo>
                    <a:pt x="706" y="9364"/>
                    <a:pt x="236" y="10728"/>
                    <a:pt x="111" y="12091"/>
                  </a:cubicBezTo>
                  <a:lnTo>
                    <a:pt x="346" y="11966"/>
                  </a:lnTo>
                  <a:lnTo>
                    <a:pt x="299" y="12421"/>
                  </a:lnTo>
                  <a:cubicBezTo>
                    <a:pt x="279" y="12473"/>
                    <a:pt x="246" y="12509"/>
                    <a:pt x="216" y="12509"/>
                  </a:cubicBezTo>
                  <a:cubicBezTo>
                    <a:pt x="174" y="12509"/>
                    <a:pt x="139" y="12440"/>
                    <a:pt x="158" y="12248"/>
                  </a:cubicBezTo>
                  <a:lnTo>
                    <a:pt x="158" y="12248"/>
                  </a:lnTo>
                  <a:cubicBezTo>
                    <a:pt x="17" y="12421"/>
                    <a:pt x="220" y="12812"/>
                    <a:pt x="267" y="12828"/>
                  </a:cubicBezTo>
                  <a:cubicBezTo>
                    <a:pt x="242" y="13006"/>
                    <a:pt x="212" y="13068"/>
                    <a:pt x="181" y="13068"/>
                  </a:cubicBezTo>
                  <a:cubicBezTo>
                    <a:pt x="111" y="13068"/>
                    <a:pt x="37" y="12735"/>
                    <a:pt x="10" y="12735"/>
                  </a:cubicBezTo>
                  <a:cubicBezTo>
                    <a:pt x="6" y="12735"/>
                    <a:pt x="3" y="12744"/>
                    <a:pt x="1" y="12765"/>
                  </a:cubicBezTo>
                  <a:cubicBezTo>
                    <a:pt x="1" y="12765"/>
                    <a:pt x="1" y="12828"/>
                    <a:pt x="17" y="12906"/>
                  </a:cubicBezTo>
                  <a:lnTo>
                    <a:pt x="17" y="13047"/>
                  </a:lnTo>
                  <a:lnTo>
                    <a:pt x="48" y="12985"/>
                  </a:lnTo>
                  <a:cubicBezTo>
                    <a:pt x="142" y="13204"/>
                    <a:pt x="236" y="13220"/>
                    <a:pt x="220" y="13627"/>
                  </a:cubicBezTo>
                  <a:cubicBezTo>
                    <a:pt x="173" y="13894"/>
                    <a:pt x="79" y="13769"/>
                    <a:pt x="79" y="13863"/>
                  </a:cubicBezTo>
                  <a:cubicBezTo>
                    <a:pt x="64" y="13863"/>
                    <a:pt x="64" y="13910"/>
                    <a:pt x="79" y="14035"/>
                  </a:cubicBezTo>
                  <a:lnTo>
                    <a:pt x="95" y="14631"/>
                  </a:lnTo>
                  <a:lnTo>
                    <a:pt x="267" y="14380"/>
                  </a:lnTo>
                  <a:cubicBezTo>
                    <a:pt x="334" y="14558"/>
                    <a:pt x="330" y="14761"/>
                    <a:pt x="378" y="14761"/>
                  </a:cubicBezTo>
                  <a:cubicBezTo>
                    <a:pt x="396" y="14761"/>
                    <a:pt x="421" y="14733"/>
                    <a:pt x="460" y="14665"/>
                  </a:cubicBezTo>
                  <a:lnTo>
                    <a:pt x="460" y="14665"/>
                  </a:lnTo>
                  <a:cubicBezTo>
                    <a:pt x="347" y="14883"/>
                    <a:pt x="365" y="15430"/>
                    <a:pt x="471" y="15947"/>
                  </a:cubicBezTo>
                  <a:cubicBezTo>
                    <a:pt x="503" y="16073"/>
                    <a:pt x="534" y="16198"/>
                    <a:pt x="550" y="16323"/>
                  </a:cubicBezTo>
                  <a:cubicBezTo>
                    <a:pt x="581" y="16449"/>
                    <a:pt x="612" y="16559"/>
                    <a:pt x="644" y="16668"/>
                  </a:cubicBezTo>
                  <a:cubicBezTo>
                    <a:pt x="691" y="16872"/>
                    <a:pt x="722" y="17029"/>
                    <a:pt x="722" y="17091"/>
                  </a:cubicBezTo>
                  <a:cubicBezTo>
                    <a:pt x="816" y="17264"/>
                    <a:pt x="910" y="17421"/>
                    <a:pt x="988" y="17593"/>
                  </a:cubicBezTo>
                  <a:cubicBezTo>
                    <a:pt x="1051" y="17781"/>
                    <a:pt x="1098" y="17969"/>
                    <a:pt x="1177" y="18189"/>
                  </a:cubicBezTo>
                  <a:cubicBezTo>
                    <a:pt x="1177" y="18125"/>
                    <a:pt x="1217" y="18061"/>
                    <a:pt x="1273" y="18061"/>
                  </a:cubicBezTo>
                  <a:cubicBezTo>
                    <a:pt x="1328" y="18061"/>
                    <a:pt x="1397" y="18121"/>
                    <a:pt x="1459" y="18298"/>
                  </a:cubicBezTo>
                  <a:cubicBezTo>
                    <a:pt x="1239" y="18314"/>
                    <a:pt x="1255" y="18486"/>
                    <a:pt x="1318" y="18722"/>
                  </a:cubicBezTo>
                  <a:cubicBezTo>
                    <a:pt x="1362" y="18941"/>
                    <a:pt x="1474" y="19188"/>
                    <a:pt x="1425" y="19386"/>
                  </a:cubicBezTo>
                  <a:lnTo>
                    <a:pt x="1425" y="19386"/>
                  </a:lnTo>
                  <a:cubicBezTo>
                    <a:pt x="1431" y="19375"/>
                    <a:pt x="1439" y="19370"/>
                    <a:pt x="1448" y="19370"/>
                  </a:cubicBezTo>
                  <a:cubicBezTo>
                    <a:pt x="1501" y="19370"/>
                    <a:pt x="1598" y="19556"/>
                    <a:pt x="1694" y="19725"/>
                  </a:cubicBezTo>
                  <a:cubicBezTo>
                    <a:pt x="1786" y="19878"/>
                    <a:pt x="1878" y="20012"/>
                    <a:pt x="1935" y="20012"/>
                  </a:cubicBezTo>
                  <a:cubicBezTo>
                    <a:pt x="1966" y="20012"/>
                    <a:pt x="1986" y="19974"/>
                    <a:pt x="1992" y="19882"/>
                  </a:cubicBezTo>
                  <a:lnTo>
                    <a:pt x="1992" y="19882"/>
                  </a:lnTo>
                  <a:cubicBezTo>
                    <a:pt x="2117" y="20195"/>
                    <a:pt x="1866" y="19976"/>
                    <a:pt x="1898" y="20242"/>
                  </a:cubicBezTo>
                  <a:cubicBezTo>
                    <a:pt x="2023" y="20399"/>
                    <a:pt x="2148" y="20571"/>
                    <a:pt x="2258" y="20759"/>
                  </a:cubicBezTo>
                  <a:cubicBezTo>
                    <a:pt x="2321" y="20838"/>
                    <a:pt x="2368" y="20932"/>
                    <a:pt x="2430" y="21041"/>
                  </a:cubicBezTo>
                  <a:cubicBezTo>
                    <a:pt x="2493" y="21135"/>
                    <a:pt x="2556" y="21229"/>
                    <a:pt x="2603" y="21324"/>
                  </a:cubicBezTo>
                  <a:cubicBezTo>
                    <a:pt x="2728" y="21527"/>
                    <a:pt x="2854" y="21731"/>
                    <a:pt x="3010" y="21919"/>
                  </a:cubicBezTo>
                  <a:cubicBezTo>
                    <a:pt x="3167" y="22107"/>
                    <a:pt x="3308" y="22311"/>
                    <a:pt x="3496" y="22468"/>
                  </a:cubicBezTo>
                  <a:cubicBezTo>
                    <a:pt x="3533" y="22443"/>
                    <a:pt x="3512" y="22330"/>
                    <a:pt x="3602" y="22330"/>
                  </a:cubicBezTo>
                  <a:cubicBezTo>
                    <a:pt x="3626" y="22330"/>
                    <a:pt x="3657" y="22338"/>
                    <a:pt x="3700" y="22358"/>
                  </a:cubicBezTo>
                  <a:cubicBezTo>
                    <a:pt x="3700" y="22358"/>
                    <a:pt x="3747" y="22499"/>
                    <a:pt x="3794" y="22625"/>
                  </a:cubicBezTo>
                  <a:cubicBezTo>
                    <a:pt x="3841" y="22766"/>
                    <a:pt x="3904" y="22907"/>
                    <a:pt x="3904" y="22907"/>
                  </a:cubicBezTo>
                  <a:cubicBezTo>
                    <a:pt x="3944" y="22932"/>
                    <a:pt x="3983" y="22939"/>
                    <a:pt x="4022" y="22939"/>
                  </a:cubicBezTo>
                  <a:cubicBezTo>
                    <a:pt x="4067" y="22939"/>
                    <a:pt x="4111" y="22930"/>
                    <a:pt x="4155" y="22930"/>
                  </a:cubicBezTo>
                  <a:cubicBezTo>
                    <a:pt x="4237" y="22930"/>
                    <a:pt x="4319" y="22962"/>
                    <a:pt x="4405" y="23142"/>
                  </a:cubicBezTo>
                  <a:cubicBezTo>
                    <a:pt x="4393" y="23094"/>
                    <a:pt x="4381" y="23027"/>
                    <a:pt x="4426" y="23027"/>
                  </a:cubicBezTo>
                  <a:cubicBezTo>
                    <a:pt x="4440" y="23027"/>
                    <a:pt x="4458" y="23033"/>
                    <a:pt x="4484" y="23048"/>
                  </a:cubicBezTo>
                  <a:cubicBezTo>
                    <a:pt x="4641" y="23236"/>
                    <a:pt x="4844" y="23361"/>
                    <a:pt x="5032" y="23518"/>
                  </a:cubicBezTo>
                  <a:cubicBezTo>
                    <a:pt x="5236" y="23659"/>
                    <a:pt x="5456" y="23784"/>
                    <a:pt x="5675" y="23894"/>
                  </a:cubicBezTo>
                  <a:cubicBezTo>
                    <a:pt x="5785" y="23941"/>
                    <a:pt x="5895" y="24004"/>
                    <a:pt x="6004" y="24051"/>
                  </a:cubicBezTo>
                  <a:lnTo>
                    <a:pt x="6318" y="24192"/>
                  </a:lnTo>
                  <a:cubicBezTo>
                    <a:pt x="6537" y="24286"/>
                    <a:pt x="6757" y="24364"/>
                    <a:pt x="6992" y="24443"/>
                  </a:cubicBezTo>
                  <a:cubicBezTo>
                    <a:pt x="7885" y="24772"/>
                    <a:pt x="8779" y="25070"/>
                    <a:pt x="9703" y="25493"/>
                  </a:cubicBezTo>
                  <a:cubicBezTo>
                    <a:pt x="9554" y="25393"/>
                    <a:pt x="9569" y="25370"/>
                    <a:pt x="9652" y="25370"/>
                  </a:cubicBezTo>
                  <a:cubicBezTo>
                    <a:pt x="9700" y="25370"/>
                    <a:pt x="9770" y="25377"/>
                    <a:pt x="9844" y="25383"/>
                  </a:cubicBezTo>
                  <a:cubicBezTo>
                    <a:pt x="9719" y="25352"/>
                    <a:pt x="9860" y="25258"/>
                    <a:pt x="9844" y="25179"/>
                  </a:cubicBezTo>
                  <a:lnTo>
                    <a:pt x="9844" y="25179"/>
                  </a:lnTo>
                  <a:cubicBezTo>
                    <a:pt x="9845" y="25179"/>
                    <a:pt x="10048" y="25258"/>
                    <a:pt x="10236" y="25336"/>
                  </a:cubicBezTo>
                  <a:cubicBezTo>
                    <a:pt x="10424" y="25430"/>
                    <a:pt x="10628" y="25477"/>
                    <a:pt x="10628" y="25477"/>
                  </a:cubicBezTo>
                  <a:cubicBezTo>
                    <a:pt x="10687" y="25407"/>
                    <a:pt x="10825" y="25398"/>
                    <a:pt x="10983" y="25398"/>
                  </a:cubicBezTo>
                  <a:cubicBezTo>
                    <a:pt x="11036" y="25398"/>
                    <a:pt x="11091" y="25399"/>
                    <a:pt x="11145" y="25399"/>
                  </a:cubicBezTo>
                  <a:cubicBezTo>
                    <a:pt x="11189" y="25402"/>
                    <a:pt x="11233" y="25404"/>
                    <a:pt x="11275" y="25404"/>
                  </a:cubicBezTo>
                  <a:cubicBezTo>
                    <a:pt x="11430" y="25404"/>
                    <a:pt x="11563" y="25379"/>
                    <a:pt x="11600" y="25305"/>
                  </a:cubicBezTo>
                  <a:lnTo>
                    <a:pt x="11600" y="25305"/>
                  </a:lnTo>
                  <a:lnTo>
                    <a:pt x="11334" y="25336"/>
                  </a:lnTo>
                  <a:cubicBezTo>
                    <a:pt x="11506" y="25226"/>
                    <a:pt x="11381" y="25101"/>
                    <a:pt x="11239" y="24976"/>
                  </a:cubicBezTo>
                  <a:cubicBezTo>
                    <a:pt x="11098" y="24835"/>
                    <a:pt x="10926" y="24678"/>
                    <a:pt x="10957" y="24537"/>
                  </a:cubicBezTo>
                  <a:lnTo>
                    <a:pt x="10957" y="24537"/>
                  </a:lnTo>
                  <a:cubicBezTo>
                    <a:pt x="10899" y="24571"/>
                    <a:pt x="10838" y="24585"/>
                    <a:pt x="10773" y="24585"/>
                  </a:cubicBezTo>
                  <a:cubicBezTo>
                    <a:pt x="10630" y="24585"/>
                    <a:pt x="10472" y="24514"/>
                    <a:pt x="10299" y="24427"/>
                  </a:cubicBezTo>
                  <a:cubicBezTo>
                    <a:pt x="10174" y="24380"/>
                    <a:pt x="10048" y="24317"/>
                    <a:pt x="9923" y="24302"/>
                  </a:cubicBezTo>
                  <a:cubicBezTo>
                    <a:pt x="9852" y="24286"/>
                    <a:pt x="9782" y="24274"/>
                    <a:pt x="9709" y="24274"/>
                  </a:cubicBezTo>
                  <a:cubicBezTo>
                    <a:pt x="9637" y="24274"/>
                    <a:pt x="9562" y="24286"/>
                    <a:pt x="9484" y="24317"/>
                  </a:cubicBezTo>
                  <a:cubicBezTo>
                    <a:pt x="9374" y="24239"/>
                    <a:pt x="9609" y="24255"/>
                    <a:pt x="9547" y="24176"/>
                  </a:cubicBezTo>
                  <a:lnTo>
                    <a:pt x="9547" y="24176"/>
                  </a:lnTo>
                  <a:cubicBezTo>
                    <a:pt x="9480" y="24210"/>
                    <a:pt x="9407" y="24229"/>
                    <a:pt x="9323" y="24229"/>
                  </a:cubicBezTo>
                  <a:cubicBezTo>
                    <a:pt x="9209" y="24229"/>
                    <a:pt x="9075" y="24194"/>
                    <a:pt x="8904" y="24114"/>
                  </a:cubicBezTo>
                  <a:lnTo>
                    <a:pt x="8951" y="24098"/>
                  </a:lnTo>
                  <a:cubicBezTo>
                    <a:pt x="8058" y="23863"/>
                    <a:pt x="7728" y="23612"/>
                    <a:pt x="6804" y="23126"/>
                  </a:cubicBezTo>
                  <a:lnTo>
                    <a:pt x="6804" y="23126"/>
                  </a:lnTo>
                  <a:lnTo>
                    <a:pt x="6819" y="23299"/>
                  </a:lnTo>
                  <a:cubicBezTo>
                    <a:pt x="6631" y="23189"/>
                    <a:pt x="6600" y="23126"/>
                    <a:pt x="6521" y="23048"/>
                  </a:cubicBezTo>
                  <a:lnTo>
                    <a:pt x="6521" y="23048"/>
                  </a:lnTo>
                  <a:cubicBezTo>
                    <a:pt x="6192" y="23142"/>
                    <a:pt x="7086" y="23314"/>
                    <a:pt x="6788" y="23440"/>
                  </a:cubicBezTo>
                  <a:cubicBezTo>
                    <a:pt x="6741" y="23346"/>
                    <a:pt x="6631" y="23251"/>
                    <a:pt x="6490" y="23173"/>
                  </a:cubicBezTo>
                  <a:cubicBezTo>
                    <a:pt x="6349" y="23095"/>
                    <a:pt x="6192" y="23001"/>
                    <a:pt x="6020" y="22907"/>
                  </a:cubicBezTo>
                  <a:cubicBezTo>
                    <a:pt x="5942" y="22860"/>
                    <a:pt x="5863" y="22828"/>
                    <a:pt x="5785" y="22781"/>
                  </a:cubicBezTo>
                  <a:cubicBezTo>
                    <a:pt x="5722" y="22734"/>
                    <a:pt x="5659" y="22672"/>
                    <a:pt x="5597" y="22625"/>
                  </a:cubicBezTo>
                  <a:cubicBezTo>
                    <a:pt x="5487" y="22530"/>
                    <a:pt x="5424" y="22436"/>
                    <a:pt x="5424" y="22342"/>
                  </a:cubicBezTo>
                  <a:cubicBezTo>
                    <a:pt x="5368" y="22303"/>
                    <a:pt x="5335" y="22288"/>
                    <a:pt x="5315" y="22288"/>
                  </a:cubicBezTo>
                  <a:cubicBezTo>
                    <a:pt x="5261" y="22288"/>
                    <a:pt x="5306" y="22397"/>
                    <a:pt x="5252" y="22397"/>
                  </a:cubicBezTo>
                  <a:cubicBezTo>
                    <a:pt x="5232" y="22397"/>
                    <a:pt x="5198" y="22382"/>
                    <a:pt x="5142" y="22342"/>
                  </a:cubicBezTo>
                  <a:lnTo>
                    <a:pt x="5126" y="22217"/>
                  </a:lnTo>
                  <a:lnTo>
                    <a:pt x="5001" y="22248"/>
                  </a:lnTo>
                  <a:cubicBezTo>
                    <a:pt x="4844" y="22107"/>
                    <a:pt x="4829" y="21951"/>
                    <a:pt x="4876" y="21888"/>
                  </a:cubicBezTo>
                  <a:lnTo>
                    <a:pt x="4876" y="21888"/>
                  </a:lnTo>
                  <a:cubicBezTo>
                    <a:pt x="4907" y="21935"/>
                    <a:pt x="5001" y="21966"/>
                    <a:pt x="5048" y="21998"/>
                  </a:cubicBezTo>
                  <a:cubicBezTo>
                    <a:pt x="4906" y="21784"/>
                    <a:pt x="4530" y="21557"/>
                    <a:pt x="4428" y="21447"/>
                  </a:cubicBezTo>
                  <a:lnTo>
                    <a:pt x="4428" y="21447"/>
                  </a:lnTo>
                  <a:lnTo>
                    <a:pt x="4594" y="21668"/>
                  </a:lnTo>
                  <a:cubicBezTo>
                    <a:pt x="4500" y="21606"/>
                    <a:pt x="4421" y="21527"/>
                    <a:pt x="4327" y="21465"/>
                  </a:cubicBezTo>
                  <a:cubicBezTo>
                    <a:pt x="4233" y="21386"/>
                    <a:pt x="4170" y="21292"/>
                    <a:pt x="4076" y="21198"/>
                  </a:cubicBezTo>
                  <a:cubicBezTo>
                    <a:pt x="3998" y="21104"/>
                    <a:pt x="3920" y="21026"/>
                    <a:pt x="3841" y="20932"/>
                  </a:cubicBezTo>
                  <a:lnTo>
                    <a:pt x="3622" y="20634"/>
                  </a:lnTo>
                  <a:cubicBezTo>
                    <a:pt x="3543" y="20540"/>
                    <a:pt x="3465" y="20446"/>
                    <a:pt x="3402" y="20336"/>
                  </a:cubicBezTo>
                  <a:cubicBezTo>
                    <a:pt x="3324" y="20242"/>
                    <a:pt x="3261" y="20148"/>
                    <a:pt x="3183" y="20038"/>
                  </a:cubicBezTo>
                  <a:cubicBezTo>
                    <a:pt x="3042" y="19850"/>
                    <a:pt x="2916" y="19662"/>
                    <a:pt x="2775" y="19490"/>
                  </a:cubicBezTo>
                  <a:lnTo>
                    <a:pt x="2744" y="19568"/>
                  </a:lnTo>
                  <a:cubicBezTo>
                    <a:pt x="2525" y="19302"/>
                    <a:pt x="2493" y="19176"/>
                    <a:pt x="2446" y="19019"/>
                  </a:cubicBezTo>
                  <a:cubicBezTo>
                    <a:pt x="2415" y="18878"/>
                    <a:pt x="2383" y="18722"/>
                    <a:pt x="2211" y="18392"/>
                  </a:cubicBezTo>
                  <a:lnTo>
                    <a:pt x="2211" y="18392"/>
                  </a:lnTo>
                  <a:lnTo>
                    <a:pt x="2242" y="18408"/>
                  </a:lnTo>
                  <a:cubicBezTo>
                    <a:pt x="2117" y="18298"/>
                    <a:pt x="2023" y="18110"/>
                    <a:pt x="1945" y="17922"/>
                  </a:cubicBezTo>
                  <a:lnTo>
                    <a:pt x="1945" y="17922"/>
                  </a:lnTo>
                  <a:cubicBezTo>
                    <a:pt x="1961" y="17939"/>
                    <a:pt x="1975" y="17946"/>
                    <a:pt x="1985" y="17946"/>
                  </a:cubicBezTo>
                  <a:cubicBezTo>
                    <a:pt x="2046" y="17946"/>
                    <a:pt x="2005" y="17687"/>
                    <a:pt x="2069" y="17687"/>
                  </a:cubicBezTo>
                  <a:cubicBezTo>
                    <a:pt x="2084" y="17687"/>
                    <a:pt x="2104" y="17701"/>
                    <a:pt x="2133" y="17734"/>
                  </a:cubicBezTo>
                  <a:cubicBezTo>
                    <a:pt x="1772" y="17076"/>
                    <a:pt x="1929" y="17421"/>
                    <a:pt x="1537" y="17029"/>
                  </a:cubicBezTo>
                  <a:lnTo>
                    <a:pt x="1615" y="16888"/>
                  </a:lnTo>
                  <a:cubicBezTo>
                    <a:pt x="1474" y="16747"/>
                    <a:pt x="1412" y="16747"/>
                    <a:pt x="1286" y="16386"/>
                  </a:cubicBezTo>
                  <a:lnTo>
                    <a:pt x="1286" y="16386"/>
                  </a:lnTo>
                  <a:cubicBezTo>
                    <a:pt x="1324" y="16448"/>
                    <a:pt x="1350" y="16470"/>
                    <a:pt x="1371" y="16470"/>
                  </a:cubicBezTo>
                  <a:cubicBezTo>
                    <a:pt x="1423" y="16470"/>
                    <a:pt x="1438" y="16326"/>
                    <a:pt x="1504" y="16326"/>
                  </a:cubicBezTo>
                  <a:cubicBezTo>
                    <a:pt x="1530" y="16326"/>
                    <a:pt x="1566" y="16350"/>
                    <a:pt x="1615" y="16417"/>
                  </a:cubicBezTo>
                  <a:cubicBezTo>
                    <a:pt x="1615" y="16010"/>
                    <a:pt x="1537" y="15743"/>
                    <a:pt x="1427" y="15508"/>
                  </a:cubicBezTo>
                  <a:cubicBezTo>
                    <a:pt x="1333" y="15289"/>
                    <a:pt x="1286" y="15101"/>
                    <a:pt x="1443" y="14897"/>
                  </a:cubicBezTo>
                  <a:cubicBezTo>
                    <a:pt x="1396" y="14855"/>
                    <a:pt x="1361" y="14837"/>
                    <a:pt x="1334" y="14837"/>
                  </a:cubicBezTo>
                  <a:cubicBezTo>
                    <a:pt x="1180" y="14837"/>
                    <a:pt x="1318" y="15438"/>
                    <a:pt x="1287" y="15438"/>
                  </a:cubicBezTo>
                  <a:cubicBezTo>
                    <a:pt x="1284" y="15438"/>
                    <a:pt x="1279" y="15430"/>
                    <a:pt x="1271" y="15414"/>
                  </a:cubicBezTo>
                  <a:cubicBezTo>
                    <a:pt x="1260" y="15446"/>
                    <a:pt x="1244" y="15460"/>
                    <a:pt x="1226" y="15460"/>
                  </a:cubicBezTo>
                  <a:cubicBezTo>
                    <a:pt x="1189" y="15460"/>
                    <a:pt x="1140" y="15404"/>
                    <a:pt x="1098" y="15320"/>
                  </a:cubicBezTo>
                  <a:cubicBezTo>
                    <a:pt x="1051" y="15195"/>
                    <a:pt x="1004" y="15022"/>
                    <a:pt x="1004" y="14897"/>
                  </a:cubicBezTo>
                  <a:cubicBezTo>
                    <a:pt x="988" y="14756"/>
                    <a:pt x="1067" y="14646"/>
                    <a:pt x="1161" y="14474"/>
                  </a:cubicBezTo>
                  <a:cubicBezTo>
                    <a:pt x="1237" y="14322"/>
                    <a:pt x="1328" y="14125"/>
                    <a:pt x="1304" y="13827"/>
                  </a:cubicBezTo>
                  <a:lnTo>
                    <a:pt x="1304" y="13827"/>
                  </a:lnTo>
                  <a:cubicBezTo>
                    <a:pt x="1312" y="13864"/>
                    <a:pt x="1333" y="13873"/>
                    <a:pt x="1333" y="13925"/>
                  </a:cubicBezTo>
                  <a:cubicBezTo>
                    <a:pt x="1396" y="13690"/>
                    <a:pt x="1224" y="13471"/>
                    <a:pt x="1349" y="13173"/>
                  </a:cubicBezTo>
                  <a:cubicBezTo>
                    <a:pt x="1161" y="13016"/>
                    <a:pt x="1365" y="12812"/>
                    <a:pt x="1130" y="12750"/>
                  </a:cubicBezTo>
                  <a:cubicBezTo>
                    <a:pt x="1130" y="12750"/>
                    <a:pt x="1130" y="12781"/>
                    <a:pt x="1130" y="12844"/>
                  </a:cubicBezTo>
                  <a:cubicBezTo>
                    <a:pt x="1130" y="12891"/>
                    <a:pt x="1145" y="12969"/>
                    <a:pt x="1145" y="13047"/>
                  </a:cubicBezTo>
                  <a:lnTo>
                    <a:pt x="1177" y="13330"/>
                  </a:lnTo>
                  <a:cubicBezTo>
                    <a:pt x="1145" y="13173"/>
                    <a:pt x="1051" y="13000"/>
                    <a:pt x="1004" y="12812"/>
                  </a:cubicBezTo>
                  <a:cubicBezTo>
                    <a:pt x="957" y="12624"/>
                    <a:pt x="926" y="12405"/>
                    <a:pt x="1020" y="12138"/>
                  </a:cubicBezTo>
                  <a:cubicBezTo>
                    <a:pt x="1067" y="12185"/>
                    <a:pt x="1114" y="12342"/>
                    <a:pt x="1145" y="12468"/>
                  </a:cubicBezTo>
                  <a:cubicBezTo>
                    <a:pt x="1224" y="12311"/>
                    <a:pt x="1114" y="12154"/>
                    <a:pt x="1192" y="11997"/>
                  </a:cubicBezTo>
                  <a:lnTo>
                    <a:pt x="1192" y="11997"/>
                  </a:lnTo>
                  <a:cubicBezTo>
                    <a:pt x="1318" y="12029"/>
                    <a:pt x="1318" y="12201"/>
                    <a:pt x="1302" y="12421"/>
                  </a:cubicBezTo>
                  <a:cubicBezTo>
                    <a:pt x="1302" y="12624"/>
                    <a:pt x="1271" y="12891"/>
                    <a:pt x="1380" y="13063"/>
                  </a:cubicBezTo>
                  <a:cubicBezTo>
                    <a:pt x="1447" y="12917"/>
                    <a:pt x="1300" y="12536"/>
                    <a:pt x="1395" y="12536"/>
                  </a:cubicBezTo>
                  <a:cubicBezTo>
                    <a:pt x="1413" y="12536"/>
                    <a:pt x="1438" y="12548"/>
                    <a:pt x="1474" y="12577"/>
                  </a:cubicBezTo>
                  <a:cubicBezTo>
                    <a:pt x="1318" y="12452"/>
                    <a:pt x="1349" y="12295"/>
                    <a:pt x="1380" y="12107"/>
                  </a:cubicBezTo>
                  <a:cubicBezTo>
                    <a:pt x="1412" y="11935"/>
                    <a:pt x="1474" y="11747"/>
                    <a:pt x="1365" y="11527"/>
                  </a:cubicBezTo>
                  <a:lnTo>
                    <a:pt x="1365" y="11527"/>
                  </a:lnTo>
                  <a:lnTo>
                    <a:pt x="1506" y="11574"/>
                  </a:lnTo>
                  <a:cubicBezTo>
                    <a:pt x="1490" y="11496"/>
                    <a:pt x="1443" y="11355"/>
                    <a:pt x="1459" y="11229"/>
                  </a:cubicBezTo>
                  <a:lnTo>
                    <a:pt x="1459" y="11229"/>
                  </a:lnTo>
                  <a:cubicBezTo>
                    <a:pt x="1459" y="11229"/>
                    <a:pt x="1506" y="11292"/>
                    <a:pt x="1537" y="11355"/>
                  </a:cubicBezTo>
                  <a:lnTo>
                    <a:pt x="1615" y="11480"/>
                  </a:lnTo>
                  <a:cubicBezTo>
                    <a:pt x="1506" y="11104"/>
                    <a:pt x="1866" y="10853"/>
                    <a:pt x="1835" y="10524"/>
                  </a:cubicBezTo>
                  <a:lnTo>
                    <a:pt x="1835" y="10524"/>
                  </a:lnTo>
                  <a:cubicBezTo>
                    <a:pt x="1789" y="10806"/>
                    <a:pt x="1749" y="10871"/>
                    <a:pt x="1706" y="10871"/>
                  </a:cubicBezTo>
                  <a:cubicBezTo>
                    <a:pt x="1669" y="10871"/>
                    <a:pt x="1630" y="10823"/>
                    <a:pt x="1584" y="10823"/>
                  </a:cubicBezTo>
                  <a:cubicBezTo>
                    <a:pt x="1556" y="10823"/>
                    <a:pt x="1525" y="10841"/>
                    <a:pt x="1490" y="10900"/>
                  </a:cubicBezTo>
                  <a:cubicBezTo>
                    <a:pt x="1459" y="10461"/>
                    <a:pt x="1584" y="10367"/>
                    <a:pt x="1725" y="10257"/>
                  </a:cubicBezTo>
                  <a:cubicBezTo>
                    <a:pt x="1804" y="10210"/>
                    <a:pt x="1866" y="10148"/>
                    <a:pt x="1945" y="10054"/>
                  </a:cubicBezTo>
                  <a:cubicBezTo>
                    <a:pt x="1999" y="9972"/>
                    <a:pt x="2042" y="9854"/>
                    <a:pt x="2093" y="9681"/>
                  </a:cubicBezTo>
                  <a:lnTo>
                    <a:pt x="2093" y="9681"/>
                  </a:lnTo>
                  <a:cubicBezTo>
                    <a:pt x="2069" y="9729"/>
                    <a:pt x="2031" y="9780"/>
                    <a:pt x="1992" y="9819"/>
                  </a:cubicBezTo>
                  <a:cubicBezTo>
                    <a:pt x="1967" y="9860"/>
                    <a:pt x="1942" y="9883"/>
                    <a:pt x="1922" y="9883"/>
                  </a:cubicBezTo>
                  <a:cubicBezTo>
                    <a:pt x="1904" y="9883"/>
                    <a:pt x="1889" y="9863"/>
                    <a:pt x="1882" y="9819"/>
                  </a:cubicBezTo>
                  <a:cubicBezTo>
                    <a:pt x="1976" y="9646"/>
                    <a:pt x="2101" y="9442"/>
                    <a:pt x="2195" y="9364"/>
                  </a:cubicBezTo>
                  <a:cubicBezTo>
                    <a:pt x="2255" y="9159"/>
                    <a:pt x="2253" y="9101"/>
                    <a:pt x="2225" y="9101"/>
                  </a:cubicBezTo>
                  <a:cubicBezTo>
                    <a:pt x="2188" y="9101"/>
                    <a:pt x="2104" y="9205"/>
                    <a:pt x="2057" y="9205"/>
                  </a:cubicBezTo>
                  <a:cubicBezTo>
                    <a:pt x="2037" y="9205"/>
                    <a:pt x="2023" y="9185"/>
                    <a:pt x="2023" y="9129"/>
                  </a:cubicBezTo>
                  <a:cubicBezTo>
                    <a:pt x="2258" y="8988"/>
                    <a:pt x="2070" y="8815"/>
                    <a:pt x="2117" y="8533"/>
                  </a:cubicBezTo>
                  <a:lnTo>
                    <a:pt x="2117" y="8533"/>
                  </a:lnTo>
                  <a:lnTo>
                    <a:pt x="2258" y="8596"/>
                  </a:lnTo>
                  <a:cubicBezTo>
                    <a:pt x="2619" y="7969"/>
                    <a:pt x="2054" y="8298"/>
                    <a:pt x="2430" y="7750"/>
                  </a:cubicBezTo>
                  <a:lnTo>
                    <a:pt x="2430" y="7750"/>
                  </a:lnTo>
                  <a:lnTo>
                    <a:pt x="2493" y="8079"/>
                  </a:lnTo>
                  <a:lnTo>
                    <a:pt x="2587" y="7765"/>
                  </a:lnTo>
                  <a:lnTo>
                    <a:pt x="2713" y="7891"/>
                  </a:lnTo>
                  <a:cubicBezTo>
                    <a:pt x="2760" y="7530"/>
                    <a:pt x="2854" y="7436"/>
                    <a:pt x="3073" y="7154"/>
                  </a:cubicBezTo>
                  <a:lnTo>
                    <a:pt x="3073" y="7154"/>
                  </a:lnTo>
                  <a:cubicBezTo>
                    <a:pt x="3068" y="7155"/>
                    <a:pt x="3062" y="7155"/>
                    <a:pt x="3057" y="7155"/>
                  </a:cubicBezTo>
                  <a:cubicBezTo>
                    <a:pt x="2928" y="7155"/>
                    <a:pt x="2876" y="6971"/>
                    <a:pt x="3042" y="6715"/>
                  </a:cubicBezTo>
                  <a:cubicBezTo>
                    <a:pt x="3082" y="6685"/>
                    <a:pt x="3107" y="6676"/>
                    <a:pt x="3124" y="6676"/>
                  </a:cubicBezTo>
                  <a:cubicBezTo>
                    <a:pt x="3152" y="6676"/>
                    <a:pt x="3157" y="6702"/>
                    <a:pt x="3170" y="6702"/>
                  </a:cubicBezTo>
                  <a:cubicBezTo>
                    <a:pt x="3186" y="6702"/>
                    <a:pt x="3214" y="6664"/>
                    <a:pt x="3308" y="6496"/>
                  </a:cubicBezTo>
                  <a:lnTo>
                    <a:pt x="3308" y="6496"/>
                  </a:lnTo>
                  <a:cubicBezTo>
                    <a:pt x="3324" y="6637"/>
                    <a:pt x="3371" y="6793"/>
                    <a:pt x="3152" y="6872"/>
                  </a:cubicBezTo>
                  <a:cubicBezTo>
                    <a:pt x="3183" y="6919"/>
                    <a:pt x="3183" y="7013"/>
                    <a:pt x="3199" y="7060"/>
                  </a:cubicBezTo>
                  <a:cubicBezTo>
                    <a:pt x="3418" y="6919"/>
                    <a:pt x="3528" y="6590"/>
                    <a:pt x="3637" y="6464"/>
                  </a:cubicBezTo>
                  <a:lnTo>
                    <a:pt x="3637" y="6464"/>
                  </a:lnTo>
                  <a:cubicBezTo>
                    <a:pt x="3590" y="6511"/>
                    <a:pt x="3543" y="6558"/>
                    <a:pt x="3496" y="6574"/>
                  </a:cubicBezTo>
                  <a:lnTo>
                    <a:pt x="3731" y="5947"/>
                  </a:lnTo>
                  <a:cubicBezTo>
                    <a:pt x="3752" y="5938"/>
                    <a:pt x="3767" y="5934"/>
                    <a:pt x="3779" y="5934"/>
                  </a:cubicBezTo>
                  <a:cubicBezTo>
                    <a:pt x="3831" y="5934"/>
                    <a:pt x="3810" y="6009"/>
                    <a:pt x="3810" y="6072"/>
                  </a:cubicBezTo>
                  <a:cubicBezTo>
                    <a:pt x="3873" y="5963"/>
                    <a:pt x="3888" y="5853"/>
                    <a:pt x="3998" y="5696"/>
                  </a:cubicBezTo>
                  <a:cubicBezTo>
                    <a:pt x="4061" y="5822"/>
                    <a:pt x="4155" y="5884"/>
                    <a:pt x="4029" y="6119"/>
                  </a:cubicBezTo>
                  <a:lnTo>
                    <a:pt x="4327" y="5587"/>
                  </a:lnTo>
                  <a:cubicBezTo>
                    <a:pt x="4375" y="5587"/>
                    <a:pt x="4532" y="5514"/>
                    <a:pt x="4590" y="5514"/>
                  </a:cubicBezTo>
                  <a:cubicBezTo>
                    <a:pt x="4608" y="5514"/>
                    <a:pt x="4617" y="5521"/>
                    <a:pt x="4609" y="5539"/>
                  </a:cubicBezTo>
                  <a:cubicBezTo>
                    <a:pt x="4766" y="5445"/>
                    <a:pt x="4860" y="5257"/>
                    <a:pt x="4985" y="5069"/>
                  </a:cubicBezTo>
                  <a:cubicBezTo>
                    <a:pt x="5111" y="4881"/>
                    <a:pt x="5252" y="4677"/>
                    <a:pt x="5440" y="4568"/>
                  </a:cubicBezTo>
                  <a:cubicBezTo>
                    <a:pt x="5456" y="4536"/>
                    <a:pt x="5471" y="4489"/>
                    <a:pt x="5534" y="4411"/>
                  </a:cubicBezTo>
                  <a:cubicBezTo>
                    <a:pt x="5706" y="4301"/>
                    <a:pt x="5895" y="4207"/>
                    <a:pt x="6067" y="4097"/>
                  </a:cubicBezTo>
                  <a:cubicBezTo>
                    <a:pt x="6255" y="3988"/>
                    <a:pt x="6427" y="3862"/>
                    <a:pt x="6600" y="3643"/>
                  </a:cubicBezTo>
                  <a:cubicBezTo>
                    <a:pt x="6600" y="3643"/>
                    <a:pt x="6678" y="3643"/>
                    <a:pt x="6772" y="3659"/>
                  </a:cubicBezTo>
                  <a:lnTo>
                    <a:pt x="6945" y="3674"/>
                  </a:lnTo>
                  <a:cubicBezTo>
                    <a:pt x="7258" y="3423"/>
                    <a:pt x="6474" y="3643"/>
                    <a:pt x="6992" y="3235"/>
                  </a:cubicBezTo>
                  <a:cubicBezTo>
                    <a:pt x="7106" y="3140"/>
                    <a:pt x="7175" y="3107"/>
                    <a:pt x="7219" y="3107"/>
                  </a:cubicBezTo>
                  <a:cubicBezTo>
                    <a:pt x="7316" y="3107"/>
                    <a:pt x="7296" y="3267"/>
                    <a:pt x="7404" y="3267"/>
                  </a:cubicBezTo>
                  <a:cubicBezTo>
                    <a:pt x="7408" y="3267"/>
                    <a:pt x="7411" y="3267"/>
                    <a:pt x="7415" y="3267"/>
                  </a:cubicBezTo>
                  <a:cubicBezTo>
                    <a:pt x="7478" y="3157"/>
                    <a:pt x="7587" y="3016"/>
                    <a:pt x="7713" y="2891"/>
                  </a:cubicBezTo>
                  <a:cubicBezTo>
                    <a:pt x="7854" y="2749"/>
                    <a:pt x="8042" y="2655"/>
                    <a:pt x="8277" y="2655"/>
                  </a:cubicBezTo>
                  <a:cubicBezTo>
                    <a:pt x="8167" y="2749"/>
                    <a:pt x="8042" y="2765"/>
                    <a:pt x="7932" y="2828"/>
                  </a:cubicBezTo>
                  <a:cubicBezTo>
                    <a:pt x="7932" y="2828"/>
                    <a:pt x="8026" y="2828"/>
                    <a:pt x="8105" y="2812"/>
                  </a:cubicBezTo>
                  <a:lnTo>
                    <a:pt x="8277" y="2812"/>
                  </a:lnTo>
                  <a:cubicBezTo>
                    <a:pt x="8011" y="3126"/>
                    <a:pt x="7760" y="3220"/>
                    <a:pt x="8073" y="3220"/>
                  </a:cubicBezTo>
                  <a:cubicBezTo>
                    <a:pt x="7995" y="3016"/>
                    <a:pt x="8277" y="2891"/>
                    <a:pt x="8559" y="2749"/>
                  </a:cubicBezTo>
                  <a:cubicBezTo>
                    <a:pt x="8841" y="2608"/>
                    <a:pt x="9123" y="2514"/>
                    <a:pt x="9076" y="2311"/>
                  </a:cubicBezTo>
                  <a:lnTo>
                    <a:pt x="9312" y="2311"/>
                  </a:lnTo>
                  <a:cubicBezTo>
                    <a:pt x="9249" y="2326"/>
                    <a:pt x="9249" y="2358"/>
                    <a:pt x="9186" y="2373"/>
                  </a:cubicBezTo>
                  <a:cubicBezTo>
                    <a:pt x="9210" y="2376"/>
                    <a:pt x="9232" y="2377"/>
                    <a:pt x="9252" y="2377"/>
                  </a:cubicBezTo>
                  <a:cubicBezTo>
                    <a:pt x="9617" y="2377"/>
                    <a:pt x="9419" y="1991"/>
                    <a:pt x="9938" y="1887"/>
                  </a:cubicBezTo>
                  <a:cubicBezTo>
                    <a:pt x="9970" y="1885"/>
                    <a:pt x="10000" y="1883"/>
                    <a:pt x="10028" y="1883"/>
                  </a:cubicBezTo>
                  <a:cubicBezTo>
                    <a:pt x="10167" y="1883"/>
                    <a:pt x="10249" y="1916"/>
                    <a:pt x="10158" y="1981"/>
                  </a:cubicBezTo>
                  <a:lnTo>
                    <a:pt x="10534" y="1793"/>
                  </a:lnTo>
                  <a:cubicBezTo>
                    <a:pt x="10555" y="1788"/>
                    <a:pt x="10571" y="1786"/>
                    <a:pt x="10585" y="1786"/>
                  </a:cubicBezTo>
                  <a:cubicBezTo>
                    <a:pt x="10633" y="1786"/>
                    <a:pt x="10633" y="1816"/>
                    <a:pt x="10595" y="1837"/>
                  </a:cubicBezTo>
                  <a:lnTo>
                    <a:pt x="10595" y="1837"/>
                  </a:lnTo>
                  <a:cubicBezTo>
                    <a:pt x="10650" y="1821"/>
                    <a:pt x="10738" y="1796"/>
                    <a:pt x="10832" y="1778"/>
                  </a:cubicBezTo>
                  <a:cubicBezTo>
                    <a:pt x="10989" y="1746"/>
                    <a:pt x="11145" y="1699"/>
                    <a:pt x="11145" y="1699"/>
                  </a:cubicBezTo>
                  <a:lnTo>
                    <a:pt x="11145" y="1715"/>
                  </a:lnTo>
                  <a:cubicBezTo>
                    <a:pt x="11224" y="1637"/>
                    <a:pt x="11428" y="1511"/>
                    <a:pt x="11522" y="1449"/>
                  </a:cubicBezTo>
                  <a:lnTo>
                    <a:pt x="11522" y="1449"/>
                  </a:lnTo>
                  <a:cubicBezTo>
                    <a:pt x="11694" y="1480"/>
                    <a:pt x="11443" y="1496"/>
                    <a:pt x="11490" y="1543"/>
                  </a:cubicBezTo>
                  <a:cubicBezTo>
                    <a:pt x="11490" y="1543"/>
                    <a:pt x="11584" y="1511"/>
                    <a:pt x="11663" y="1480"/>
                  </a:cubicBezTo>
                  <a:lnTo>
                    <a:pt x="11835" y="1401"/>
                  </a:lnTo>
                  <a:lnTo>
                    <a:pt x="11835" y="1401"/>
                  </a:lnTo>
                  <a:cubicBezTo>
                    <a:pt x="11992" y="1496"/>
                    <a:pt x="11710" y="1621"/>
                    <a:pt x="11459" y="1652"/>
                  </a:cubicBezTo>
                  <a:cubicBezTo>
                    <a:pt x="11565" y="1750"/>
                    <a:pt x="11634" y="1783"/>
                    <a:pt x="11694" y="1783"/>
                  </a:cubicBezTo>
                  <a:cubicBezTo>
                    <a:pt x="11821" y="1783"/>
                    <a:pt x="11904" y="1632"/>
                    <a:pt x="12207" y="1632"/>
                  </a:cubicBezTo>
                  <a:cubicBezTo>
                    <a:pt x="12286" y="1632"/>
                    <a:pt x="12380" y="1642"/>
                    <a:pt x="12493" y="1668"/>
                  </a:cubicBezTo>
                  <a:cubicBezTo>
                    <a:pt x="12493" y="1668"/>
                    <a:pt x="12415" y="1684"/>
                    <a:pt x="12321" y="1699"/>
                  </a:cubicBezTo>
                  <a:lnTo>
                    <a:pt x="12164" y="1746"/>
                  </a:lnTo>
                  <a:cubicBezTo>
                    <a:pt x="12399" y="1950"/>
                    <a:pt x="12650" y="1856"/>
                    <a:pt x="13026" y="1981"/>
                  </a:cubicBezTo>
                  <a:cubicBezTo>
                    <a:pt x="12948" y="1903"/>
                    <a:pt x="12258" y="1668"/>
                    <a:pt x="12634" y="1543"/>
                  </a:cubicBezTo>
                  <a:lnTo>
                    <a:pt x="12634" y="1543"/>
                  </a:lnTo>
                  <a:cubicBezTo>
                    <a:pt x="12666" y="1547"/>
                    <a:pt x="12701" y="1550"/>
                    <a:pt x="12739" y="1550"/>
                  </a:cubicBezTo>
                  <a:cubicBezTo>
                    <a:pt x="12831" y="1550"/>
                    <a:pt x="12944" y="1531"/>
                    <a:pt x="13089" y="1464"/>
                  </a:cubicBezTo>
                  <a:cubicBezTo>
                    <a:pt x="13099" y="1564"/>
                    <a:pt x="13185" y="1587"/>
                    <a:pt x="13310" y="1587"/>
                  </a:cubicBezTo>
                  <a:cubicBezTo>
                    <a:pt x="13383" y="1587"/>
                    <a:pt x="13468" y="1580"/>
                    <a:pt x="13559" y="1574"/>
                  </a:cubicBezTo>
                  <a:lnTo>
                    <a:pt x="13559" y="1574"/>
                  </a:lnTo>
                  <a:lnTo>
                    <a:pt x="13544" y="1778"/>
                  </a:lnTo>
                  <a:cubicBezTo>
                    <a:pt x="13810" y="1715"/>
                    <a:pt x="13794" y="1621"/>
                    <a:pt x="13967" y="1527"/>
                  </a:cubicBezTo>
                  <a:cubicBezTo>
                    <a:pt x="14265" y="1558"/>
                    <a:pt x="14327" y="1699"/>
                    <a:pt x="14390" y="1825"/>
                  </a:cubicBezTo>
                  <a:cubicBezTo>
                    <a:pt x="14436" y="1830"/>
                    <a:pt x="14470" y="1833"/>
                    <a:pt x="14496" y="1833"/>
                  </a:cubicBezTo>
                  <a:cubicBezTo>
                    <a:pt x="14752" y="1833"/>
                    <a:pt x="14115" y="1574"/>
                    <a:pt x="14656" y="1574"/>
                  </a:cubicBezTo>
                  <a:cubicBezTo>
                    <a:pt x="14814" y="1616"/>
                    <a:pt x="14955" y="1633"/>
                    <a:pt x="15098" y="1633"/>
                  </a:cubicBezTo>
                  <a:cubicBezTo>
                    <a:pt x="15326" y="1633"/>
                    <a:pt x="15561" y="1591"/>
                    <a:pt x="15879" y="1543"/>
                  </a:cubicBezTo>
                  <a:lnTo>
                    <a:pt x="15879" y="1543"/>
                  </a:lnTo>
                  <a:cubicBezTo>
                    <a:pt x="16161" y="1637"/>
                    <a:pt x="15816" y="1652"/>
                    <a:pt x="15910" y="1715"/>
                  </a:cubicBezTo>
                  <a:lnTo>
                    <a:pt x="16193" y="1590"/>
                  </a:lnTo>
                  <a:cubicBezTo>
                    <a:pt x="16255" y="1605"/>
                    <a:pt x="16240" y="1652"/>
                    <a:pt x="16224" y="1668"/>
                  </a:cubicBezTo>
                  <a:cubicBezTo>
                    <a:pt x="16443" y="1637"/>
                    <a:pt x="16255" y="1480"/>
                    <a:pt x="16616" y="1464"/>
                  </a:cubicBezTo>
                  <a:cubicBezTo>
                    <a:pt x="16635" y="1434"/>
                    <a:pt x="16663" y="1421"/>
                    <a:pt x="16700" y="1421"/>
                  </a:cubicBezTo>
                  <a:cubicBezTo>
                    <a:pt x="16871" y="1421"/>
                    <a:pt x="17217" y="1695"/>
                    <a:pt x="17550" y="1695"/>
                  </a:cubicBezTo>
                  <a:cubicBezTo>
                    <a:pt x="17621" y="1695"/>
                    <a:pt x="17692" y="1683"/>
                    <a:pt x="17760" y="1652"/>
                  </a:cubicBezTo>
                  <a:lnTo>
                    <a:pt x="17760" y="1652"/>
                  </a:lnTo>
                  <a:cubicBezTo>
                    <a:pt x="17870" y="1731"/>
                    <a:pt x="17697" y="1778"/>
                    <a:pt x="17729" y="1856"/>
                  </a:cubicBezTo>
                  <a:cubicBezTo>
                    <a:pt x="18356" y="1746"/>
                    <a:pt x="18262" y="1778"/>
                    <a:pt x="18779" y="1621"/>
                  </a:cubicBezTo>
                  <a:lnTo>
                    <a:pt x="19171" y="1778"/>
                  </a:lnTo>
                  <a:cubicBezTo>
                    <a:pt x="18889" y="1605"/>
                    <a:pt x="19280" y="1464"/>
                    <a:pt x="19641" y="1370"/>
                  </a:cubicBezTo>
                  <a:cubicBezTo>
                    <a:pt x="19547" y="1292"/>
                    <a:pt x="19453" y="1213"/>
                    <a:pt x="19390" y="1182"/>
                  </a:cubicBezTo>
                  <a:cubicBezTo>
                    <a:pt x="19390" y="1182"/>
                    <a:pt x="19547" y="1166"/>
                    <a:pt x="19688" y="1151"/>
                  </a:cubicBezTo>
                  <a:cubicBezTo>
                    <a:pt x="19829" y="1151"/>
                    <a:pt x="19970" y="1135"/>
                    <a:pt x="19970" y="1135"/>
                  </a:cubicBezTo>
                  <a:lnTo>
                    <a:pt x="19970" y="1135"/>
                  </a:lnTo>
                  <a:cubicBezTo>
                    <a:pt x="20033" y="1182"/>
                    <a:pt x="19954" y="1245"/>
                    <a:pt x="19860" y="1307"/>
                  </a:cubicBezTo>
                  <a:cubicBezTo>
                    <a:pt x="19907" y="1292"/>
                    <a:pt x="19939" y="1292"/>
                    <a:pt x="19970" y="1276"/>
                  </a:cubicBezTo>
                  <a:lnTo>
                    <a:pt x="19970" y="1276"/>
                  </a:lnTo>
                  <a:cubicBezTo>
                    <a:pt x="20158" y="1386"/>
                    <a:pt x="20033" y="1480"/>
                    <a:pt x="19876" y="1558"/>
                  </a:cubicBezTo>
                  <a:cubicBezTo>
                    <a:pt x="19813" y="1511"/>
                    <a:pt x="19766" y="1464"/>
                    <a:pt x="19704" y="1417"/>
                  </a:cubicBezTo>
                  <a:cubicBezTo>
                    <a:pt x="19547" y="1511"/>
                    <a:pt x="19421" y="1637"/>
                    <a:pt x="19437" y="1746"/>
                  </a:cubicBezTo>
                  <a:cubicBezTo>
                    <a:pt x="19468" y="1731"/>
                    <a:pt x="19531" y="1715"/>
                    <a:pt x="19610" y="1715"/>
                  </a:cubicBezTo>
                  <a:cubicBezTo>
                    <a:pt x="19578" y="1746"/>
                    <a:pt x="19547" y="1762"/>
                    <a:pt x="19563" y="1793"/>
                  </a:cubicBezTo>
                  <a:cubicBezTo>
                    <a:pt x="19565" y="1796"/>
                    <a:pt x="19570" y="1797"/>
                    <a:pt x="19575" y="1797"/>
                  </a:cubicBezTo>
                  <a:cubicBezTo>
                    <a:pt x="19601" y="1797"/>
                    <a:pt x="19658" y="1769"/>
                    <a:pt x="19735" y="1731"/>
                  </a:cubicBezTo>
                  <a:lnTo>
                    <a:pt x="19813" y="1966"/>
                  </a:lnTo>
                  <a:lnTo>
                    <a:pt x="19860" y="1887"/>
                  </a:lnTo>
                  <a:cubicBezTo>
                    <a:pt x="19860" y="1887"/>
                    <a:pt x="20017" y="1950"/>
                    <a:pt x="20174" y="2013"/>
                  </a:cubicBezTo>
                  <a:lnTo>
                    <a:pt x="20487" y="2138"/>
                  </a:lnTo>
                  <a:cubicBezTo>
                    <a:pt x="20613" y="2122"/>
                    <a:pt x="20738" y="2091"/>
                    <a:pt x="20879" y="2060"/>
                  </a:cubicBezTo>
                  <a:cubicBezTo>
                    <a:pt x="21005" y="2028"/>
                    <a:pt x="21146" y="2013"/>
                    <a:pt x="21287" y="2013"/>
                  </a:cubicBezTo>
                  <a:cubicBezTo>
                    <a:pt x="21328" y="2008"/>
                    <a:pt x="21371" y="2006"/>
                    <a:pt x="21414" y="2006"/>
                  </a:cubicBezTo>
                  <a:cubicBezTo>
                    <a:pt x="21520" y="2006"/>
                    <a:pt x="21630" y="2017"/>
                    <a:pt x="21741" y="2028"/>
                  </a:cubicBezTo>
                  <a:cubicBezTo>
                    <a:pt x="21914" y="2060"/>
                    <a:pt x="22086" y="2107"/>
                    <a:pt x="22274" y="2185"/>
                  </a:cubicBezTo>
                  <a:cubicBezTo>
                    <a:pt x="22023" y="2232"/>
                    <a:pt x="22102" y="2389"/>
                    <a:pt x="22008" y="2546"/>
                  </a:cubicBezTo>
                  <a:cubicBezTo>
                    <a:pt x="21961" y="2405"/>
                    <a:pt x="21820" y="2358"/>
                    <a:pt x="21647" y="2311"/>
                  </a:cubicBezTo>
                  <a:cubicBezTo>
                    <a:pt x="21482" y="2296"/>
                    <a:pt x="21302" y="2266"/>
                    <a:pt x="21136" y="2195"/>
                  </a:cubicBezTo>
                  <a:lnTo>
                    <a:pt x="21136" y="2195"/>
                  </a:lnTo>
                  <a:cubicBezTo>
                    <a:pt x="21296" y="2270"/>
                    <a:pt x="21221" y="2343"/>
                    <a:pt x="21161" y="2358"/>
                  </a:cubicBezTo>
                  <a:lnTo>
                    <a:pt x="21271" y="2358"/>
                  </a:lnTo>
                  <a:cubicBezTo>
                    <a:pt x="21334" y="2373"/>
                    <a:pt x="21428" y="2389"/>
                    <a:pt x="21506" y="2405"/>
                  </a:cubicBezTo>
                  <a:cubicBezTo>
                    <a:pt x="21600" y="2405"/>
                    <a:pt x="21679" y="2436"/>
                    <a:pt x="21741" y="2452"/>
                  </a:cubicBezTo>
                  <a:cubicBezTo>
                    <a:pt x="21804" y="2467"/>
                    <a:pt x="21851" y="2467"/>
                    <a:pt x="21851" y="2467"/>
                  </a:cubicBezTo>
                  <a:cubicBezTo>
                    <a:pt x="21757" y="2593"/>
                    <a:pt x="21914" y="2640"/>
                    <a:pt x="22055" y="2796"/>
                  </a:cubicBezTo>
                  <a:cubicBezTo>
                    <a:pt x="22063" y="2704"/>
                    <a:pt x="22110" y="2669"/>
                    <a:pt x="22180" y="2669"/>
                  </a:cubicBezTo>
                  <a:cubicBezTo>
                    <a:pt x="22370" y="2669"/>
                    <a:pt x="22730" y="2927"/>
                    <a:pt x="22948" y="2985"/>
                  </a:cubicBezTo>
                  <a:cubicBezTo>
                    <a:pt x="22925" y="3032"/>
                    <a:pt x="22885" y="3071"/>
                    <a:pt x="22815" y="3071"/>
                  </a:cubicBezTo>
                  <a:cubicBezTo>
                    <a:pt x="22744" y="3071"/>
                    <a:pt x="22643" y="3032"/>
                    <a:pt x="22494" y="2922"/>
                  </a:cubicBezTo>
                  <a:lnTo>
                    <a:pt x="22494" y="2922"/>
                  </a:lnTo>
                  <a:cubicBezTo>
                    <a:pt x="22581" y="3083"/>
                    <a:pt x="22700" y="3112"/>
                    <a:pt x="22825" y="3112"/>
                  </a:cubicBezTo>
                  <a:cubicBezTo>
                    <a:pt x="22894" y="3112"/>
                    <a:pt x="22964" y="3103"/>
                    <a:pt x="23033" y="3103"/>
                  </a:cubicBezTo>
                  <a:cubicBezTo>
                    <a:pt x="23155" y="3103"/>
                    <a:pt x="23271" y="3131"/>
                    <a:pt x="23356" y="3282"/>
                  </a:cubicBezTo>
                  <a:cubicBezTo>
                    <a:pt x="23295" y="3246"/>
                    <a:pt x="23263" y="3210"/>
                    <a:pt x="23222" y="3210"/>
                  </a:cubicBezTo>
                  <a:cubicBezTo>
                    <a:pt x="23210" y="3210"/>
                    <a:pt x="23197" y="3213"/>
                    <a:pt x="23183" y="3220"/>
                  </a:cubicBezTo>
                  <a:cubicBezTo>
                    <a:pt x="23403" y="3251"/>
                    <a:pt x="23779" y="3612"/>
                    <a:pt x="23638" y="3612"/>
                  </a:cubicBezTo>
                  <a:lnTo>
                    <a:pt x="23559" y="3565"/>
                  </a:lnTo>
                  <a:lnTo>
                    <a:pt x="23559" y="3565"/>
                  </a:lnTo>
                  <a:cubicBezTo>
                    <a:pt x="23969" y="3872"/>
                    <a:pt x="24774" y="4643"/>
                    <a:pt x="25084" y="4643"/>
                  </a:cubicBezTo>
                  <a:cubicBezTo>
                    <a:pt x="25106" y="4643"/>
                    <a:pt x="25126" y="4639"/>
                    <a:pt x="25143" y="4630"/>
                  </a:cubicBezTo>
                  <a:lnTo>
                    <a:pt x="25143" y="4630"/>
                  </a:lnTo>
                  <a:cubicBezTo>
                    <a:pt x="25111" y="4646"/>
                    <a:pt x="24860" y="4787"/>
                    <a:pt x="24798" y="4803"/>
                  </a:cubicBezTo>
                  <a:cubicBezTo>
                    <a:pt x="24798" y="4803"/>
                    <a:pt x="25143" y="4834"/>
                    <a:pt x="25487" y="4866"/>
                  </a:cubicBezTo>
                  <a:cubicBezTo>
                    <a:pt x="25848" y="4897"/>
                    <a:pt x="26193" y="4944"/>
                    <a:pt x="26193" y="4944"/>
                  </a:cubicBezTo>
                  <a:cubicBezTo>
                    <a:pt x="26000" y="5021"/>
                    <a:pt x="25892" y="5455"/>
                    <a:pt x="25609" y="5455"/>
                  </a:cubicBezTo>
                  <a:cubicBezTo>
                    <a:pt x="25547" y="5455"/>
                    <a:pt x="25476" y="5434"/>
                    <a:pt x="25393" y="5383"/>
                  </a:cubicBezTo>
                  <a:lnTo>
                    <a:pt x="25393" y="5383"/>
                  </a:lnTo>
                  <a:cubicBezTo>
                    <a:pt x="25472" y="5508"/>
                    <a:pt x="25581" y="5665"/>
                    <a:pt x="25848" y="5837"/>
                  </a:cubicBezTo>
                  <a:cubicBezTo>
                    <a:pt x="25806" y="5754"/>
                    <a:pt x="25889" y="5496"/>
                    <a:pt x="25985" y="5496"/>
                  </a:cubicBezTo>
                  <a:cubicBezTo>
                    <a:pt x="25996" y="5496"/>
                    <a:pt x="26008" y="5500"/>
                    <a:pt x="26020" y="5508"/>
                  </a:cubicBezTo>
                  <a:cubicBezTo>
                    <a:pt x="26098" y="5943"/>
                    <a:pt x="26099" y="5793"/>
                    <a:pt x="26267" y="6263"/>
                  </a:cubicBezTo>
                  <a:lnTo>
                    <a:pt x="26267" y="6263"/>
                  </a:lnTo>
                  <a:cubicBezTo>
                    <a:pt x="26243" y="6176"/>
                    <a:pt x="26377" y="6091"/>
                    <a:pt x="26516" y="6091"/>
                  </a:cubicBezTo>
                  <a:cubicBezTo>
                    <a:pt x="26593" y="6091"/>
                    <a:pt x="26672" y="6117"/>
                    <a:pt x="26726" y="6182"/>
                  </a:cubicBezTo>
                  <a:cubicBezTo>
                    <a:pt x="26667" y="6182"/>
                    <a:pt x="26510" y="6404"/>
                    <a:pt x="26427" y="6404"/>
                  </a:cubicBezTo>
                  <a:cubicBezTo>
                    <a:pt x="26425" y="6404"/>
                    <a:pt x="26423" y="6404"/>
                    <a:pt x="26421" y="6404"/>
                  </a:cubicBezTo>
                  <a:lnTo>
                    <a:pt x="26421" y="6404"/>
                  </a:lnTo>
                  <a:lnTo>
                    <a:pt x="27019" y="6564"/>
                  </a:lnTo>
                  <a:lnTo>
                    <a:pt x="27019" y="6564"/>
                  </a:lnTo>
                  <a:cubicBezTo>
                    <a:pt x="27017" y="6564"/>
                    <a:pt x="27014" y="6564"/>
                    <a:pt x="27011" y="6564"/>
                  </a:cubicBezTo>
                  <a:cubicBezTo>
                    <a:pt x="26898" y="6564"/>
                    <a:pt x="26835" y="6777"/>
                    <a:pt x="26835" y="6903"/>
                  </a:cubicBezTo>
                  <a:cubicBezTo>
                    <a:pt x="26835" y="6898"/>
                    <a:pt x="26837" y="6896"/>
                    <a:pt x="26841" y="6896"/>
                  </a:cubicBezTo>
                  <a:cubicBezTo>
                    <a:pt x="26859" y="6896"/>
                    <a:pt x="26926" y="6965"/>
                    <a:pt x="26992" y="7044"/>
                  </a:cubicBezTo>
                  <a:cubicBezTo>
                    <a:pt x="27086" y="7154"/>
                    <a:pt x="27165" y="7295"/>
                    <a:pt x="27212" y="7342"/>
                  </a:cubicBezTo>
                  <a:lnTo>
                    <a:pt x="27149" y="7107"/>
                  </a:lnTo>
                  <a:lnTo>
                    <a:pt x="27149" y="7107"/>
                  </a:lnTo>
                  <a:cubicBezTo>
                    <a:pt x="27306" y="7373"/>
                    <a:pt x="27494" y="7405"/>
                    <a:pt x="27666" y="7483"/>
                  </a:cubicBezTo>
                  <a:cubicBezTo>
                    <a:pt x="27854" y="7561"/>
                    <a:pt x="28058" y="7624"/>
                    <a:pt x="28168" y="7938"/>
                  </a:cubicBezTo>
                  <a:cubicBezTo>
                    <a:pt x="28149" y="7928"/>
                    <a:pt x="28120" y="7923"/>
                    <a:pt x="28086" y="7923"/>
                  </a:cubicBezTo>
                  <a:cubicBezTo>
                    <a:pt x="27944" y="7923"/>
                    <a:pt x="27713" y="8008"/>
                    <a:pt x="27776" y="8235"/>
                  </a:cubicBezTo>
                  <a:cubicBezTo>
                    <a:pt x="27901" y="8267"/>
                    <a:pt x="28136" y="8345"/>
                    <a:pt x="28403" y="8486"/>
                  </a:cubicBezTo>
                  <a:cubicBezTo>
                    <a:pt x="28544" y="8549"/>
                    <a:pt x="28669" y="8643"/>
                    <a:pt x="28779" y="8768"/>
                  </a:cubicBezTo>
                  <a:cubicBezTo>
                    <a:pt x="28889" y="8878"/>
                    <a:pt x="28998" y="9004"/>
                    <a:pt x="29061" y="9145"/>
                  </a:cubicBezTo>
                  <a:lnTo>
                    <a:pt x="28983" y="9270"/>
                  </a:lnTo>
                  <a:cubicBezTo>
                    <a:pt x="28983" y="9270"/>
                    <a:pt x="29030" y="9380"/>
                    <a:pt x="29093" y="9489"/>
                  </a:cubicBezTo>
                  <a:cubicBezTo>
                    <a:pt x="29133" y="9584"/>
                    <a:pt x="29162" y="9679"/>
                    <a:pt x="29179" y="9703"/>
                  </a:cubicBezTo>
                  <a:lnTo>
                    <a:pt x="29179" y="9703"/>
                  </a:lnTo>
                  <a:cubicBezTo>
                    <a:pt x="29022" y="9576"/>
                    <a:pt x="28775" y="9345"/>
                    <a:pt x="28528" y="9129"/>
                  </a:cubicBezTo>
                  <a:cubicBezTo>
                    <a:pt x="28262" y="8894"/>
                    <a:pt x="28011" y="8674"/>
                    <a:pt x="27839" y="8533"/>
                  </a:cubicBezTo>
                  <a:lnTo>
                    <a:pt x="27839" y="8533"/>
                  </a:lnTo>
                  <a:cubicBezTo>
                    <a:pt x="27839" y="8768"/>
                    <a:pt x="27760" y="8627"/>
                    <a:pt x="27854" y="8941"/>
                  </a:cubicBezTo>
                  <a:cubicBezTo>
                    <a:pt x="27842" y="8968"/>
                    <a:pt x="27828" y="8980"/>
                    <a:pt x="27813" y="8980"/>
                  </a:cubicBezTo>
                  <a:cubicBezTo>
                    <a:pt x="27751" y="8980"/>
                    <a:pt x="27673" y="8784"/>
                    <a:pt x="27635" y="8721"/>
                  </a:cubicBezTo>
                  <a:lnTo>
                    <a:pt x="27635" y="8721"/>
                  </a:lnTo>
                  <a:cubicBezTo>
                    <a:pt x="27635" y="8721"/>
                    <a:pt x="27650" y="8768"/>
                    <a:pt x="27666" y="8831"/>
                  </a:cubicBezTo>
                  <a:cubicBezTo>
                    <a:pt x="27682" y="8909"/>
                    <a:pt x="27697" y="9004"/>
                    <a:pt x="27713" y="9098"/>
                  </a:cubicBezTo>
                  <a:cubicBezTo>
                    <a:pt x="27729" y="9192"/>
                    <a:pt x="27745" y="9286"/>
                    <a:pt x="27760" y="9348"/>
                  </a:cubicBezTo>
                  <a:cubicBezTo>
                    <a:pt x="27760" y="9427"/>
                    <a:pt x="27776" y="9474"/>
                    <a:pt x="27776" y="9474"/>
                  </a:cubicBezTo>
                  <a:cubicBezTo>
                    <a:pt x="27786" y="9470"/>
                    <a:pt x="27795" y="9469"/>
                    <a:pt x="27805" y="9469"/>
                  </a:cubicBezTo>
                  <a:cubicBezTo>
                    <a:pt x="27886" y="9469"/>
                    <a:pt x="27956" y="9584"/>
                    <a:pt x="28027" y="9725"/>
                  </a:cubicBezTo>
                  <a:cubicBezTo>
                    <a:pt x="28086" y="9858"/>
                    <a:pt x="28146" y="9992"/>
                    <a:pt x="28218" y="9992"/>
                  </a:cubicBezTo>
                  <a:cubicBezTo>
                    <a:pt x="28222" y="9992"/>
                    <a:pt x="28226" y="9992"/>
                    <a:pt x="28230" y="9991"/>
                  </a:cubicBezTo>
                  <a:cubicBezTo>
                    <a:pt x="28230" y="9991"/>
                    <a:pt x="28152" y="9772"/>
                    <a:pt x="28058" y="9568"/>
                  </a:cubicBezTo>
                  <a:cubicBezTo>
                    <a:pt x="28011" y="9458"/>
                    <a:pt x="27964" y="9364"/>
                    <a:pt x="27933" y="9286"/>
                  </a:cubicBezTo>
                  <a:cubicBezTo>
                    <a:pt x="27901" y="9223"/>
                    <a:pt x="27870" y="9176"/>
                    <a:pt x="27870" y="9176"/>
                  </a:cubicBezTo>
                  <a:cubicBezTo>
                    <a:pt x="27888" y="9167"/>
                    <a:pt x="27908" y="9163"/>
                    <a:pt x="27931" y="9163"/>
                  </a:cubicBezTo>
                  <a:cubicBezTo>
                    <a:pt x="28029" y="9163"/>
                    <a:pt x="28166" y="9243"/>
                    <a:pt x="28293" y="9395"/>
                  </a:cubicBezTo>
                  <a:cubicBezTo>
                    <a:pt x="28356" y="9489"/>
                    <a:pt x="28434" y="9599"/>
                    <a:pt x="28497" y="9725"/>
                  </a:cubicBezTo>
                  <a:cubicBezTo>
                    <a:pt x="28544" y="9850"/>
                    <a:pt x="28575" y="10007"/>
                    <a:pt x="28591" y="10148"/>
                  </a:cubicBezTo>
                  <a:cubicBezTo>
                    <a:pt x="28574" y="10189"/>
                    <a:pt x="28540" y="10204"/>
                    <a:pt x="28497" y="10204"/>
                  </a:cubicBezTo>
                  <a:cubicBezTo>
                    <a:pt x="28385" y="10204"/>
                    <a:pt x="28215" y="10100"/>
                    <a:pt x="28160" y="10100"/>
                  </a:cubicBezTo>
                  <a:cubicBezTo>
                    <a:pt x="28157" y="10100"/>
                    <a:pt x="28154" y="10100"/>
                    <a:pt x="28152" y="10101"/>
                  </a:cubicBezTo>
                  <a:cubicBezTo>
                    <a:pt x="28246" y="10163"/>
                    <a:pt x="28340" y="10634"/>
                    <a:pt x="28293" y="10696"/>
                  </a:cubicBezTo>
                  <a:lnTo>
                    <a:pt x="28168" y="10461"/>
                  </a:lnTo>
                  <a:lnTo>
                    <a:pt x="28168" y="10461"/>
                  </a:lnTo>
                  <a:cubicBezTo>
                    <a:pt x="28105" y="10775"/>
                    <a:pt x="28481" y="10963"/>
                    <a:pt x="28293" y="11355"/>
                  </a:cubicBezTo>
                  <a:cubicBezTo>
                    <a:pt x="28277" y="11496"/>
                    <a:pt x="28011" y="11747"/>
                    <a:pt x="28136" y="11778"/>
                  </a:cubicBezTo>
                  <a:cubicBezTo>
                    <a:pt x="28277" y="11656"/>
                    <a:pt x="28590" y="11591"/>
                    <a:pt x="28856" y="11591"/>
                  </a:cubicBezTo>
                  <a:cubicBezTo>
                    <a:pt x="29037" y="11591"/>
                    <a:pt x="29195" y="11621"/>
                    <a:pt x="29265" y="11684"/>
                  </a:cubicBezTo>
                  <a:cubicBezTo>
                    <a:pt x="29249" y="11715"/>
                    <a:pt x="29202" y="11903"/>
                    <a:pt x="29124" y="12107"/>
                  </a:cubicBezTo>
                  <a:cubicBezTo>
                    <a:pt x="29045" y="12295"/>
                    <a:pt x="28936" y="12515"/>
                    <a:pt x="28873" y="12577"/>
                  </a:cubicBezTo>
                  <a:cubicBezTo>
                    <a:pt x="28841" y="12612"/>
                    <a:pt x="28809" y="12626"/>
                    <a:pt x="28777" y="12626"/>
                  </a:cubicBezTo>
                  <a:cubicBezTo>
                    <a:pt x="28635" y="12626"/>
                    <a:pt x="28500" y="12342"/>
                    <a:pt x="28366" y="12342"/>
                  </a:cubicBezTo>
                  <a:cubicBezTo>
                    <a:pt x="28342" y="12342"/>
                    <a:pt x="28317" y="12351"/>
                    <a:pt x="28293" y="12374"/>
                  </a:cubicBezTo>
                  <a:cubicBezTo>
                    <a:pt x="28356" y="12389"/>
                    <a:pt x="28403" y="12515"/>
                    <a:pt x="28434" y="12577"/>
                  </a:cubicBezTo>
                  <a:cubicBezTo>
                    <a:pt x="28413" y="12624"/>
                    <a:pt x="28387" y="12631"/>
                    <a:pt x="28362" y="12631"/>
                  </a:cubicBezTo>
                  <a:cubicBezTo>
                    <a:pt x="28351" y="12631"/>
                    <a:pt x="28340" y="12630"/>
                    <a:pt x="28330" y="12630"/>
                  </a:cubicBezTo>
                  <a:cubicBezTo>
                    <a:pt x="28292" y="12630"/>
                    <a:pt x="28262" y="12647"/>
                    <a:pt x="28262" y="12812"/>
                  </a:cubicBezTo>
                  <a:cubicBezTo>
                    <a:pt x="28406" y="12868"/>
                    <a:pt x="28291" y="13151"/>
                    <a:pt x="28306" y="13151"/>
                  </a:cubicBezTo>
                  <a:cubicBezTo>
                    <a:pt x="28312" y="13151"/>
                    <a:pt x="28341" y="13102"/>
                    <a:pt x="28419" y="12969"/>
                  </a:cubicBezTo>
                  <a:lnTo>
                    <a:pt x="28419" y="12969"/>
                  </a:lnTo>
                  <a:cubicBezTo>
                    <a:pt x="28434" y="13283"/>
                    <a:pt x="28309" y="13283"/>
                    <a:pt x="28262" y="13643"/>
                  </a:cubicBezTo>
                  <a:cubicBezTo>
                    <a:pt x="28274" y="13635"/>
                    <a:pt x="28286" y="13632"/>
                    <a:pt x="28299" y="13632"/>
                  </a:cubicBezTo>
                  <a:cubicBezTo>
                    <a:pt x="28443" y="13632"/>
                    <a:pt x="28651" y="14078"/>
                    <a:pt x="28622" y="14380"/>
                  </a:cubicBezTo>
                  <a:cubicBezTo>
                    <a:pt x="28611" y="14373"/>
                    <a:pt x="28598" y="14369"/>
                    <a:pt x="28583" y="14369"/>
                  </a:cubicBezTo>
                  <a:cubicBezTo>
                    <a:pt x="28535" y="14369"/>
                    <a:pt x="28474" y="14403"/>
                    <a:pt x="28450" y="14427"/>
                  </a:cubicBezTo>
                  <a:cubicBezTo>
                    <a:pt x="28356" y="14725"/>
                    <a:pt x="28262" y="14960"/>
                    <a:pt x="28152" y="15179"/>
                  </a:cubicBezTo>
                  <a:cubicBezTo>
                    <a:pt x="28042" y="15399"/>
                    <a:pt x="27964" y="15602"/>
                    <a:pt x="27839" y="15885"/>
                  </a:cubicBezTo>
                  <a:cubicBezTo>
                    <a:pt x="27790" y="15909"/>
                    <a:pt x="27676" y="16055"/>
                    <a:pt x="27612" y="16055"/>
                  </a:cubicBezTo>
                  <a:cubicBezTo>
                    <a:pt x="27594" y="16055"/>
                    <a:pt x="27579" y="16042"/>
                    <a:pt x="27572" y="16010"/>
                  </a:cubicBezTo>
                  <a:lnTo>
                    <a:pt x="27572" y="16010"/>
                  </a:lnTo>
                  <a:cubicBezTo>
                    <a:pt x="27572" y="16104"/>
                    <a:pt x="27603" y="16198"/>
                    <a:pt x="27541" y="16370"/>
                  </a:cubicBezTo>
                  <a:cubicBezTo>
                    <a:pt x="27491" y="16412"/>
                    <a:pt x="27462" y="16429"/>
                    <a:pt x="27446" y="16429"/>
                  </a:cubicBezTo>
                  <a:cubicBezTo>
                    <a:pt x="27380" y="16429"/>
                    <a:pt x="27561" y="16121"/>
                    <a:pt x="27452" y="16121"/>
                  </a:cubicBezTo>
                  <a:cubicBezTo>
                    <a:pt x="27433" y="16121"/>
                    <a:pt x="27406" y="16130"/>
                    <a:pt x="27368" y="16151"/>
                  </a:cubicBezTo>
                  <a:cubicBezTo>
                    <a:pt x="27478" y="16214"/>
                    <a:pt x="27353" y="16637"/>
                    <a:pt x="27290" y="16903"/>
                  </a:cubicBezTo>
                  <a:cubicBezTo>
                    <a:pt x="27384" y="16903"/>
                    <a:pt x="27462" y="16778"/>
                    <a:pt x="27525" y="16606"/>
                  </a:cubicBezTo>
                  <a:cubicBezTo>
                    <a:pt x="27572" y="16449"/>
                    <a:pt x="27588" y="16245"/>
                    <a:pt x="27603" y="16104"/>
                  </a:cubicBezTo>
                  <a:cubicBezTo>
                    <a:pt x="27839" y="16198"/>
                    <a:pt x="27933" y="16747"/>
                    <a:pt x="27729" y="17358"/>
                  </a:cubicBezTo>
                  <a:cubicBezTo>
                    <a:pt x="27655" y="17566"/>
                    <a:pt x="27599" y="17619"/>
                    <a:pt x="27558" y="17619"/>
                  </a:cubicBezTo>
                  <a:cubicBezTo>
                    <a:pt x="27516" y="17619"/>
                    <a:pt x="27491" y="17561"/>
                    <a:pt x="27482" y="17561"/>
                  </a:cubicBezTo>
                  <a:cubicBezTo>
                    <a:pt x="27479" y="17561"/>
                    <a:pt x="27478" y="17566"/>
                    <a:pt x="27478" y="17577"/>
                  </a:cubicBezTo>
                  <a:cubicBezTo>
                    <a:pt x="27227" y="17985"/>
                    <a:pt x="27227" y="18220"/>
                    <a:pt x="27212" y="18424"/>
                  </a:cubicBezTo>
                  <a:cubicBezTo>
                    <a:pt x="27196" y="18628"/>
                    <a:pt x="27180" y="18816"/>
                    <a:pt x="26882" y="19098"/>
                  </a:cubicBezTo>
                  <a:cubicBezTo>
                    <a:pt x="26823" y="19132"/>
                    <a:pt x="26776" y="19146"/>
                    <a:pt x="26738" y="19146"/>
                  </a:cubicBezTo>
                  <a:cubicBezTo>
                    <a:pt x="26585" y="19146"/>
                    <a:pt x="26575" y="18925"/>
                    <a:pt x="26475" y="18925"/>
                  </a:cubicBezTo>
                  <a:cubicBezTo>
                    <a:pt x="26647" y="18549"/>
                    <a:pt x="26898" y="18455"/>
                    <a:pt x="27024" y="18204"/>
                  </a:cubicBezTo>
                  <a:lnTo>
                    <a:pt x="27024" y="18204"/>
                  </a:lnTo>
                  <a:lnTo>
                    <a:pt x="26788" y="18471"/>
                  </a:lnTo>
                  <a:cubicBezTo>
                    <a:pt x="26804" y="18330"/>
                    <a:pt x="26914" y="18079"/>
                    <a:pt x="27024" y="17969"/>
                  </a:cubicBezTo>
                  <a:lnTo>
                    <a:pt x="27024" y="17969"/>
                  </a:lnTo>
                  <a:cubicBezTo>
                    <a:pt x="26898" y="18048"/>
                    <a:pt x="26694" y="18377"/>
                    <a:pt x="26444" y="18753"/>
                  </a:cubicBezTo>
                  <a:cubicBezTo>
                    <a:pt x="26193" y="19129"/>
                    <a:pt x="25895" y="19552"/>
                    <a:pt x="25628" y="19787"/>
                  </a:cubicBezTo>
                  <a:cubicBezTo>
                    <a:pt x="25586" y="19901"/>
                    <a:pt x="25505" y="20092"/>
                    <a:pt x="25583" y="20092"/>
                  </a:cubicBezTo>
                  <a:cubicBezTo>
                    <a:pt x="25591" y="20092"/>
                    <a:pt x="25601" y="20090"/>
                    <a:pt x="25613" y="20085"/>
                  </a:cubicBezTo>
                  <a:lnTo>
                    <a:pt x="25738" y="19897"/>
                  </a:lnTo>
                  <a:cubicBezTo>
                    <a:pt x="25757" y="19890"/>
                    <a:pt x="25772" y="19886"/>
                    <a:pt x="25784" y="19886"/>
                  </a:cubicBezTo>
                  <a:cubicBezTo>
                    <a:pt x="25896" y="19886"/>
                    <a:pt x="25702" y="20203"/>
                    <a:pt x="25764" y="20203"/>
                  </a:cubicBezTo>
                  <a:cubicBezTo>
                    <a:pt x="25776" y="20203"/>
                    <a:pt x="25797" y="20192"/>
                    <a:pt x="25832" y="20164"/>
                  </a:cubicBezTo>
                  <a:lnTo>
                    <a:pt x="25832" y="20164"/>
                  </a:lnTo>
                  <a:cubicBezTo>
                    <a:pt x="25707" y="20461"/>
                    <a:pt x="25597" y="20822"/>
                    <a:pt x="25221" y="21104"/>
                  </a:cubicBezTo>
                  <a:lnTo>
                    <a:pt x="25043" y="21045"/>
                  </a:lnTo>
                  <a:lnTo>
                    <a:pt x="25043" y="21045"/>
                  </a:lnTo>
                  <a:cubicBezTo>
                    <a:pt x="25045" y="21045"/>
                    <a:pt x="25046" y="21045"/>
                    <a:pt x="25048" y="21045"/>
                  </a:cubicBezTo>
                  <a:cubicBezTo>
                    <a:pt x="25113" y="21045"/>
                    <a:pt x="25296" y="20907"/>
                    <a:pt x="25353" y="20795"/>
                  </a:cubicBezTo>
                  <a:lnTo>
                    <a:pt x="25353" y="20795"/>
                  </a:lnTo>
                  <a:cubicBezTo>
                    <a:pt x="25306" y="20880"/>
                    <a:pt x="25148" y="20954"/>
                    <a:pt x="25017" y="21041"/>
                  </a:cubicBezTo>
                  <a:cubicBezTo>
                    <a:pt x="24860" y="21135"/>
                    <a:pt x="24735" y="21245"/>
                    <a:pt x="24735" y="21402"/>
                  </a:cubicBezTo>
                  <a:cubicBezTo>
                    <a:pt x="24735" y="21402"/>
                    <a:pt x="24813" y="21371"/>
                    <a:pt x="24892" y="21339"/>
                  </a:cubicBezTo>
                  <a:lnTo>
                    <a:pt x="25049" y="21277"/>
                  </a:lnTo>
                  <a:lnTo>
                    <a:pt x="25049" y="21277"/>
                  </a:lnTo>
                  <a:cubicBezTo>
                    <a:pt x="24892" y="21559"/>
                    <a:pt x="24735" y="21982"/>
                    <a:pt x="24375" y="22201"/>
                  </a:cubicBezTo>
                  <a:cubicBezTo>
                    <a:pt x="24395" y="22202"/>
                    <a:pt x="24412" y="22203"/>
                    <a:pt x="24428" y="22203"/>
                  </a:cubicBezTo>
                  <a:cubicBezTo>
                    <a:pt x="24613" y="22203"/>
                    <a:pt x="24465" y="22121"/>
                    <a:pt x="24798" y="22092"/>
                  </a:cubicBezTo>
                  <a:cubicBezTo>
                    <a:pt x="24457" y="22077"/>
                    <a:pt x="25449" y="21458"/>
                    <a:pt x="25145" y="21458"/>
                  </a:cubicBezTo>
                  <a:cubicBezTo>
                    <a:pt x="25140" y="21458"/>
                    <a:pt x="25136" y="21459"/>
                    <a:pt x="25131" y="21459"/>
                  </a:cubicBezTo>
                  <a:lnTo>
                    <a:pt x="25131" y="21459"/>
                  </a:lnTo>
                  <a:cubicBezTo>
                    <a:pt x="25463" y="21410"/>
                    <a:pt x="25538" y="21175"/>
                    <a:pt x="25926" y="21026"/>
                  </a:cubicBezTo>
                  <a:cubicBezTo>
                    <a:pt x="25879" y="20994"/>
                    <a:pt x="25754" y="21057"/>
                    <a:pt x="25989" y="20806"/>
                  </a:cubicBezTo>
                  <a:cubicBezTo>
                    <a:pt x="25989" y="20791"/>
                    <a:pt x="26005" y="20744"/>
                    <a:pt x="26005" y="20728"/>
                  </a:cubicBezTo>
                  <a:cubicBezTo>
                    <a:pt x="26005" y="20712"/>
                    <a:pt x="26020" y="20712"/>
                    <a:pt x="26020" y="20712"/>
                  </a:cubicBezTo>
                  <a:lnTo>
                    <a:pt x="26005" y="20712"/>
                  </a:lnTo>
                  <a:cubicBezTo>
                    <a:pt x="25926" y="20759"/>
                    <a:pt x="25864" y="20791"/>
                    <a:pt x="25817" y="20791"/>
                  </a:cubicBezTo>
                  <a:cubicBezTo>
                    <a:pt x="25817" y="20571"/>
                    <a:pt x="26161" y="20164"/>
                    <a:pt x="26208" y="19976"/>
                  </a:cubicBezTo>
                  <a:cubicBezTo>
                    <a:pt x="26240" y="19944"/>
                    <a:pt x="26258" y="19932"/>
                    <a:pt x="26267" y="19932"/>
                  </a:cubicBezTo>
                  <a:cubicBezTo>
                    <a:pt x="26295" y="19932"/>
                    <a:pt x="26247" y="20044"/>
                    <a:pt x="26295" y="20044"/>
                  </a:cubicBezTo>
                  <a:cubicBezTo>
                    <a:pt x="26301" y="20044"/>
                    <a:pt x="26309" y="20042"/>
                    <a:pt x="26318" y="20038"/>
                  </a:cubicBezTo>
                  <a:lnTo>
                    <a:pt x="26397" y="19756"/>
                  </a:lnTo>
                  <a:cubicBezTo>
                    <a:pt x="26407" y="19761"/>
                    <a:pt x="26419" y="19764"/>
                    <a:pt x="26433" y="19764"/>
                  </a:cubicBezTo>
                  <a:cubicBezTo>
                    <a:pt x="26518" y="19764"/>
                    <a:pt x="26650" y="19672"/>
                    <a:pt x="26709" y="19672"/>
                  </a:cubicBezTo>
                  <a:cubicBezTo>
                    <a:pt x="26752" y="19672"/>
                    <a:pt x="26757" y="19719"/>
                    <a:pt x="26679" y="19882"/>
                  </a:cubicBezTo>
                  <a:lnTo>
                    <a:pt x="26929" y="19537"/>
                  </a:lnTo>
                  <a:cubicBezTo>
                    <a:pt x="27133" y="19380"/>
                    <a:pt x="27337" y="19098"/>
                    <a:pt x="27400" y="18894"/>
                  </a:cubicBezTo>
                  <a:cubicBezTo>
                    <a:pt x="27510" y="18771"/>
                    <a:pt x="27534" y="18534"/>
                    <a:pt x="27539" y="18534"/>
                  </a:cubicBezTo>
                  <a:cubicBezTo>
                    <a:pt x="27541" y="18534"/>
                    <a:pt x="27541" y="18552"/>
                    <a:pt x="27541" y="18596"/>
                  </a:cubicBezTo>
                  <a:cubicBezTo>
                    <a:pt x="27541" y="18596"/>
                    <a:pt x="27603" y="18439"/>
                    <a:pt x="27666" y="18283"/>
                  </a:cubicBezTo>
                  <a:lnTo>
                    <a:pt x="27792" y="17969"/>
                  </a:lnTo>
                  <a:lnTo>
                    <a:pt x="27823" y="17985"/>
                  </a:lnTo>
                  <a:cubicBezTo>
                    <a:pt x="27980" y="17703"/>
                    <a:pt x="28089" y="17374"/>
                    <a:pt x="28215" y="17060"/>
                  </a:cubicBezTo>
                  <a:cubicBezTo>
                    <a:pt x="28340" y="16731"/>
                    <a:pt x="28466" y="16402"/>
                    <a:pt x="28732" y="16088"/>
                  </a:cubicBezTo>
                  <a:cubicBezTo>
                    <a:pt x="28779" y="15869"/>
                    <a:pt x="28810" y="15649"/>
                    <a:pt x="28967" y="15305"/>
                  </a:cubicBezTo>
                  <a:lnTo>
                    <a:pt x="29108" y="15273"/>
                  </a:lnTo>
                  <a:cubicBezTo>
                    <a:pt x="29155" y="14991"/>
                    <a:pt x="29453" y="14474"/>
                    <a:pt x="29359" y="14317"/>
                  </a:cubicBezTo>
                  <a:cubicBezTo>
                    <a:pt x="29563" y="14207"/>
                    <a:pt x="29641" y="13863"/>
                    <a:pt x="29704" y="13486"/>
                  </a:cubicBezTo>
                  <a:cubicBezTo>
                    <a:pt x="29735" y="13298"/>
                    <a:pt x="29735" y="13095"/>
                    <a:pt x="29735" y="12906"/>
                  </a:cubicBezTo>
                  <a:cubicBezTo>
                    <a:pt x="29751" y="12734"/>
                    <a:pt x="29767" y="12562"/>
                    <a:pt x="29798" y="12436"/>
                  </a:cubicBezTo>
                  <a:lnTo>
                    <a:pt x="29641" y="12405"/>
                  </a:lnTo>
                  <a:cubicBezTo>
                    <a:pt x="29688" y="12060"/>
                    <a:pt x="29625" y="11715"/>
                    <a:pt x="29578" y="11292"/>
                  </a:cubicBezTo>
                  <a:lnTo>
                    <a:pt x="29453" y="11323"/>
                  </a:lnTo>
                  <a:cubicBezTo>
                    <a:pt x="29406" y="11135"/>
                    <a:pt x="29390" y="10900"/>
                    <a:pt x="29422" y="10634"/>
                  </a:cubicBezTo>
                  <a:cubicBezTo>
                    <a:pt x="29437" y="10367"/>
                    <a:pt x="29469" y="10069"/>
                    <a:pt x="29406" y="9787"/>
                  </a:cubicBezTo>
                  <a:lnTo>
                    <a:pt x="29406" y="9787"/>
                  </a:lnTo>
                  <a:cubicBezTo>
                    <a:pt x="29469" y="9819"/>
                    <a:pt x="29469" y="9960"/>
                    <a:pt x="29453" y="10069"/>
                  </a:cubicBezTo>
                  <a:cubicBezTo>
                    <a:pt x="29516" y="9881"/>
                    <a:pt x="29516" y="9709"/>
                    <a:pt x="29484" y="9521"/>
                  </a:cubicBezTo>
                  <a:cubicBezTo>
                    <a:pt x="29437" y="9348"/>
                    <a:pt x="29375" y="9160"/>
                    <a:pt x="29312" y="8988"/>
                  </a:cubicBezTo>
                  <a:cubicBezTo>
                    <a:pt x="29234" y="8815"/>
                    <a:pt x="29155" y="8643"/>
                    <a:pt x="29093" y="8486"/>
                  </a:cubicBezTo>
                  <a:cubicBezTo>
                    <a:pt x="29030" y="8314"/>
                    <a:pt x="28983" y="8157"/>
                    <a:pt x="28983" y="7969"/>
                  </a:cubicBezTo>
                  <a:cubicBezTo>
                    <a:pt x="28889" y="7828"/>
                    <a:pt x="28842" y="7718"/>
                    <a:pt x="28826" y="7609"/>
                  </a:cubicBezTo>
                  <a:lnTo>
                    <a:pt x="28826" y="7609"/>
                  </a:lnTo>
                  <a:cubicBezTo>
                    <a:pt x="28842" y="7609"/>
                    <a:pt x="28842" y="7624"/>
                    <a:pt x="28857" y="7640"/>
                  </a:cubicBezTo>
                  <a:cubicBezTo>
                    <a:pt x="28842" y="7624"/>
                    <a:pt x="28842" y="7593"/>
                    <a:pt x="28826" y="7577"/>
                  </a:cubicBezTo>
                  <a:cubicBezTo>
                    <a:pt x="28810" y="7499"/>
                    <a:pt x="28810" y="7420"/>
                    <a:pt x="28795" y="7326"/>
                  </a:cubicBezTo>
                  <a:lnTo>
                    <a:pt x="28795" y="7326"/>
                  </a:lnTo>
                  <a:cubicBezTo>
                    <a:pt x="28795" y="7405"/>
                    <a:pt x="28795" y="7483"/>
                    <a:pt x="28810" y="7546"/>
                  </a:cubicBezTo>
                  <a:cubicBezTo>
                    <a:pt x="28779" y="7483"/>
                    <a:pt x="28748" y="7405"/>
                    <a:pt x="28701" y="7326"/>
                  </a:cubicBezTo>
                  <a:cubicBezTo>
                    <a:pt x="28654" y="7264"/>
                    <a:pt x="28591" y="7170"/>
                    <a:pt x="28528" y="7107"/>
                  </a:cubicBezTo>
                  <a:lnTo>
                    <a:pt x="28607" y="6950"/>
                  </a:lnTo>
                  <a:cubicBezTo>
                    <a:pt x="28607" y="6950"/>
                    <a:pt x="28591" y="6935"/>
                    <a:pt x="28591" y="6919"/>
                  </a:cubicBezTo>
                  <a:cubicBezTo>
                    <a:pt x="28572" y="6838"/>
                    <a:pt x="28546" y="6807"/>
                    <a:pt x="28519" y="6807"/>
                  </a:cubicBezTo>
                  <a:cubicBezTo>
                    <a:pt x="28477" y="6807"/>
                    <a:pt x="28431" y="6881"/>
                    <a:pt x="28403" y="6966"/>
                  </a:cubicBezTo>
                  <a:cubicBezTo>
                    <a:pt x="28340" y="6887"/>
                    <a:pt x="28277" y="6840"/>
                    <a:pt x="28199" y="6809"/>
                  </a:cubicBezTo>
                  <a:cubicBezTo>
                    <a:pt x="28293" y="6543"/>
                    <a:pt x="27854" y="6449"/>
                    <a:pt x="27901" y="6135"/>
                  </a:cubicBezTo>
                  <a:cubicBezTo>
                    <a:pt x="27807" y="6135"/>
                    <a:pt x="27619" y="5947"/>
                    <a:pt x="27447" y="5837"/>
                  </a:cubicBezTo>
                  <a:cubicBezTo>
                    <a:pt x="27309" y="5737"/>
                    <a:pt x="27161" y="5647"/>
                    <a:pt x="27043" y="5647"/>
                  </a:cubicBezTo>
                  <a:cubicBezTo>
                    <a:pt x="27036" y="5647"/>
                    <a:pt x="27029" y="5647"/>
                    <a:pt x="27022" y="5648"/>
                  </a:cubicBezTo>
                  <a:lnTo>
                    <a:pt x="27022" y="5648"/>
                  </a:lnTo>
                  <a:cubicBezTo>
                    <a:pt x="26913" y="5491"/>
                    <a:pt x="26803" y="5335"/>
                    <a:pt x="26632" y="5257"/>
                  </a:cubicBezTo>
                  <a:lnTo>
                    <a:pt x="26710" y="5069"/>
                  </a:lnTo>
                  <a:lnTo>
                    <a:pt x="26240" y="4960"/>
                  </a:lnTo>
                  <a:cubicBezTo>
                    <a:pt x="26164" y="4746"/>
                    <a:pt x="26129" y="4623"/>
                    <a:pt x="26264" y="4623"/>
                  </a:cubicBezTo>
                  <a:cubicBezTo>
                    <a:pt x="26297" y="4623"/>
                    <a:pt x="26341" y="4631"/>
                    <a:pt x="26397" y="4646"/>
                  </a:cubicBezTo>
                  <a:cubicBezTo>
                    <a:pt x="25801" y="4380"/>
                    <a:pt x="25973" y="4364"/>
                    <a:pt x="25440" y="4160"/>
                  </a:cubicBezTo>
                  <a:lnTo>
                    <a:pt x="25550" y="4082"/>
                  </a:lnTo>
                  <a:cubicBezTo>
                    <a:pt x="25409" y="3956"/>
                    <a:pt x="25080" y="3862"/>
                    <a:pt x="25064" y="3721"/>
                  </a:cubicBezTo>
                  <a:cubicBezTo>
                    <a:pt x="25033" y="3596"/>
                    <a:pt x="24923" y="3455"/>
                    <a:pt x="24766" y="3282"/>
                  </a:cubicBezTo>
                  <a:cubicBezTo>
                    <a:pt x="24594" y="3126"/>
                    <a:pt x="24359" y="2922"/>
                    <a:pt x="24124" y="2734"/>
                  </a:cubicBezTo>
                  <a:cubicBezTo>
                    <a:pt x="23622" y="2373"/>
                    <a:pt x="23027" y="2013"/>
                    <a:pt x="22619" y="1652"/>
                  </a:cubicBezTo>
                  <a:cubicBezTo>
                    <a:pt x="22619" y="1738"/>
                    <a:pt x="22605" y="1771"/>
                    <a:pt x="22580" y="1771"/>
                  </a:cubicBezTo>
                  <a:cubicBezTo>
                    <a:pt x="22545" y="1771"/>
                    <a:pt x="22488" y="1709"/>
                    <a:pt x="22415" y="1637"/>
                  </a:cubicBezTo>
                  <a:cubicBezTo>
                    <a:pt x="22320" y="1541"/>
                    <a:pt x="22206" y="1427"/>
                    <a:pt x="22122" y="1427"/>
                  </a:cubicBezTo>
                  <a:cubicBezTo>
                    <a:pt x="22096" y="1427"/>
                    <a:pt x="22073" y="1438"/>
                    <a:pt x="22055" y="1464"/>
                  </a:cubicBezTo>
                  <a:cubicBezTo>
                    <a:pt x="22040" y="1376"/>
                    <a:pt x="21916" y="1275"/>
                    <a:pt x="22066" y="1275"/>
                  </a:cubicBezTo>
                  <a:cubicBezTo>
                    <a:pt x="22077" y="1275"/>
                    <a:pt x="22089" y="1275"/>
                    <a:pt x="22102" y="1276"/>
                  </a:cubicBezTo>
                  <a:cubicBezTo>
                    <a:pt x="21961" y="1229"/>
                    <a:pt x="21835" y="1182"/>
                    <a:pt x="21726" y="1119"/>
                  </a:cubicBezTo>
                  <a:cubicBezTo>
                    <a:pt x="21616" y="1072"/>
                    <a:pt x="21522" y="1041"/>
                    <a:pt x="21428" y="994"/>
                  </a:cubicBezTo>
                  <a:cubicBezTo>
                    <a:pt x="21306" y="933"/>
                    <a:pt x="21185" y="899"/>
                    <a:pt x="21055" y="899"/>
                  </a:cubicBezTo>
                  <a:cubicBezTo>
                    <a:pt x="20984" y="899"/>
                    <a:pt x="20910" y="909"/>
                    <a:pt x="20832" y="931"/>
                  </a:cubicBezTo>
                  <a:cubicBezTo>
                    <a:pt x="20785" y="837"/>
                    <a:pt x="20989" y="837"/>
                    <a:pt x="20942" y="775"/>
                  </a:cubicBezTo>
                  <a:lnTo>
                    <a:pt x="20942" y="775"/>
                  </a:lnTo>
                  <a:cubicBezTo>
                    <a:pt x="20911" y="775"/>
                    <a:pt x="20860" y="782"/>
                    <a:pt x="20811" y="782"/>
                  </a:cubicBezTo>
                  <a:cubicBezTo>
                    <a:pt x="20762" y="782"/>
                    <a:pt x="20715" y="775"/>
                    <a:pt x="20691" y="743"/>
                  </a:cubicBezTo>
                  <a:cubicBezTo>
                    <a:pt x="20644" y="680"/>
                    <a:pt x="20785" y="696"/>
                    <a:pt x="20895" y="680"/>
                  </a:cubicBezTo>
                  <a:cubicBezTo>
                    <a:pt x="20786" y="658"/>
                    <a:pt x="20694" y="648"/>
                    <a:pt x="20615" y="648"/>
                  </a:cubicBezTo>
                  <a:cubicBezTo>
                    <a:pt x="20250" y="648"/>
                    <a:pt x="20173" y="861"/>
                    <a:pt x="20095" y="1041"/>
                  </a:cubicBezTo>
                  <a:cubicBezTo>
                    <a:pt x="19959" y="961"/>
                    <a:pt x="19855" y="921"/>
                    <a:pt x="19755" y="921"/>
                  </a:cubicBezTo>
                  <a:cubicBezTo>
                    <a:pt x="19659" y="921"/>
                    <a:pt x="19567" y="957"/>
                    <a:pt x="19453" y="1025"/>
                  </a:cubicBezTo>
                  <a:cubicBezTo>
                    <a:pt x="19374" y="931"/>
                    <a:pt x="19202" y="837"/>
                    <a:pt x="19563" y="837"/>
                  </a:cubicBezTo>
                  <a:cubicBezTo>
                    <a:pt x="19468" y="822"/>
                    <a:pt x="19155" y="775"/>
                    <a:pt x="18889" y="743"/>
                  </a:cubicBezTo>
                  <a:cubicBezTo>
                    <a:pt x="18791" y="732"/>
                    <a:pt x="18696" y="724"/>
                    <a:pt x="18613" y="724"/>
                  </a:cubicBezTo>
                  <a:cubicBezTo>
                    <a:pt x="18470" y="724"/>
                    <a:pt x="18366" y="746"/>
                    <a:pt x="18356" y="806"/>
                  </a:cubicBezTo>
                  <a:cubicBezTo>
                    <a:pt x="18324" y="782"/>
                    <a:pt x="18258" y="775"/>
                    <a:pt x="18193" y="775"/>
                  </a:cubicBezTo>
                  <a:cubicBezTo>
                    <a:pt x="18128" y="775"/>
                    <a:pt x="18066" y="782"/>
                    <a:pt x="18042" y="790"/>
                  </a:cubicBezTo>
                  <a:cubicBezTo>
                    <a:pt x="17603" y="743"/>
                    <a:pt x="17572" y="712"/>
                    <a:pt x="17149" y="696"/>
                  </a:cubicBezTo>
                  <a:lnTo>
                    <a:pt x="17149" y="696"/>
                  </a:lnTo>
                  <a:lnTo>
                    <a:pt x="17258" y="727"/>
                  </a:lnTo>
                  <a:cubicBezTo>
                    <a:pt x="17193" y="804"/>
                    <a:pt x="17129" y="829"/>
                    <a:pt x="17059" y="829"/>
                  </a:cubicBezTo>
                  <a:cubicBezTo>
                    <a:pt x="16928" y="829"/>
                    <a:pt x="16777" y="743"/>
                    <a:pt x="16553" y="743"/>
                  </a:cubicBezTo>
                  <a:lnTo>
                    <a:pt x="16569" y="712"/>
                  </a:lnTo>
                  <a:cubicBezTo>
                    <a:pt x="16297" y="623"/>
                    <a:pt x="16175" y="603"/>
                    <a:pt x="16095" y="603"/>
                  </a:cubicBezTo>
                  <a:cubicBezTo>
                    <a:pt x="16030" y="603"/>
                    <a:pt x="15995" y="617"/>
                    <a:pt x="15929" y="617"/>
                  </a:cubicBezTo>
                  <a:cubicBezTo>
                    <a:pt x="15850" y="617"/>
                    <a:pt x="15727" y="597"/>
                    <a:pt x="15456" y="508"/>
                  </a:cubicBezTo>
                  <a:lnTo>
                    <a:pt x="15456" y="508"/>
                  </a:lnTo>
                  <a:lnTo>
                    <a:pt x="15487" y="649"/>
                  </a:lnTo>
                  <a:cubicBezTo>
                    <a:pt x="15466" y="719"/>
                    <a:pt x="15421" y="745"/>
                    <a:pt x="15359" y="745"/>
                  </a:cubicBezTo>
                  <a:cubicBezTo>
                    <a:pt x="15166" y="745"/>
                    <a:pt x="14807" y="494"/>
                    <a:pt x="14473" y="494"/>
                  </a:cubicBezTo>
                  <a:cubicBezTo>
                    <a:pt x="14429" y="494"/>
                    <a:pt x="14386" y="498"/>
                    <a:pt x="14343" y="508"/>
                  </a:cubicBezTo>
                  <a:lnTo>
                    <a:pt x="14515" y="586"/>
                  </a:lnTo>
                  <a:cubicBezTo>
                    <a:pt x="14492" y="597"/>
                    <a:pt x="14467" y="601"/>
                    <a:pt x="14441" y="601"/>
                  </a:cubicBezTo>
                  <a:cubicBezTo>
                    <a:pt x="14185" y="601"/>
                    <a:pt x="13801" y="159"/>
                    <a:pt x="13559" y="116"/>
                  </a:cubicBezTo>
                  <a:cubicBezTo>
                    <a:pt x="13497" y="85"/>
                    <a:pt x="13638" y="69"/>
                    <a:pt x="13716" y="53"/>
                  </a:cubicBezTo>
                  <a:cubicBezTo>
                    <a:pt x="13583" y="16"/>
                    <a:pt x="13499" y="1"/>
                    <a:pt x="13447" y="1"/>
                  </a:cubicBezTo>
                  <a:cubicBezTo>
                    <a:pt x="13235" y="1"/>
                    <a:pt x="13539" y="251"/>
                    <a:pt x="13136" y="289"/>
                  </a:cubicBezTo>
                  <a:cubicBezTo>
                    <a:pt x="13042" y="179"/>
                    <a:pt x="13246" y="22"/>
                    <a:pt x="12901" y="6"/>
                  </a:cubicBezTo>
                  <a:cubicBezTo>
                    <a:pt x="12890" y="2"/>
                    <a:pt x="12877" y="0"/>
                    <a:pt x="12861" y="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090;p55"/>
            <p:cNvSpPr/>
            <p:nvPr/>
          </p:nvSpPr>
          <p:spPr>
            <a:xfrm>
              <a:off x="5038939" y="1315750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16"/>
                    <a:pt x="0" y="47"/>
                    <a:pt x="78" y="79"/>
                  </a:cubicBezTo>
                  <a:cubicBezTo>
                    <a:pt x="47" y="63"/>
                    <a:pt x="47" y="32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091;p55"/>
            <p:cNvSpPr/>
            <p:nvPr/>
          </p:nvSpPr>
          <p:spPr>
            <a:xfrm>
              <a:off x="4729920" y="1377903"/>
              <a:ext cx="377" cy="1063"/>
            </a:xfrm>
            <a:custGeom>
              <a:avLst/>
              <a:gdLst/>
              <a:ahLst/>
              <a:cxnLst/>
              <a:rect l="l" t="t" r="r" b="b"/>
              <a:pathLst>
                <a:path w="17" h="48" extrusionOk="0">
                  <a:moveTo>
                    <a:pt x="17" y="0"/>
                  </a:moveTo>
                  <a:lnTo>
                    <a:pt x="1" y="16"/>
                  </a:lnTo>
                  <a:cubicBezTo>
                    <a:pt x="1" y="31"/>
                    <a:pt x="1" y="31"/>
                    <a:pt x="17" y="4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092;p55"/>
            <p:cNvSpPr/>
            <p:nvPr/>
          </p:nvSpPr>
          <p:spPr>
            <a:xfrm>
              <a:off x="5167389" y="1753197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236" y="1"/>
                  </a:lnTo>
                  <a:cubicBezTo>
                    <a:pt x="142" y="111"/>
                    <a:pt x="79" y="126"/>
                    <a:pt x="1" y="158"/>
                  </a:cubicBezTo>
                  <a:cubicBezTo>
                    <a:pt x="30" y="187"/>
                    <a:pt x="102" y="175"/>
                    <a:pt x="57" y="239"/>
                  </a:cubicBezTo>
                  <a:lnTo>
                    <a:pt x="57" y="239"/>
                  </a:lnTo>
                  <a:cubicBezTo>
                    <a:pt x="73" y="218"/>
                    <a:pt x="107" y="172"/>
                    <a:pt x="142" y="126"/>
                  </a:cubicBezTo>
                  <a:cubicBezTo>
                    <a:pt x="189" y="64"/>
                    <a:pt x="236" y="1"/>
                    <a:pt x="236" y="1"/>
                  </a:cubicBezTo>
                  <a:close/>
                  <a:moveTo>
                    <a:pt x="57" y="239"/>
                  </a:moveTo>
                  <a:cubicBezTo>
                    <a:pt x="51" y="247"/>
                    <a:pt x="48" y="252"/>
                    <a:pt x="48" y="252"/>
                  </a:cubicBezTo>
                  <a:cubicBezTo>
                    <a:pt x="51" y="247"/>
                    <a:pt x="54" y="243"/>
                    <a:pt x="57" y="239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93;p55"/>
            <p:cNvSpPr/>
            <p:nvPr/>
          </p:nvSpPr>
          <p:spPr>
            <a:xfrm>
              <a:off x="5106631" y="1778315"/>
              <a:ext cx="5338" cy="3389"/>
            </a:xfrm>
            <a:custGeom>
              <a:avLst/>
              <a:gdLst/>
              <a:ahLst/>
              <a:cxnLst/>
              <a:rect l="l" t="t" r="r" b="b"/>
              <a:pathLst>
                <a:path w="241" h="153" extrusionOk="0">
                  <a:moveTo>
                    <a:pt x="193" y="0"/>
                  </a:moveTo>
                  <a:cubicBezTo>
                    <a:pt x="178" y="0"/>
                    <a:pt x="152" y="8"/>
                    <a:pt x="110" y="27"/>
                  </a:cubicBezTo>
                  <a:cubicBezTo>
                    <a:pt x="79" y="58"/>
                    <a:pt x="32" y="74"/>
                    <a:pt x="1" y="105"/>
                  </a:cubicBezTo>
                  <a:lnTo>
                    <a:pt x="48" y="152"/>
                  </a:lnTo>
                  <a:cubicBezTo>
                    <a:pt x="167" y="81"/>
                    <a:pt x="241" y="0"/>
                    <a:pt x="19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94;p55"/>
            <p:cNvSpPr/>
            <p:nvPr/>
          </p:nvSpPr>
          <p:spPr>
            <a:xfrm>
              <a:off x="5148296" y="1754858"/>
              <a:ext cx="8018" cy="6822"/>
            </a:xfrm>
            <a:custGeom>
              <a:avLst/>
              <a:gdLst/>
              <a:ahLst/>
              <a:cxnLst/>
              <a:rect l="l" t="t" r="r" b="b"/>
              <a:pathLst>
                <a:path w="362" h="308" extrusionOk="0">
                  <a:moveTo>
                    <a:pt x="20" y="249"/>
                  </a:moveTo>
                  <a:lnTo>
                    <a:pt x="20" y="249"/>
                  </a:lnTo>
                  <a:cubicBezTo>
                    <a:pt x="9" y="256"/>
                    <a:pt x="1" y="259"/>
                    <a:pt x="1" y="271"/>
                  </a:cubicBezTo>
                  <a:cubicBezTo>
                    <a:pt x="7" y="264"/>
                    <a:pt x="13" y="256"/>
                    <a:pt x="20" y="249"/>
                  </a:cubicBezTo>
                  <a:close/>
                  <a:moveTo>
                    <a:pt x="304" y="0"/>
                  </a:moveTo>
                  <a:cubicBezTo>
                    <a:pt x="218" y="0"/>
                    <a:pt x="128" y="126"/>
                    <a:pt x="20" y="249"/>
                  </a:cubicBezTo>
                  <a:lnTo>
                    <a:pt x="20" y="249"/>
                  </a:lnTo>
                  <a:cubicBezTo>
                    <a:pt x="24" y="247"/>
                    <a:pt x="28" y="244"/>
                    <a:pt x="32" y="239"/>
                  </a:cubicBezTo>
                  <a:cubicBezTo>
                    <a:pt x="49" y="287"/>
                    <a:pt x="72" y="307"/>
                    <a:pt x="100" y="307"/>
                  </a:cubicBezTo>
                  <a:cubicBezTo>
                    <a:pt x="171" y="307"/>
                    <a:pt x="270" y="168"/>
                    <a:pt x="361" y="20"/>
                  </a:cubicBezTo>
                  <a:cubicBezTo>
                    <a:pt x="342" y="7"/>
                    <a:pt x="323" y="0"/>
                    <a:pt x="30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95;p55"/>
            <p:cNvSpPr/>
            <p:nvPr/>
          </p:nvSpPr>
          <p:spPr>
            <a:xfrm>
              <a:off x="5144131" y="1761547"/>
              <a:ext cx="3500" cy="3389"/>
            </a:xfrm>
            <a:custGeom>
              <a:avLst/>
              <a:gdLst/>
              <a:ahLst/>
              <a:cxnLst/>
              <a:rect l="l" t="t" r="r" b="b"/>
              <a:pathLst>
                <a:path w="158" h="153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10" y="47"/>
                    <a:pt x="47" y="94"/>
                    <a:pt x="0" y="126"/>
                  </a:cubicBezTo>
                  <a:cubicBezTo>
                    <a:pt x="4" y="144"/>
                    <a:pt x="10" y="152"/>
                    <a:pt x="17" y="152"/>
                  </a:cubicBezTo>
                  <a:cubicBezTo>
                    <a:pt x="41" y="152"/>
                    <a:pt x="86" y="72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96;p55"/>
            <p:cNvSpPr/>
            <p:nvPr/>
          </p:nvSpPr>
          <p:spPr>
            <a:xfrm>
              <a:off x="5147254" y="1748700"/>
              <a:ext cx="3832" cy="3832"/>
            </a:xfrm>
            <a:custGeom>
              <a:avLst/>
              <a:gdLst/>
              <a:ahLst/>
              <a:cxnLst/>
              <a:rect l="l" t="t" r="r" b="b"/>
              <a:pathLst>
                <a:path w="173" h="173" extrusionOk="0">
                  <a:moveTo>
                    <a:pt x="173" y="0"/>
                  </a:moveTo>
                  <a:lnTo>
                    <a:pt x="0" y="110"/>
                  </a:lnTo>
                  <a:lnTo>
                    <a:pt x="157" y="17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097;p55"/>
            <p:cNvSpPr/>
            <p:nvPr/>
          </p:nvSpPr>
          <p:spPr>
            <a:xfrm>
              <a:off x="5168430" y="1726483"/>
              <a:ext cx="6977" cy="7310"/>
            </a:xfrm>
            <a:custGeom>
              <a:avLst/>
              <a:gdLst/>
              <a:ahLst/>
              <a:cxnLst/>
              <a:rect l="l" t="t" r="r" b="b"/>
              <a:pathLst>
                <a:path w="315" h="330" extrusionOk="0">
                  <a:moveTo>
                    <a:pt x="267" y="0"/>
                  </a:moveTo>
                  <a:lnTo>
                    <a:pt x="267" y="0"/>
                  </a:lnTo>
                  <a:cubicBezTo>
                    <a:pt x="267" y="0"/>
                    <a:pt x="220" y="63"/>
                    <a:pt x="157" y="125"/>
                  </a:cubicBezTo>
                  <a:lnTo>
                    <a:pt x="16" y="235"/>
                  </a:lnTo>
                  <a:cubicBezTo>
                    <a:pt x="48" y="251"/>
                    <a:pt x="32" y="282"/>
                    <a:pt x="1" y="329"/>
                  </a:cubicBezTo>
                  <a:cubicBezTo>
                    <a:pt x="142" y="188"/>
                    <a:pt x="314" y="31"/>
                    <a:pt x="26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098;p55"/>
            <p:cNvSpPr/>
            <p:nvPr/>
          </p:nvSpPr>
          <p:spPr>
            <a:xfrm>
              <a:off x="5164953" y="1733771"/>
              <a:ext cx="3500" cy="4873"/>
            </a:xfrm>
            <a:custGeom>
              <a:avLst/>
              <a:gdLst/>
              <a:ahLst/>
              <a:cxnLst/>
              <a:rect l="l" t="t" r="r" b="b"/>
              <a:pathLst>
                <a:path w="158" h="220" extrusionOk="0">
                  <a:moveTo>
                    <a:pt x="158" y="0"/>
                  </a:moveTo>
                  <a:lnTo>
                    <a:pt x="158" y="0"/>
                  </a:lnTo>
                  <a:cubicBezTo>
                    <a:pt x="79" y="79"/>
                    <a:pt x="17" y="157"/>
                    <a:pt x="1" y="220"/>
                  </a:cubicBezTo>
                  <a:cubicBezTo>
                    <a:pt x="32" y="188"/>
                    <a:pt x="111" y="79"/>
                    <a:pt x="15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099;p55"/>
            <p:cNvSpPr/>
            <p:nvPr/>
          </p:nvSpPr>
          <p:spPr>
            <a:xfrm>
              <a:off x="5154188" y="1738976"/>
              <a:ext cx="5582" cy="4873"/>
            </a:xfrm>
            <a:custGeom>
              <a:avLst/>
              <a:gdLst/>
              <a:ahLst/>
              <a:cxnLst/>
              <a:rect l="l" t="t" r="r" b="b"/>
              <a:pathLst>
                <a:path w="252" h="220" extrusionOk="0">
                  <a:moveTo>
                    <a:pt x="252" y="0"/>
                  </a:moveTo>
                  <a:cubicBezTo>
                    <a:pt x="252" y="1"/>
                    <a:pt x="1" y="220"/>
                    <a:pt x="1" y="220"/>
                  </a:cubicBezTo>
                  <a:lnTo>
                    <a:pt x="79" y="173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100;p55"/>
            <p:cNvSpPr/>
            <p:nvPr/>
          </p:nvSpPr>
          <p:spPr>
            <a:xfrm>
              <a:off x="4856997" y="1844855"/>
              <a:ext cx="6977" cy="2126"/>
            </a:xfrm>
            <a:custGeom>
              <a:avLst/>
              <a:gdLst/>
              <a:ahLst/>
              <a:cxnLst/>
              <a:rect l="l" t="t" r="r" b="b"/>
              <a:pathLst>
                <a:path w="315" h="96" extrusionOk="0">
                  <a:moveTo>
                    <a:pt x="110" y="1"/>
                  </a:moveTo>
                  <a:cubicBezTo>
                    <a:pt x="110" y="1"/>
                    <a:pt x="1" y="48"/>
                    <a:pt x="1" y="48"/>
                  </a:cubicBezTo>
                  <a:cubicBezTo>
                    <a:pt x="1" y="48"/>
                    <a:pt x="314" y="95"/>
                    <a:pt x="314" y="95"/>
                  </a:cubicBezTo>
                  <a:lnTo>
                    <a:pt x="11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101;p55"/>
            <p:cNvSpPr/>
            <p:nvPr/>
          </p:nvSpPr>
          <p:spPr>
            <a:xfrm>
              <a:off x="4869844" y="1840358"/>
              <a:ext cx="5582" cy="4186"/>
            </a:xfrm>
            <a:custGeom>
              <a:avLst/>
              <a:gdLst/>
              <a:ahLst/>
              <a:cxnLst/>
              <a:rect l="l" t="t" r="r" b="b"/>
              <a:pathLst>
                <a:path w="252" h="189" extrusionOk="0">
                  <a:moveTo>
                    <a:pt x="252" y="0"/>
                  </a:moveTo>
                  <a:lnTo>
                    <a:pt x="252" y="0"/>
                  </a:lnTo>
                  <a:cubicBezTo>
                    <a:pt x="206" y="9"/>
                    <a:pt x="145" y="18"/>
                    <a:pt x="93" y="18"/>
                  </a:cubicBezTo>
                  <a:cubicBezTo>
                    <a:pt x="54" y="18"/>
                    <a:pt x="21" y="13"/>
                    <a:pt x="1" y="0"/>
                  </a:cubicBezTo>
                  <a:lnTo>
                    <a:pt x="1" y="0"/>
                  </a:lnTo>
                  <a:lnTo>
                    <a:pt x="79" y="18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102;p55"/>
            <p:cNvSpPr/>
            <p:nvPr/>
          </p:nvSpPr>
          <p:spPr>
            <a:xfrm>
              <a:off x="4901098" y="1316791"/>
              <a:ext cx="4873" cy="2459"/>
            </a:xfrm>
            <a:custGeom>
              <a:avLst/>
              <a:gdLst/>
              <a:ahLst/>
              <a:cxnLst/>
              <a:rect l="l" t="t" r="r" b="b"/>
              <a:pathLst>
                <a:path w="220" h="111" extrusionOk="0">
                  <a:moveTo>
                    <a:pt x="0" y="0"/>
                  </a:moveTo>
                  <a:lnTo>
                    <a:pt x="204" y="110"/>
                  </a:lnTo>
                  <a:lnTo>
                    <a:pt x="220" y="63"/>
                  </a:lnTo>
                  <a:cubicBezTo>
                    <a:pt x="173" y="16"/>
                    <a:pt x="110" y="0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103;p55"/>
            <p:cNvSpPr/>
            <p:nvPr/>
          </p:nvSpPr>
          <p:spPr>
            <a:xfrm>
              <a:off x="4826451" y="1323724"/>
              <a:ext cx="3500" cy="3145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0" y="1"/>
                  </a:moveTo>
                  <a:lnTo>
                    <a:pt x="94" y="142"/>
                  </a:lnTo>
                  <a:lnTo>
                    <a:pt x="157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104;p55"/>
            <p:cNvSpPr/>
            <p:nvPr/>
          </p:nvSpPr>
          <p:spPr>
            <a:xfrm>
              <a:off x="4769148" y="1352209"/>
              <a:ext cx="9768" cy="4519"/>
            </a:xfrm>
            <a:custGeom>
              <a:avLst/>
              <a:gdLst/>
              <a:ahLst/>
              <a:cxnLst/>
              <a:rect l="l" t="t" r="r" b="b"/>
              <a:pathLst>
                <a:path w="441" h="204" extrusionOk="0">
                  <a:moveTo>
                    <a:pt x="440" y="0"/>
                  </a:moveTo>
                  <a:cubicBezTo>
                    <a:pt x="421" y="10"/>
                    <a:pt x="401" y="21"/>
                    <a:pt x="381" y="34"/>
                  </a:cubicBezTo>
                  <a:lnTo>
                    <a:pt x="381" y="34"/>
                  </a:lnTo>
                  <a:cubicBezTo>
                    <a:pt x="401" y="25"/>
                    <a:pt x="421" y="14"/>
                    <a:pt x="440" y="0"/>
                  </a:cubicBezTo>
                  <a:close/>
                  <a:moveTo>
                    <a:pt x="381" y="34"/>
                  </a:moveTo>
                  <a:cubicBezTo>
                    <a:pt x="192" y="123"/>
                    <a:pt x="0" y="48"/>
                    <a:pt x="142" y="204"/>
                  </a:cubicBezTo>
                  <a:cubicBezTo>
                    <a:pt x="217" y="154"/>
                    <a:pt x="302" y="84"/>
                    <a:pt x="381" y="3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105;p55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106;p55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fill="none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noFill/>
            <a:ln w="22725" cap="rnd" cmpd="sng">
              <a:solidFill>
                <a:srgbClr val="9973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107;p55"/>
            <p:cNvSpPr/>
            <p:nvPr/>
          </p:nvSpPr>
          <p:spPr>
            <a:xfrm>
              <a:off x="4834425" y="1352541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5" y="1506"/>
                    <a:pt x="1945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108;p55"/>
            <p:cNvSpPr/>
            <p:nvPr/>
          </p:nvSpPr>
          <p:spPr>
            <a:xfrm>
              <a:off x="4717095" y="1443513"/>
              <a:ext cx="43060" cy="33690"/>
            </a:xfrm>
            <a:custGeom>
              <a:avLst/>
              <a:gdLst/>
              <a:ahLst/>
              <a:cxnLst/>
              <a:rect l="l" t="t" r="r" b="b"/>
              <a:pathLst>
                <a:path w="1944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44" y="1521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109;p55"/>
            <p:cNvSpPr/>
            <p:nvPr/>
          </p:nvSpPr>
          <p:spPr>
            <a:xfrm>
              <a:off x="4782018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59" y="1521"/>
                    <a:pt x="1959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110;p55"/>
            <p:cNvSpPr/>
            <p:nvPr/>
          </p:nvSpPr>
          <p:spPr>
            <a:xfrm>
              <a:off x="4664998" y="1580646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4" y="1506"/>
                    <a:pt x="1944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111;p55"/>
            <p:cNvSpPr/>
            <p:nvPr/>
          </p:nvSpPr>
          <p:spPr>
            <a:xfrm>
              <a:off x="4757365" y="1704245"/>
              <a:ext cx="43060" cy="33712"/>
            </a:xfrm>
            <a:custGeom>
              <a:avLst/>
              <a:gdLst/>
              <a:ahLst/>
              <a:cxnLst/>
              <a:rect l="l" t="t" r="r" b="b"/>
              <a:pathLst>
                <a:path w="1944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112;p55"/>
            <p:cNvSpPr/>
            <p:nvPr/>
          </p:nvSpPr>
          <p:spPr>
            <a:xfrm>
              <a:off x="5029902" y="1541417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1" y="1"/>
                    <a:pt x="1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113;p55"/>
            <p:cNvSpPr/>
            <p:nvPr/>
          </p:nvSpPr>
          <p:spPr>
            <a:xfrm>
              <a:off x="4977827" y="1365388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114;p55"/>
            <p:cNvSpPr/>
            <p:nvPr/>
          </p:nvSpPr>
          <p:spPr>
            <a:xfrm>
              <a:off x="5114627" y="1437266"/>
              <a:ext cx="43060" cy="33358"/>
            </a:xfrm>
            <a:custGeom>
              <a:avLst/>
              <a:gdLst/>
              <a:ahLst/>
              <a:cxnLst/>
              <a:rect l="l" t="t" r="r" b="b"/>
              <a:pathLst>
                <a:path w="1944" h="1506" extrusionOk="0">
                  <a:moveTo>
                    <a:pt x="972" y="0"/>
                  </a:moveTo>
                  <a:cubicBezTo>
                    <a:pt x="0" y="0"/>
                    <a:pt x="0" y="1505"/>
                    <a:pt x="972" y="1505"/>
                  </a:cubicBezTo>
                  <a:cubicBezTo>
                    <a:pt x="1944" y="1505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115;p55"/>
            <p:cNvSpPr/>
            <p:nvPr/>
          </p:nvSpPr>
          <p:spPr>
            <a:xfrm>
              <a:off x="5160102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60" y="1521"/>
                    <a:pt x="1960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116;p55"/>
            <p:cNvSpPr/>
            <p:nvPr/>
          </p:nvSpPr>
          <p:spPr>
            <a:xfrm>
              <a:off x="5101425" y="1671617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60" y="1521"/>
                    <a:pt x="1960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5179;p55"/>
          <p:cNvGrpSpPr/>
          <p:nvPr/>
        </p:nvGrpSpPr>
        <p:grpSpPr>
          <a:xfrm>
            <a:off x="7617342" y="4072299"/>
            <a:ext cx="777286" cy="883682"/>
            <a:chOff x="4470230" y="2486130"/>
            <a:chExt cx="961382" cy="1137619"/>
          </a:xfrm>
        </p:grpSpPr>
        <p:sp>
          <p:nvSpPr>
            <p:cNvPr id="231" name="Google Shape;5180;p55"/>
            <p:cNvSpPr/>
            <p:nvPr/>
          </p:nvSpPr>
          <p:spPr>
            <a:xfrm>
              <a:off x="4702166" y="3384016"/>
              <a:ext cx="493258" cy="153012"/>
            </a:xfrm>
            <a:custGeom>
              <a:avLst/>
              <a:gdLst/>
              <a:ahLst/>
              <a:cxnLst/>
              <a:rect l="l" t="t" r="r" b="b"/>
              <a:pathLst>
                <a:path w="22269" h="6908" extrusionOk="0">
                  <a:moveTo>
                    <a:pt x="8171" y="0"/>
                  </a:moveTo>
                  <a:cubicBezTo>
                    <a:pt x="6731" y="0"/>
                    <a:pt x="5456" y="232"/>
                    <a:pt x="4702" y="986"/>
                  </a:cubicBezTo>
                  <a:cubicBezTo>
                    <a:pt x="0" y="5688"/>
                    <a:pt x="6662" y="6864"/>
                    <a:pt x="9796" y="6864"/>
                  </a:cubicBezTo>
                  <a:cubicBezTo>
                    <a:pt x="10580" y="6864"/>
                    <a:pt x="11712" y="6907"/>
                    <a:pt x="12931" y="6907"/>
                  </a:cubicBezTo>
                  <a:cubicBezTo>
                    <a:pt x="15370" y="6907"/>
                    <a:pt x="18156" y="6733"/>
                    <a:pt x="19201" y="5688"/>
                  </a:cubicBezTo>
                  <a:cubicBezTo>
                    <a:pt x="22268" y="2621"/>
                    <a:pt x="19704" y="443"/>
                    <a:pt x="16406" y="443"/>
                  </a:cubicBezTo>
                  <a:cubicBezTo>
                    <a:pt x="15912" y="443"/>
                    <a:pt x="15401" y="492"/>
                    <a:pt x="14891" y="594"/>
                  </a:cubicBezTo>
                  <a:cubicBezTo>
                    <a:pt x="13203" y="594"/>
                    <a:pt x="10476" y="0"/>
                    <a:pt x="8171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181;p55"/>
            <p:cNvSpPr/>
            <p:nvPr/>
          </p:nvSpPr>
          <p:spPr>
            <a:xfrm>
              <a:off x="4682009" y="3551983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3139" y="0"/>
                  </a:moveTo>
                  <a:cubicBezTo>
                    <a:pt x="2458" y="0"/>
                    <a:pt x="1842" y="132"/>
                    <a:pt x="1459" y="535"/>
                  </a:cubicBezTo>
                  <a:cubicBezTo>
                    <a:pt x="1" y="2102"/>
                    <a:pt x="2242" y="3215"/>
                    <a:pt x="3622" y="3215"/>
                  </a:cubicBezTo>
                  <a:cubicBezTo>
                    <a:pt x="3967" y="3215"/>
                    <a:pt x="4522" y="3239"/>
                    <a:pt x="5130" y="3239"/>
                  </a:cubicBezTo>
                  <a:cubicBezTo>
                    <a:pt x="6480" y="3239"/>
                    <a:pt x="8093" y="3120"/>
                    <a:pt x="8277" y="2353"/>
                  </a:cubicBezTo>
                  <a:cubicBezTo>
                    <a:pt x="8700" y="535"/>
                    <a:pt x="5550" y="174"/>
                    <a:pt x="4390" y="111"/>
                  </a:cubicBezTo>
                  <a:cubicBezTo>
                    <a:pt x="3974" y="47"/>
                    <a:pt x="3545" y="0"/>
                    <a:pt x="3139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182;p55"/>
            <p:cNvSpPr/>
            <p:nvPr/>
          </p:nvSpPr>
          <p:spPr>
            <a:xfrm>
              <a:off x="4888251" y="3154472"/>
              <a:ext cx="144108" cy="318739"/>
            </a:xfrm>
            <a:custGeom>
              <a:avLst/>
              <a:gdLst/>
              <a:ahLst/>
              <a:cxnLst/>
              <a:rect l="l" t="t" r="r" b="b"/>
              <a:pathLst>
                <a:path w="6506" h="14390" extrusionOk="0">
                  <a:moveTo>
                    <a:pt x="0" y="941"/>
                  </a:moveTo>
                  <a:cubicBezTo>
                    <a:pt x="1474" y="1"/>
                    <a:pt x="2979" y="361"/>
                    <a:pt x="4405" y="298"/>
                  </a:cubicBezTo>
                  <a:cubicBezTo>
                    <a:pt x="5204" y="251"/>
                    <a:pt x="5408" y="941"/>
                    <a:pt x="5455" y="1646"/>
                  </a:cubicBezTo>
                  <a:cubicBezTo>
                    <a:pt x="5643" y="4374"/>
                    <a:pt x="5847" y="7101"/>
                    <a:pt x="6082" y="9828"/>
                  </a:cubicBezTo>
                  <a:cubicBezTo>
                    <a:pt x="6145" y="10706"/>
                    <a:pt x="6364" y="11552"/>
                    <a:pt x="6411" y="12430"/>
                  </a:cubicBezTo>
                  <a:cubicBezTo>
                    <a:pt x="6505" y="13982"/>
                    <a:pt x="6223" y="14296"/>
                    <a:pt x="4687" y="14343"/>
                  </a:cubicBezTo>
                  <a:cubicBezTo>
                    <a:pt x="3355" y="14390"/>
                    <a:pt x="2038" y="14358"/>
                    <a:pt x="580" y="14358"/>
                  </a:cubicBezTo>
                  <a:cubicBezTo>
                    <a:pt x="455" y="13622"/>
                    <a:pt x="283" y="12995"/>
                    <a:pt x="267" y="12383"/>
                  </a:cubicBezTo>
                  <a:cubicBezTo>
                    <a:pt x="220" y="9280"/>
                    <a:pt x="220" y="6192"/>
                    <a:pt x="189" y="3104"/>
                  </a:cubicBezTo>
                  <a:cubicBezTo>
                    <a:pt x="173" y="2367"/>
                    <a:pt x="63" y="1631"/>
                    <a:pt x="0" y="941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183;p55"/>
            <p:cNvSpPr/>
            <p:nvPr/>
          </p:nvSpPr>
          <p:spPr>
            <a:xfrm>
              <a:off x="4470230" y="2486130"/>
              <a:ext cx="961376" cy="783268"/>
            </a:xfrm>
            <a:custGeom>
              <a:avLst/>
              <a:gdLst/>
              <a:ahLst/>
              <a:cxnLst/>
              <a:rect l="l" t="t" r="r" b="b"/>
              <a:pathLst>
                <a:path w="43403" h="35362" extrusionOk="0">
                  <a:moveTo>
                    <a:pt x="38450" y="14860"/>
                  </a:moveTo>
                  <a:cubicBezTo>
                    <a:pt x="42462" y="15722"/>
                    <a:pt x="43403" y="19421"/>
                    <a:pt x="42964" y="22148"/>
                  </a:cubicBezTo>
                  <a:cubicBezTo>
                    <a:pt x="42525" y="24813"/>
                    <a:pt x="39516" y="27478"/>
                    <a:pt x="35895" y="26788"/>
                  </a:cubicBezTo>
                  <a:cubicBezTo>
                    <a:pt x="35926" y="27007"/>
                    <a:pt x="35926" y="27211"/>
                    <a:pt x="35957" y="27415"/>
                  </a:cubicBezTo>
                  <a:cubicBezTo>
                    <a:pt x="36349" y="29437"/>
                    <a:pt x="35848" y="30612"/>
                    <a:pt x="34280" y="31725"/>
                  </a:cubicBezTo>
                  <a:cubicBezTo>
                    <a:pt x="32368" y="33058"/>
                    <a:pt x="30283" y="33230"/>
                    <a:pt x="28105" y="32619"/>
                  </a:cubicBezTo>
                  <a:cubicBezTo>
                    <a:pt x="27650" y="32493"/>
                    <a:pt x="27258" y="32133"/>
                    <a:pt x="26866" y="31819"/>
                  </a:cubicBezTo>
                  <a:cubicBezTo>
                    <a:pt x="26678" y="31678"/>
                    <a:pt x="26584" y="31412"/>
                    <a:pt x="26349" y="31067"/>
                  </a:cubicBezTo>
                  <a:cubicBezTo>
                    <a:pt x="26130" y="31772"/>
                    <a:pt x="26067" y="32243"/>
                    <a:pt x="25879" y="32634"/>
                  </a:cubicBezTo>
                  <a:cubicBezTo>
                    <a:pt x="25377" y="33669"/>
                    <a:pt x="24484" y="34359"/>
                    <a:pt x="23434" y="34719"/>
                  </a:cubicBezTo>
                  <a:cubicBezTo>
                    <a:pt x="22321" y="35111"/>
                    <a:pt x="21161" y="35362"/>
                    <a:pt x="19938" y="35221"/>
                  </a:cubicBezTo>
                  <a:cubicBezTo>
                    <a:pt x="18731" y="35080"/>
                    <a:pt x="17713" y="34609"/>
                    <a:pt x="16897" y="33747"/>
                  </a:cubicBezTo>
                  <a:cubicBezTo>
                    <a:pt x="16537" y="33371"/>
                    <a:pt x="16318" y="32870"/>
                    <a:pt x="16004" y="32384"/>
                  </a:cubicBezTo>
                  <a:cubicBezTo>
                    <a:pt x="14593" y="33575"/>
                    <a:pt x="12822" y="33857"/>
                    <a:pt x="11067" y="33998"/>
                  </a:cubicBezTo>
                  <a:cubicBezTo>
                    <a:pt x="9280" y="34139"/>
                    <a:pt x="7603" y="33763"/>
                    <a:pt x="6286" y="32321"/>
                  </a:cubicBezTo>
                  <a:cubicBezTo>
                    <a:pt x="5440" y="31380"/>
                    <a:pt x="4969" y="30362"/>
                    <a:pt x="4907" y="29123"/>
                  </a:cubicBezTo>
                  <a:cubicBezTo>
                    <a:pt x="4844" y="27807"/>
                    <a:pt x="5126" y="26584"/>
                    <a:pt x="5863" y="25471"/>
                  </a:cubicBezTo>
                  <a:cubicBezTo>
                    <a:pt x="5957" y="25346"/>
                    <a:pt x="6051" y="25220"/>
                    <a:pt x="6129" y="25079"/>
                  </a:cubicBezTo>
                  <a:cubicBezTo>
                    <a:pt x="6145" y="25064"/>
                    <a:pt x="6129" y="25032"/>
                    <a:pt x="6114" y="24970"/>
                  </a:cubicBezTo>
                  <a:cubicBezTo>
                    <a:pt x="6051" y="24938"/>
                    <a:pt x="5972" y="24876"/>
                    <a:pt x="5894" y="24891"/>
                  </a:cubicBezTo>
                  <a:cubicBezTo>
                    <a:pt x="4483" y="25064"/>
                    <a:pt x="3292" y="24499"/>
                    <a:pt x="2211" y="23731"/>
                  </a:cubicBezTo>
                  <a:cubicBezTo>
                    <a:pt x="1380" y="23136"/>
                    <a:pt x="628" y="22368"/>
                    <a:pt x="298" y="21365"/>
                  </a:cubicBezTo>
                  <a:cubicBezTo>
                    <a:pt x="126" y="20847"/>
                    <a:pt x="1" y="20252"/>
                    <a:pt x="79" y="19734"/>
                  </a:cubicBezTo>
                  <a:cubicBezTo>
                    <a:pt x="486" y="16960"/>
                    <a:pt x="2148" y="14233"/>
                    <a:pt x="5549" y="13998"/>
                  </a:cubicBezTo>
                  <a:cubicBezTo>
                    <a:pt x="6035" y="13951"/>
                    <a:pt x="6537" y="13841"/>
                    <a:pt x="7085" y="13763"/>
                  </a:cubicBezTo>
                  <a:cubicBezTo>
                    <a:pt x="6067" y="10502"/>
                    <a:pt x="6176" y="7508"/>
                    <a:pt x="9499" y="5659"/>
                  </a:cubicBezTo>
                  <a:cubicBezTo>
                    <a:pt x="11991" y="4280"/>
                    <a:pt x="14578" y="4013"/>
                    <a:pt x="17117" y="5910"/>
                  </a:cubicBezTo>
                  <a:cubicBezTo>
                    <a:pt x="17211" y="5737"/>
                    <a:pt x="17336" y="5565"/>
                    <a:pt x="17399" y="5377"/>
                  </a:cubicBezTo>
                  <a:cubicBezTo>
                    <a:pt x="17963" y="3527"/>
                    <a:pt x="19358" y="2399"/>
                    <a:pt x="20863" y="1333"/>
                  </a:cubicBezTo>
                  <a:cubicBezTo>
                    <a:pt x="22242" y="361"/>
                    <a:pt x="23763" y="0"/>
                    <a:pt x="25377" y="0"/>
                  </a:cubicBezTo>
                  <a:cubicBezTo>
                    <a:pt x="26522" y="0"/>
                    <a:pt x="27666" y="251"/>
                    <a:pt x="28700" y="847"/>
                  </a:cubicBezTo>
                  <a:cubicBezTo>
                    <a:pt x="28998" y="1004"/>
                    <a:pt x="29265" y="1223"/>
                    <a:pt x="29578" y="1380"/>
                  </a:cubicBezTo>
                  <a:cubicBezTo>
                    <a:pt x="30252" y="1740"/>
                    <a:pt x="30675" y="2289"/>
                    <a:pt x="30957" y="2979"/>
                  </a:cubicBezTo>
                  <a:cubicBezTo>
                    <a:pt x="31334" y="3919"/>
                    <a:pt x="31631" y="4859"/>
                    <a:pt x="31537" y="5894"/>
                  </a:cubicBezTo>
                  <a:cubicBezTo>
                    <a:pt x="31522" y="6066"/>
                    <a:pt x="31553" y="6239"/>
                    <a:pt x="31569" y="6505"/>
                  </a:cubicBezTo>
                  <a:cubicBezTo>
                    <a:pt x="31866" y="6364"/>
                    <a:pt x="32102" y="6286"/>
                    <a:pt x="32305" y="6145"/>
                  </a:cubicBezTo>
                  <a:cubicBezTo>
                    <a:pt x="33324" y="5408"/>
                    <a:pt x="34453" y="5408"/>
                    <a:pt x="35613" y="5581"/>
                  </a:cubicBezTo>
                  <a:cubicBezTo>
                    <a:pt x="36710" y="5737"/>
                    <a:pt x="37650" y="6270"/>
                    <a:pt x="38450" y="6960"/>
                  </a:cubicBezTo>
                  <a:cubicBezTo>
                    <a:pt x="39798" y="8151"/>
                    <a:pt x="40237" y="9703"/>
                    <a:pt x="39892" y="11458"/>
                  </a:cubicBezTo>
                  <a:cubicBezTo>
                    <a:pt x="39829" y="11741"/>
                    <a:pt x="39798" y="12023"/>
                    <a:pt x="39704" y="12289"/>
                  </a:cubicBezTo>
                  <a:cubicBezTo>
                    <a:pt x="39437" y="13167"/>
                    <a:pt x="39218" y="14092"/>
                    <a:pt x="38450" y="1486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184;p55"/>
            <p:cNvSpPr/>
            <p:nvPr/>
          </p:nvSpPr>
          <p:spPr>
            <a:xfrm>
              <a:off x="4860474" y="2486130"/>
              <a:ext cx="571138" cy="662794"/>
            </a:xfrm>
            <a:custGeom>
              <a:avLst/>
              <a:gdLst/>
              <a:ahLst/>
              <a:cxnLst/>
              <a:rect l="l" t="t" r="r" b="b"/>
              <a:pathLst>
                <a:path w="25785" h="29923" extrusionOk="0">
                  <a:moveTo>
                    <a:pt x="7759" y="0"/>
                  </a:moveTo>
                  <a:cubicBezTo>
                    <a:pt x="6145" y="0"/>
                    <a:pt x="4624" y="361"/>
                    <a:pt x="3245" y="1333"/>
                  </a:cubicBezTo>
                  <a:cubicBezTo>
                    <a:pt x="1897" y="2289"/>
                    <a:pt x="643" y="3292"/>
                    <a:pt x="1" y="4812"/>
                  </a:cubicBezTo>
                  <a:cubicBezTo>
                    <a:pt x="298" y="6521"/>
                    <a:pt x="1223" y="7869"/>
                    <a:pt x="2869" y="8950"/>
                  </a:cubicBezTo>
                  <a:cubicBezTo>
                    <a:pt x="4264" y="9875"/>
                    <a:pt x="5910" y="10706"/>
                    <a:pt x="6835" y="12179"/>
                  </a:cubicBezTo>
                  <a:cubicBezTo>
                    <a:pt x="7869" y="13841"/>
                    <a:pt x="7885" y="15706"/>
                    <a:pt x="7320" y="17524"/>
                  </a:cubicBezTo>
                  <a:cubicBezTo>
                    <a:pt x="7148" y="18136"/>
                    <a:pt x="6631" y="19170"/>
                    <a:pt x="7524" y="19405"/>
                  </a:cubicBezTo>
                  <a:cubicBezTo>
                    <a:pt x="8079" y="19544"/>
                    <a:pt x="8709" y="19618"/>
                    <a:pt x="9340" y="19618"/>
                  </a:cubicBezTo>
                  <a:cubicBezTo>
                    <a:pt x="10065" y="19618"/>
                    <a:pt x="10792" y="19521"/>
                    <a:pt x="11411" y="19311"/>
                  </a:cubicBezTo>
                  <a:cubicBezTo>
                    <a:pt x="12858" y="18821"/>
                    <a:pt x="14751" y="17620"/>
                    <a:pt x="16459" y="17620"/>
                  </a:cubicBezTo>
                  <a:cubicBezTo>
                    <a:pt x="16990" y="17620"/>
                    <a:pt x="17503" y="17736"/>
                    <a:pt x="17979" y="18026"/>
                  </a:cubicBezTo>
                  <a:cubicBezTo>
                    <a:pt x="18857" y="18559"/>
                    <a:pt x="19186" y="19703"/>
                    <a:pt x="18637" y="20549"/>
                  </a:cubicBezTo>
                  <a:cubicBezTo>
                    <a:pt x="17948" y="21615"/>
                    <a:pt x="16788" y="22321"/>
                    <a:pt x="15785" y="23057"/>
                  </a:cubicBezTo>
                  <a:cubicBezTo>
                    <a:pt x="14844" y="23747"/>
                    <a:pt x="13151" y="24844"/>
                    <a:pt x="13136" y="26177"/>
                  </a:cubicBezTo>
                  <a:cubicBezTo>
                    <a:pt x="13104" y="27838"/>
                    <a:pt x="15236" y="29343"/>
                    <a:pt x="16694" y="29672"/>
                  </a:cubicBezTo>
                  <a:cubicBezTo>
                    <a:pt x="17211" y="29782"/>
                    <a:pt x="17712" y="29860"/>
                    <a:pt x="18230" y="29923"/>
                  </a:cubicBezTo>
                  <a:cubicBezTo>
                    <a:pt x="18512" y="29233"/>
                    <a:pt x="18543" y="28434"/>
                    <a:pt x="18339" y="27415"/>
                  </a:cubicBezTo>
                  <a:cubicBezTo>
                    <a:pt x="18308" y="27211"/>
                    <a:pt x="18308" y="27007"/>
                    <a:pt x="18277" y="26788"/>
                  </a:cubicBezTo>
                  <a:lnTo>
                    <a:pt x="18277" y="26788"/>
                  </a:lnTo>
                  <a:cubicBezTo>
                    <a:pt x="18670" y="26863"/>
                    <a:pt x="19057" y="26898"/>
                    <a:pt x="19433" y="26898"/>
                  </a:cubicBezTo>
                  <a:cubicBezTo>
                    <a:pt x="22521" y="26898"/>
                    <a:pt x="24955" y="24523"/>
                    <a:pt x="25346" y="22148"/>
                  </a:cubicBezTo>
                  <a:cubicBezTo>
                    <a:pt x="25785" y="19421"/>
                    <a:pt x="24844" y="15722"/>
                    <a:pt x="20832" y="14860"/>
                  </a:cubicBezTo>
                  <a:cubicBezTo>
                    <a:pt x="21600" y="14092"/>
                    <a:pt x="21819" y="13167"/>
                    <a:pt x="22086" y="12289"/>
                  </a:cubicBezTo>
                  <a:cubicBezTo>
                    <a:pt x="22180" y="12023"/>
                    <a:pt x="22211" y="11741"/>
                    <a:pt x="22274" y="11458"/>
                  </a:cubicBezTo>
                  <a:cubicBezTo>
                    <a:pt x="22634" y="9703"/>
                    <a:pt x="22180" y="8151"/>
                    <a:pt x="20832" y="6960"/>
                  </a:cubicBezTo>
                  <a:cubicBezTo>
                    <a:pt x="20032" y="6270"/>
                    <a:pt x="19092" y="5737"/>
                    <a:pt x="17995" y="5581"/>
                  </a:cubicBezTo>
                  <a:cubicBezTo>
                    <a:pt x="17616" y="5524"/>
                    <a:pt x="17242" y="5486"/>
                    <a:pt x="16873" y="5486"/>
                  </a:cubicBezTo>
                  <a:cubicBezTo>
                    <a:pt x="16110" y="5486"/>
                    <a:pt x="15374" y="5648"/>
                    <a:pt x="14687" y="6145"/>
                  </a:cubicBezTo>
                  <a:cubicBezTo>
                    <a:pt x="14484" y="6286"/>
                    <a:pt x="14248" y="6364"/>
                    <a:pt x="13951" y="6505"/>
                  </a:cubicBezTo>
                  <a:cubicBezTo>
                    <a:pt x="13935" y="6239"/>
                    <a:pt x="13904" y="6066"/>
                    <a:pt x="13919" y="5894"/>
                  </a:cubicBezTo>
                  <a:cubicBezTo>
                    <a:pt x="14013" y="4859"/>
                    <a:pt x="13716" y="3903"/>
                    <a:pt x="13339" y="2979"/>
                  </a:cubicBezTo>
                  <a:cubicBezTo>
                    <a:pt x="13057" y="2289"/>
                    <a:pt x="12634" y="1740"/>
                    <a:pt x="11960" y="1380"/>
                  </a:cubicBezTo>
                  <a:cubicBezTo>
                    <a:pt x="11647" y="1223"/>
                    <a:pt x="11380" y="1004"/>
                    <a:pt x="11082" y="847"/>
                  </a:cubicBezTo>
                  <a:cubicBezTo>
                    <a:pt x="10048" y="251"/>
                    <a:pt x="8904" y="0"/>
                    <a:pt x="7759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185;p55"/>
            <p:cNvSpPr/>
            <p:nvPr/>
          </p:nvSpPr>
          <p:spPr>
            <a:xfrm>
              <a:off x="4889646" y="3017340"/>
              <a:ext cx="48265" cy="37500"/>
            </a:xfrm>
            <a:custGeom>
              <a:avLst/>
              <a:gdLst/>
              <a:ahLst/>
              <a:cxnLst/>
              <a:rect l="l" t="t" r="r" b="b"/>
              <a:pathLst>
                <a:path w="2179" h="1693" extrusionOk="0">
                  <a:moveTo>
                    <a:pt x="1097" y="0"/>
                  </a:moveTo>
                  <a:cubicBezTo>
                    <a:pt x="0" y="0"/>
                    <a:pt x="0" y="1693"/>
                    <a:pt x="1097" y="1693"/>
                  </a:cubicBezTo>
                  <a:cubicBezTo>
                    <a:pt x="2179" y="1693"/>
                    <a:pt x="2179" y="0"/>
                    <a:pt x="1097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186;p55"/>
            <p:cNvSpPr/>
            <p:nvPr/>
          </p:nvSpPr>
          <p:spPr>
            <a:xfrm>
              <a:off x="4989987" y="3013508"/>
              <a:ext cx="48265" cy="37522"/>
            </a:xfrm>
            <a:custGeom>
              <a:avLst/>
              <a:gdLst/>
              <a:ahLst/>
              <a:cxnLst/>
              <a:rect l="l" t="t" r="r" b="b"/>
              <a:pathLst>
                <a:path w="2179" h="1694" extrusionOk="0">
                  <a:moveTo>
                    <a:pt x="1097" y="1"/>
                  </a:moveTo>
                  <a:cubicBezTo>
                    <a:pt x="0" y="1"/>
                    <a:pt x="0" y="1694"/>
                    <a:pt x="1097" y="1694"/>
                  </a:cubicBezTo>
                  <a:cubicBezTo>
                    <a:pt x="2179" y="1694"/>
                    <a:pt x="2179" y="1"/>
                    <a:pt x="1097" y="1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187;p55"/>
            <p:cNvSpPr/>
            <p:nvPr/>
          </p:nvSpPr>
          <p:spPr>
            <a:xfrm>
              <a:off x="4934080" y="3061817"/>
              <a:ext cx="69462" cy="46515"/>
            </a:xfrm>
            <a:custGeom>
              <a:avLst/>
              <a:gdLst/>
              <a:ahLst/>
              <a:cxnLst/>
              <a:rect l="l" t="t" r="r" b="b"/>
              <a:pathLst>
                <a:path w="3136" h="2100" extrusionOk="0">
                  <a:moveTo>
                    <a:pt x="2774" y="0"/>
                  </a:moveTo>
                  <a:cubicBezTo>
                    <a:pt x="2611" y="0"/>
                    <a:pt x="2454" y="102"/>
                    <a:pt x="2461" y="312"/>
                  </a:cubicBezTo>
                  <a:cubicBezTo>
                    <a:pt x="2477" y="861"/>
                    <a:pt x="2226" y="1393"/>
                    <a:pt x="1631" y="1441"/>
                  </a:cubicBezTo>
                  <a:cubicBezTo>
                    <a:pt x="1606" y="1443"/>
                    <a:pt x="1582" y="1443"/>
                    <a:pt x="1558" y="1443"/>
                  </a:cubicBezTo>
                  <a:cubicBezTo>
                    <a:pt x="1023" y="1443"/>
                    <a:pt x="719" y="948"/>
                    <a:pt x="674" y="453"/>
                  </a:cubicBezTo>
                  <a:cubicBezTo>
                    <a:pt x="659" y="241"/>
                    <a:pt x="486" y="136"/>
                    <a:pt x="322" y="136"/>
                  </a:cubicBezTo>
                  <a:cubicBezTo>
                    <a:pt x="157" y="136"/>
                    <a:pt x="0" y="241"/>
                    <a:pt x="16" y="453"/>
                  </a:cubicBezTo>
                  <a:cubicBezTo>
                    <a:pt x="94" y="1337"/>
                    <a:pt x="663" y="2099"/>
                    <a:pt x="1602" y="2099"/>
                  </a:cubicBezTo>
                  <a:cubicBezTo>
                    <a:pt x="1611" y="2099"/>
                    <a:pt x="1621" y="2099"/>
                    <a:pt x="1631" y="2099"/>
                  </a:cubicBezTo>
                  <a:cubicBezTo>
                    <a:pt x="2587" y="2083"/>
                    <a:pt x="3135" y="1190"/>
                    <a:pt x="3120" y="312"/>
                  </a:cubicBezTo>
                  <a:cubicBezTo>
                    <a:pt x="3112" y="106"/>
                    <a:pt x="2940" y="0"/>
                    <a:pt x="2774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188;p55"/>
            <p:cNvSpPr/>
            <p:nvPr/>
          </p:nvSpPr>
          <p:spPr>
            <a:xfrm>
              <a:off x="48569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55" y="1615"/>
                  </a:cubicBezTo>
                  <a:cubicBezTo>
                    <a:pt x="565" y="1615"/>
                    <a:pt x="1" y="1254"/>
                    <a:pt x="1" y="815"/>
                  </a:cubicBezTo>
                  <a:cubicBezTo>
                    <a:pt x="1" y="361"/>
                    <a:pt x="565" y="0"/>
                    <a:pt x="1255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189;p55"/>
            <p:cNvSpPr/>
            <p:nvPr/>
          </p:nvSpPr>
          <p:spPr>
            <a:xfrm>
              <a:off x="50246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70" y="1615"/>
                  </a:cubicBezTo>
                  <a:cubicBezTo>
                    <a:pt x="565" y="1615"/>
                    <a:pt x="0" y="1254"/>
                    <a:pt x="0" y="815"/>
                  </a:cubicBezTo>
                  <a:cubicBezTo>
                    <a:pt x="0" y="361"/>
                    <a:pt x="565" y="0"/>
                    <a:pt x="1270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190;p55"/>
            <p:cNvSpPr/>
            <p:nvPr/>
          </p:nvSpPr>
          <p:spPr>
            <a:xfrm>
              <a:off x="4710140" y="3069747"/>
              <a:ext cx="77791" cy="77459"/>
            </a:xfrm>
            <a:custGeom>
              <a:avLst/>
              <a:gdLst/>
              <a:ahLst/>
              <a:cxnLst/>
              <a:rect l="l" t="t" r="r" b="b"/>
              <a:pathLst>
                <a:path w="3512" h="3497" extrusionOk="0">
                  <a:moveTo>
                    <a:pt x="1411" y="2744"/>
                  </a:moveTo>
                  <a:cubicBezTo>
                    <a:pt x="1223" y="2791"/>
                    <a:pt x="1019" y="2885"/>
                    <a:pt x="816" y="2901"/>
                  </a:cubicBezTo>
                  <a:cubicBezTo>
                    <a:pt x="643" y="2916"/>
                    <a:pt x="408" y="2916"/>
                    <a:pt x="298" y="2822"/>
                  </a:cubicBezTo>
                  <a:cubicBezTo>
                    <a:pt x="110" y="2650"/>
                    <a:pt x="1" y="2383"/>
                    <a:pt x="173" y="2133"/>
                  </a:cubicBezTo>
                  <a:cubicBezTo>
                    <a:pt x="298" y="1929"/>
                    <a:pt x="439" y="1757"/>
                    <a:pt x="612" y="1537"/>
                  </a:cubicBezTo>
                  <a:cubicBezTo>
                    <a:pt x="392" y="1098"/>
                    <a:pt x="189" y="597"/>
                    <a:pt x="769" y="189"/>
                  </a:cubicBezTo>
                  <a:cubicBezTo>
                    <a:pt x="1051" y="1"/>
                    <a:pt x="1380" y="158"/>
                    <a:pt x="1803" y="675"/>
                  </a:cubicBezTo>
                  <a:cubicBezTo>
                    <a:pt x="2399" y="236"/>
                    <a:pt x="2791" y="220"/>
                    <a:pt x="3135" y="612"/>
                  </a:cubicBezTo>
                  <a:cubicBezTo>
                    <a:pt x="3512" y="1035"/>
                    <a:pt x="3465" y="1380"/>
                    <a:pt x="2947" y="1929"/>
                  </a:cubicBezTo>
                  <a:cubicBezTo>
                    <a:pt x="3229" y="2525"/>
                    <a:pt x="3167" y="3026"/>
                    <a:pt x="2806" y="3230"/>
                  </a:cubicBezTo>
                  <a:cubicBezTo>
                    <a:pt x="2305" y="3496"/>
                    <a:pt x="1866" y="3355"/>
                    <a:pt x="1411" y="2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191;p55"/>
            <p:cNvSpPr/>
            <p:nvPr/>
          </p:nvSpPr>
          <p:spPr>
            <a:xfrm>
              <a:off x="4729234" y="309371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3" y="1"/>
                  </a:moveTo>
                  <a:cubicBezTo>
                    <a:pt x="1" y="1"/>
                    <a:pt x="1" y="1333"/>
                    <a:pt x="863" y="1333"/>
                  </a:cubicBezTo>
                  <a:cubicBezTo>
                    <a:pt x="1725" y="1333"/>
                    <a:pt x="1725" y="1"/>
                    <a:pt x="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192;p55"/>
            <p:cNvSpPr/>
            <p:nvPr/>
          </p:nvSpPr>
          <p:spPr>
            <a:xfrm>
              <a:off x="5034066" y="2851035"/>
              <a:ext cx="93761" cy="87515"/>
            </a:xfrm>
            <a:custGeom>
              <a:avLst/>
              <a:gdLst/>
              <a:ahLst/>
              <a:cxnLst/>
              <a:rect l="l" t="t" r="r" b="b"/>
              <a:pathLst>
                <a:path w="4233" h="3951" extrusionOk="0">
                  <a:moveTo>
                    <a:pt x="2681" y="1050"/>
                  </a:moveTo>
                  <a:cubicBezTo>
                    <a:pt x="2916" y="1035"/>
                    <a:pt x="3151" y="1003"/>
                    <a:pt x="3386" y="1003"/>
                  </a:cubicBezTo>
                  <a:cubicBezTo>
                    <a:pt x="3794" y="1019"/>
                    <a:pt x="4107" y="1254"/>
                    <a:pt x="4154" y="1536"/>
                  </a:cubicBezTo>
                  <a:cubicBezTo>
                    <a:pt x="4233" y="1897"/>
                    <a:pt x="4013" y="2320"/>
                    <a:pt x="3653" y="2492"/>
                  </a:cubicBezTo>
                  <a:cubicBezTo>
                    <a:pt x="3465" y="2571"/>
                    <a:pt x="3261" y="2618"/>
                    <a:pt x="3073" y="2696"/>
                  </a:cubicBezTo>
                  <a:cubicBezTo>
                    <a:pt x="2932" y="3511"/>
                    <a:pt x="2681" y="3856"/>
                    <a:pt x="2164" y="3903"/>
                  </a:cubicBezTo>
                  <a:cubicBezTo>
                    <a:pt x="1709" y="3950"/>
                    <a:pt x="1474" y="3731"/>
                    <a:pt x="1223" y="3010"/>
                  </a:cubicBezTo>
                  <a:cubicBezTo>
                    <a:pt x="1051" y="2994"/>
                    <a:pt x="878" y="2978"/>
                    <a:pt x="690" y="2963"/>
                  </a:cubicBezTo>
                  <a:cubicBezTo>
                    <a:pt x="267" y="2931"/>
                    <a:pt x="79" y="2790"/>
                    <a:pt x="48" y="2492"/>
                  </a:cubicBezTo>
                  <a:cubicBezTo>
                    <a:pt x="1" y="2179"/>
                    <a:pt x="189" y="1865"/>
                    <a:pt x="502" y="1724"/>
                  </a:cubicBezTo>
                  <a:cubicBezTo>
                    <a:pt x="659" y="1662"/>
                    <a:pt x="816" y="1630"/>
                    <a:pt x="972" y="1583"/>
                  </a:cubicBezTo>
                  <a:cubicBezTo>
                    <a:pt x="988" y="1301"/>
                    <a:pt x="972" y="1035"/>
                    <a:pt x="1004" y="768"/>
                  </a:cubicBezTo>
                  <a:cubicBezTo>
                    <a:pt x="1051" y="376"/>
                    <a:pt x="1255" y="126"/>
                    <a:pt x="1552" y="79"/>
                  </a:cubicBezTo>
                  <a:cubicBezTo>
                    <a:pt x="1913" y="0"/>
                    <a:pt x="2195" y="126"/>
                    <a:pt x="2415" y="470"/>
                  </a:cubicBezTo>
                  <a:cubicBezTo>
                    <a:pt x="2524" y="643"/>
                    <a:pt x="2587" y="847"/>
                    <a:pt x="2681" y="10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193;p55"/>
            <p:cNvSpPr/>
            <p:nvPr/>
          </p:nvSpPr>
          <p:spPr>
            <a:xfrm>
              <a:off x="5060802" y="2879498"/>
              <a:ext cx="37876" cy="29526"/>
            </a:xfrm>
            <a:custGeom>
              <a:avLst/>
              <a:gdLst/>
              <a:ahLst/>
              <a:cxnLst/>
              <a:rect l="l" t="t" r="r" b="b"/>
              <a:pathLst>
                <a:path w="1710" h="1333" extrusionOk="0">
                  <a:moveTo>
                    <a:pt x="863" y="0"/>
                  </a:moveTo>
                  <a:cubicBezTo>
                    <a:pt x="1" y="0"/>
                    <a:pt x="1" y="1333"/>
                    <a:pt x="863" y="1333"/>
                  </a:cubicBezTo>
                  <a:cubicBezTo>
                    <a:pt x="1709" y="1333"/>
                    <a:pt x="1709" y="0"/>
                    <a:pt x="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194;p55"/>
            <p:cNvSpPr/>
            <p:nvPr/>
          </p:nvSpPr>
          <p:spPr>
            <a:xfrm>
              <a:off x="4724383" y="2689581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6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07" y="2979"/>
                    <a:pt x="1003" y="3088"/>
                  </a:cubicBezTo>
                  <a:cubicBezTo>
                    <a:pt x="674" y="3245"/>
                    <a:pt x="455" y="3151"/>
                    <a:pt x="235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3" y="1819"/>
                    <a:pt x="533" y="1693"/>
                  </a:cubicBezTo>
                  <a:cubicBezTo>
                    <a:pt x="173" y="988"/>
                    <a:pt x="188" y="581"/>
                    <a:pt x="596" y="267"/>
                  </a:cubicBezTo>
                  <a:cubicBezTo>
                    <a:pt x="941" y="1"/>
                    <a:pt x="1411" y="110"/>
                    <a:pt x="1912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2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195;p55"/>
            <p:cNvSpPr/>
            <p:nvPr/>
          </p:nvSpPr>
          <p:spPr>
            <a:xfrm>
              <a:off x="4744517" y="2712506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2"/>
                    <a:pt x="862" y="1332"/>
                  </a:cubicBezTo>
                  <a:cubicBezTo>
                    <a:pt x="1724" y="1332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196;p55"/>
            <p:cNvSpPr/>
            <p:nvPr/>
          </p:nvSpPr>
          <p:spPr>
            <a:xfrm>
              <a:off x="4552873" y="2860404"/>
              <a:ext cx="80914" cy="73959"/>
            </a:xfrm>
            <a:custGeom>
              <a:avLst/>
              <a:gdLst/>
              <a:ahLst/>
              <a:cxnLst/>
              <a:rect l="l" t="t" r="r" b="b"/>
              <a:pathLst>
                <a:path w="3653" h="3339" extrusionOk="0">
                  <a:moveTo>
                    <a:pt x="3166" y="1615"/>
                  </a:moveTo>
                  <a:cubicBezTo>
                    <a:pt x="3511" y="2242"/>
                    <a:pt x="3511" y="2775"/>
                    <a:pt x="3166" y="3041"/>
                  </a:cubicBezTo>
                  <a:cubicBezTo>
                    <a:pt x="2790" y="3339"/>
                    <a:pt x="2163" y="3261"/>
                    <a:pt x="1630" y="2837"/>
                  </a:cubicBezTo>
                  <a:cubicBezTo>
                    <a:pt x="1442" y="2916"/>
                    <a:pt x="1223" y="2978"/>
                    <a:pt x="1019" y="3088"/>
                  </a:cubicBezTo>
                  <a:cubicBezTo>
                    <a:pt x="690" y="3245"/>
                    <a:pt x="455" y="3151"/>
                    <a:pt x="251" y="2884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2" y="988"/>
                    <a:pt x="188" y="580"/>
                    <a:pt x="596" y="267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39" y="94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197;p55"/>
            <p:cNvSpPr/>
            <p:nvPr/>
          </p:nvSpPr>
          <p:spPr>
            <a:xfrm>
              <a:off x="4573007" y="2883308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198;p55"/>
            <p:cNvSpPr/>
            <p:nvPr/>
          </p:nvSpPr>
          <p:spPr>
            <a:xfrm>
              <a:off x="4812918" y="2834710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5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23" y="2994"/>
                    <a:pt x="1019" y="3088"/>
                  </a:cubicBezTo>
                  <a:cubicBezTo>
                    <a:pt x="690" y="3261"/>
                    <a:pt x="455" y="3167"/>
                    <a:pt x="251" y="2885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3" y="1004"/>
                    <a:pt x="188" y="596"/>
                    <a:pt x="596" y="283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199;p55"/>
            <p:cNvSpPr/>
            <p:nvPr/>
          </p:nvSpPr>
          <p:spPr>
            <a:xfrm>
              <a:off x="4833052" y="2857613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200;p55"/>
            <p:cNvSpPr/>
            <p:nvPr/>
          </p:nvSpPr>
          <p:spPr>
            <a:xfrm>
              <a:off x="5144131" y="2999619"/>
              <a:ext cx="81268" cy="73627"/>
            </a:xfrm>
            <a:custGeom>
              <a:avLst/>
              <a:gdLst/>
              <a:ahLst/>
              <a:cxnLst/>
              <a:rect l="l" t="t" r="r" b="b"/>
              <a:pathLst>
                <a:path w="3669" h="3324" extrusionOk="0">
                  <a:moveTo>
                    <a:pt x="3167" y="1615"/>
                  </a:moveTo>
                  <a:cubicBezTo>
                    <a:pt x="3511" y="2242"/>
                    <a:pt x="3511" y="2775"/>
                    <a:pt x="3182" y="3026"/>
                  </a:cubicBezTo>
                  <a:cubicBezTo>
                    <a:pt x="2790" y="3324"/>
                    <a:pt x="2179" y="3261"/>
                    <a:pt x="1646" y="2838"/>
                  </a:cubicBezTo>
                  <a:cubicBezTo>
                    <a:pt x="1442" y="2916"/>
                    <a:pt x="1223" y="2979"/>
                    <a:pt x="1019" y="3089"/>
                  </a:cubicBezTo>
                  <a:cubicBezTo>
                    <a:pt x="690" y="3245"/>
                    <a:pt x="455" y="3151"/>
                    <a:pt x="251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4" y="1819"/>
                    <a:pt x="533" y="1694"/>
                  </a:cubicBezTo>
                  <a:cubicBezTo>
                    <a:pt x="173" y="988"/>
                    <a:pt x="204" y="581"/>
                    <a:pt x="596" y="267"/>
                  </a:cubicBezTo>
                  <a:cubicBezTo>
                    <a:pt x="957" y="1"/>
                    <a:pt x="1427" y="110"/>
                    <a:pt x="1928" y="596"/>
                  </a:cubicBezTo>
                  <a:cubicBezTo>
                    <a:pt x="2540" y="95"/>
                    <a:pt x="2979" y="16"/>
                    <a:pt x="3308" y="361"/>
                  </a:cubicBezTo>
                  <a:cubicBezTo>
                    <a:pt x="3668" y="706"/>
                    <a:pt x="3637" y="1035"/>
                    <a:pt x="3167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201;p55"/>
            <p:cNvSpPr/>
            <p:nvPr/>
          </p:nvSpPr>
          <p:spPr>
            <a:xfrm>
              <a:off x="5164620" y="3022190"/>
              <a:ext cx="37854" cy="29526"/>
            </a:xfrm>
            <a:custGeom>
              <a:avLst/>
              <a:gdLst/>
              <a:ahLst/>
              <a:cxnLst/>
              <a:rect l="l" t="t" r="r" b="b"/>
              <a:pathLst>
                <a:path w="1709" h="1333" extrusionOk="0">
                  <a:moveTo>
                    <a:pt x="847" y="1"/>
                  </a:moveTo>
                  <a:cubicBezTo>
                    <a:pt x="0" y="1"/>
                    <a:pt x="0" y="1333"/>
                    <a:pt x="847" y="1333"/>
                  </a:cubicBezTo>
                  <a:cubicBezTo>
                    <a:pt x="1709" y="1333"/>
                    <a:pt x="1709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202;p55"/>
            <p:cNvSpPr/>
            <p:nvPr/>
          </p:nvSpPr>
          <p:spPr>
            <a:xfrm>
              <a:off x="4992402" y="2571187"/>
              <a:ext cx="77459" cy="77459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411" y="2728"/>
                  </a:moveTo>
                  <a:cubicBezTo>
                    <a:pt x="1208" y="2791"/>
                    <a:pt x="1020" y="2869"/>
                    <a:pt x="816" y="2885"/>
                  </a:cubicBezTo>
                  <a:cubicBezTo>
                    <a:pt x="643" y="2916"/>
                    <a:pt x="408" y="2916"/>
                    <a:pt x="299" y="2806"/>
                  </a:cubicBezTo>
                  <a:cubicBezTo>
                    <a:pt x="110" y="2650"/>
                    <a:pt x="1" y="2383"/>
                    <a:pt x="157" y="2117"/>
                  </a:cubicBezTo>
                  <a:cubicBezTo>
                    <a:pt x="283" y="1929"/>
                    <a:pt x="440" y="1756"/>
                    <a:pt x="612" y="1521"/>
                  </a:cubicBezTo>
                  <a:cubicBezTo>
                    <a:pt x="393" y="1082"/>
                    <a:pt x="173" y="581"/>
                    <a:pt x="769" y="189"/>
                  </a:cubicBezTo>
                  <a:cubicBezTo>
                    <a:pt x="1035" y="1"/>
                    <a:pt x="1380" y="157"/>
                    <a:pt x="1803" y="659"/>
                  </a:cubicBezTo>
                  <a:cubicBezTo>
                    <a:pt x="2383" y="236"/>
                    <a:pt x="2791" y="204"/>
                    <a:pt x="3136" y="612"/>
                  </a:cubicBezTo>
                  <a:cubicBezTo>
                    <a:pt x="3496" y="1019"/>
                    <a:pt x="3449" y="1364"/>
                    <a:pt x="2948" y="1929"/>
                  </a:cubicBezTo>
                  <a:cubicBezTo>
                    <a:pt x="3214" y="2509"/>
                    <a:pt x="3167" y="3026"/>
                    <a:pt x="2791" y="3214"/>
                  </a:cubicBezTo>
                  <a:cubicBezTo>
                    <a:pt x="2305" y="3496"/>
                    <a:pt x="1866" y="3339"/>
                    <a:pt x="1411" y="27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203;p55"/>
            <p:cNvSpPr/>
            <p:nvPr/>
          </p:nvSpPr>
          <p:spPr>
            <a:xfrm>
              <a:off x="5011163" y="259515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3"/>
                    <a:pt x="862" y="1333"/>
                  </a:cubicBezTo>
                  <a:cubicBezTo>
                    <a:pt x="1724" y="1333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204;p55"/>
            <p:cNvSpPr/>
            <p:nvPr/>
          </p:nvSpPr>
          <p:spPr>
            <a:xfrm>
              <a:off x="5167035" y="2698618"/>
              <a:ext cx="80936" cy="73959"/>
            </a:xfrm>
            <a:custGeom>
              <a:avLst/>
              <a:gdLst/>
              <a:ahLst/>
              <a:cxnLst/>
              <a:rect l="l" t="t" r="r" b="b"/>
              <a:pathLst>
                <a:path w="3654" h="3339" extrusionOk="0">
                  <a:moveTo>
                    <a:pt x="3167" y="1630"/>
                  </a:moveTo>
                  <a:cubicBezTo>
                    <a:pt x="3512" y="2257"/>
                    <a:pt x="3512" y="2790"/>
                    <a:pt x="3167" y="3041"/>
                  </a:cubicBezTo>
                  <a:cubicBezTo>
                    <a:pt x="2791" y="3339"/>
                    <a:pt x="2164" y="3276"/>
                    <a:pt x="1631" y="2853"/>
                  </a:cubicBezTo>
                  <a:cubicBezTo>
                    <a:pt x="1443" y="2931"/>
                    <a:pt x="1224" y="2994"/>
                    <a:pt x="1020" y="3104"/>
                  </a:cubicBezTo>
                  <a:cubicBezTo>
                    <a:pt x="691" y="3260"/>
                    <a:pt x="455" y="3166"/>
                    <a:pt x="252" y="2884"/>
                  </a:cubicBezTo>
                  <a:cubicBezTo>
                    <a:pt x="32" y="2586"/>
                    <a:pt x="1" y="2367"/>
                    <a:pt x="205" y="2069"/>
                  </a:cubicBezTo>
                  <a:cubicBezTo>
                    <a:pt x="299" y="1944"/>
                    <a:pt x="424" y="1834"/>
                    <a:pt x="534" y="1709"/>
                  </a:cubicBezTo>
                  <a:cubicBezTo>
                    <a:pt x="173" y="1003"/>
                    <a:pt x="189" y="596"/>
                    <a:pt x="597" y="282"/>
                  </a:cubicBezTo>
                  <a:cubicBezTo>
                    <a:pt x="957" y="0"/>
                    <a:pt x="1427" y="126"/>
                    <a:pt x="1929" y="611"/>
                  </a:cubicBezTo>
                  <a:cubicBezTo>
                    <a:pt x="2540" y="110"/>
                    <a:pt x="2979" y="31"/>
                    <a:pt x="3308" y="361"/>
                  </a:cubicBezTo>
                  <a:cubicBezTo>
                    <a:pt x="3653" y="721"/>
                    <a:pt x="3622" y="1050"/>
                    <a:pt x="3167" y="16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205;p55"/>
            <p:cNvSpPr/>
            <p:nvPr/>
          </p:nvSpPr>
          <p:spPr>
            <a:xfrm>
              <a:off x="5187192" y="2721522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7595;p55"/>
          <p:cNvSpPr txBox="1">
            <a:spLocks/>
          </p:cNvSpPr>
          <p:nvPr/>
        </p:nvSpPr>
        <p:spPr>
          <a:xfrm>
            <a:off x="690623" y="8418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HƯỚNG DẪN VỀ NHÀ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Ranchers"/>
              <a:sym typeface="Ranchers"/>
            </a:endParaRPr>
          </a:p>
        </p:txBody>
      </p:sp>
      <p:pic>
        <p:nvPicPr>
          <p:cNvPr id="120" name="Google Shape;71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210215">
            <a:off x="927991" y="1649477"/>
            <a:ext cx="799311" cy="77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71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748440">
            <a:off x="850417" y="2543325"/>
            <a:ext cx="895507" cy="6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Rectangle 121"/>
          <p:cNvSpPr/>
          <p:nvPr/>
        </p:nvSpPr>
        <p:spPr>
          <a:xfrm>
            <a:off x="1624113" y="1733054"/>
            <a:ext cx="383871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</a:pPr>
            <a:r>
              <a:rPr lang="en-US" sz="2100" dirty="0" err="1">
                <a:ea typeface="+mn-ea"/>
              </a:rPr>
              <a:t>Ôn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tập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kiến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thức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đã</a:t>
            </a:r>
            <a:r>
              <a:rPr lang="en-US" sz="2100" dirty="0">
                <a:ea typeface="+mn-ea"/>
              </a:rPr>
              <a:t> </a:t>
            </a:r>
            <a:r>
              <a:rPr lang="en-US" sz="2100" dirty="0" err="1">
                <a:ea typeface="+mn-ea"/>
              </a:rPr>
              <a:t>học</a:t>
            </a:r>
            <a:r>
              <a:rPr lang="en-US" sz="2100" dirty="0">
                <a:ea typeface="+mn-ea"/>
              </a:rPr>
              <a:t>.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624113" y="2655213"/>
            <a:ext cx="41385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spcAft>
                <a:spcPts val="400"/>
              </a:spcAft>
            </a:pPr>
            <a:r>
              <a:rPr lang="vi-VN" sz="2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bài tập trong SBT.</a:t>
            </a:r>
            <a:endParaRPr lang="en-US" sz="2100" b="1" i="1" dirty="0"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624112" y="3669164"/>
            <a:ext cx="631328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  <a:buClrTx/>
            </a:pPr>
            <a:r>
              <a:rPr lang="en-US" sz="21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100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kern="120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100" kern="1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b="1" kern="1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 2 – </a:t>
            </a:r>
            <a:r>
              <a:rPr lang="en-US" sz="2100" b="1" kern="1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Triệu </a:t>
            </a:r>
            <a:r>
              <a:rPr lang="en-US" sz="2100" b="1" kern="1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lớp triệu </a:t>
            </a:r>
            <a:endParaRPr lang="en-US" sz="21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5" name="Google Shape;710;p51"/>
          <p:cNvPicPr preferRelativeResize="0"/>
          <p:nvPr/>
        </p:nvPicPr>
        <p:blipFill>
          <a:blip r:embed="rId5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192685">
            <a:off x="917628" y="3401724"/>
            <a:ext cx="799311" cy="770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/>
      <p:bldP spid="122" grpId="0"/>
      <p:bldP spid="123" grpId="0"/>
      <p:bldP spid="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2" name="Google Shape;4622;p49"/>
          <p:cNvSpPr/>
          <p:nvPr/>
        </p:nvSpPr>
        <p:spPr>
          <a:xfrm rot="-148040">
            <a:off x="1416066" y="855817"/>
            <a:ext cx="6034746" cy="3814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23" name="Google Shape;4623;p49"/>
          <p:cNvSpPr/>
          <p:nvPr/>
        </p:nvSpPr>
        <p:spPr>
          <a:xfrm rot="-410702">
            <a:off x="996375" y="671194"/>
            <a:ext cx="1088265" cy="9404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24" name="Google Shape;4624;p49"/>
          <p:cNvSpPr/>
          <p:nvPr/>
        </p:nvSpPr>
        <p:spPr>
          <a:xfrm rot="4554861">
            <a:off x="6676567" y="550535"/>
            <a:ext cx="1088304" cy="94037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42" name="Google Shape;4642;p49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43" name="Google Shape;4643;p4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184" y="1567391"/>
            <a:ext cx="8300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BÀI 11: HÀNG VÀ LỚP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52870" y="2763217"/>
            <a:ext cx="55611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TIẾT 2: TRIỆU VÀ LỚP TRIỆU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456" y="3575030"/>
            <a:ext cx="1717733" cy="11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273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201166" y="223800"/>
            <a:ext cx="2949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92CAD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KHỞI ĐỘNG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92CAD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795488" y="184468"/>
            <a:ext cx="716050" cy="651137"/>
            <a:chOff x="427529" y="290788"/>
            <a:chExt cx="808804" cy="743674"/>
          </a:xfrm>
        </p:grpSpPr>
        <p:sp>
          <p:nvSpPr>
            <p:cNvPr id="22" name="Google Shape;991;p37"/>
            <p:cNvSpPr/>
            <p:nvPr/>
          </p:nvSpPr>
          <p:spPr>
            <a:xfrm>
              <a:off x="427529" y="290788"/>
              <a:ext cx="808804" cy="743674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992;p37"/>
            <p:cNvGrpSpPr/>
            <p:nvPr/>
          </p:nvGrpSpPr>
          <p:grpSpPr>
            <a:xfrm>
              <a:off x="451950" y="322329"/>
              <a:ext cx="743640" cy="682619"/>
              <a:chOff x="627075" y="1083788"/>
              <a:chExt cx="743640" cy="725033"/>
            </a:xfrm>
          </p:grpSpPr>
          <p:sp>
            <p:nvSpPr>
              <p:cNvPr id="24" name="Google Shape;993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994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 rot="1033619">
            <a:off x="259443" y="4678400"/>
            <a:ext cx="424369" cy="378036"/>
            <a:chOff x="427529" y="290788"/>
            <a:chExt cx="808804" cy="743674"/>
          </a:xfrm>
        </p:grpSpPr>
        <p:sp>
          <p:nvSpPr>
            <p:cNvPr id="29" name="Google Shape;991;p37"/>
            <p:cNvSpPr/>
            <p:nvPr/>
          </p:nvSpPr>
          <p:spPr>
            <a:xfrm>
              <a:off x="427529" y="290788"/>
              <a:ext cx="808804" cy="743674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" name="Google Shape;992;p37"/>
            <p:cNvGrpSpPr/>
            <p:nvPr/>
          </p:nvGrpSpPr>
          <p:grpSpPr>
            <a:xfrm>
              <a:off x="451950" y="322329"/>
              <a:ext cx="743640" cy="682619"/>
              <a:chOff x="627075" y="1083788"/>
              <a:chExt cx="743640" cy="725033"/>
            </a:xfrm>
          </p:grpSpPr>
          <p:sp>
            <p:nvSpPr>
              <p:cNvPr id="31" name="Google Shape;993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994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" name="Rounded Rectangle 2"/>
          <p:cNvSpPr/>
          <p:nvPr/>
        </p:nvSpPr>
        <p:spPr>
          <a:xfrm>
            <a:off x="884127" y="1437756"/>
            <a:ext cx="801550" cy="27684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5181" y="808575"/>
            <a:ext cx="7421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 các số sau và cho biết chữ số 5 ở mỗi số thuộc hàng nào, lớp </a:t>
            </a:r>
            <a:r>
              <a:rPr kumimoji="0" lang="nl-NL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nào?</a:t>
            </a:r>
            <a:endParaRPr kumimoji="0" lang="nl-NL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4369" y="3721210"/>
            <a:ext cx="874643" cy="707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67208" y="4187896"/>
            <a:ext cx="460191" cy="7883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4784" y="3453721"/>
            <a:ext cx="1409360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</a:t>
            </a:r>
            <a:r>
              <a:rPr kumimoji="0" lang="nl-NL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567 467</a:t>
            </a:r>
          </a:p>
        </p:txBody>
      </p:sp>
      <p:sp>
        <p:nvSpPr>
          <p:cNvPr id="4" name="Rectangle 3"/>
          <p:cNvSpPr/>
          <p:nvPr/>
        </p:nvSpPr>
        <p:spPr>
          <a:xfrm>
            <a:off x="754784" y="1845803"/>
            <a:ext cx="1409360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256 094</a:t>
            </a:r>
          </a:p>
        </p:txBody>
      </p:sp>
      <p:pic>
        <p:nvPicPr>
          <p:cNvPr id="27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58" y="333698"/>
            <a:ext cx="651149" cy="35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63115" y="2769298"/>
            <a:ext cx="66647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Chữ </a:t>
            </a:r>
            <a:r>
              <a:rPr kumimoji="0" lang="nl-NL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 5 ở hàng chục nghìn, lớp nghìn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8414" y="1849041"/>
            <a:ext cx="593564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Đọc là: Hai </a:t>
            </a:r>
            <a:r>
              <a:rPr kumimoji="0" lang="nl-NL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trăm năm mươi sáu nghìn không trăm chín mươi tư. 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78414" y="4412774"/>
            <a:ext cx="666474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Chữ số 5 ở hàng trăm nghìn, lớp nghìn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78414" y="3453721"/>
            <a:ext cx="57205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Đọc là: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Năm trăm sáu mươi bảy nghìn bốn trăm sáu mươi bảy. 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8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7" grpId="0"/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9485" y="1739514"/>
            <a:ext cx="1562185" cy="3265892"/>
          </a:xfrm>
          <a:prstGeom prst="rect">
            <a:avLst/>
          </a:prstGeom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868063" y="4232081"/>
            <a:ext cx="2430498" cy="7733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54234" y="556589"/>
            <a:ext cx="3666990" cy="3395275"/>
            <a:chOff x="2782957" y="588395"/>
            <a:chExt cx="3666990" cy="3395275"/>
          </a:xfrm>
        </p:grpSpPr>
        <p:sp>
          <p:nvSpPr>
            <p:cNvPr id="3" name="Oval Callout 2"/>
            <p:cNvSpPr/>
            <p:nvPr/>
          </p:nvSpPr>
          <p:spPr>
            <a:xfrm>
              <a:off x="2782957" y="588395"/>
              <a:ext cx="3666990" cy="3395275"/>
            </a:xfrm>
            <a:prstGeom prst="wedgeEllipseCallout">
              <a:avLst>
                <a:gd name="adj1" fmla="val -56569"/>
                <a:gd name="adj2" fmla="val 19531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35521" y="1932089"/>
              <a:ext cx="29618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KHÁM PHÁ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80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6992" y="297154"/>
            <a:ext cx="7250285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Mười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triệu hay Một chục triệu viết là: </a:t>
            </a:r>
            <a:r>
              <a:rPr kumimoji="0" lang="vi-V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10 000 000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trăm triệu viết là: </a:t>
            </a:r>
            <a:r>
              <a:rPr kumimoji="0" lang="vi-V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100 000 000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8706" y="1560801"/>
            <a:ext cx="5991422" cy="22092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98706" y="3882536"/>
            <a:ext cx="651620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 triệu, hàng chục triệu, hàng trăm triệu hợp thành </a:t>
            </a:r>
            <a:r>
              <a:rPr kumimoji="0" lang="nl-NL" sz="2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 </a:t>
            </a:r>
            <a:r>
              <a:rPr kumimoji="0" lang="nl-NL" sz="20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triệu.</a:t>
            </a:r>
            <a:endParaRPr kumimoji="0" lang="en-US" sz="20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795329">
            <a:off x="1206426" y="4055037"/>
            <a:ext cx="233072" cy="263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58363" y="2969402"/>
            <a:ext cx="713103" cy="8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9485" y="1739514"/>
            <a:ext cx="1562185" cy="3265892"/>
          </a:xfrm>
          <a:prstGeom prst="rect">
            <a:avLst/>
          </a:prstGeom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868063" y="4232081"/>
            <a:ext cx="2430498" cy="7733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54234" y="556589"/>
            <a:ext cx="3666990" cy="3395275"/>
            <a:chOff x="2782957" y="588395"/>
            <a:chExt cx="3666990" cy="3395275"/>
          </a:xfrm>
        </p:grpSpPr>
        <p:sp>
          <p:nvSpPr>
            <p:cNvPr id="3" name="Oval Callout 2"/>
            <p:cNvSpPr/>
            <p:nvPr/>
          </p:nvSpPr>
          <p:spPr>
            <a:xfrm>
              <a:off x="2782957" y="588395"/>
              <a:ext cx="3666990" cy="3395275"/>
            </a:xfrm>
            <a:prstGeom prst="wedgeEllipseCallout">
              <a:avLst>
                <a:gd name="adj1" fmla="val -56569"/>
                <a:gd name="adj2" fmla="val 19531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11668" y="1932089"/>
              <a:ext cx="331442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LUYỆN TẬP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56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813" y="539629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 tập 1 (SGK –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tr39)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4265" y="458131"/>
            <a:ext cx="3759362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 giá tiền của mỗi đồ vật sau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834" y="4300246"/>
            <a:ext cx="936454" cy="695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813" y="1273452"/>
            <a:ext cx="6671563" cy="13681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4535" y="3341900"/>
            <a:ext cx="68065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Máy </a:t>
            </a:r>
            <a:r>
              <a:rPr kumimoji="0" lang="nl-NL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 có giá tiền là sáu triệu </a:t>
            </a:r>
            <a:r>
              <a:rPr kumimoji="0" lang="nl-NL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đồng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Xe </a:t>
            </a:r>
            <a:r>
              <a:rPr kumimoji="0" lang="nl-NL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máy có giá tiền là mười bảy triệu </a:t>
            </a:r>
            <a:r>
              <a:rPr kumimoji="0" lang="nl-NL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đồng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 </a:t>
            </a:r>
            <a:r>
              <a:rPr kumimoji="0" lang="nl-NL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tô có giá tiền là bốn trăm năm mươi triệu đồng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24265" y="2814832"/>
            <a:ext cx="111947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Trả lời: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B7E1E0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87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331" y="568471"/>
            <a:ext cx="7617638" cy="440391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669294" y="360722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 tập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2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(SGK –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tr39)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3693" y="291472"/>
            <a:ext cx="6415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Số?</a:t>
            </a:r>
          </a:p>
        </p:txBody>
      </p:sp>
      <p:grpSp>
        <p:nvGrpSpPr>
          <p:cNvPr id="42" name="Google Shape;1945;p27"/>
          <p:cNvGrpSpPr/>
          <p:nvPr/>
        </p:nvGrpSpPr>
        <p:grpSpPr>
          <a:xfrm>
            <a:off x="417621" y="4428877"/>
            <a:ext cx="423061" cy="575667"/>
            <a:chOff x="7647925" y="2785025"/>
            <a:chExt cx="447450" cy="627525"/>
          </a:xfrm>
        </p:grpSpPr>
        <p:sp>
          <p:nvSpPr>
            <p:cNvPr id="43" name="Google Shape;1946;p27"/>
            <p:cNvSpPr/>
            <p:nvPr/>
          </p:nvSpPr>
          <p:spPr>
            <a:xfrm>
              <a:off x="7680750" y="3136175"/>
              <a:ext cx="113100" cy="101175"/>
            </a:xfrm>
            <a:custGeom>
              <a:avLst/>
              <a:gdLst/>
              <a:ahLst/>
              <a:cxnLst/>
              <a:rect l="l" t="t" r="r" b="b"/>
              <a:pathLst>
                <a:path w="4524" h="4047" extrusionOk="0">
                  <a:moveTo>
                    <a:pt x="469" y="1"/>
                  </a:moveTo>
                  <a:cubicBezTo>
                    <a:pt x="425" y="1"/>
                    <a:pt x="381" y="2"/>
                    <a:pt x="337" y="4"/>
                  </a:cubicBezTo>
                  <a:cubicBezTo>
                    <a:pt x="284" y="4"/>
                    <a:pt x="249" y="4"/>
                    <a:pt x="196" y="22"/>
                  </a:cubicBezTo>
                  <a:cubicBezTo>
                    <a:pt x="125" y="57"/>
                    <a:pt x="89" y="146"/>
                    <a:pt x="71" y="234"/>
                  </a:cubicBezTo>
                  <a:cubicBezTo>
                    <a:pt x="18" y="483"/>
                    <a:pt x="160" y="731"/>
                    <a:pt x="337" y="926"/>
                  </a:cubicBezTo>
                  <a:cubicBezTo>
                    <a:pt x="515" y="1121"/>
                    <a:pt x="745" y="1263"/>
                    <a:pt x="887" y="1476"/>
                  </a:cubicBezTo>
                  <a:cubicBezTo>
                    <a:pt x="834" y="1494"/>
                    <a:pt x="779" y="1500"/>
                    <a:pt x="722" y="1500"/>
                  </a:cubicBezTo>
                  <a:cubicBezTo>
                    <a:pt x="609" y="1500"/>
                    <a:pt x="491" y="1476"/>
                    <a:pt x="373" y="1476"/>
                  </a:cubicBezTo>
                  <a:cubicBezTo>
                    <a:pt x="213" y="1476"/>
                    <a:pt x="0" y="1600"/>
                    <a:pt x="36" y="1760"/>
                  </a:cubicBezTo>
                  <a:cubicBezTo>
                    <a:pt x="54" y="1831"/>
                    <a:pt x="107" y="1884"/>
                    <a:pt x="178" y="1937"/>
                  </a:cubicBezTo>
                  <a:cubicBezTo>
                    <a:pt x="444" y="2150"/>
                    <a:pt x="799" y="2256"/>
                    <a:pt x="1153" y="2256"/>
                  </a:cubicBezTo>
                  <a:cubicBezTo>
                    <a:pt x="994" y="2274"/>
                    <a:pt x="834" y="2292"/>
                    <a:pt x="710" y="2398"/>
                  </a:cubicBezTo>
                  <a:cubicBezTo>
                    <a:pt x="586" y="2505"/>
                    <a:pt x="550" y="2700"/>
                    <a:pt x="657" y="2806"/>
                  </a:cubicBezTo>
                  <a:cubicBezTo>
                    <a:pt x="728" y="2877"/>
                    <a:pt x="834" y="2877"/>
                    <a:pt x="923" y="2895"/>
                  </a:cubicBezTo>
                  <a:cubicBezTo>
                    <a:pt x="1207" y="2895"/>
                    <a:pt x="1490" y="2860"/>
                    <a:pt x="1756" y="2806"/>
                  </a:cubicBezTo>
                  <a:lnTo>
                    <a:pt x="1756" y="2806"/>
                  </a:lnTo>
                  <a:cubicBezTo>
                    <a:pt x="1703" y="2984"/>
                    <a:pt x="1473" y="3108"/>
                    <a:pt x="1490" y="3303"/>
                  </a:cubicBezTo>
                  <a:cubicBezTo>
                    <a:pt x="1505" y="3470"/>
                    <a:pt x="1715" y="3520"/>
                    <a:pt x="1908" y="3520"/>
                  </a:cubicBezTo>
                  <a:cubicBezTo>
                    <a:pt x="1941" y="3520"/>
                    <a:pt x="1974" y="3518"/>
                    <a:pt x="2005" y="3516"/>
                  </a:cubicBezTo>
                  <a:cubicBezTo>
                    <a:pt x="2182" y="3498"/>
                    <a:pt x="2359" y="3463"/>
                    <a:pt x="2537" y="3445"/>
                  </a:cubicBezTo>
                  <a:lnTo>
                    <a:pt x="2537" y="3445"/>
                  </a:lnTo>
                  <a:cubicBezTo>
                    <a:pt x="2466" y="3622"/>
                    <a:pt x="2572" y="3835"/>
                    <a:pt x="2714" y="3942"/>
                  </a:cubicBezTo>
                  <a:cubicBezTo>
                    <a:pt x="2826" y="4016"/>
                    <a:pt x="2963" y="4047"/>
                    <a:pt x="3102" y="4047"/>
                  </a:cubicBezTo>
                  <a:cubicBezTo>
                    <a:pt x="3162" y="4047"/>
                    <a:pt x="3223" y="4041"/>
                    <a:pt x="3282" y="4030"/>
                  </a:cubicBezTo>
                  <a:cubicBezTo>
                    <a:pt x="3885" y="3906"/>
                    <a:pt x="4523" y="3108"/>
                    <a:pt x="4204" y="2487"/>
                  </a:cubicBezTo>
                  <a:cubicBezTo>
                    <a:pt x="3867" y="1831"/>
                    <a:pt x="3140" y="1121"/>
                    <a:pt x="2537" y="696"/>
                  </a:cubicBezTo>
                  <a:cubicBezTo>
                    <a:pt x="1934" y="277"/>
                    <a:pt x="1205" y="1"/>
                    <a:pt x="469" y="1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947;p27"/>
            <p:cNvSpPr/>
            <p:nvPr/>
          </p:nvSpPr>
          <p:spPr>
            <a:xfrm>
              <a:off x="7941925" y="3145375"/>
              <a:ext cx="127300" cy="82775"/>
            </a:xfrm>
            <a:custGeom>
              <a:avLst/>
              <a:gdLst/>
              <a:ahLst/>
              <a:cxnLst/>
              <a:rect l="l" t="t" r="r" b="b"/>
              <a:pathLst>
                <a:path w="5092" h="3311" extrusionOk="0">
                  <a:moveTo>
                    <a:pt x="3836" y="0"/>
                  </a:moveTo>
                  <a:cubicBezTo>
                    <a:pt x="3408" y="0"/>
                    <a:pt x="2977" y="77"/>
                    <a:pt x="2573" y="221"/>
                  </a:cubicBezTo>
                  <a:cubicBezTo>
                    <a:pt x="1881" y="452"/>
                    <a:pt x="994" y="931"/>
                    <a:pt x="480" y="1463"/>
                  </a:cubicBezTo>
                  <a:cubicBezTo>
                    <a:pt x="1" y="1977"/>
                    <a:pt x="391" y="2917"/>
                    <a:pt x="941" y="3201"/>
                  </a:cubicBezTo>
                  <a:cubicBezTo>
                    <a:pt x="1069" y="3265"/>
                    <a:pt x="1207" y="3311"/>
                    <a:pt x="1341" y="3311"/>
                  </a:cubicBezTo>
                  <a:cubicBezTo>
                    <a:pt x="1392" y="3311"/>
                    <a:pt x="1442" y="3304"/>
                    <a:pt x="1491" y="3290"/>
                  </a:cubicBezTo>
                  <a:cubicBezTo>
                    <a:pt x="1686" y="3219"/>
                    <a:pt x="1828" y="3041"/>
                    <a:pt x="1810" y="2864"/>
                  </a:cubicBezTo>
                  <a:lnTo>
                    <a:pt x="1810" y="2864"/>
                  </a:lnTo>
                  <a:cubicBezTo>
                    <a:pt x="1970" y="2935"/>
                    <a:pt x="2147" y="3006"/>
                    <a:pt x="2307" y="3077"/>
                  </a:cubicBezTo>
                  <a:cubicBezTo>
                    <a:pt x="2401" y="3111"/>
                    <a:pt x="2516" y="3141"/>
                    <a:pt x="2617" y="3141"/>
                  </a:cubicBezTo>
                  <a:cubicBezTo>
                    <a:pt x="2726" y="3141"/>
                    <a:pt x="2820" y="3107"/>
                    <a:pt x="2856" y="3006"/>
                  </a:cubicBezTo>
                  <a:cubicBezTo>
                    <a:pt x="2927" y="2829"/>
                    <a:pt x="2732" y="2651"/>
                    <a:pt x="2732" y="2456"/>
                  </a:cubicBezTo>
                  <a:lnTo>
                    <a:pt x="2732" y="2456"/>
                  </a:lnTo>
                  <a:cubicBezTo>
                    <a:pt x="2981" y="2598"/>
                    <a:pt x="3247" y="2704"/>
                    <a:pt x="3513" y="2775"/>
                  </a:cubicBezTo>
                  <a:cubicBezTo>
                    <a:pt x="3564" y="2786"/>
                    <a:pt x="3621" y="2796"/>
                    <a:pt x="3677" y="2796"/>
                  </a:cubicBezTo>
                  <a:cubicBezTo>
                    <a:pt x="3718" y="2796"/>
                    <a:pt x="3759" y="2790"/>
                    <a:pt x="3797" y="2775"/>
                  </a:cubicBezTo>
                  <a:cubicBezTo>
                    <a:pt x="3938" y="2704"/>
                    <a:pt x="3956" y="2492"/>
                    <a:pt x="3868" y="2367"/>
                  </a:cubicBezTo>
                  <a:cubicBezTo>
                    <a:pt x="3779" y="2225"/>
                    <a:pt x="3619" y="2155"/>
                    <a:pt x="3477" y="2101"/>
                  </a:cubicBezTo>
                  <a:lnTo>
                    <a:pt x="3477" y="2101"/>
                  </a:lnTo>
                  <a:cubicBezTo>
                    <a:pt x="3626" y="2148"/>
                    <a:pt x="3783" y="2171"/>
                    <a:pt x="3938" y="2171"/>
                  </a:cubicBezTo>
                  <a:cubicBezTo>
                    <a:pt x="4134" y="2171"/>
                    <a:pt x="4328" y="2135"/>
                    <a:pt x="4506" y="2066"/>
                  </a:cubicBezTo>
                  <a:cubicBezTo>
                    <a:pt x="4577" y="2030"/>
                    <a:pt x="4648" y="1995"/>
                    <a:pt x="4683" y="1942"/>
                  </a:cubicBezTo>
                  <a:cubicBezTo>
                    <a:pt x="4772" y="1800"/>
                    <a:pt x="4612" y="1622"/>
                    <a:pt x="4435" y="1569"/>
                  </a:cubicBezTo>
                  <a:cubicBezTo>
                    <a:pt x="4275" y="1516"/>
                    <a:pt x="4098" y="1534"/>
                    <a:pt x="3956" y="1427"/>
                  </a:cubicBezTo>
                  <a:cubicBezTo>
                    <a:pt x="4151" y="1268"/>
                    <a:pt x="4400" y="1179"/>
                    <a:pt x="4630" y="1055"/>
                  </a:cubicBezTo>
                  <a:cubicBezTo>
                    <a:pt x="4843" y="913"/>
                    <a:pt x="5056" y="718"/>
                    <a:pt x="5091" y="452"/>
                  </a:cubicBezTo>
                  <a:cubicBezTo>
                    <a:pt x="5091" y="381"/>
                    <a:pt x="5074" y="292"/>
                    <a:pt x="5020" y="239"/>
                  </a:cubicBezTo>
                  <a:cubicBezTo>
                    <a:pt x="4985" y="203"/>
                    <a:pt x="4932" y="186"/>
                    <a:pt x="4896" y="168"/>
                  </a:cubicBezTo>
                  <a:cubicBezTo>
                    <a:pt x="4556" y="54"/>
                    <a:pt x="4197" y="0"/>
                    <a:pt x="3836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948;p27"/>
            <p:cNvSpPr/>
            <p:nvPr/>
          </p:nvSpPr>
          <p:spPr>
            <a:xfrm>
              <a:off x="7776975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2005" y="0"/>
                  </a:moveTo>
                  <a:cubicBezTo>
                    <a:pt x="1969" y="657"/>
                    <a:pt x="1952" y="1295"/>
                    <a:pt x="1934" y="1934"/>
                  </a:cubicBezTo>
                  <a:cubicBezTo>
                    <a:pt x="1278" y="1934"/>
                    <a:pt x="639" y="1934"/>
                    <a:pt x="0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949;p27"/>
            <p:cNvSpPr/>
            <p:nvPr/>
          </p:nvSpPr>
          <p:spPr>
            <a:xfrm>
              <a:off x="7772100" y="3386800"/>
              <a:ext cx="55000" cy="25750"/>
            </a:xfrm>
            <a:custGeom>
              <a:avLst/>
              <a:gdLst/>
              <a:ahLst/>
              <a:cxnLst/>
              <a:rect l="l" t="t" r="r" b="b"/>
              <a:pathLst>
                <a:path w="2200" h="1030" fill="none" extrusionOk="0">
                  <a:moveTo>
                    <a:pt x="0" y="479"/>
                  </a:moveTo>
                  <a:cubicBezTo>
                    <a:pt x="586" y="355"/>
                    <a:pt x="1153" y="213"/>
                    <a:pt x="1721" y="89"/>
                  </a:cubicBezTo>
                  <a:cubicBezTo>
                    <a:pt x="1880" y="54"/>
                    <a:pt x="2040" y="0"/>
                    <a:pt x="2200" y="18"/>
                  </a:cubicBezTo>
                  <a:cubicBezTo>
                    <a:pt x="1880" y="408"/>
                    <a:pt x="1490" y="745"/>
                    <a:pt x="1047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50;p27"/>
            <p:cNvSpPr/>
            <p:nvPr/>
          </p:nvSpPr>
          <p:spPr>
            <a:xfrm>
              <a:off x="7886500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1" y="0"/>
                  </a:moveTo>
                  <a:cubicBezTo>
                    <a:pt x="18" y="657"/>
                    <a:pt x="54" y="1295"/>
                    <a:pt x="72" y="1934"/>
                  </a:cubicBezTo>
                  <a:cubicBezTo>
                    <a:pt x="710" y="1934"/>
                    <a:pt x="1366" y="1934"/>
                    <a:pt x="2005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51;p27"/>
            <p:cNvSpPr/>
            <p:nvPr/>
          </p:nvSpPr>
          <p:spPr>
            <a:xfrm>
              <a:off x="7886500" y="3386800"/>
              <a:ext cx="54575" cy="25750"/>
            </a:xfrm>
            <a:custGeom>
              <a:avLst/>
              <a:gdLst/>
              <a:ahLst/>
              <a:cxnLst/>
              <a:rect l="l" t="t" r="r" b="b"/>
              <a:pathLst>
                <a:path w="2183" h="1030" fill="none" extrusionOk="0">
                  <a:moveTo>
                    <a:pt x="2182" y="479"/>
                  </a:moveTo>
                  <a:cubicBezTo>
                    <a:pt x="1615" y="355"/>
                    <a:pt x="1047" y="213"/>
                    <a:pt x="462" y="89"/>
                  </a:cubicBezTo>
                  <a:cubicBezTo>
                    <a:pt x="320" y="54"/>
                    <a:pt x="160" y="0"/>
                    <a:pt x="1" y="18"/>
                  </a:cubicBezTo>
                  <a:cubicBezTo>
                    <a:pt x="302" y="408"/>
                    <a:pt x="692" y="745"/>
                    <a:pt x="1136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52;p27"/>
            <p:cNvSpPr/>
            <p:nvPr/>
          </p:nvSpPr>
          <p:spPr>
            <a:xfrm>
              <a:off x="7647925" y="2798700"/>
              <a:ext cx="447450" cy="346500"/>
            </a:xfrm>
            <a:custGeom>
              <a:avLst/>
              <a:gdLst/>
              <a:ahLst/>
              <a:cxnLst/>
              <a:rect l="l" t="t" r="r" b="b"/>
              <a:pathLst>
                <a:path w="17898" h="13860" extrusionOk="0">
                  <a:moveTo>
                    <a:pt x="10655" y="1"/>
                  </a:moveTo>
                  <a:cubicBezTo>
                    <a:pt x="9304" y="1"/>
                    <a:pt x="7825" y="155"/>
                    <a:pt x="6759" y="430"/>
                  </a:cubicBezTo>
                  <a:cubicBezTo>
                    <a:pt x="5606" y="732"/>
                    <a:pt x="4506" y="1193"/>
                    <a:pt x="3477" y="1778"/>
                  </a:cubicBezTo>
                  <a:cubicBezTo>
                    <a:pt x="1899" y="2683"/>
                    <a:pt x="444" y="4049"/>
                    <a:pt x="107" y="5823"/>
                  </a:cubicBezTo>
                  <a:cubicBezTo>
                    <a:pt x="1" y="6408"/>
                    <a:pt x="36" y="7011"/>
                    <a:pt x="72" y="7596"/>
                  </a:cubicBezTo>
                  <a:cubicBezTo>
                    <a:pt x="306" y="12376"/>
                    <a:pt x="3425" y="13859"/>
                    <a:pt x="8056" y="13859"/>
                  </a:cubicBezTo>
                  <a:cubicBezTo>
                    <a:pt x="9028" y="13859"/>
                    <a:pt x="10066" y="13794"/>
                    <a:pt x="11158" y="13680"/>
                  </a:cubicBezTo>
                  <a:cubicBezTo>
                    <a:pt x="12364" y="13556"/>
                    <a:pt x="13623" y="13521"/>
                    <a:pt x="14723" y="13024"/>
                  </a:cubicBezTo>
                  <a:cubicBezTo>
                    <a:pt x="15787" y="12545"/>
                    <a:pt x="16674" y="11694"/>
                    <a:pt x="17171" y="10665"/>
                  </a:cubicBezTo>
                  <a:cubicBezTo>
                    <a:pt x="17898" y="9157"/>
                    <a:pt x="17827" y="7330"/>
                    <a:pt x="17525" y="5823"/>
                  </a:cubicBezTo>
                  <a:cubicBezTo>
                    <a:pt x="17366" y="5060"/>
                    <a:pt x="16869" y="3925"/>
                    <a:pt x="16443" y="3286"/>
                  </a:cubicBezTo>
                  <a:cubicBezTo>
                    <a:pt x="15450" y="1849"/>
                    <a:pt x="14262" y="395"/>
                    <a:pt x="12453" y="111"/>
                  </a:cubicBezTo>
                  <a:cubicBezTo>
                    <a:pt x="11923" y="36"/>
                    <a:pt x="11304" y="1"/>
                    <a:pt x="10655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953;p27"/>
            <p:cNvSpPr/>
            <p:nvPr/>
          </p:nvSpPr>
          <p:spPr>
            <a:xfrm>
              <a:off x="7797375" y="2961075"/>
              <a:ext cx="25300" cy="24475"/>
            </a:xfrm>
            <a:custGeom>
              <a:avLst/>
              <a:gdLst/>
              <a:ahLst/>
              <a:cxnLst/>
              <a:rect l="l" t="t" r="r" b="b"/>
              <a:pathLst>
                <a:path w="1012" h="979" extrusionOk="0">
                  <a:moveTo>
                    <a:pt x="495" y="0"/>
                  </a:moveTo>
                  <a:cubicBezTo>
                    <a:pt x="484" y="0"/>
                    <a:pt x="473" y="1"/>
                    <a:pt x="462" y="2"/>
                  </a:cubicBezTo>
                  <a:cubicBezTo>
                    <a:pt x="195" y="37"/>
                    <a:pt x="0" y="268"/>
                    <a:pt x="18" y="534"/>
                  </a:cubicBezTo>
                  <a:cubicBezTo>
                    <a:pt x="52" y="789"/>
                    <a:pt x="265" y="978"/>
                    <a:pt x="517" y="978"/>
                  </a:cubicBezTo>
                  <a:cubicBezTo>
                    <a:pt x="528" y="978"/>
                    <a:pt x="539" y="978"/>
                    <a:pt x="550" y="977"/>
                  </a:cubicBezTo>
                  <a:cubicBezTo>
                    <a:pt x="816" y="942"/>
                    <a:pt x="1011" y="711"/>
                    <a:pt x="994" y="445"/>
                  </a:cubicBezTo>
                  <a:cubicBezTo>
                    <a:pt x="960" y="190"/>
                    <a:pt x="747" y="0"/>
                    <a:pt x="49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954;p27"/>
            <p:cNvSpPr/>
            <p:nvPr/>
          </p:nvSpPr>
          <p:spPr>
            <a:xfrm>
              <a:off x="7949475" y="2958325"/>
              <a:ext cx="25750" cy="24200"/>
            </a:xfrm>
            <a:custGeom>
              <a:avLst/>
              <a:gdLst/>
              <a:ahLst/>
              <a:cxnLst/>
              <a:rect l="l" t="t" r="r" b="b"/>
              <a:pathLst>
                <a:path w="1030" h="968" extrusionOk="0">
                  <a:moveTo>
                    <a:pt x="524" y="1"/>
                  </a:moveTo>
                  <a:cubicBezTo>
                    <a:pt x="503" y="1"/>
                    <a:pt x="482" y="2"/>
                    <a:pt x="461" y="5"/>
                  </a:cubicBezTo>
                  <a:cubicBezTo>
                    <a:pt x="195" y="23"/>
                    <a:pt x="0" y="253"/>
                    <a:pt x="36" y="537"/>
                  </a:cubicBezTo>
                  <a:cubicBezTo>
                    <a:pt x="52" y="782"/>
                    <a:pt x="264" y="967"/>
                    <a:pt x="505" y="967"/>
                  </a:cubicBezTo>
                  <a:cubicBezTo>
                    <a:pt x="526" y="967"/>
                    <a:pt x="547" y="966"/>
                    <a:pt x="568" y="963"/>
                  </a:cubicBezTo>
                  <a:cubicBezTo>
                    <a:pt x="834" y="945"/>
                    <a:pt x="1029" y="697"/>
                    <a:pt x="994" y="431"/>
                  </a:cubicBezTo>
                  <a:cubicBezTo>
                    <a:pt x="977" y="186"/>
                    <a:pt x="765" y="1"/>
                    <a:pt x="52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55;p27"/>
            <p:cNvSpPr/>
            <p:nvPr/>
          </p:nvSpPr>
          <p:spPr>
            <a:xfrm>
              <a:off x="7868775" y="2998075"/>
              <a:ext cx="31500" cy="30000"/>
            </a:xfrm>
            <a:custGeom>
              <a:avLst/>
              <a:gdLst/>
              <a:ahLst/>
              <a:cxnLst/>
              <a:rect l="l" t="t" r="r" b="b"/>
              <a:pathLst>
                <a:path w="1260" h="1200" extrusionOk="0">
                  <a:moveTo>
                    <a:pt x="793" y="1"/>
                  </a:moveTo>
                  <a:cubicBezTo>
                    <a:pt x="524" y="1"/>
                    <a:pt x="259" y="13"/>
                    <a:pt x="0" y="47"/>
                  </a:cubicBezTo>
                  <a:lnTo>
                    <a:pt x="71" y="82"/>
                  </a:lnTo>
                  <a:cubicBezTo>
                    <a:pt x="177" y="313"/>
                    <a:pt x="284" y="561"/>
                    <a:pt x="390" y="792"/>
                  </a:cubicBezTo>
                  <a:cubicBezTo>
                    <a:pt x="444" y="934"/>
                    <a:pt x="514" y="1093"/>
                    <a:pt x="639" y="1200"/>
                  </a:cubicBezTo>
                  <a:cubicBezTo>
                    <a:pt x="940" y="863"/>
                    <a:pt x="1153" y="455"/>
                    <a:pt x="1259" y="12"/>
                  </a:cubicBezTo>
                  <a:cubicBezTo>
                    <a:pt x="1104" y="5"/>
                    <a:pt x="948" y="1"/>
                    <a:pt x="793" y="1"/>
                  </a:cubicBezTo>
                  <a:close/>
                </a:path>
              </a:pathLst>
            </a:custGeom>
            <a:solidFill>
              <a:srgbClr val="F27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56;p27"/>
            <p:cNvSpPr/>
            <p:nvPr/>
          </p:nvSpPr>
          <p:spPr>
            <a:xfrm>
              <a:off x="7803575" y="2785025"/>
              <a:ext cx="111775" cy="36875"/>
            </a:xfrm>
            <a:custGeom>
              <a:avLst/>
              <a:gdLst/>
              <a:ahLst/>
              <a:cxnLst/>
              <a:rect l="l" t="t" r="r" b="b"/>
              <a:pathLst>
                <a:path w="4471" h="1475" extrusionOk="0">
                  <a:moveTo>
                    <a:pt x="3230" y="0"/>
                  </a:moveTo>
                  <a:cubicBezTo>
                    <a:pt x="2793" y="0"/>
                    <a:pt x="2361" y="159"/>
                    <a:pt x="2040" y="445"/>
                  </a:cubicBezTo>
                  <a:cubicBezTo>
                    <a:pt x="2023" y="357"/>
                    <a:pt x="2005" y="268"/>
                    <a:pt x="1987" y="197"/>
                  </a:cubicBezTo>
                  <a:cubicBezTo>
                    <a:pt x="1260" y="428"/>
                    <a:pt x="568" y="835"/>
                    <a:pt x="1" y="1350"/>
                  </a:cubicBezTo>
                  <a:lnTo>
                    <a:pt x="958" y="1474"/>
                  </a:lnTo>
                  <a:cubicBezTo>
                    <a:pt x="2076" y="1403"/>
                    <a:pt x="3193" y="1243"/>
                    <a:pt x="4293" y="1013"/>
                  </a:cubicBezTo>
                  <a:cubicBezTo>
                    <a:pt x="4311" y="711"/>
                    <a:pt x="4364" y="392"/>
                    <a:pt x="4470" y="108"/>
                  </a:cubicBezTo>
                  <a:lnTo>
                    <a:pt x="4470" y="108"/>
                  </a:lnTo>
                  <a:cubicBezTo>
                    <a:pt x="4080" y="161"/>
                    <a:pt x="3672" y="250"/>
                    <a:pt x="3282" y="357"/>
                  </a:cubicBezTo>
                  <a:cubicBezTo>
                    <a:pt x="3318" y="250"/>
                    <a:pt x="3335" y="126"/>
                    <a:pt x="3300" y="2"/>
                  </a:cubicBezTo>
                  <a:cubicBezTo>
                    <a:pt x="3277" y="1"/>
                    <a:pt x="3253" y="0"/>
                    <a:pt x="3230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57;p27"/>
            <p:cNvSpPr/>
            <p:nvPr/>
          </p:nvSpPr>
          <p:spPr>
            <a:xfrm>
              <a:off x="7861225" y="2841775"/>
              <a:ext cx="44375" cy="123775"/>
            </a:xfrm>
            <a:custGeom>
              <a:avLst/>
              <a:gdLst/>
              <a:ahLst/>
              <a:cxnLst/>
              <a:rect l="l" t="t" r="r" b="b"/>
              <a:pathLst>
                <a:path w="1775" h="4951" extrusionOk="0">
                  <a:moveTo>
                    <a:pt x="941" y="1"/>
                  </a:moveTo>
                  <a:cubicBezTo>
                    <a:pt x="935" y="1"/>
                    <a:pt x="929" y="1"/>
                    <a:pt x="923" y="2"/>
                  </a:cubicBezTo>
                  <a:cubicBezTo>
                    <a:pt x="675" y="55"/>
                    <a:pt x="568" y="570"/>
                    <a:pt x="497" y="765"/>
                  </a:cubicBezTo>
                  <a:cubicBezTo>
                    <a:pt x="355" y="1102"/>
                    <a:pt x="231" y="1457"/>
                    <a:pt x="89" y="1794"/>
                  </a:cubicBezTo>
                  <a:cubicBezTo>
                    <a:pt x="54" y="1882"/>
                    <a:pt x="18" y="1989"/>
                    <a:pt x="1" y="2077"/>
                  </a:cubicBezTo>
                  <a:cubicBezTo>
                    <a:pt x="1" y="2202"/>
                    <a:pt x="54" y="2308"/>
                    <a:pt x="89" y="2415"/>
                  </a:cubicBezTo>
                  <a:cubicBezTo>
                    <a:pt x="426" y="3230"/>
                    <a:pt x="834" y="4614"/>
                    <a:pt x="1012" y="4951"/>
                  </a:cubicBezTo>
                  <a:cubicBezTo>
                    <a:pt x="1153" y="4330"/>
                    <a:pt x="1561" y="3496"/>
                    <a:pt x="1703" y="2858"/>
                  </a:cubicBezTo>
                  <a:cubicBezTo>
                    <a:pt x="1739" y="2698"/>
                    <a:pt x="1774" y="2539"/>
                    <a:pt x="1774" y="2361"/>
                  </a:cubicBezTo>
                  <a:cubicBezTo>
                    <a:pt x="1774" y="2148"/>
                    <a:pt x="1721" y="1936"/>
                    <a:pt x="1668" y="1740"/>
                  </a:cubicBezTo>
                  <a:cubicBezTo>
                    <a:pt x="1581" y="1444"/>
                    <a:pt x="1288" y="1"/>
                    <a:pt x="94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958;p27"/>
            <p:cNvSpPr/>
            <p:nvPr/>
          </p:nvSpPr>
          <p:spPr>
            <a:xfrm>
              <a:off x="7946375" y="3289750"/>
              <a:ext cx="94475" cy="83250"/>
            </a:xfrm>
            <a:custGeom>
              <a:avLst/>
              <a:gdLst/>
              <a:ahLst/>
              <a:cxnLst/>
              <a:rect l="l" t="t" r="r" b="b"/>
              <a:pathLst>
                <a:path w="3779" h="3330" extrusionOk="0">
                  <a:moveTo>
                    <a:pt x="1437" y="0"/>
                  </a:moveTo>
                  <a:cubicBezTo>
                    <a:pt x="1100" y="0"/>
                    <a:pt x="810" y="32"/>
                    <a:pt x="639" y="104"/>
                  </a:cubicBezTo>
                  <a:cubicBezTo>
                    <a:pt x="444" y="193"/>
                    <a:pt x="0" y="1311"/>
                    <a:pt x="53" y="1452"/>
                  </a:cubicBezTo>
                  <a:cubicBezTo>
                    <a:pt x="195" y="1825"/>
                    <a:pt x="408" y="2180"/>
                    <a:pt x="656" y="2499"/>
                  </a:cubicBezTo>
                  <a:cubicBezTo>
                    <a:pt x="834" y="2747"/>
                    <a:pt x="1047" y="2978"/>
                    <a:pt x="1295" y="3137"/>
                  </a:cubicBezTo>
                  <a:cubicBezTo>
                    <a:pt x="1476" y="3258"/>
                    <a:pt x="1681" y="3329"/>
                    <a:pt x="1883" y="3329"/>
                  </a:cubicBezTo>
                  <a:cubicBezTo>
                    <a:pt x="1978" y="3329"/>
                    <a:pt x="2073" y="3314"/>
                    <a:pt x="2164" y="3279"/>
                  </a:cubicBezTo>
                  <a:cubicBezTo>
                    <a:pt x="2235" y="3244"/>
                    <a:pt x="2306" y="3208"/>
                    <a:pt x="2359" y="3155"/>
                  </a:cubicBezTo>
                  <a:cubicBezTo>
                    <a:pt x="2466" y="3049"/>
                    <a:pt x="2483" y="2871"/>
                    <a:pt x="2430" y="2712"/>
                  </a:cubicBezTo>
                  <a:cubicBezTo>
                    <a:pt x="2377" y="2570"/>
                    <a:pt x="2288" y="2446"/>
                    <a:pt x="2200" y="2322"/>
                  </a:cubicBezTo>
                  <a:cubicBezTo>
                    <a:pt x="2501" y="2268"/>
                    <a:pt x="2803" y="2215"/>
                    <a:pt x="3104" y="2180"/>
                  </a:cubicBezTo>
                  <a:cubicBezTo>
                    <a:pt x="3211" y="2162"/>
                    <a:pt x="3335" y="2126"/>
                    <a:pt x="3388" y="2038"/>
                  </a:cubicBezTo>
                  <a:cubicBezTo>
                    <a:pt x="3423" y="1985"/>
                    <a:pt x="3441" y="1914"/>
                    <a:pt x="3423" y="1843"/>
                  </a:cubicBezTo>
                  <a:cubicBezTo>
                    <a:pt x="3423" y="1470"/>
                    <a:pt x="3122" y="1133"/>
                    <a:pt x="2749" y="1080"/>
                  </a:cubicBezTo>
                  <a:cubicBezTo>
                    <a:pt x="2962" y="1080"/>
                    <a:pt x="3175" y="1062"/>
                    <a:pt x="3406" y="1044"/>
                  </a:cubicBezTo>
                  <a:cubicBezTo>
                    <a:pt x="3477" y="1027"/>
                    <a:pt x="3548" y="1027"/>
                    <a:pt x="3619" y="974"/>
                  </a:cubicBezTo>
                  <a:cubicBezTo>
                    <a:pt x="3778" y="867"/>
                    <a:pt x="3778" y="619"/>
                    <a:pt x="3743" y="424"/>
                  </a:cubicBezTo>
                  <a:cubicBezTo>
                    <a:pt x="3354" y="185"/>
                    <a:pt x="2255" y="0"/>
                    <a:pt x="1437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959;p27"/>
            <p:cNvSpPr/>
            <p:nvPr/>
          </p:nvSpPr>
          <p:spPr>
            <a:xfrm>
              <a:off x="7757900" y="3106700"/>
              <a:ext cx="224850" cy="245600"/>
            </a:xfrm>
            <a:custGeom>
              <a:avLst/>
              <a:gdLst/>
              <a:ahLst/>
              <a:cxnLst/>
              <a:rect l="l" t="t" r="r" b="b"/>
              <a:pathLst>
                <a:path w="8994" h="9824" extrusionOk="0">
                  <a:moveTo>
                    <a:pt x="6846" y="1"/>
                  </a:moveTo>
                  <a:cubicBezTo>
                    <a:pt x="6817" y="1"/>
                    <a:pt x="6788" y="5"/>
                    <a:pt x="6759" y="12"/>
                  </a:cubicBezTo>
                  <a:cubicBezTo>
                    <a:pt x="5748" y="172"/>
                    <a:pt x="4737" y="296"/>
                    <a:pt x="3708" y="385"/>
                  </a:cubicBezTo>
                  <a:cubicBezTo>
                    <a:pt x="3229" y="438"/>
                    <a:pt x="2732" y="473"/>
                    <a:pt x="2218" y="491"/>
                  </a:cubicBezTo>
                  <a:cubicBezTo>
                    <a:pt x="1757" y="509"/>
                    <a:pt x="1668" y="615"/>
                    <a:pt x="1384" y="1183"/>
                  </a:cubicBezTo>
                  <a:cubicBezTo>
                    <a:pt x="1296" y="1360"/>
                    <a:pt x="1207" y="1538"/>
                    <a:pt x="1154" y="1715"/>
                  </a:cubicBezTo>
                  <a:cubicBezTo>
                    <a:pt x="444" y="3666"/>
                    <a:pt x="54" y="5741"/>
                    <a:pt x="1" y="7817"/>
                  </a:cubicBezTo>
                  <a:cubicBezTo>
                    <a:pt x="1" y="8029"/>
                    <a:pt x="1" y="8242"/>
                    <a:pt x="89" y="8420"/>
                  </a:cubicBezTo>
                  <a:cubicBezTo>
                    <a:pt x="178" y="8650"/>
                    <a:pt x="409" y="8810"/>
                    <a:pt x="622" y="8952"/>
                  </a:cubicBezTo>
                  <a:cubicBezTo>
                    <a:pt x="1686" y="9590"/>
                    <a:pt x="2963" y="9785"/>
                    <a:pt x="4204" y="9821"/>
                  </a:cubicBezTo>
                  <a:cubicBezTo>
                    <a:pt x="4288" y="9823"/>
                    <a:pt x="4372" y="9823"/>
                    <a:pt x="4455" y="9823"/>
                  </a:cubicBezTo>
                  <a:cubicBezTo>
                    <a:pt x="5276" y="9823"/>
                    <a:pt x="6092" y="9738"/>
                    <a:pt x="6865" y="9448"/>
                  </a:cubicBezTo>
                  <a:cubicBezTo>
                    <a:pt x="7344" y="9271"/>
                    <a:pt x="7770" y="9023"/>
                    <a:pt x="8213" y="8792"/>
                  </a:cubicBezTo>
                  <a:cubicBezTo>
                    <a:pt x="8408" y="8668"/>
                    <a:pt x="8603" y="8562"/>
                    <a:pt x="8745" y="8384"/>
                  </a:cubicBezTo>
                  <a:cubicBezTo>
                    <a:pt x="8923" y="8118"/>
                    <a:pt x="8958" y="7763"/>
                    <a:pt x="8976" y="7462"/>
                  </a:cubicBezTo>
                  <a:cubicBezTo>
                    <a:pt x="8994" y="7249"/>
                    <a:pt x="8994" y="7036"/>
                    <a:pt x="8976" y="6841"/>
                  </a:cubicBezTo>
                  <a:cubicBezTo>
                    <a:pt x="8834" y="4500"/>
                    <a:pt x="8160" y="2194"/>
                    <a:pt x="7042" y="136"/>
                  </a:cubicBezTo>
                  <a:cubicBezTo>
                    <a:pt x="7025" y="101"/>
                    <a:pt x="6989" y="48"/>
                    <a:pt x="6954" y="30"/>
                  </a:cubicBezTo>
                  <a:cubicBezTo>
                    <a:pt x="6923" y="9"/>
                    <a:pt x="6885" y="1"/>
                    <a:pt x="6846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960;p27"/>
            <p:cNvSpPr/>
            <p:nvPr/>
          </p:nvSpPr>
          <p:spPr>
            <a:xfrm>
              <a:off x="7800475" y="3154175"/>
              <a:ext cx="141700" cy="166325"/>
            </a:xfrm>
            <a:custGeom>
              <a:avLst/>
              <a:gdLst/>
              <a:ahLst/>
              <a:cxnLst/>
              <a:rect l="l" t="t" r="r" b="b"/>
              <a:pathLst>
                <a:path w="5668" h="6653" extrusionOk="0">
                  <a:moveTo>
                    <a:pt x="3391" y="0"/>
                  </a:moveTo>
                  <a:cubicBezTo>
                    <a:pt x="3214" y="0"/>
                    <a:pt x="3024" y="32"/>
                    <a:pt x="2821" y="100"/>
                  </a:cubicBezTo>
                  <a:cubicBezTo>
                    <a:pt x="2218" y="295"/>
                    <a:pt x="1668" y="650"/>
                    <a:pt x="1331" y="1199"/>
                  </a:cubicBezTo>
                  <a:cubicBezTo>
                    <a:pt x="1189" y="1412"/>
                    <a:pt x="1082" y="1661"/>
                    <a:pt x="976" y="1909"/>
                  </a:cubicBezTo>
                  <a:cubicBezTo>
                    <a:pt x="834" y="2246"/>
                    <a:pt x="692" y="2601"/>
                    <a:pt x="568" y="2938"/>
                  </a:cubicBezTo>
                  <a:cubicBezTo>
                    <a:pt x="196" y="3967"/>
                    <a:pt x="1" y="5102"/>
                    <a:pt x="728" y="6148"/>
                  </a:cubicBezTo>
                  <a:cubicBezTo>
                    <a:pt x="923" y="6308"/>
                    <a:pt x="1207" y="6574"/>
                    <a:pt x="1526" y="6645"/>
                  </a:cubicBezTo>
                  <a:cubicBezTo>
                    <a:pt x="1573" y="6651"/>
                    <a:pt x="1621" y="6653"/>
                    <a:pt x="1668" y="6653"/>
                  </a:cubicBezTo>
                  <a:cubicBezTo>
                    <a:pt x="1762" y="6653"/>
                    <a:pt x="1857" y="6645"/>
                    <a:pt x="1952" y="6645"/>
                  </a:cubicBezTo>
                  <a:cubicBezTo>
                    <a:pt x="2679" y="6574"/>
                    <a:pt x="3388" y="6467"/>
                    <a:pt x="4080" y="6326"/>
                  </a:cubicBezTo>
                  <a:cubicBezTo>
                    <a:pt x="4577" y="6219"/>
                    <a:pt x="5127" y="6077"/>
                    <a:pt x="5393" y="5634"/>
                  </a:cubicBezTo>
                  <a:cubicBezTo>
                    <a:pt x="5517" y="5421"/>
                    <a:pt x="5552" y="5155"/>
                    <a:pt x="5570" y="4889"/>
                  </a:cubicBezTo>
                  <a:cubicBezTo>
                    <a:pt x="5667" y="3480"/>
                    <a:pt x="5247" y="0"/>
                    <a:pt x="339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1945;p27"/>
          <p:cNvGrpSpPr/>
          <p:nvPr/>
        </p:nvGrpSpPr>
        <p:grpSpPr>
          <a:xfrm>
            <a:off x="581899" y="363610"/>
            <a:ext cx="325132" cy="412610"/>
            <a:chOff x="7647925" y="2785025"/>
            <a:chExt cx="447450" cy="627525"/>
          </a:xfrm>
        </p:grpSpPr>
        <p:sp>
          <p:nvSpPr>
            <p:cNvPr id="60" name="Google Shape;1946;p27"/>
            <p:cNvSpPr/>
            <p:nvPr/>
          </p:nvSpPr>
          <p:spPr>
            <a:xfrm>
              <a:off x="7680750" y="3136175"/>
              <a:ext cx="113100" cy="101175"/>
            </a:xfrm>
            <a:custGeom>
              <a:avLst/>
              <a:gdLst/>
              <a:ahLst/>
              <a:cxnLst/>
              <a:rect l="l" t="t" r="r" b="b"/>
              <a:pathLst>
                <a:path w="4524" h="4047" extrusionOk="0">
                  <a:moveTo>
                    <a:pt x="469" y="1"/>
                  </a:moveTo>
                  <a:cubicBezTo>
                    <a:pt x="425" y="1"/>
                    <a:pt x="381" y="2"/>
                    <a:pt x="337" y="4"/>
                  </a:cubicBezTo>
                  <a:cubicBezTo>
                    <a:pt x="284" y="4"/>
                    <a:pt x="249" y="4"/>
                    <a:pt x="196" y="22"/>
                  </a:cubicBezTo>
                  <a:cubicBezTo>
                    <a:pt x="125" y="57"/>
                    <a:pt x="89" y="146"/>
                    <a:pt x="71" y="234"/>
                  </a:cubicBezTo>
                  <a:cubicBezTo>
                    <a:pt x="18" y="483"/>
                    <a:pt x="160" y="731"/>
                    <a:pt x="337" y="926"/>
                  </a:cubicBezTo>
                  <a:cubicBezTo>
                    <a:pt x="515" y="1121"/>
                    <a:pt x="745" y="1263"/>
                    <a:pt x="887" y="1476"/>
                  </a:cubicBezTo>
                  <a:cubicBezTo>
                    <a:pt x="834" y="1494"/>
                    <a:pt x="779" y="1500"/>
                    <a:pt x="722" y="1500"/>
                  </a:cubicBezTo>
                  <a:cubicBezTo>
                    <a:pt x="609" y="1500"/>
                    <a:pt x="491" y="1476"/>
                    <a:pt x="373" y="1476"/>
                  </a:cubicBezTo>
                  <a:cubicBezTo>
                    <a:pt x="213" y="1476"/>
                    <a:pt x="0" y="1600"/>
                    <a:pt x="36" y="1760"/>
                  </a:cubicBezTo>
                  <a:cubicBezTo>
                    <a:pt x="54" y="1831"/>
                    <a:pt x="107" y="1884"/>
                    <a:pt x="178" y="1937"/>
                  </a:cubicBezTo>
                  <a:cubicBezTo>
                    <a:pt x="444" y="2150"/>
                    <a:pt x="799" y="2256"/>
                    <a:pt x="1153" y="2256"/>
                  </a:cubicBezTo>
                  <a:cubicBezTo>
                    <a:pt x="994" y="2274"/>
                    <a:pt x="834" y="2292"/>
                    <a:pt x="710" y="2398"/>
                  </a:cubicBezTo>
                  <a:cubicBezTo>
                    <a:pt x="586" y="2505"/>
                    <a:pt x="550" y="2700"/>
                    <a:pt x="657" y="2806"/>
                  </a:cubicBezTo>
                  <a:cubicBezTo>
                    <a:pt x="728" y="2877"/>
                    <a:pt x="834" y="2877"/>
                    <a:pt x="923" y="2895"/>
                  </a:cubicBezTo>
                  <a:cubicBezTo>
                    <a:pt x="1207" y="2895"/>
                    <a:pt x="1490" y="2860"/>
                    <a:pt x="1756" y="2806"/>
                  </a:cubicBezTo>
                  <a:lnTo>
                    <a:pt x="1756" y="2806"/>
                  </a:lnTo>
                  <a:cubicBezTo>
                    <a:pt x="1703" y="2984"/>
                    <a:pt x="1473" y="3108"/>
                    <a:pt x="1490" y="3303"/>
                  </a:cubicBezTo>
                  <a:cubicBezTo>
                    <a:pt x="1505" y="3470"/>
                    <a:pt x="1715" y="3520"/>
                    <a:pt x="1908" y="3520"/>
                  </a:cubicBezTo>
                  <a:cubicBezTo>
                    <a:pt x="1941" y="3520"/>
                    <a:pt x="1974" y="3518"/>
                    <a:pt x="2005" y="3516"/>
                  </a:cubicBezTo>
                  <a:cubicBezTo>
                    <a:pt x="2182" y="3498"/>
                    <a:pt x="2359" y="3463"/>
                    <a:pt x="2537" y="3445"/>
                  </a:cubicBezTo>
                  <a:lnTo>
                    <a:pt x="2537" y="3445"/>
                  </a:lnTo>
                  <a:cubicBezTo>
                    <a:pt x="2466" y="3622"/>
                    <a:pt x="2572" y="3835"/>
                    <a:pt x="2714" y="3942"/>
                  </a:cubicBezTo>
                  <a:cubicBezTo>
                    <a:pt x="2826" y="4016"/>
                    <a:pt x="2963" y="4047"/>
                    <a:pt x="3102" y="4047"/>
                  </a:cubicBezTo>
                  <a:cubicBezTo>
                    <a:pt x="3162" y="4047"/>
                    <a:pt x="3223" y="4041"/>
                    <a:pt x="3282" y="4030"/>
                  </a:cubicBezTo>
                  <a:cubicBezTo>
                    <a:pt x="3885" y="3906"/>
                    <a:pt x="4523" y="3108"/>
                    <a:pt x="4204" y="2487"/>
                  </a:cubicBezTo>
                  <a:cubicBezTo>
                    <a:pt x="3867" y="1831"/>
                    <a:pt x="3140" y="1121"/>
                    <a:pt x="2537" y="696"/>
                  </a:cubicBezTo>
                  <a:cubicBezTo>
                    <a:pt x="1934" y="277"/>
                    <a:pt x="1205" y="1"/>
                    <a:pt x="469" y="1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947;p27"/>
            <p:cNvSpPr/>
            <p:nvPr/>
          </p:nvSpPr>
          <p:spPr>
            <a:xfrm>
              <a:off x="7941925" y="3145375"/>
              <a:ext cx="127300" cy="82775"/>
            </a:xfrm>
            <a:custGeom>
              <a:avLst/>
              <a:gdLst/>
              <a:ahLst/>
              <a:cxnLst/>
              <a:rect l="l" t="t" r="r" b="b"/>
              <a:pathLst>
                <a:path w="5092" h="3311" extrusionOk="0">
                  <a:moveTo>
                    <a:pt x="3836" y="0"/>
                  </a:moveTo>
                  <a:cubicBezTo>
                    <a:pt x="3408" y="0"/>
                    <a:pt x="2977" y="77"/>
                    <a:pt x="2573" y="221"/>
                  </a:cubicBezTo>
                  <a:cubicBezTo>
                    <a:pt x="1881" y="452"/>
                    <a:pt x="994" y="931"/>
                    <a:pt x="480" y="1463"/>
                  </a:cubicBezTo>
                  <a:cubicBezTo>
                    <a:pt x="1" y="1977"/>
                    <a:pt x="391" y="2917"/>
                    <a:pt x="941" y="3201"/>
                  </a:cubicBezTo>
                  <a:cubicBezTo>
                    <a:pt x="1069" y="3265"/>
                    <a:pt x="1207" y="3311"/>
                    <a:pt x="1341" y="3311"/>
                  </a:cubicBezTo>
                  <a:cubicBezTo>
                    <a:pt x="1392" y="3311"/>
                    <a:pt x="1442" y="3304"/>
                    <a:pt x="1491" y="3290"/>
                  </a:cubicBezTo>
                  <a:cubicBezTo>
                    <a:pt x="1686" y="3219"/>
                    <a:pt x="1828" y="3041"/>
                    <a:pt x="1810" y="2864"/>
                  </a:cubicBezTo>
                  <a:lnTo>
                    <a:pt x="1810" y="2864"/>
                  </a:lnTo>
                  <a:cubicBezTo>
                    <a:pt x="1970" y="2935"/>
                    <a:pt x="2147" y="3006"/>
                    <a:pt x="2307" y="3077"/>
                  </a:cubicBezTo>
                  <a:cubicBezTo>
                    <a:pt x="2401" y="3111"/>
                    <a:pt x="2516" y="3141"/>
                    <a:pt x="2617" y="3141"/>
                  </a:cubicBezTo>
                  <a:cubicBezTo>
                    <a:pt x="2726" y="3141"/>
                    <a:pt x="2820" y="3107"/>
                    <a:pt x="2856" y="3006"/>
                  </a:cubicBezTo>
                  <a:cubicBezTo>
                    <a:pt x="2927" y="2829"/>
                    <a:pt x="2732" y="2651"/>
                    <a:pt x="2732" y="2456"/>
                  </a:cubicBezTo>
                  <a:lnTo>
                    <a:pt x="2732" y="2456"/>
                  </a:lnTo>
                  <a:cubicBezTo>
                    <a:pt x="2981" y="2598"/>
                    <a:pt x="3247" y="2704"/>
                    <a:pt x="3513" y="2775"/>
                  </a:cubicBezTo>
                  <a:cubicBezTo>
                    <a:pt x="3564" y="2786"/>
                    <a:pt x="3621" y="2796"/>
                    <a:pt x="3677" y="2796"/>
                  </a:cubicBezTo>
                  <a:cubicBezTo>
                    <a:pt x="3718" y="2796"/>
                    <a:pt x="3759" y="2790"/>
                    <a:pt x="3797" y="2775"/>
                  </a:cubicBezTo>
                  <a:cubicBezTo>
                    <a:pt x="3938" y="2704"/>
                    <a:pt x="3956" y="2492"/>
                    <a:pt x="3868" y="2367"/>
                  </a:cubicBezTo>
                  <a:cubicBezTo>
                    <a:pt x="3779" y="2225"/>
                    <a:pt x="3619" y="2155"/>
                    <a:pt x="3477" y="2101"/>
                  </a:cubicBezTo>
                  <a:lnTo>
                    <a:pt x="3477" y="2101"/>
                  </a:lnTo>
                  <a:cubicBezTo>
                    <a:pt x="3626" y="2148"/>
                    <a:pt x="3783" y="2171"/>
                    <a:pt x="3938" y="2171"/>
                  </a:cubicBezTo>
                  <a:cubicBezTo>
                    <a:pt x="4134" y="2171"/>
                    <a:pt x="4328" y="2135"/>
                    <a:pt x="4506" y="2066"/>
                  </a:cubicBezTo>
                  <a:cubicBezTo>
                    <a:pt x="4577" y="2030"/>
                    <a:pt x="4648" y="1995"/>
                    <a:pt x="4683" y="1942"/>
                  </a:cubicBezTo>
                  <a:cubicBezTo>
                    <a:pt x="4772" y="1800"/>
                    <a:pt x="4612" y="1622"/>
                    <a:pt x="4435" y="1569"/>
                  </a:cubicBezTo>
                  <a:cubicBezTo>
                    <a:pt x="4275" y="1516"/>
                    <a:pt x="4098" y="1534"/>
                    <a:pt x="3956" y="1427"/>
                  </a:cubicBezTo>
                  <a:cubicBezTo>
                    <a:pt x="4151" y="1268"/>
                    <a:pt x="4400" y="1179"/>
                    <a:pt x="4630" y="1055"/>
                  </a:cubicBezTo>
                  <a:cubicBezTo>
                    <a:pt x="4843" y="913"/>
                    <a:pt x="5056" y="718"/>
                    <a:pt x="5091" y="452"/>
                  </a:cubicBezTo>
                  <a:cubicBezTo>
                    <a:pt x="5091" y="381"/>
                    <a:pt x="5074" y="292"/>
                    <a:pt x="5020" y="239"/>
                  </a:cubicBezTo>
                  <a:cubicBezTo>
                    <a:pt x="4985" y="203"/>
                    <a:pt x="4932" y="186"/>
                    <a:pt x="4896" y="168"/>
                  </a:cubicBezTo>
                  <a:cubicBezTo>
                    <a:pt x="4556" y="54"/>
                    <a:pt x="4197" y="0"/>
                    <a:pt x="3836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948;p27"/>
            <p:cNvSpPr/>
            <p:nvPr/>
          </p:nvSpPr>
          <p:spPr>
            <a:xfrm>
              <a:off x="7776975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2005" y="0"/>
                  </a:moveTo>
                  <a:cubicBezTo>
                    <a:pt x="1969" y="657"/>
                    <a:pt x="1952" y="1295"/>
                    <a:pt x="1934" y="1934"/>
                  </a:cubicBezTo>
                  <a:cubicBezTo>
                    <a:pt x="1278" y="1934"/>
                    <a:pt x="639" y="1934"/>
                    <a:pt x="0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949;p27"/>
            <p:cNvSpPr/>
            <p:nvPr/>
          </p:nvSpPr>
          <p:spPr>
            <a:xfrm>
              <a:off x="7772100" y="3386800"/>
              <a:ext cx="55000" cy="25750"/>
            </a:xfrm>
            <a:custGeom>
              <a:avLst/>
              <a:gdLst/>
              <a:ahLst/>
              <a:cxnLst/>
              <a:rect l="l" t="t" r="r" b="b"/>
              <a:pathLst>
                <a:path w="2200" h="1030" fill="none" extrusionOk="0">
                  <a:moveTo>
                    <a:pt x="0" y="479"/>
                  </a:moveTo>
                  <a:cubicBezTo>
                    <a:pt x="586" y="355"/>
                    <a:pt x="1153" y="213"/>
                    <a:pt x="1721" y="89"/>
                  </a:cubicBezTo>
                  <a:cubicBezTo>
                    <a:pt x="1880" y="54"/>
                    <a:pt x="2040" y="0"/>
                    <a:pt x="2200" y="18"/>
                  </a:cubicBezTo>
                  <a:cubicBezTo>
                    <a:pt x="1880" y="408"/>
                    <a:pt x="1490" y="745"/>
                    <a:pt x="1047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950;p27"/>
            <p:cNvSpPr/>
            <p:nvPr/>
          </p:nvSpPr>
          <p:spPr>
            <a:xfrm>
              <a:off x="7886500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1" y="0"/>
                  </a:moveTo>
                  <a:cubicBezTo>
                    <a:pt x="18" y="657"/>
                    <a:pt x="54" y="1295"/>
                    <a:pt x="72" y="1934"/>
                  </a:cubicBezTo>
                  <a:cubicBezTo>
                    <a:pt x="710" y="1934"/>
                    <a:pt x="1366" y="1934"/>
                    <a:pt x="2005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951;p27"/>
            <p:cNvSpPr/>
            <p:nvPr/>
          </p:nvSpPr>
          <p:spPr>
            <a:xfrm>
              <a:off x="7886500" y="3386800"/>
              <a:ext cx="54575" cy="25750"/>
            </a:xfrm>
            <a:custGeom>
              <a:avLst/>
              <a:gdLst/>
              <a:ahLst/>
              <a:cxnLst/>
              <a:rect l="l" t="t" r="r" b="b"/>
              <a:pathLst>
                <a:path w="2183" h="1030" fill="none" extrusionOk="0">
                  <a:moveTo>
                    <a:pt x="2182" y="479"/>
                  </a:moveTo>
                  <a:cubicBezTo>
                    <a:pt x="1615" y="355"/>
                    <a:pt x="1047" y="213"/>
                    <a:pt x="462" y="89"/>
                  </a:cubicBezTo>
                  <a:cubicBezTo>
                    <a:pt x="320" y="54"/>
                    <a:pt x="160" y="0"/>
                    <a:pt x="1" y="18"/>
                  </a:cubicBezTo>
                  <a:cubicBezTo>
                    <a:pt x="302" y="408"/>
                    <a:pt x="692" y="745"/>
                    <a:pt x="1136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952;p27"/>
            <p:cNvSpPr/>
            <p:nvPr/>
          </p:nvSpPr>
          <p:spPr>
            <a:xfrm>
              <a:off x="7647925" y="2798700"/>
              <a:ext cx="447450" cy="346500"/>
            </a:xfrm>
            <a:custGeom>
              <a:avLst/>
              <a:gdLst/>
              <a:ahLst/>
              <a:cxnLst/>
              <a:rect l="l" t="t" r="r" b="b"/>
              <a:pathLst>
                <a:path w="17898" h="13860" extrusionOk="0">
                  <a:moveTo>
                    <a:pt x="10655" y="1"/>
                  </a:moveTo>
                  <a:cubicBezTo>
                    <a:pt x="9304" y="1"/>
                    <a:pt x="7825" y="155"/>
                    <a:pt x="6759" y="430"/>
                  </a:cubicBezTo>
                  <a:cubicBezTo>
                    <a:pt x="5606" y="732"/>
                    <a:pt x="4506" y="1193"/>
                    <a:pt x="3477" y="1778"/>
                  </a:cubicBezTo>
                  <a:cubicBezTo>
                    <a:pt x="1899" y="2683"/>
                    <a:pt x="444" y="4049"/>
                    <a:pt x="107" y="5823"/>
                  </a:cubicBezTo>
                  <a:cubicBezTo>
                    <a:pt x="1" y="6408"/>
                    <a:pt x="36" y="7011"/>
                    <a:pt x="72" y="7596"/>
                  </a:cubicBezTo>
                  <a:cubicBezTo>
                    <a:pt x="306" y="12376"/>
                    <a:pt x="3425" y="13859"/>
                    <a:pt x="8056" y="13859"/>
                  </a:cubicBezTo>
                  <a:cubicBezTo>
                    <a:pt x="9028" y="13859"/>
                    <a:pt x="10066" y="13794"/>
                    <a:pt x="11158" y="13680"/>
                  </a:cubicBezTo>
                  <a:cubicBezTo>
                    <a:pt x="12364" y="13556"/>
                    <a:pt x="13623" y="13521"/>
                    <a:pt x="14723" y="13024"/>
                  </a:cubicBezTo>
                  <a:cubicBezTo>
                    <a:pt x="15787" y="12545"/>
                    <a:pt x="16674" y="11694"/>
                    <a:pt x="17171" y="10665"/>
                  </a:cubicBezTo>
                  <a:cubicBezTo>
                    <a:pt x="17898" y="9157"/>
                    <a:pt x="17827" y="7330"/>
                    <a:pt x="17525" y="5823"/>
                  </a:cubicBezTo>
                  <a:cubicBezTo>
                    <a:pt x="17366" y="5060"/>
                    <a:pt x="16869" y="3925"/>
                    <a:pt x="16443" y="3286"/>
                  </a:cubicBezTo>
                  <a:cubicBezTo>
                    <a:pt x="15450" y="1849"/>
                    <a:pt x="14262" y="395"/>
                    <a:pt x="12453" y="111"/>
                  </a:cubicBezTo>
                  <a:cubicBezTo>
                    <a:pt x="11923" y="36"/>
                    <a:pt x="11304" y="1"/>
                    <a:pt x="10655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953;p27"/>
            <p:cNvSpPr/>
            <p:nvPr/>
          </p:nvSpPr>
          <p:spPr>
            <a:xfrm>
              <a:off x="7797375" y="2961075"/>
              <a:ext cx="25300" cy="24475"/>
            </a:xfrm>
            <a:custGeom>
              <a:avLst/>
              <a:gdLst/>
              <a:ahLst/>
              <a:cxnLst/>
              <a:rect l="l" t="t" r="r" b="b"/>
              <a:pathLst>
                <a:path w="1012" h="979" extrusionOk="0">
                  <a:moveTo>
                    <a:pt x="495" y="0"/>
                  </a:moveTo>
                  <a:cubicBezTo>
                    <a:pt x="484" y="0"/>
                    <a:pt x="473" y="1"/>
                    <a:pt x="462" y="2"/>
                  </a:cubicBezTo>
                  <a:cubicBezTo>
                    <a:pt x="195" y="37"/>
                    <a:pt x="0" y="268"/>
                    <a:pt x="18" y="534"/>
                  </a:cubicBezTo>
                  <a:cubicBezTo>
                    <a:pt x="52" y="789"/>
                    <a:pt x="265" y="978"/>
                    <a:pt x="517" y="978"/>
                  </a:cubicBezTo>
                  <a:cubicBezTo>
                    <a:pt x="528" y="978"/>
                    <a:pt x="539" y="978"/>
                    <a:pt x="550" y="977"/>
                  </a:cubicBezTo>
                  <a:cubicBezTo>
                    <a:pt x="816" y="942"/>
                    <a:pt x="1011" y="711"/>
                    <a:pt x="994" y="445"/>
                  </a:cubicBezTo>
                  <a:cubicBezTo>
                    <a:pt x="960" y="190"/>
                    <a:pt x="747" y="0"/>
                    <a:pt x="49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954;p27"/>
            <p:cNvSpPr/>
            <p:nvPr/>
          </p:nvSpPr>
          <p:spPr>
            <a:xfrm>
              <a:off x="7949475" y="2958325"/>
              <a:ext cx="25750" cy="24200"/>
            </a:xfrm>
            <a:custGeom>
              <a:avLst/>
              <a:gdLst/>
              <a:ahLst/>
              <a:cxnLst/>
              <a:rect l="l" t="t" r="r" b="b"/>
              <a:pathLst>
                <a:path w="1030" h="968" extrusionOk="0">
                  <a:moveTo>
                    <a:pt x="524" y="1"/>
                  </a:moveTo>
                  <a:cubicBezTo>
                    <a:pt x="503" y="1"/>
                    <a:pt x="482" y="2"/>
                    <a:pt x="461" y="5"/>
                  </a:cubicBezTo>
                  <a:cubicBezTo>
                    <a:pt x="195" y="23"/>
                    <a:pt x="0" y="253"/>
                    <a:pt x="36" y="537"/>
                  </a:cubicBezTo>
                  <a:cubicBezTo>
                    <a:pt x="52" y="782"/>
                    <a:pt x="264" y="967"/>
                    <a:pt x="505" y="967"/>
                  </a:cubicBezTo>
                  <a:cubicBezTo>
                    <a:pt x="526" y="967"/>
                    <a:pt x="547" y="966"/>
                    <a:pt x="568" y="963"/>
                  </a:cubicBezTo>
                  <a:cubicBezTo>
                    <a:pt x="834" y="945"/>
                    <a:pt x="1029" y="697"/>
                    <a:pt x="994" y="431"/>
                  </a:cubicBezTo>
                  <a:cubicBezTo>
                    <a:pt x="977" y="186"/>
                    <a:pt x="765" y="1"/>
                    <a:pt x="52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955;p27"/>
            <p:cNvSpPr/>
            <p:nvPr/>
          </p:nvSpPr>
          <p:spPr>
            <a:xfrm>
              <a:off x="7868775" y="2998075"/>
              <a:ext cx="31500" cy="30000"/>
            </a:xfrm>
            <a:custGeom>
              <a:avLst/>
              <a:gdLst/>
              <a:ahLst/>
              <a:cxnLst/>
              <a:rect l="l" t="t" r="r" b="b"/>
              <a:pathLst>
                <a:path w="1260" h="1200" extrusionOk="0">
                  <a:moveTo>
                    <a:pt x="793" y="1"/>
                  </a:moveTo>
                  <a:cubicBezTo>
                    <a:pt x="524" y="1"/>
                    <a:pt x="259" y="13"/>
                    <a:pt x="0" y="47"/>
                  </a:cubicBezTo>
                  <a:lnTo>
                    <a:pt x="71" y="82"/>
                  </a:lnTo>
                  <a:cubicBezTo>
                    <a:pt x="177" y="313"/>
                    <a:pt x="284" y="561"/>
                    <a:pt x="390" y="792"/>
                  </a:cubicBezTo>
                  <a:cubicBezTo>
                    <a:pt x="444" y="934"/>
                    <a:pt x="514" y="1093"/>
                    <a:pt x="639" y="1200"/>
                  </a:cubicBezTo>
                  <a:cubicBezTo>
                    <a:pt x="940" y="863"/>
                    <a:pt x="1153" y="455"/>
                    <a:pt x="1259" y="12"/>
                  </a:cubicBezTo>
                  <a:cubicBezTo>
                    <a:pt x="1104" y="5"/>
                    <a:pt x="948" y="1"/>
                    <a:pt x="793" y="1"/>
                  </a:cubicBezTo>
                  <a:close/>
                </a:path>
              </a:pathLst>
            </a:custGeom>
            <a:solidFill>
              <a:srgbClr val="F27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956;p27"/>
            <p:cNvSpPr/>
            <p:nvPr/>
          </p:nvSpPr>
          <p:spPr>
            <a:xfrm>
              <a:off x="7803575" y="2785025"/>
              <a:ext cx="111775" cy="36875"/>
            </a:xfrm>
            <a:custGeom>
              <a:avLst/>
              <a:gdLst/>
              <a:ahLst/>
              <a:cxnLst/>
              <a:rect l="l" t="t" r="r" b="b"/>
              <a:pathLst>
                <a:path w="4471" h="1475" extrusionOk="0">
                  <a:moveTo>
                    <a:pt x="3230" y="0"/>
                  </a:moveTo>
                  <a:cubicBezTo>
                    <a:pt x="2793" y="0"/>
                    <a:pt x="2361" y="159"/>
                    <a:pt x="2040" y="445"/>
                  </a:cubicBezTo>
                  <a:cubicBezTo>
                    <a:pt x="2023" y="357"/>
                    <a:pt x="2005" y="268"/>
                    <a:pt x="1987" y="197"/>
                  </a:cubicBezTo>
                  <a:cubicBezTo>
                    <a:pt x="1260" y="428"/>
                    <a:pt x="568" y="835"/>
                    <a:pt x="1" y="1350"/>
                  </a:cubicBezTo>
                  <a:lnTo>
                    <a:pt x="958" y="1474"/>
                  </a:lnTo>
                  <a:cubicBezTo>
                    <a:pt x="2076" y="1403"/>
                    <a:pt x="3193" y="1243"/>
                    <a:pt x="4293" y="1013"/>
                  </a:cubicBezTo>
                  <a:cubicBezTo>
                    <a:pt x="4311" y="711"/>
                    <a:pt x="4364" y="392"/>
                    <a:pt x="4470" y="108"/>
                  </a:cubicBezTo>
                  <a:lnTo>
                    <a:pt x="4470" y="108"/>
                  </a:lnTo>
                  <a:cubicBezTo>
                    <a:pt x="4080" y="161"/>
                    <a:pt x="3672" y="250"/>
                    <a:pt x="3282" y="357"/>
                  </a:cubicBezTo>
                  <a:cubicBezTo>
                    <a:pt x="3318" y="250"/>
                    <a:pt x="3335" y="126"/>
                    <a:pt x="3300" y="2"/>
                  </a:cubicBezTo>
                  <a:cubicBezTo>
                    <a:pt x="3277" y="1"/>
                    <a:pt x="3253" y="0"/>
                    <a:pt x="3230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957;p27"/>
            <p:cNvSpPr/>
            <p:nvPr/>
          </p:nvSpPr>
          <p:spPr>
            <a:xfrm>
              <a:off x="7861225" y="2841775"/>
              <a:ext cx="44375" cy="123775"/>
            </a:xfrm>
            <a:custGeom>
              <a:avLst/>
              <a:gdLst/>
              <a:ahLst/>
              <a:cxnLst/>
              <a:rect l="l" t="t" r="r" b="b"/>
              <a:pathLst>
                <a:path w="1775" h="4951" extrusionOk="0">
                  <a:moveTo>
                    <a:pt x="941" y="1"/>
                  </a:moveTo>
                  <a:cubicBezTo>
                    <a:pt x="935" y="1"/>
                    <a:pt x="929" y="1"/>
                    <a:pt x="923" y="2"/>
                  </a:cubicBezTo>
                  <a:cubicBezTo>
                    <a:pt x="675" y="55"/>
                    <a:pt x="568" y="570"/>
                    <a:pt x="497" y="765"/>
                  </a:cubicBezTo>
                  <a:cubicBezTo>
                    <a:pt x="355" y="1102"/>
                    <a:pt x="231" y="1457"/>
                    <a:pt x="89" y="1794"/>
                  </a:cubicBezTo>
                  <a:cubicBezTo>
                    <a:pt x="54" y="1882"/>
                    <a:pt x="18" y="1989"/>
                    <a:pt x="1" y="2077"/>
                  </a:cubicBezTo>
                  <a:cubicBezTo>
                    <a:pt x="1" y="2202"/>
                    <a:pt x="54" y="2308"/>
                    <a:pt x="89" y="2415"/>
                  </a:cubicBezTo>
                  <a:cubicBezTo>
                    <a:pt x="426" y="3230"/>
                    <a:pt x="834" y="4614"/>
                    <a:pt x="1012" y="4951"/>
                  </a:cubicBezTo>
                  <a:cubicBezTo>
                    <a:pt x="1153" y="4330"/>
                    <a:pt x="1561" y="3496"/>
                    <a:pt x="1703" y="2858"/>
                  </a:cubicBezTo>
                  <a:cubicBezTo>
                    <a:pt x="1739" y="2698"/>
                    <a:pt x="1774" y="2539"/>
                    <a:pt x="1774" y="2361"/>
                  </a:cubicBezTo>
                  <a:cubicBezTo>
                    <a:pt x="1774" y="2148"/>
                    <a:pt x="1721" y="1936"/>
                    <a:pt x="1668" y="1740"/>
                  </a:cubicBezTo>
                  <a:cubicBezTo>
                    <a:pt x="1581" y="1444"/>
                    <a:pt x="1288" y="1"/>
                    <a:pt x="94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958;p27"/>
            <p:cNvSpPr/>
            <p:nvPr/>
          </p:nvSpPr>
          <p:spPr>
            <a:xfrm>
              <a:off x="7946375" y="3289750"/>
              <a:ext cx="94475" cy="83250"/>
            </a:xfrm>
            <a:custGeom>
              <a:avLst/>
              <a:gdLst/>
              <a:ahLst/>
              <a:cxnLst/>
              <a:rect l="l" t="t" r="r" b="b"/>
              <a:pathLst>
                <a:path w="3779" h="3330" extrusionOk="0">
                  <a:moveTo>
                    <a:pt x="1437" y="0"/>
                  </a:moveTo>
                  <a:cubicBezTo>
                    <a:pt x="1100" y="0"/>
                    <a:pt x="810" y="32"/>
                    <a:pt x="639" y="104"/>
                  </a:cubicBezTo>
                  <a:cubicBezTo>
                    <a:pt x="444" y="193"/>
                    <a:pt x="0" y="1311"/>
                    <a:pt x="53" y="1452"/>
                  </a:cubicBezTo>
                  <a:cubicBezTo>
                    <a:pt x="195" y="1825"/>
                    <a:pt x="408" y="2180"/>
                    <a:pt x="656" y="2499"/>
                  </a:cubicBezTo>
                  <a:cubicBezTo>
                    <a:pt x="834" y="2747"/>
                    <a:pt x="1047" y="2978"/>
                    <a:pt x="1295" y="3137"/>
                  </a:cubicBezTo>
                  <a:cubicBezTo>
                    <a:pt x="1476" y="3258"/>
                    <a:pt x="1681" y="3329"/>
                    <a:pt x="1883" y="3329"/>
                  </a:cubicBezTo>
                  <a:cubicBezTo>
                    <a:pt x="1978" y="3329"/>
                    <a:pt x="2073" y="3314"/>
                    <a:pt x="2164" y="3279"/>
                  </a:cubicBezTo>
                  <a:cubicBezTo>
                    <a:pt x="2235" y="3244"/>
                    <a:pt x="2306" y="3208"/>
                    <a:pt x="2359" y="3155"/>
                  </a:cubicBezTo>
                  <a:cubicBezTo>
                    <a:pt x="2466" y="3049"/>
                    <a:pt x="2483" y="2871"/>
                    <a:pt x="2430" y="2712"/>
                  </a:cubicBezTo>
                  <a:cubicBezTo>
                    <a:pt x="2377" y="2570"/>
                    <a:pt x="2288" y="2446"/>
                    <a:pt x="2200" y="2322"/>
                  </a:cubicBezTo>
                  <a:cubicBezTo>
                    <a:pt x="2501" y="2268"/>
                    <a:pt x="2803" y="2215"/>
                    <a:pt x="3104" y="2180"/>
                  </a:cubicBezTo>
                  <a:cubicBezTo>
                    <a:pt x="3211" y="2162"/>
                    <a:pt x="3335" y="2126"/>
                    <a:pt x="3388" y="2038"/>
                  </a:cubicBezTo>
                  <a:cubicBezTo>
                    <a:pt x="3423" y="1985"/>
                    <a:pt x="3441" y="1914"/>
                    <a:pt x="3423" y="1843"/>
                  </a:cubicBezTo>
                  <a:cubicBezTo>
                    <a:pt x="3423" y="1470"/>
                    <a:pt x="3122" y="1133"/>
                    <a:pt x="2749" y="1080"/>
                  </a:cubicBezTo>
                  <a:cubicBezTo>
                    <a:pt x="2962" y="1080"/>
                    <a:pt x="3175" y="1062"/>
                    <a:pt x="3406" y="1044"/>
                  </a:cubicBezTo>
                  <a:cubicBezTo>
                    <a:pt x="3477" y="1027"/>
                    <a:pt x="3548" y="1027"/>
                    <a:pt x="3619" y="974"/>
                  </a:cubicBezTo>
                  <a:cubicBezTo>
                    <a:pt x="3778" y="867"/>
                    <a:pt x="3778" y="619"/>
                    <a:pt x="3743" y="424"/>
                  </a:cubicBezTo>
                  <a:cubicBezTo>
                    <a:pt x="3354" y="185"/>
                    <a:pt x="2255" y="0"/>
                    <a:pt x="1437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959;p27"/>
            <p:cNvSpPr/>
            <p:nvPr/>
          </p:nvSpPr>
          <p:spPr>
            <a:xfrm>
              <a:off x="7757900" y="3106700"/>
              <a:ext cx="224850" cy="245600"/>
            </a:xfrm>
            <a:custGeom>
              <a:avLst/>
              <a:gdLst/>
              <a:ahLst/>
              <a:cxnLst/>
              <a:rect l="l" t="t" r="r" b="b"/>
              <a:pathLst>
                <a:path w="8994" h="9824" extrusionOk="0">
                  <a:moveTo>
                    <a:pt x="6846" y="1"/>
                  </a:moveTo>
                  <a:cubicBezTo>
                    <a:pt x="6817" y="1"/>
                    <a:pt x="6788" y="5"/>
                    <a:pt x="6759" y="12"/>
                  </a:cubicBezTo>
                  <a:cubicBezTo>
                    <a:pt x="5748" y="172"/>
                    <a:pt x="4737" y="296"/>
                    <a:pt x="3708" y="385"/>
                  </a:cubicBezTo>
                  <a:cubicBezTo>
                    <a:pt x="3229" y="438"/>
                    <a:pt x="2732" y="473"/>
                    <a:pt x="2218" y="491"/>
                  </a:cubicBezTo>
                  <a:cubicBezTo>
                    <a:pt x="1757" y="509"/>
                    <a:pt x="1668" y="615"/>
                    <a:pt x="1384" y="1183"/>
                  </a:cubicBezTo>
                  <a:cubicBezTo>
                    <a:pt x="1296" y="1360"/>
                    <a:pt x="1207" y="1538"/>
                    <a:pt x="1154" y="1715"/>
                  </a:cubicBezTo>
                  <a:cubicBezTo>
                    <a:pt x="444" y="3666"/>
                    <a:pt x="54" y="5741"/>
                    <a:pt x="1" y="7817"/>
                  </a:cubicBezTo>
                  <a:cubicBezTo>
                    <a:pt x="1" y="8029"/>
                    <a:pt x="1" y="8242"/>
                    <a:pt x="89" y="8420"/>
                  </a:cubicBezTo>
                  <a:cubicBezTo>
                    <a:pt x="178" y="8650"/>
                    <a:pt x="409" y="8810"/>
                    <a:pt x="622" y="8952"/>
                  </a:cubicBezTo>
                  <a:cubicBezTo>
                    <a:pt x="1686" y="9590"/>
                    <a:pt x="2963" y="9785"/>
                    <a:pt x="4204" y="9821"/>
                  </a:cubicBezTo>
                  <a:cubicBezTo>
                    <a:pt x="4288" y="9823"/>
                    <a:pt x="4372" y="9823"/>
                    <a:pt x="4455" y="9823"/>
                  </a:cubicBezTo>
                  <a:cubicBezTo>
                    <a:pt x="5276" y="9823"/>
                    <a:pt x="6092" y="9738"/>
                    <a:pt x="6865" y="9448"/>
                  </a:cubicBezTo>
                  <a:cubicBezTo>
                    <a:pt x="7344" y="9271"/>
                    <a:pt x="7770" y="9023"/>
                    <a:pt x="8213" y="8792"/>
                  </a:cubicBezTo>
                  <a:cubicBezTo>
                    <a:pt x="8408" y="8668"/>
                    <a:pt x="8603" y="8562"/>
                    <a:pt x="8745" y="8384"/>
                  </a:cubicBezTo>
                  <a:cubicBezTo>
                    <a:pt x="8923" y="8118"/>
                    <a:pt x="8958" y="7763"/>
                    <a:pt x="8976" y="7462"/>
                  </a:cubicBezTo>
                  <a:cubicBezTo>
                    <a:pt x="8994" y="7249"/>
                    <a:pt x="8994" y="7036"/>
                    <a:pt x="8976" y="6841"/>
                  </a:cubicBezTo>
                  <a:cubicBezTo>
                    <a:pt x="8834" y="4500"/>
                    <a:pt x="8160" y="2194"/>
                    <a:pt x="7042" y="136"/>
                  </a:cubicBezTo>
                  <a:cubicBezTo>
                    <a:pt x="7025" y="101"/>
                    <a:pt x="6989" y="48"/>
                    <a:pt x="6954" y="30"/>
                  </a:cubicBezTo>
                  <a:cubicBezTo>
                    <a:pt x="6923" y="9"/>
                    <a:pt x="6885" y="1"/>
                    <a:pt x="6846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960;p27"/>
            <p:cNvSpPr/>
            <p:nvPr/>
          </p:nvSpPr>
          <p:spPr>
            <a:xfrm>
              <a:off x="7800475" y="3154175"/>
              <a:ext cx="141700" cy="166325"/>
            </a:xfrm>
            <a:custGeom>
              <a:avLst/>
              <a:gdLst/>
              <a:ahLst/>
              <a:cxnLst/>
              <a:rect l="l" t="t" r="r" b="b"/>
              <a:pathLst>
                <a:path w="5668" h="6653" extrusionOk="0">
                  <a:moveTo>
                    <a:pt x="3391" y="0"/>
                  </a:moveTo>
                  <a:cubicBezTo>
                    <a:pt x="3214" y="0"/>
                    <a:pt x="3024" y="32"/>
                    <a:pt x="2821" y="100"/>
                  </a:cubicBezTo>
                  <a:cubicBezTo>
                    <a:pt x="2218" y="295"/>
                    <a:pt x="1668" y="650"/>
                    <a:pt x="1331" y="1199"/>
                  </a:cubicBezTo>
                  <a:cubicBezTo>
                    <a:pt x="1189" y="1412"/>
                    <a:pt x="1082" y="1661"/>
                    <a:pt x="976" y="1909"/>
                  </a:cubicBezTo>
                  <a:cubicBezTo>
                    <a:pt x="834" y="2246"/>
                    <a:pt x="692" y="2601"/>
                    <a:pt x="568" y="2938"/>
                  </a:cubicBezTo>
                  <a:cubicBezTo>
                    <a:pt x="196" y="3967"/>
                    <a:pt x="1" y="5102"/>
                    <a:pt x="728" y="6148"/>
                  </a:cubicBezTo>
                  <a:cubicBezTo>
                    <a:pt x="923" y="6308"/>
                    <a:pt x="1207" y="6574"/>
                    <a:pt x="1526" y="6645"/>
                  </a:cubicBezTo>
                  <a:cubicBezTo>
                    <a:pt x="1573" y="6651"/>
                    <a:pt x="1621" y="6653"/>
                    <a:pt x="1668" y="6653"/>
                  </a:cubicBezTo>
                  <a:cubicBezTo>
                    <a:pt x="1762" y="6653"/>
                    <a:pt x="1857" y="6645"/>
                    <a:pt x="1952" y="6645"/>
                  </a:cubicBezTo>
                  <a:cubicBezTo>
                    <a:pt x="2679" y="6574"/>
                    <a:pt x="3388" y="6467"/>
                    <a:pt x="4080" y="6326"/>
                  </a:cubicBezTo>
                  <a:cubicBezTo>
                    <a:pt x="4577" y="6219"/>
                    <a:pt x="5127" y="6077"/>
                    <a:pt x="5393" y="5634"/>
                  </a:cubicBezTo>
                  <a:cubicBezTo>
                    <a:pt x="5517" y="5421"/>
                    <a:pt x="5552" y="5155"/>
                    <a:pt x="5570" y="4889"/>
                  </a:cubicBezTo>
                  <a:cubicBezTo>
                    <a:pt x="5667" y="3480"/>
                    <a:pt x="5247" y="0"/>
                    <a:pt x="339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 rot="21294540">
            <a:off x="3802613" y="3531716"/>
            <a:ext cx="396327" cy="174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6" name="Rectangle 75"/>
          <p:cNvSpPr/>
          <p:nvPr/>
        </p:nvSpPr>
        <p:spPr>
          <a:xfrm rot="21367275">
            <a:off x="3532841" y="3451669"/>
            <a:ext cx="109677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3 000 000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Rectangle 76"/>
          <p:cNvSpPr/>
          <p:nvPr/>
        </p:nvSpPr>
        <p:spPr>
          <a:xfrm rot="20864106">
            <a:off x="3716814" y="3171197"/>
            <a:ext cx="396327" cy="174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9" name="Rectangle 78"/>
          <p:cNvSpPr/>
          <p:nvPr/>
        </p:nvSpPr>
        <p:spPr>
          <a:xfrm rot="19621708">
            <a:off x="3119878" y="2558384"/>
            <a:ext cx="396327" cy="140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0" name="Rectangle 79"/>
          <p:cNvSpPr/>
          <p:nvPr/>
        </p:nvSpPr>
        <p:spPr>
          <a:xfrm rot="20922378">
            <a:off x="3384435" y="3083332"/>
            <a:ext cx="109677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4 </a:t>
            </a:r>
            <a:r>
              <a:rPr kumimoji="0" lang="nl-NL" sz="1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000 000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Rectangle 80"/>
          <p:cNvSpPr/>
          <p:nvPr/>
        </p:nvSpPr>
        <p:spPr>
          <a:xfrm rot="6634039">
            <a:off x="6237037" y="4237467"/>
            <a:ext cx="396327" cy="174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 rot="6070303">
            <a:off x="5872677" y="4273116"/>
            <a:ext cx="11464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5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Arial"/>
                <a:sym typeface="Arial"/>
              </a:rPr>
              <a:t>880 000 000</a:t>
            </a:r>
            <a:endParaRPr kumimoji="0" lang="en-US" sz="15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Rectangle 81"/>
          <p:cNvSpPr/>
          <p:nvPr/>
        </p:nvSpPr>
        <p:spPr>
          <a:xfrm rot="4096125">
            <a:off x="6593155" y="4030260"/>
            <a:ext cx="396327" cy="157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3" name="Rectangle 82"/>
          <p:cNvSpPr/>
          <p:nvPr/>
        </p:nvSpPr>
        <p:spPr>
          <a:xfrm rot="4385711">
            <a:off x="6277532" y="4108176"/>
            <a:ext cx="11464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5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Arial"/>
                <a:sym typeface="Arial"/>
              </a:rPr>
              <a:t>890 </a:t>
            </a:r>
            <a:r>
              <a:rPr kumimoji="0" lang="nl-NL" sz="15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Arial"/>
                <a:sym typeface="Arial"/>
              </a:rPr>
              <a:t>000 000</a:t>
            </a:r>
            <a:endParaRPr kumimoji="0" lang="en-US" sz="15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405978" y="3003308"/>
            <a:ext cx="396327" cy="127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5" name="Rectangle 84"/>
          <p:cNvSpPr/>
          <p:nvPr/>
        </p:nvSpPr>
        <p:spPr>
          <a:xfrm rot="428156">
            <a:off x="7211541" y="2930565"/>
            <a:ext cx="11464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5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Arial"/>
                <a:sym typeface="Arial"/>
              </a:rPr>
              <a:t>920 </a:t>
            </a:r>
            <a:r>
              <a:rPr kumimoji="0" lang="nl-NL" sz="15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Arial"/>
                <a:sym typeface="Arial"/>
              </a:rPr>
              <a:t>000 000</a:t>
            </a:r>
            <a:endParaRPr kumimoji="0" lang="en-US" sz="15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Rectangle 85"/>
          <p:cNvSpPr/>
          <p:nvPr/>
        </p:nvSpPr>
        <p:spPr>
          <a:xfrm rot="19517682">
            <a:off x="2970793" y="2328120"/>
            <a:ext cx="109677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6</a:t>
            </a:r>
            <a:r>
              <a:rPr kumimoji="0" lang="nl-NL" sz="1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000 </a:t>
            </a:r>
            <a:r>
              <a:rPr kumimoji="0" lang="nl-NL" sz="1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000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54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/>
      <p:bldP spid="75" grpId="0" animBg="1"/>
      <p:bldP spid="76" grpId="0"/>
      <p:bldP spid="77" grpId="0" animBg="1"/>
      <p:bldP spid="79" grpId="0" animBg="1"/>
      <p:bldP spid="80" grpId="0"/>
      <p:bldP spid="81" grpId="0" animBg="1"/>
      <p:bldP spid="13" grpId="0"/>
      <p:bldP spid="82" grpId="0" animBg="1"/>
      <p:bldP spid="83" grpId="0"/>
      <p:bldP spid="84" grpId="0" animBg="1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0791" y="576047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 tập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3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(SGK –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tr39)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1688" y="1052170"/>
            <a:ext cx="610497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 số 2 ở mỗi số sau thuộc hàng nào, lớp nào?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108" y="4209274"/>
            <a:ext cx="1426541" cy="7765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9337" y="1784566"/>
            <a:ext cx="1845425" cy="4156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16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000 000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61462" y="1784565"/>
            <a:ext cx="1845425" cy="415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258 000 000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83587" y="1784564"/>
            <a:ext cx="1845425" cy="4156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920 000 000 </a:t>
            </a:r>
          </a:p>
        </p:txBody>
      </p:sp>
      <p:sp>
        <p:nvSpPr>
          <p:cNvPr id="9" name="Down Arrow 8"/>
          <p:cNvSpPr/>
          <p:nvPr/>
        </p:nvSpPr>
        <p:spPr>
          <a:xfrm>
            <a:off x="1753983" y="2567861"/>
            <a:ext cx="199505" cy="25769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367875" y="2567089"/>
            <a:ext cx="199505" cy="25769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006546" y="2567089"/>
            <a:ext cx="199505" cy="25769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0546" y="2962004"/>
            <a:ext cx="1526380" cy="915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9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 </a:t>
            </a:r>
            <a:r>
              <a:rPr kumimoji="0" lang="nl-NL" sz="19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triệu, </a:t>
            </a:r>
            <a:endParaRPr kumimoji="0" lang="nl-NL" sz="19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9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 triệu</a:t>
            </a:r>
            <a:endParaRPr kumimoji="0" lang="en-US" sz="19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49724" y="179287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90444" y="179177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56510" y="179287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06031" y="2962003"/>
            <a:ext cx="2122697" cy="915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9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 </a:t>
            </a:r>
            <a:r>
              <a:rPr kumimoji="0" lang="nl-NL" sz="19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trăm triệu, </a:t>
            </a:r>
            <a:endParaRPr kumimoji="0" lang="nl-NL" sz="19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9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 </a:t>
            </a:r>
            <a:r>
              <a:rPr kumimoji="0" lang="nl-NL" sz="19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triệu</a:t>
            </a:r>
            <a:endParaRPr kumimoji="0" lang="en-US" sz="19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57773" y="2962003"/>
            <a:ext cx="2097049" cy="915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9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 chục triệu</a:t>
            </a:r>
            <a:r>
              <a:rPr kumimoji="0" lang="nl-NL" sz="19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9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nl-NL" sz="19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 triệu</a:t>
            </a:r>
            <a:endParaRPr kumimoji="0" lang="en-US" sz="19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 animBg="1"/>
      <p:bldP spid="12" grpId="0" animBg="1"/>
      <p:bldP spid="13" grpId="0" animBg="1"/>
      <p:bldP spid="9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35128B1-C0F7-4E29-9586-ADD78E323D38}"/>
              </a:ext>
            </a:extLst>
          </p:cNvPr>
          <p:cNvCxnSpPr/>
          <p:nvPr/>
        </p:nvCxnSpPr>
        <p:spPr>
          <a:xfrm>
            <a:off x="2645860" y="4867418"/>
            <a:ext cx="36195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84902" y="462330"/>
            <a:ext cx="2949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795488" y="184468"/>
            <a:ext cx="716050" cy="651137"/>
            <a:chOff x="427529" y="290788"/>
            <a:chExt cx="808804" cy="743674"/>
          </a:xfrm>
        </p:grpSpPr>
        <p:sp>
          <p:nvSpPr>
            <p:cNvPr id="22" name="Google Shape;991;p37"/>
            <p:cNvSpPr/>
            <p:nvPr/>
          </p:nvSpPr>
          <p:spPr>
            <a:xfrm>
              <a:off x="427529" y="290788"/>
              <a:ext cx="808804" cy="743674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3" name="Google Shape;992;p37"/>
            <p:cNvGrpSpPr/>
            <p:nvPr/>
          </p:nvGrpSpPr>
          <p:grpSpPr>
            <a:xfrm>
              <a:off x="451950" y="322329"/>
              <a:ext cx="743640" cy="682619"/>
              <a:chOff x="627075" y="1083788"/>
              <a:chExt cx="743640" cy="725033"/>
            </a:xfrm>
          </p:grpSpPr>
          <p:sp>
            <p:nvSpPr>
              <p:cNvPr id="24" name="Google Shape;993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994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490031" y="4275045"/>
            <a:ext cx="716050" cy="651137"/>
            <a:chOff x="427529" y="290788"/>
            <a:chExt cx="808804" cy="743674"/>
          </a:xfrm>
        </p:grpSpPr>
        <p:sp>
          <p:nvSpPr>
            <p:cNvPr id="29" name="Google Shape;991;p37"/>
            <p:cNvSpPr/>
            <p:nvPr/>
          </p:nvSpPr>
          <p:spPr>
            <a:xfrm>
              <a:off x="427529" y="290788"/>
              <a:ext cx="808804" cy="743674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0" name="Google Shape;992;p37"/>
            <p:cNvGrpSpPr/>
            <p:nvPr/>
          </p:nvGrpSpPr>
          <p:grpSpPr>
            <a:xfrm>
              <a:off x="451950" y="322329"/>
              <a:ext cx="743640" cy="682619"/>
              <a:chOff x="627075" y="1083788"/>
              <a:chExt cx="743640" cy="725033"/>
            </a:xfrm>
          </p:grpSpPr>
          <p:sp>
            <p:nvSpPr>
              <p:cNvPr id="31" name="Google Shape;993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994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345" y="599687"/>
            <a:ext cx="2673396" cy="10852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84127" y="1437756"/>
            <a:ext cx="801550" cy="27684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98965" y="1469560"/>
            <a:ext cx="5895892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20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Đếm </a:t>
            </a:r>
            <a:r>
              <a:rPr lang="nl-NL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từ 1 đến </a:t>
            </a:r>
            <a:r>
              <a:rPr lang="nl-NL" sz="20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00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20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Đếm </a:t>
            </a:r>
            <a:r>
              <a:rPr lang="nl-NL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theo chục từ 10 đến </a:t>
            </a:r>
            <a:r>
              <a:rPr lang="nl-NL" sz="20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00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20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Đếm </a:t>
            </a:r>
            <a:r>
              <a:rPr lang="en-US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theo trăm từ 100 đến 1 </a:t>
            </a:r>
            <a:r>
              <a:rPr lang="en-US" sz="20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20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Đếm </a:t>
            </a:r>
            <a:r>
              <a:rPr lang="en-US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theo nghìn từ 1 000 đến 10 </a:t>
            </a:r>
            <a:r>
              <a:rPr lang="en-US" sz="20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20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Đếm </a:t>
            </a:r>
            <a:r>
              <a:rPr lang="en-US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theo chục nghìn từ 10 000 đến 100 </a:t>
            </a:r>
            <a:r>
              <a:rPr lang="en-US" sz="20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en-US" sz="20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Đếm </a:t>
            </a:r>
            <a:r>
              <a:rPr lang="en-US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theo trăm nghìn từ 100 000 đến 900 000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369" y="3721210"/>
            <a:ext cx="874643" cy="707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06943" y="2474494"/>
            <a:ext cx="848383" cy="145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4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5037;p55"/>
          <p:cNvGrpSpPr/>
          <p:nvPr/>
        </p:nvGrpSpPr>
        <p:grpSpPr>
          <a:xfrm>
            <a:off x="941236" y="454941"/>
            <a:ext cx="713867" cy="836591"/>
            <a:chOff x="4579586" y="1277075"/>
            <a:chExt cx="689884" cy="924289"/>
          </a:xfrm>
        </p:grpSpPr>
        <p:sp>
          <p:nvSpPr>
            <p:cNvPr id="151" name="Google Shape;5038;p55"/>
            <p:cNvSpPr/>
            <p:nvPr/>
          </p:nvSpPr>
          <p:spPr>
            <a:xfrm>
              <a:off x="4579586" y="1982010"/>
              <a:ext cx="686761" cy="159901"/>
            </a:xfrm>
            <a:custGeom>
              <a:avLst/>
              <a:gdLst/>
              <a:ahLst/>
              <a:cxnLst/>
              <a:rect l="l" t="t" r="r" b="b"/>
              <a:pathLst>
                <a:path w="31005" h="7219" extrusionOk="0">
                  <a:moveTo>
                    <a:pt x="20001" y="0"/>
                  </a:moveTo>
                  <a:cubicBezTo>
                    <a:pt x="16365" y="0"/>
                    <a:pt x="1" y="455"/>
                    <a:pt x="10456" y="6364"/>
                  </a:cubicBezTo>
                  <a:cubicBezTo>
                    <a:pt x="11508" y="6965"/>
                    <a:pt x="12833" y="7219"/>
                    <a:pt x="14253" y="7219"/>
                  </a:cubicBezTo>
                  <a:cubicBezTo>
                    <a:pt x="21422" y="7219"/>
                    <a:pt x="31004" y="759"/>
                    <a:pt x="2000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039;p55"/>
            <p:cNvSpPr/>
            <p:nvPr/>
          </p:nvSpPr>
          <p:spPr>
            <a:xfrm>
              <a:off x="4991028" y="2129553"/>
              <a:ext cx="192705" cy="71810"/>
            </a:xfrm>
            <a:custGeom>
              <a:avLst/>
              <a:gdLst/>
              <a:ahLst/>
              <a:cxnLst/>
              <a:rect l="l" t="t" r="r" b="b"/>
              <a:pathLst>
                <a:path w="8700" h="3242" extrusionOk="0">
                  <a:moveTo>
                    <a:pt x="5551" y="0"/>
                  </a:moveTo>
                  <a:cubicBezTo>
                    <a:pt x="5148" y="0"/>
                    <a:pt x="4723" y="47"/>
                    <a:pt x="4310" y="111"/>
                  </a:cubicBezTo>
                  <a:cubicBezTo>
                    <a:pt x="3135" y="173"/>
                    <a:pt x="0" y="550"/>
                    <a:pt x="423" y="2352"/>
                  </a:cubicBezTo>
                  <a:cubicBezTo>
                    <a:pt x="604" y="3119"/>
                    <a:pt x="2174" y="3242"/>
                    <a:pt x="3511" y="3242"/>
                  </a:cubicBezTo>
                  <a:cubicBezTo>
                    <a:pt x="4142" y="3242"/>
                    <a:pt x="4722" y="3214"/>
                    <a:pt x="5079" y="3214"/>
                  </a:cubicBezTo>
                  <a:cubicBezTo>
                    <a:pt x="6458" y="3214"/>
                    <a:pt x="8699" y="2117"/>
                    <a:pt x="7242" y="550"/>
                  </a:cubicBezTo>
                  <a:cubicBezTo>
                    <a:pt x="6857" y="135"/>
                    <a:pt x="6236" y="0"/>
                    <a:pt x="555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040;p55"/>
            <p:cNvSpPr/>
            <p:nvPr/>
          </p:nvSpPr>
          <p:spPr>
            <a:xfrm>
              <a:off x="4623333" y="1293865"/>
              <a:ext cx="630522" cy="538865"/>
            </a:xfrm>
            <a:custGeom>
              <a:avLst/>
              <a:gdLst/>
              <a:ahLst/>
              <a:cxnLst/>
              <a:rect l="l" t="t" r="r" b="b"/>
              <a:pathLst>
                <a:path w="28466" h="24328" extrusionOk="0">
                  <a:moveTo>
                    <a:pt x="11333" y="24139"/>
                  </a:moveTo>
                  <a:cubicBezTo>
                    <a:pt x="9421" y="24327"/>
                    <a:pt x="7446" y="23685"/>
                    <a:pt x="5565" y="22823"/>
                  </a:cubicBezTo>
                  <a:cubicBezTo>
                    <a:pt x="3731" y="21992"/>
                    <a:pt x="2383" y="20503"/>
                    <a:pt x="1521" y="18700"/>
                  </a:cubicBezTo>
                  <a:cubicBezTo>
                    <a:pt x="518" y="16631"/>
                    <a:pt x="1" y="14421"/>
                    <a:pt x="95" y="12070"/>
                  </a:cubicBezTo>
                  <a:cubicBezTo>
                    <a:pt x="267" y="7493"/>
                    <a:pt x="2368" y="4060"/>
                    <a:pt x="6286" y="1756"/>
                  </a:cubicBezTo>
                  <a:cubicBezTo>
                    <a:pt x="8167" y="675"/>
                    <a:pt x="10299" y="173"/>
                    <a:pt x="12415" y="79"/>
                  </a:cubicBezTo>
                  <a:cubicBezTo>
                    <a:pt x="14390" y="1"/>
                    <a:pt x="16365" y="377"/>
                    <a:pt x="18356" y="518"/>
                  </a:cubicBezTo>
                  <a:cubicBezTo>
                    <a:pt x="19484" y="596"/>
                    <a:pt x="20597" y="785"/>
                    <a:pt x="21584" y="1364"/>
                  </a:cubicBezTo>
                  <a:cubicBezTo>
                    <a:pt x="22353" y="1819"/>
                    <a:pt x="23136" y="2289"/>
                    <a:pt x="23810" y="2869"/>
                  </a:cubicBezTo>
                  <a:cubicBezTo>
                    <a:pt x="24766" y="3700"/>
                    <a:pt x="25613" y="4656"/>
                    <a:pt x="26522" y="5550"/>
                  </a:cubicBezTo>
                  <a:cubicBezTo>
                    <a:pt x="27619" y="6631"/>
                    <a:pt x="28011" y="7995"/>
                    <a:pt x="28168" y="9468"/>
                  </a:cubicBezTo>
                  <a:cubicBezTo>
                    <a:pt x="28466" y="12101"/>
                    <a:pt x="27792" y="14562"/>
                    <a:pt x="26585" y="16804"/>
                  </a:cubicBezTo>
                  <a:cubicBezTo>
                    <a:pt x="25158" y="19406"/>
                    <a:pt x="23246" y="21616"/>
                    <a:pt x="20284" y="22650"/>
                  </a:cubicBezTo>
                  <a:cubicBezTo>
                    <a:pt x="17446" y="23638"/>
                    <a:pt x="14562" y="24265"/>
                    <a:pt x="11333" y="24139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041;p55"/>
            <p:cNvSpPr/>
            <p:nvPr/>
          </p:nvSpPr>
          <p:spPr>
            <a:xfrm>
              <a:off x="4873100" y="1845010"/>
              <a:ext cx="4519" cy="3012"/>
            </a:xfrm>
            <a:custGeom>
              <a:avLst/>
              <a:gdLst/>
              <a:ahLst/>
              <a:cxnLst/>
              <a:rect l="l" t="t" r="r" b="b"/>
              <a:pathLst>
                <a:path w="204" h="136" extrusionOk="0">
                  <a:moveTo>
                    <a:pt x="125" y="1"/>
                  </a:moveTo>
                  <a:cubicBezTo>
                    <a:pt x="122" y="1"/>
                    <a:pt x="120" y="4"/>
                    <a:pt x="120" y="10"/>
                  </a:cubicBezTo>
                  <a:cubicBezTo>
                    <a:pt x="113" y="9"/>
                    <a:pt x="106" y="8"/>
                    <a:pt x="100" y="8"/>
                  </a:cubicBezTo>
                  <a:cubicBezTo>
                    <a:pt x="0" y="8"/>
                    <a:pt x="41" y="120"/>
                    <a:pt x="26" y="135"/>
                  </a:cubicBezTo>
                  <a:cubicBezTo>
                    <a:pt x="203" y="121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042;p55"/>
            <p:cNvSpPr/>
            <p:nvPr/>
          </p:nvSpPr>
          <p:spPr>
            <a:xfrm>
              <a:off x="4921233" y="1835840"/>
              <a:ext cx="6623" cy="3145"/>
            </a:xfrm>
            <a:custGeom>
              <a:avLst/>
              <a:gdLst/>
              <a:ahLst/>
              <a:cxnLst/>
              <a:rect l="l" t="t" r="r" b="b"/>
              <a:pathLst>
                <a:path w="299" h="142" extrusionOk="0">
                  <a:moveTo>
                    <a:pt x="298" y="0"/>
                  </a:moveTo>
                  <a:cubicBezTo>
                    <a:pt x="298" y="1"/>
                    <a:pt x="236" y="32"/>
                    <a:pt x="173" y="47"/>
                  </a:cubicBezTo>
                  <a:cubicBezTo>
                    <a:pt x="110" y="79"/>
                    <a:pt x="32" y="94"/>
                    <a:pt x="32" y="94"/>
                  </a:cubicBezTo>
                  <a:lnTo>
                    <a:pt x="1" y="142"/>
                  </a:lnTo>
                  <a:cubicBezTo>
                    <a:pt x="1" y="142"/>
                    <a:pt x="79" y="110"/>
                    <a:pt x="157" y="79"/>
                  </a:cubicBezTo>
                  <a:cubicBezTo>
                    <a:pt x="220" y="47"/>
                    <a:pt x="298" y="1"/>
                    <a:pt x="29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043;p55"/>
            <p:cNvSpPr/>
            <p:nvPr/>
          </p:nvSpPr>
          <p:spPr>
            <a:xfrm>
              <a:off x="4937203" y="1832096"/>
              <a:ext cx="27444" cy="6534"/>
            </a:xfrm>
            <a:custGeom>
              <a:avLst/>
              <a:gdLst/>
              <a:ahLst/>
              <a:cxnLst/>
              <a:rect l="l" t="t" r="r" b="b"/>
              <a:pathLst>
                <a:path w="1239" h="295" extrusionOk="0">
                  <a:moveTo>
                    <a:pt x="1069" y="0"/>
                  </a:moveTo>
                  <a:cubicBezTo>
                    <a:pt x="986" y="0"/>
                    <a:pt x="887" y="25"/>
                    <a:pt x="784" y="60"/>
                  </a:cubicBezTo>
                  <a:cubicBezTo>
                    <a:pt x="602" y="102"/>
                    <a:pt x="420" y="156"/>
                    <a:pt x="261" y="156"/>
                  </a:cubicBezTo>
                  <a:cubicBezTo>
                    <a:pt x="242" y="156"/>
                    <a:pt x="223" y="155"/>
                    <a:pt x="204" y="154"/>
                  </a:cubicBezTo>
                  <a:lnTo>
                    <a:pt x="142" y="107"/>
                  </a:lnTo>
                  <a:lnTo>
                    <a:pt x="1" y="295"/>
                  </a:lnTo>
                  <a:cubicBezTo>
                    <a:pt x="204" y="263"/>
                    <a:pt x="439" y="201"/>
                    <a:pt x="675" y="154"/>
                  </a:cubicBezTo>
                  <a:cubicBezTo>
                    <a:pt x="865" y="99"/>
                    <a:pt x="1044" y="57"/>
                    <a:pt x="1180" y="57"/>
                  </a:cubicBezTo>
                  <a:cubicBezTo>
                    <a:pt x="1201" y="57"/>
                    <a:pt x="1220" y="58"/>
                    <a:pt x="1239" y="60"/>
                  </a:cubicBezTo>
                  <a:cubicBezTo>
                    <a:pt x="1196" y="17"/>
                    <a:pt x="1138" y="0"/>
                    <a:pt x="106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044;p55"/>
            <p:cNvSpPr/>
            <p:nvPr/>
          </p:nvSpPr>
          <p:spPr>
            <a:xfrm>
              <a:off x="4984073" y="1837988"/>
              <a:ext cx="5781" cy="2392"/>
            </a:xfrm>
            <a:custGeom>
              <a:avLst/>
              <a:gdLst/>
              <a:ahLst/>
              <a:cxnLst/>
              <a:rect l="l" t="t" r="r" b="b"/>
              <a:pathLst>
                <a:path w="261" h="108" extrusionOk="0">
                  <a:moveTo>
                    <a:pt x="260" y="1"/>
                  </a:moveTo>
                  <a:lnTo>
                    <a:pt x="260" y="1"/>
                  </a:lnTo>
                  <a:cubicBezTo>
                    <a:pt x="260" y="1"/>
                    <a:pt x="259" y="2"/>
                    <a:pt x="257" y="3"/>
                  </a:cubicBezTo>
                  <a:lnTo>
                    <a:pt x="257" y="3"/>
                  </a:lnTo>
                  <a:cubicBezTo>
                    <a:pt x="259" y="1"/>
                    <a:pt x="260" y="1"/>
                    <a:pt x="260" y="1"/>
                  </a:cubicBezTo>
                  <a:close/>
                  <a:moveTo>
                    <a:pt x="257" y="3"/>
                  </a:moveTo>
                  <a:cubicBezTo>
                    <a:pt x="244" y="9"/>
                    <a:pt x="182" y="35"/>
                    <a:pt x="1" y="92"/>
                  </a:cubicBezTo>
                  <a:cubicBezTo>
                    <a:pt x="16" y="107"/>
                    <a:pt x="32" y="107"/>
                    <a:pt x="48" y="107"/>
                  </a:cubicBezTo>
                  <a:cubicBezTo>
                    <a:pt x="79" y="92"/>
                    <a:pt x="142" y="92"/>
                    <a:pt x="236" y="76"/>
                  </a:cubicBezTo>
                  <a:cubicBezTo>
                    <a:pt x="199" y="39"/>
                    <a:pt x="245" y="9"/>
                    <a:pt x="257" y="3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045;p55"/>
            <p:cNvSpPr/>
            <p:nvPr/>
          </p:nvSpPr>
          <p:spPr>
            <a:xfrm>
              <a:off x="4982855" y="1840358"/>
              <a:ext cx="3854" cy="797"/>
            </a:xfrm>
            <a:custGeom>
              <a:avLst/>
              <a:gdLst/>
              <a:ahLst/>
              <a:cxnLst/>
              <a:rect l="l" t="t" r="r" b="b"/>
              <a:pathLst>
                <a:path w="174" h="36" extrusionOk="0">
                  <a:moveTo>
                    <a:pt x="103" y="0"/>
                  </a:moveTo>
                  <a:lnTo>
                    <a:pt x="103" y="0"/>
                  </a:lnTo>
                  <a:cubicBezTo>
                    <a:pt x="1" y="24"/>
                    <a:pt x="36" y="35"/>
                    <a:pt x="79" y="35"/>
                  </a:cubicBezTo>
                  <a:cubicBezTo>
                    <a:pt x="122" y="35"/>
                    <a:pt x="173" y="24"/>
                    <a:pt x="10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5046;p55"/>
            <p:cNvSpPr/>
            <p:nvPr/>
          </p:nvSpPr>
          <p:spPr>
            <a:xfrm>
              <a:off x="5000043" y="1835153"/>
              <a:ext cx="10787" cy="3832"/>
            </a:xfrm>
            <a:custGeom>
              <a:avLst/>
              <a:gdLst/>
              <a:ahLst/>
              <a:cxnLst/>
              <a:rect l="l" t="t" r="r" b="b"/>
              <a:pathLst>
                <a:path w="487" h="173" extrusionOk="0">
                  <a:moveTo>
                    <a:pt x="251" y="0"/>
                  </a:moveTo>
                  <a:lnTo>
                    <a:pt x="1" y="125"/>
                  </a:lnTo>
                  <a:cubicBezTo>
                    <a:pt x="63" y="157"/>
                    <a:pt x="314" y="125"/>
                    <a:pt x="220" y="173"/>
                  </a:cubicBezTo>
                  <a:cubicBezTo>
                    <a:pt x="486" y="78"/>
                    <a:pt x="424" y="31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5047;p55"/>
            <p:cNvSpPr/>
            <p:nvPr/>
          </p:nvSpPr>
          <p:spPr>
            <a:xfrm>
              <a:off x="5007331" y="1830280"/>
              <a:ext cx="3145" cy="1595"/>
            </a:xfrm>
            <a:custGeom>
              <a:avLst/>
              <a:gdLst/>
              <a:ahLst/>
              <a:cxnLst/>
              <a:rect l="l" t="t" r="r" b="b"/>
              <a:pathLst>
                <a:path w="142" h="72" extrusionOk="0">
                  <a:moveTo>
                    <a:pt x="142" y="1"/>
                  </a:moveTo>
                  <a:lnTo>
                    <a:pt x="1" y="63"/>
                  </a:lnTo>
                  <a:cubicBezTo>
                    <a:pt x="10" y="68"/>
                    <a:pt x="22" y="72"/>
                    <a:pt x="34" y="72"/>
                  </a:cubicBezTo>
                  <a:cubicBezTo>
                    <a:pt x="63" y="72"/>
                    <a:pt x="98" y="55"/>
                    <a:pt x="142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5048;p55"/>
            <p:cNvSpPr/>
            <p:nvPr/>
          </p:nvSpPr>
          <p:spPr>
            <a:xfrm>
              <a:off x="5001439" y="1830922"/>
              <a:ext cx="5914" cy="3544"/>
            </a:xfrm>
            <a:custGeom>
              <a:avLst/>
              <a:gdLst/>
              <a:ahLst/>
              <a:cxnLst/>
              <a:rect l="l" t="t" r="r" b="b"/>
              <a:pathLst>
                <a:path w="267" h="160" extrusionOk="0">
                  <a:moveTo>
                    <a:pt x="208" y="1"/>
                  </a:moveTo>
                  <a:cubicBezTo>
                    <a:pt x="191" y="1"/>
                    <a:pt x="171" y="22"/>
                    <a:pt x="141" y="97"/>
                  </a:cubicBezTo>
                  <a:cubicBezTo>
                    <a:pt x="204" y="66"/>
                    <a:pt x="267" y="34"/>
                    <a:pt x="267" y="34"/>
                  </a:cubicBezTo>
                  <a:cubicBezTo>
                    <a:pt x="242" y="26"/>
                    <a:pt x="226" y="1"/>
                    <a:pt x="208" y="1"/>
                  </a:cubicBezTo>
                  <a:close/>
                  <a:moveTo>
                    <a:pt x="139" y="64"/>
                  </a:moveTo>
                  <a:cubicBezTo>
                    <a:pt x="123" y="64"/>
                    <a:pt x="77" y="116"/>
                    <a:pt x="0" y="160"/>
                  </a:cubicBezTo>
                  <a:cubicBezTo>
                    <a:pt x="0" y="160"/>
                    <a:pt x="63" y="128"/>
                    <a:pt x="141" y="97"/>
                  </a:cubicBezTo>
                  <a:cubicBezTo>
                    <a:pt x="146" y="74"/>
                    <a:pt x="145" y="64"/>
                    <a:pt x="139" y="6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5049;p55"/>
            <p:cNvSpPr/>
            <p:nvPr/>
          </p:nvSpPr>
          <p:spPr>
            <a:xfrm>
              <a:off x="4986067" y="1831676"/>
              <a:ext cx="11562" cy="4275"/>
            </a:xfrm>
            <a:custGeom>
              <a:avLst/>
              <a:gdLst/>
              <a:ahLst/>
              <a:cxnLst/>
              <a:rect l="l" t="t" r="r" b="b"/>
              <a:pathLst>
                <a:path w="522" h="193" extrusionOk="0">
                  <a:moveTo>
                    <a:pt x="412" y="0"/>
                  </a:moveTo>
                  <a:lnTo>
                    <a:pt x="412" y="0"/>
                  </a:lnTo>
                  <a:cubicBezTo>
                    <a:pt x="56" y="101"/>
                    <a:pt x="0" y="193"/>
                    <a:pt x="183" y="193"/>
                  </a:cubicBezTo>
                  <a:cubicBezTo>
                    <a:pt x="258" y="193"/>
                    <a:pt x="372" y="178"/>
                    <a:pt x="522" y="141"/>
                  </a:cubicBezTo>
                  <a:cubicBezTo>
                    <a:pt x="349" y="126"/>
                    <a:pt x="161" y="126"/>
                    <a:pt x="41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5050;p55"/>
            <p:cNvSpPr/>
            <p:nvPr/>
          </p:nvSpPr>
          <p:spPr>
            <a:xfrm>
              <a:off x="4958024" y="1827511"/>
              <a:ext cx="8705" cy="2104"/>
            </a:xfrm>
            <a:custGeom>
              <a:avLst/>
              <a:gdLst/>
              <a:ahLst/>
              <a:cxnLst/>
              <a:rect l="l" t="t" r="r" b="b"/>
              <a:pathLst>
                <a:path w="393" h="95" extrusionOk="0">
                  <a:moveTo>
                    <a:pt x="158" y="0"/>
                  </a:moveTo>
                  <a:lnTo>
                    <a:pt x="1" y="94"/>
                  </a:lnTo>
                  <a:cubicBezTo>
                    <a:pt x="79" y="47"/>
                    <a:pt x="393" y="94"/>
                    <a:pt x="362" y="32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5051;p55"/>
            <p:cNvSpPr/>
            <p:nvPr/>
          </p:nvSpPr>
          <p:spPr>
            <a:xfrm>
              <a:off x="5035107" y="1824720"/>
              <a:ext cx="7664" cy="3145"/>
            </a:xfrm>
            <a:custGeom>
              <a:avLst/>
              <a:gdLst/>
              <a:ahLst/>
              <a:cxnLst/>
              <a:rect l="l" t="t" r="r" b="b"/>
              <a:pathLst>
                <a:path w="346" h="142" extrusionOk="0">
                  <a:moveTo>
                    <a:pt x="173" y="1"/>
                  </a:moveTo>
                  <a:lnTo>
                    <a:pt x="1" y="111"/>
                  </a:lnTo>
                  <a:cubicBezTo>
                    <a:pt x="56" y="111"/>
                    <a:pt x="130" y="103"/>
                    <a:pt x="195" y="103"/>
                  </a:cubicBezTo>
                  <a:cubicBezTo>
                    <a:pt x="259" y="103"/>
                    <a:pt x="314" y="111"/>
                    <a:pt x="330" y="142"/>
                  </a:cubicBezTo>
                  <a:cubicBezTo>
                    <a:pt x="346" y="95"/>
                    <a:pt x="220" y="48"/>
                    <a:pt x="173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5052;p55"/>
            <p:cNvSpPr/>
            <p:nvPr/>
          </p:nvSpPr>
          <p:spPr>
            <a:xfrm>
              <a:off x="5038231" y="1821265"/>
              <a:ext cx="6623" cy="3478"/>
            </a:xfrm>
            <a:custGeom>
              <a:avLst/>
              <a:gdLst/>
              <a:ahLst/>
              <a:cxnLst/>
              <a:rect l="l" t="t" r="r" b="b"/>
              <a:pathLst>
                <a:path w="299" h="157" extrusionOk="0">
                  <a:moveTo>
                    <a:pt x="299" y="0"/>
                  </a:moveTo>
                  <a:lnTo>
                    <a:pt x="299" y="0"/>
                  </a:lnTo>
                  <a:cubicBezTo>
                    <a:pt x="48" y="63"/>
                    <a:pt x="1" y="110"/>
                    <a:pt x="32" y="157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053;p55"/>
            <p:cNvSpPr/>
            <p:nvPr/>
          </p:nvSpPr>
          <p:spPr>
            <a:xfrm>
              <a:off x="5000398" y="1824388"/>
              <a:ext cx="11828" cy="6623"/>
            </a:xfrm>
            <a:custGeom>
              <a:avLst/>
              <a:gdLst/>
              <a:ahLst/>
              <a:cxnLst/>
              <a:rect l="l" t="t" r="r" b="b"/>
              <a:pathLst>
                <a:path w="534" h="299" extrusionOk="0">
                  <a:moveTo>
                    <a:pt x="533" y="0"/>
                  </a:moveTo>
                  <a:lnTo>
                    <a:pt x="439" y="16"/>
                  </a:lnTo>
                  <a:lnTo>
                    <a:pt x="220" y="157"/>
                  </a:lnTo>
                  <a:cubicBezTo>
                    <a:pt x="110" y="235"/>
                    <a:pt x="0" y="298"/>
                    <a:pt x="0" y="298"/>
                  </a:cubicBezTo>
                  <a:cubicBezTo>
                    <a:pt x="0" y="298"/>
                    <a:pt x="141" y="235"/>
                    <a:pt x="267" y="141"/>
                  </a:cubicBezTo>
                  <a:cubicBezTo>
                    <a:pt x="392" y="79"/>
                    <a:pt x="533" y="0"/>
                    <a:pt x="53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054;p55"/>
            <p:cNvSpPr/>
            <p:nvPr/>
          </p:nvSpPr>
          <p:spPr>
            <a:xfrm>
              <a:off x="5063925" y="1818474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142" y="95"/>
                  </a:lnTo>
                  <a:lnTo>
                    <a:pt x="1" y="25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055;p55"/>
            <p:cNvSpPr/>
            <p:nvPr/>
          </p:nvSpPr>
          <p:spPr>
            <a:xfrm>
              <a:off x="5080604" y="1810500"/>
              <a:ext cx="15283" cy="7996"/>
            </a:xfrm>
            <a:custGeom>
              <a:avLst/>
              <a:gdLst/>
              <a:ahLst/>
              <a:cxnLst/>
              <a:rect l="l" t="t" r="r" b="b"/>
              <a:pathLst>
                <a:path w="690" h="361" extrusionOk="0">
                  <a:moveTo>
                    <a:pt x="690" y="0"/>
                  </a:moveTo>
                  <a:lnTo>
                    <a:pt x="690" y="0"/>
                  </a:lnTo>
                  <a:cubicBezTo>
                    <a:pt x="549" y="110"/>
                    <a:pt x="361" y="157"/>
                    <a:pt x="110" y="188"/>
                  </a:cubicBezTo>
                  <a:cubicBezTo>
                    <a:pt x="0" y="314"/>
                    <a:pt x="329" y="267"/>
                    <a:pt x="219" y="361"/>
                  </a:cubicBezTo>
                  <a:cubicBezTo>
                    <a:pt x="423" y="267"/>
                    <a:pt x="564" y="141"/>
                    <a:pt x="69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056;p55"/>
            <p:cNvSpPr/>
            <p:nvPr/>
          </p:nvSpPr>
          <p:spPr>
            <a:xfrm>
              <a:off x="5095866" y="1805981"/>
              <a:ext cx="4895" cy="4541"/>
            </a:xfrm>
            <a:custGeom>
              <a:avLst/>
              <a:gdLst/>
              <a:ahLst/>
              <a:cxnLst/>
              <a:rect l="l" t="t" r="r" b="b"/>
              <a:pathLst>
                <a:path w="221" h="205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7" y="47"/>
                    <a:pt x="79" y="126"/>
                    <a:pt x="1" y="204"/>
                  </a:cubicBezTo>
                  <a:cubicBezTo>
                    <a:pt x="95" y="142"/>
                    <a:pt x="157" y="79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057;p55"/>
            <p:cNvSpPr/>
            <p:nvPr/>
          </p:nvSpPr>
          <p:spPr>
            <a:xfrm>
              <a:off x="5055951" y="1817787"/>
              <a:ext cx="5914" cy="1949"/>
            </a:xfrm>
            <a:custGeom>
              <a:avLst/>
              <a:gdLst/>
              <a:ahLst/>
              <a:cxnLst/>
              <a:rect l="l" t="t" r="r" b="b"/>
              <a:pathLst>
                <a:path w="267" h="88" extrusionOk="0">
                  <a:moveTo>
                    <a:pt x="110" y="0"/>
                  </a:moveTo>
                  <a:cubicBezTo>
                    <a:pt x="79" y="0"/>
                    <a:pt x="31" y="16"/>
                    <a:pt x="0" y="32"/>
                  </a:cubicBezTo>
                  <a:cubicBezTo>
                    <a:pt x="25" y="44"/>
                    <a:pt x="71" y="87"/>
                    <a:pt x="178" y="87"/>
                  </a:cubicBezTo>
                  <a:cubicBezTo>
                    <a:pt x="203" y="87"/>
                    <a:pt x="233" y="85"/>
                    <a:pt x="267" y="79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058;p55"/>
            <p:cNvSpPr/>
            <p:nvPr/>
          </p:nvSpPr>
          <p:spPr>
            <a:xfrm>
              <a:off x="5058365" y="1816060"/>
              <a:ext cx="5227" cy="1750"/>
            </a:xfrm>
            <a:custGeom>
              <a:avLst/>
              <a:gdLst/>
              <a:ahLst/>
              <a:cxnLst/>
              <a:rect l="l" t="t" r="r" b="b"/>
              <a:pathLst>
                <a:path w="236" h="79" extrusionOk="0">
                  <a:moveTo>
                    <a:pt x="236" y="0"/>
                  </a:moveTo>
                  <a:cubicBezTo>
                    <a:pt x="205" y="16"/>
                    <a:pt x="126" y="31"/>
                    <a:pt x="1" y="78"/>
                  </a:cubicBezTo>
                  <a:cubicBezTo>
                    <a:pt x="142" y="31"/>
                    <a:pt x="205" y="16"/>
                    <a:pt x="23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059;p55"/>
            <p:cNvSpPr/>
            <p:nvPr/>
          </p:nvSpPr>
          <p:spPr>
            <a:xfrm>
              <a:off x="5055242" y="1818208"/>
              <a:ext cx="731" cy="288"/>
            </a:xfrm>
            <a:custGeom>
              <a:avLst/>
              <a:gdLst/>
              <a:ahLst/>
              <a:cxnLst/>
              <a:rect l="l" t="t" r="r" b="b"/>
              <a:pathLst>
                <a:path w="33" h="13" extrusionOk="0">
                  <a:moveTo>
                    <a:pt x="11" y="1"/>
                  </a:moveTo>
                  <a:cubicBezTo>
                    <a:pt x="5" y="1"/>
                    <a:pt x="1" y="5"/>
                    <a:pt x="1" y="13"/>
                  </a:cubicBezTo>
                  <a:lnTo>
                    <a:pt x="32" y="13"/>
                  </a:lnTo>
                  <a:cubicBezTo>
                    <a:pt x="24" y="5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060;p55"/>
            <p:cNvSpPr/>
            <p:nvPr/>
          </p:nvSpPr>
          <p:spPr>
            <a:xfrm>
              <a:off x="5027466" y="1816392"/>
              <a:ext cx="10455" cy="6977"/>
            </a:xfrm>
            <a:custGeom>
              <a:avLst/>
              <a:gdLst/>
              <a:ahLst/>
              <a:cxnLst/>
              <a:rect l="l" t="t" r="r" b="b"/>
              <a:pathLst>
                <a:path w="472" h="315" extrusionOk="0">
                  <a:moveTo>
                    <a:pt x="111" y="1"/>
                  </a:moveTo>
                  <a:lnTo>
                    <a:pt x="111" y="1"/>
                  </a:lnTo>
                  <a:cubicBezTo>
                    <a:pt x="17" y="126"/>
                    <a:pt x="220" y="126"/>
                    <a:pt x="1" y="314"/>
                  </a:cubicBezTo>
                  <a:cubicBezTo>
                    <a:pt x="158" y="189"/>
                    <a:pt x="471" y="16"/>
                    <a:pt x="1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061;p55"/>
            <p:cNvSpPr/>
            <p:nvPr/>
          </p:nvSpPr>
          <p:spPr>
            <a:xfrm>
              <a:off x="5044145" y="1816060"/>
              <a:ext cx="6955" cy="4186"/>
            </a:xfrm>
            <a:custGeom>
              <a:avLst/>
              <a:gdLst/>
              <a:ahLst/>
              <a:cxnLst/>
              <a:rect l="l" t="t" r="r" b="b"/>
              <a:pathLst>
                <a:path w="314" h="189" extrusionOk="0">
                  <a:moveTo>
                    <a:pt x="314" y="0"/>
                  </a:moveTo>
                  <a:lnTo>
                    <a:pt x="0" y="63"/>
                  </a:lnTo>
                  <a:cubicBezTo>
                    <a:pt x="16" y="94"/>
                    <a:pt x="94" y="125"/>
                    <a:pt x="16" y="188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062;p55"/>
            <p:cNvSpPr/>
            <p:nvPr/>
          </p:nvSpPr>
          <p:spPr>
            <a:xfrm>
              <a:off x="5051078" y="1814310"/>
              <a:ext cx="3145" cy="1772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142" y="1"/>
                  </a:moveTo>
                  <a:lnTo>
                    <a:pt x="142" y="1"/>
                  </a:lnTo>
                  <a:cubicBezTo>
                    <a:pt x="142" y="1"/>
                    <a:pt x="110" y="16"/>
                    <a:pt x="63" y="48"/>
                  </a:cubicBezTo>
                  <a:lnTo>
                    <a:pt x="1" y="79"/>
                  </a:lnTo>
                  <a:lnTo>
                    <a:pt x="110" y="63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5063;p55"/>
            <p:cNvSpPr/>
            <p:nvPr/>
          </p:nvSpPr>
          <p:spPr>
            <a:xfrm>
              <a:off x="5084370" y="1802858"/>
              <a:ext cx="12913" cy="6246"/>
            </a:xfrm>
            <a:custGeom>
              <a:avLst/>
              <a:gdLst/>
              <a:ahLst/>
              <a:cxnLst/>
              <a:rect l="l" t="t" r="r" b="b"/>
              <a:pathLst>
                <a:path w="583" h="282" extrusionOk="0">
                  <a:moveTo>
                    <a:pt x="582" y="0"/>
                  </a:moveTo>
                  <a:cubicBezTo>
                    <a:pt x="394" y="63"/>
                    <a:pt x="222" y="126"/>
                    <a:pt x="34" y="188"/>
                  </a:cubicBezTo>
                  <a:cubicBezTo>
                    <a:pt x="34" y="223"/>
                    <a:pt x="1" y="281"/>
                    <a:pt x="60" y="281"/>
                  </a:cubicBezTo>
                  <a:cubicBezTo>
                    <a:pt x="83" y="281"/>
                    <a:pt x="119" y="273"/>
                    <a:pt x="175" y="251"/>
                  </a:cubicBezTo>
                  <a:cubicBezTo>
                    <a:pt x="285" y="157"/>
                    <a:pt x="426" y="79"/>
                    <a:pt x="58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5064;p55"/>
            <p:cNvSpPr/>
            <p:nvPr/>
          </p:nvSpPr>
          <p:spPr>
            <a:xfrm>
              <a:off x="5072962" y="1812582"/>
              <a:ext cx="1063" cy="354"/>
            </a:xfrm>
            <a:custGeom>
              <a:avLst/>
              <a:gdLst/>
              <a:ahLst/>
              <a:cxnLst/>
              <a:rect l="l" t="t" r="r" b="b"/>
              <a:pathLst>
                <a:path w="48" h="16" extrusionOk="0">
                  <a:moveTo>
                    <a:pt x="47" y="0"/>
                  </a:moveTo>
                  <a:cubicBezTo>
                    <a:pt x="16" y="0"/>
                    <a:pt x="0" y="0"/>
                    <a:pt x="16" y="16"/>
                  </a:cubicBezTo>
                  <a:cubicBezTo>
                    <a:pt x="32" y="16"/>
                    <a:pt x="32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5065;p55"/>
            <p:cNvSpPr/>
            <p:nvPr/>
          </p:nvSpPr>
          <p:spPr>
            <a:xfrm>
              <a:off x="5130243" y="1784097"/>
              <a:ext cx="709" cy="377"/>
            </a:xfrm>
            <a:custGeom>
              <a:avLst/>
              <a:gdLst/>
              <a:ahLst/>
              <a:cxnLst/>
              <a:rect l="l" t="t" r="r" b="b"/>
              <a:pathLst>
                <a:path w="32" h="17" extrusionOk="0">
                  <a:moveTo>
                    <a:pt x="0" y="1"/>
                  </a:moveTo>
                  <a:lnTo>
                    <a:pt x="16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5066;p55"/>
            <p:cNvSpPr/>
            <p:nvPr/>
          </p:nvSpPr>
          <p:spPr>
            <a:xfrm>
              <a:off x="5078500" y="1806446"/>
              <a:ext cx="6911" cy="3721"/>
            </a:xfrm>
            <a:custGeom>
              <a:avLst/>
              <a:gdLst/>
              <a:ahLst/>
              <a:cxnLst/>
              <a:rect l="l" t="t" r="r" b="b"/>
              <a:pathLst>
                <a:path w="312" h="168" extrusionOk="0">
                  <a:moveTo>
                    <a:pt x="304" y="1"/>
                  </a:moveTo>
                  <a:cubicBezTo>
                    <a:pt x="298" y="1"/>
                    <a:pt x="287" y="4"/>
                    <a:pt x="267" y="11"/>
                  </a:cubicBezTo>
                  <a:cubicBezTo>
                    <a:pt x="126" y="42"/>
                    <a:pt x="64" y="105"/>
                    <a:pt x="1" y="168"/>
                  </a:cubicBezTo>
                  <a:cubicBezTo>
                    <a:pt x="95" y="121"/>
                    <a:pt x="189" y="74"/>
                    <a:pt x="299" y="26"/>
                  </a:cubicBezTo>
                  <a:cubicBezTo>
                    <a:pt x="308" y="8"/>
                    <a:pt x="312" y="1"/>
                    <a:pt x="3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5067;p55"/>
            <p:cNvSpPr/>
            <p:nvPr/>
          </p:nvSpPr>
          <p:spPr>
            <a:xfrm>
              <a:off x="5104549" y="1799735"/>
              <a:ext cx="5582" cy="1418"/>
            </a:xfrm>
            <a:custGeom>
              <a:avLst/>
              <a:gdLst/>
              <a:ahLst/>
              <a:cxnLst/>
              <a:rect l="l" t="t" r="r" b="b"/>
              <a:pathLst>
                <a:path w="252" h="64" extrusionOk="0">
                  <a:moveTo>
                    <a:pt x="251" y="0"/>
                  </a:moveTo>
                  <a:cubicBezTo>
                    <a:pt x="173" y="16"/>
                    <a:pt x="95" y="32"/>
                    <a:pt x="1" y="63"/>
                  </a:cubicBezTo>
                  <a:cubicBezTo>
                    <a:pt x="79" y="63"/>
                    <a:pt x="251" y="47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068;p55"/>
            <p:cNvSpPr/>
            <p:nvPr/>
          </p:nvSpPr>
          <p:spPr>
            <a:xfrm>
              <a:off x="5074690" y="1812914"/>
              <a:ext cx="997" cy="532"/>
            </a:xfrm>
            <a:custGeom>
              <a:avLst/>
              <a:gdLst/>
              <a:ahLst/>
              <a:cxnLst/>
              <a:rect l="l" t="t" r="r" b="b"/>
              <a:pathLst>
                <a:path w="45" h="24" extrusionOk="0">
                  <a:moveTo>
                    <a:pt x="16" y="1"/>
                  </a:moveTo>
                  <a:cubicBezTo>
                    <a:pt x="16" y="17"/>
                    <a:pt x="16" y="17"/>
                    <a:pt x="1" y="17"/>
                  </a:cubicBezTo>
                  <a:cubicBezTo>
                    <a:pt x="14" y="21"/>
                    <a:pt x="24" y="23"/>
                    <a:pt x="30" y="23"/>
                  </a:cubicBezTo>
                  <a:cubicBezTo>
                    <a:pt x="45" y="23"/>
                    <a:pt x="38" y="12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5069;p55"/>
            <p:cNvSpPr/>
            <p:nvPr/>
          </p:nvSpPr>
          <p:spPr>
            <a:xfrm>
              <a:off x="5074003" y="1810145"/>
              <a:ext cx="4519" cy="2791"/>
            </a:xfrm>
            <a:custGeom>
              <a:avLst/>
              <a:gdLst/>
              <a:ahLst/>
              <a:cxnLst/>
              <a:rect l="l" t="t" r="r" b="b"/>
              <a:pathLst>
                <a:path w="204" h="126" extrusionOk="0">
                  <a:moveTo>
                    <a:pt x="204" y="1"/>
                  </a:moveTo>
                  <a:cubicBezTo>
                    <a:pt x="126" y="32"/>
                    <a:pt x="47" y="79"/>
                    <a:pt x="0" y="110"/>
                  </a:cubicBezTo>
                  <a:cubicBezTo>
                    <a:pt x="16" y="110"/>
                    <a:pt x="32" y="126"/>
                    <a:pt x="47" y="126"/>
                  </a:cubicBezTo>
                  <a:cubicBezTo>
                    <a:pt x="110" y="95"/>
                    <a:pt x="157" y="48"/>
                    <a:pt x="2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5070;p55"/>
            <p:cNvSpPr/>
            <p:nvPr/>
          </p:nvSpPr>
          <p:spPr>
            <a:xfrm>
              <a:off x="5114273" y="1758757"/>
              <a:ext cx="26403" cy="25362"/>
            </a:xfrm>
            <a:custGeom>
              <a:avLst/>
              <a:gdLst/>
              <a:ahLst/>
              <a:cxnLst/>
              <a:rect l="l" t="t" r="r" b="b"/>
              <a:pathLst>
                <a:path w="1192" h="1145" extrusionOk="0">
                  <a:moveTo>
                    <a:pt x="988" y="1"/>
                  </a:moveTo>
                  <a:lnTo>
                    <a:pt x="753" y="283"/>
                  </a:lnTo>
                  <a:cubicBezTo>
                    <a:pt x="725" y="269"/>
                    <a:pt x="771" y="168"/>
                    <a:pt x="716" y="168"/>
                  </a:cubicBezTo>
                  <a:cubicBezTo>
                    <a:pt x="709" y="168"/>
                    <a:pt x="700" y="170"/>
                    <a:pt x="690" y="173"/>
                  </a:cubicBezTo>
                  <a:cubicBezTo>
                    <a:pt x="753" y="283"/>
                    <a:pt x="533" y="581"/>
                    <a:pt x="204" y="643"/>
                  </a:cubicBezTo>
                  <a:cubicBezTo>
                    <a:pt x="0" y="879"/>
                    <a:pt x="361" y="1114"/>
                    <a:pt x="721" y="1145"/>
                  </a:cubicBezTo>
                  <a:cubicBezTo>
                    <a:pt x="706" y="1098"/>
                    <a:pt x="674" y="1051"/>
                    <a:pt x="910" y="816"/>
                  </a:cubicBezTo>
                  <a:cubicBezTo>
                    <a:pt x="812" y="816"/>
                    <a:pt x="525" y="944"/>
                    <a:pt x="411" y="944"/>
                  </a:cubicBezTo>
                  <a:cubicBezTo>
                    <a:pt x="361" y="944"/>
                    <a:pt x="344" y="919"/>
                    <a:pt x="392" y="847"/>
                  </a:cubicBezTo>
                  <a:cubicBezTo>
                    <a:pt x="706" y="549"/>
                    <a:pt x="706" y="690"/>
                    <a:pt x="910" y="612"/>
                  </a:cubicBezTo>
                  <a:cubicBezTo>
                    <a:pt x="674" y="596"/>
                    <a:pt x="1192" y="126"/>
                    <a:pt x="988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5071;p55"/>
            <p:cNvSpPr/>
            <p:nvPr/>
          </p:nvSpPr>
          <p:spPr>
            <a:xfrm>
              <a:off x="5116000" y="1784451"/>
              <a:ext cx="14619" cy="8351"/>
            </a:xfrm>
            <a:custGeom>
              <a:avLst/>
              <a:gdLst/>
              <a:ahLst/>
              <a:cxnLst/>
              <a:rect l="l" t="t" r="r" b="b"/>
              <a:pathLst>
                <a:path w="660" h="377" extrusionOk="0">
                  <a:moveTo>
                    <a:pt x="659" y="1"/>
                  </a:moveTo>
                  <a:lnTo>
                    <a:pt x="659" y="1"/>
                  </a:lnTo>
                  <a:cubicBezTo>
                    <a:pt x="659" y="1"/>
                    <a:pt x="612" y="32"/>
                    <a:pt x="565" y="63"/>
                  </a:cubicBezTo>
                  <a:cubicBezTo>
                    <a:pt x="518" y="95"/>
                    <a:pt x="440" y="142"/>
                    <a:pt x="361" y="173"/>
                  </a:cubicBezTo>
                  <a:cubicBezTo>
                    <a:pt x="220" y="251"/>
                    <a:pt x="79" y="345"/>
                    <a:pt x="79" y="345"/>
                  </a:cubicBezTo>
                  <a:lnTo>
                    <a:pt x="111" y="298"/>
                  </a:lnTo>
                  <a:lnTo>
                    <a:pt x="111" y="298"/>
                  </a:lnTo>
                  <a:lnTo>
                    <a:pt x="1" y="377"/>
                  </a:lnTo>
                  <a:cubicBezTo>
                    <a:pt x="142" y="330"/>
                    <a:pt x="267" y="314"/>
                    <a:pt x="487" y="283"/>
                  </a:cubicBezTo>
                  <a:cubicBezTo>
                    <a:pt x="643" y="110"/>
                    <a:pt x="659" y="48"/>
                    <a:pt x="659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5072;p55"/>
            <p:cNvSpPr/>
            <p:nvPr/>
          </p:nvSpPr>
          <p:spPr>
            <a:xfrm>
              <a:off x="5096907" y="1790365"/>
              <a:ext cx="19115" cy="12515"/>
            </a:xfrm>
            <a:custGeom>
              <a:avLst/>
              <a:gdLst/>
              <a:ahLst/>
              <a:cxnLst/>
              <a:rect l="l" t="t" r="r" b="b"/>
              <a:pathLst>
                <a:path w="863" h="565" extrusionOk="0">
                  <a:moveTo>
                    <a:pt x="409" y="384"/>
                  </a:moveTo>
                  <a:cubicBezTo>
                    <a:pt x="434" y="384"/>
                    <a:pt x="353" y="432"/>
                    <a:pt x="330" y="455"/>
                  </a:cubicBezTo>
                  <a:cubicBezTo>
                    <a:pt x="314" y="439"/>
                    <a:pt x="314" y="423"/>
                    <a:pt x="330" y="408"/>
                  </a:cubicBezTo>
                  <a:cubicBezTo>
                    <a:pt x="377" y="391"/>
                    <a:pt x="400" y="384"/>
                    <a:pt x="409" y="384"/>
                  </a:cubicBezTo>
                  <a:close/>
                  <a:moveTo>
                    <a:pt x="330" y="455"/>
                  </a:moveTo>
                  <a:cubicBezTo>
                    <a:pt x="330" y="470"/>
                    <a:pt x="314" y="470"/>
                    <a:pt x="330" y="486"/>
                  </a:cubicBezTo>
                  <a:cubicBezTo>
                    <a:pt x="299" y="470"/>
                    <a:pt x="283" y="470"/>
                    <a:pt x="314" y="470"/>
                  </a:cubicBezTo>
                  <a:cubicBezTo>
                    <a:pt x="314" y="470"/>
                    <a:pt x="314" y="455"/>
                    <a:pt x="330" y="455"/>
                  </a:cubicBezTo>
                  <a:close/>
                  <a:moveTo>
                    <a:pt x="377" y="0"/>
                  </a:moveTo>
                  <a:lnTo>
                    <a:pt x="377" y="0"/>
                  </a:lnTo>
                  <a:cubicBezTo>
                    <a:pt x="48" y="188"/>
                    <a:pt x="189" y="220"/>
                    <a:pt x="1" y="376"/>
                  </a:cubicBezTo>
                  <a:cubicBezTo>
                    <a:pt x="149" y="298"/>
                    <a:pt x="211" y="271"/>
                    <a:pt x="229" y="271"/>
                  </a:cubicBezTo>
                  <a:cubicBezTo>
                    <a:pt x="271" y="271"/>
                    <a:pt x="83" y="415"/>
                    <a:pt x="195" y="415"/>
                  </a:cubicBezTo>
                  <a:cubicBezTo>
                    <a:pt x="219" y="415"/>
                    <a:pt x="257" y="408"/>
                    <a:pt x="314" y="392"/>
                  </a:cubicBezTo>
                  <a:lnTo>
                    <a:pt x="314" y="392"/>
                  </a:lnTo>
                  <a:cubicBezTo>
                    <a:pt x="220" y="470"/>
                    <a:pt x="110" y="517"/>
                    <a:pt x="16" y="564"/>
                  </a:cubicBezTo>
                  <a:cubicBezTo>
                    <a:pt x="126" y="533"/>
                    <a:pt x="236" y="502"/>
                    <a:pt x="346" y="486"/>
                  </a:cubicBezTo>
                  <a:lnTo>
                    <a:pt x="330" y="486"/>
                  </a:lnTo>
                  <a:cubicBezTo>
                    <a:pt x="330" y="486"/>
                    <a:pt x="455" y="392"/>
                    <a:pt x="596" y="298"/>
                  </a:cubicBezTo>
                  <a:cubicBezTo>
                    <a:pt x="659" y="251"/>
                    <a:pt x="737" y="204"/>
                    <a:pt x="784" y="173"/>
                  </a:cubicBezTo>
                  <a:cubicBezTo>
                    <a:pt x="831" y="141"/>
                    <a:pt x="863" y="110"/>
                    <a:pt x="863" y="110"/>
                  </a:cubicBezTo>
                  <a:lnTo>
                    <a:pt x="863" y="110"/>
                  </a:lnTo>
                  <a:cubicBezTo>
                    <a:pt x="737" y="173"/>
                    <a:pt x="581" y="251"/>
                    <a:pt x="330" y="392"/>
                  </a:cubicBezTo>
                  <a:cubicBezTo>
                    <a:pt x="361" y="235"/>
                    <a:pt x="612" y="31"/>
                    <a:pt x="37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5073;p55"/>
            <p:cNvSpPr/>
            <p:nvPr/>
          </p:nvSpPr>
          <p:spPr>
            <a:xfrm>
              <a:off x="5035107" y="1808285"/>
              <a:ext cx="1373" cy="842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38" y="0"/>
                  </a:moveTo>
                  <a:cubicBezTo>
                    <a:pt x="30" y="0"/>
                    <a:pt x="17" y="2"/>
                    <a:pt x="1" y="6"/>
                  </a:cubicBezTo>
                  <a:cubicBezTo>
                    <a:pt x="16" y="22"/>
                    <a:pt x="16" y="22"/>
                    <a:pt x="32" y="38"/>
                  </a:cubicBezTo>
                  <a:cubicBezTo>
                    <a:pt x="55" y="15"/>
                    <a:pt x="61" y="0"/>
                    <a:pt x="3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5074;p55"/>
            <p:cNvSpPr/>
            <p:nvPr/>
          </p:nvSpPr>
          <p:spPr>
            <a:xfrm>
              <a:off x="5030434" y="1808750"/>
              <a:ext cx="18828" cy="4895"/>
            </a:xfrm>
            <a:custGeom>
              <a:avLst/>
              <a:gdLst/>
              <a:ahLst/>
              <a:cxnLst/>
              <a:rect l="l" t="t" r="r" b="b"/>
              <a:pathLst>
                <a:path w="850" h="221" extrusionOk="0">
                  <a:moveTo>
                    <a:pt x="462" y="1"/>
                  </a:moveTo>
                  <a:cubicBezTo>
                    <a:pt x="431" y="32"/>
                    <a:pt x="415" y="95"/>
                    <a:pt x="274" y="111"/>
                  </a:cubicBezTo>
                  <a:cubicBezTo>
                    <a:pt x="149" y="111"/>
                    <a:pt x="259" y="48"/>
                    <a:pt x="243" y="17"/>
                  </a:cubicBezTo>
                  <a:lnTo>
                    <a:pt x="243" y="17"/>
                  </a:lnTo>
                  <a:cubicBezTo>
                    <a:pt x="170" y="75"/>
                    <a:pt x="1" y="175"/>
                    <a:pt x="196" y="175"/>
                  </a:cubicBezTo>
                  <a:cubicBezTo>
                    <a:pt x="210" y="175"/>
                    <a:pt x="226" y="174"/>
                    <a:pt x="243" y="173"/>
                  </a:cubicBezTo>
                  <a:lnTo>
                    <a:pt x="290" y="142"/>
                  </a:lnTo>
                  <a:cubicBezTo>
                    <a:pt x="316" y="140"/>
                    <a:pt x="342" y="139"/>
                    <a:pt x="370" y="139"/>
                  </a:cubicBezTo>
                  <a:cubicBezTo>
                    <a:pt x="539" y="139"/>
                    <a:pt x="738" y="168"/>
                    <a:pt x="812" y="195"/>
                  </a:cubicBezTo>
                  <a:lnTo>
                    <a:pt x="812" y="195"/>
                  </a:lnTo>
                  <a:cubicBezTo>
                    <a:pt x="726" y="115"/>
                    <a:pt x="633" y="58"/>
                    <a:pt x="462" y="1"/>
                  </a:cubicBezTo>
                  <a:close/>
                  <a:moveTo>
                    <a:pt x="812" y="195"/>
                  </a:moveTo>
                  <a:lnTo>
                    <a:pt x="812" y="195"/>
                  </a:lnTo>
                  <a:cubicBezTo>
                    <a:pt x="821" y="203"/>
                    <a:pt x="830" y="212"/>
                    <a:pt x="839" y="220"/>
                  </a:cubicBezTo>
                  <a:cubicBezTo>
                    <a:pt x="850" y="213"/>
                    <a:pt x="839" y="204"/>
                    <a:pt x="812" y="19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5075;p55"/>
            <p:cNvSpPr/>
            <p:nvPr/>
          </p:nvSpPr>
          <p:spPr>
            <a:xfrm>
              <a:off x="5070526" y="1799026"/>
              <a:ext cx="11828" cy="5582"/>
            </a:xfrm>
            <a:custGeom>
              <a:avLst/>
              <a:gdLst/>
              <a:ahLst/>
              <a:cxnLst/>
              <a:rect l="l" t="t" r="r" b="b"/>
              <a:pathLst>
                <a:path w="534" h="252" extrusionOk="0">
                  <a:moveTo>
                    <a:pt x="251" y="1"/>
                  </a:moveTo>
                  <a:lnTo>
                    <a:pt x="283" y="64"/>
                  </a:lnTo>
                  <a:cubicBezTo>
                    <a:pt x="0" y="142"/>
                    <a:pt x="95" y="189"/>
                    <a:pt x="79" y="252"/>
                  </a:cubicBezTo>
                  <a:cubicBezTo>
                    <a:pt x="79" y="252"/>
                    <a:pt x="189" y="205"/>
                    <a:pt x="298" y="142"/>
                  </a:cubicBezTo>
                  <a:cubicBezTo>
                    <a:pt x="424" y="79"/>
                    <a:pt x="533" y="17"/>
                    <a:pt x="533" y="17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5076;p55"/>
            <p:cNvSpPr/>
            <p:nvPr/>
          </p:nvSpPr>
          <p:spPr>
            <a:xfrm>
              <a:off x="5133012" y="1780641"/>
              <a:ext cx="3500" cy="7310"/>
            </a:xfrm>
            <a:custGeom>
              <a:avLst/>
              <a:gdLst/>
              <a:ahLst/>
              <a:cxnLst/>
              <a:rect l="l" t="t" r="r" b="b"/>
              <a:pathLst>
                <a:path w="158" h="330" extrusionOk="0">
                  <a:moveTo>
                    <a:pt x="158" y="0"/>
                  </a:moveTo>
                  <a:lnTo>
                    <a:pt x="1" y="173"/>
                  </a:lnTo>
                  <a:lnTo>
                    <a:pt x="17" y="32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5077;p55"/>
            <p:cNvSpPr/>
            <p:nvPr/>
          </p:nvSpPr>
          <p:spPr>
            <a:xfrm>
              <a:off x="5145172" y="1774040"/>
              <a:ext cx="3500" cy="3500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157" y="0"/>
                  </a:moveTo>
                  <a:lnTo>
                    <a:pt x="0" y="47"/>
                  </a:lnTo>
                  <a:lnTo>
                    <a:pt x="63" y="1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5078;p55"/>
            <p:cNvSpPr/>
            <p:nvPr/>
          </p:nvSpPr>
          <p:spPr>
            <a:xfrm>
              <a:off x="4831657" y="1320955"/>
              <a:ext cx="2791" cy="1418"/>
            </a:xfrm>
            <a:custGeom>
              <a:avLst/>
              <a:gdLst/>
              <a:ahLst/>
              <a:cxnLst/>
              <a:rect l="l" t="t" r="r" b="b"/>
              <a:pathLst>
                <a:path w="126" h="64" extrusionOk="0">
                  <a:moveTo>
                    <a:pt x="126" y="0"/>
                  </a:moveTo>
                  <a:cubicBezTo>
                    <a:pt x="126" y="0"/>
                    <a:pt x="95" y="16"/>
                    <a:pt x="63" y="32"/>
                  </a:cubicBezTo>
                  <a:cubicBezTo>
                    <a:pt x="32" y="47"/>
                    <a:pt x="1" y="63"/>
                    <a:pt x="1" y="63"/>
                  </a:cubicBezTo>
                  <a:cubicBezTo>
                    <a:pt x="63" y="32"/>
                    <a:pt x="95" y="16"/>
                    <a:pt x="12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5079;p55"/>
            <p:cNvSpPr/>
            <p:nvPr/>
          </p:nvSpPr>
          <p:spPr>
            <a:xfrm>
              <a:off x="4855269" y="1315041"/>
              <a:ext cx="1063" cy="1418"/>
            </a:xfrm>
            <a:custGeom>
              <a:avLst/>
              <a:gdLst/>
              <a:ahLst/>
              <a:cxnLst/>
              <a:rect l="l" t="t" r="r" b="b"/>
              <a:pathLst>
                <a:path w="48" h="64" extrusionOk="0">
                  <a:moveTo>
                    <a:pt x="47" y="1"/>
                  </a:moveTo>
                  <a:lnTo>
                    <a:pt x="47" y="1"/>
                  </a:lnTo>
                  <a:cubicBezTo>
                    <a:pt x="16" y="48"/>
                    <a:pt x="0" y="64"/>
                    <a:pt x="32" y="64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5080;p55"/>
            <p:cNvSpPr/>
            <p:nvPr/>
          </p:nvSpPr>
          <p:spPr>
            <a:xfrm>
              <a:off x="5044477" y="1306026"/>
              <a:ext cx="4895" cy="2459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8" y="16"/>
                    <a:pt x="79" y="32"/>
                    <a:pt x="1" y="63"/>
                  </a:cubicBezTo>
                  <a:cubicBezTo>
                    <a:pt x="17" y="79"/>
                    <a:pt x="48" y="94"/>
                    <a:pt x="64" y="110"/>
                  </a:cubicBezTo>
                  <a:cubicBezTo>
                    <a:pt x="126" y="63"/>
                    <a:pt x="173" y="32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5081;p55"/>
            <p:cNvSpPr/>
            <p:nvPr/>
          </p:nvSpPr>
          <p:spPr>
            <a:xfrm>
              <a:off x="5034066" y="1316436"/>
              <a:ext cx="5936" cy="2459"/>
            </a:xfrm>
            <a:custGeom>
              <a:avLst/>
              <a:gdLst/>
              <a:ahLst/>
              <a:cxnLst/>
              <a:rect l="l" t="t" r="r" b="b"/>
              <a:pathLst>
                <a:path w="268" h="111" extrusionOk="0">
                  <a:moveTo>
                    <a:pt x="1" y="1"/>
                  </a:moveTo>
                  <a:cubicBezTo>
                    <a:pt x="28" y="14"/>
                    <a:pt x="60" y="28"/>
                    <a:pt x="97" y="42"/>
                  </a:cubicBezTo>
                  <a:lnTo>
                    <a:pt x="97" y="42"/>
                  </a:lnTo>
                  <a:cubicBezTo>
                    <a:pt x="47" y="19"/>
                    <a:pt x="1" y="1"/>
                    <a:pt x="1" y="1"/>
                  </a:cubicBezTo>
                  <a:close/>
                  <a:moveTo>
                    <a:pt x="97" y="42"/>
                  </a:moveTo>
                  <a:lnTo>
                    <a:pt x="97" y="42"/>
                  </a:lnTo>
                  <a:cubicBezTo>
                    <a:pt x="112" y="49"/>
                    <a:pt x="127" y="56"/>
                    <a:pt x="142" y="63"/>
                  </a:cubicBezTo>
                  <a:cubicBezTo>
                    <a:pt x="155" y="67"/>
                    <a:pt x="168" y="71"/>
                    <a:pt x="180" y="75"/>
                  </a:cubicBezTo>
                  <a:lnTo>
                    <a:pt x="180" y="75"/>
                  </a:lnTo>
                  <a:cubicBezTo>
                    <a:pt x="151" y="63"/>
                    <a:pt x="123" y="52"/>
                    <a:pt x="97" y="42"/>
                  </a:cubicBezTo>
                  <a:close/>
                  <a:moveTo>
                    <a:pt x="180" y="75"/>
                  </a:moveTo>
                  <a:cubicBezTo>
                    <a:pt x="208" y="86"/>
                    <a:pt x="237" y="97"/>
                    <a:pt x="267" y="110"/>
                  </a:cubicBezTo>
                  <a:cubicBezTo>
                    <a:pt x="267" y="110"/>
                    <a:pt x="228" y="91"/>
                    <a:pt x="180" y="7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5082;p55"/>
            <p:cNvSpPr/>
            <p:nvPr/>
          </p:nvSpPr>
          <p:spPr>
            <a:xfrm>
              <a:off x="4729588" y="1378944"/>
              <a:ext cx="3832" cy="4519"/>
            </a:xfrm>
            <a:custGeom>
              <a:avLst/>
              <a:gdLst/>
              <a:ahLst/>
              <a:cxnLst/>
              <a:rect l="l" t="t" r="r" b="b"/>
              <a:pathLst>
                <a:path w="173" h="204" extrusionOk="0">
                  <a:moveTo>
                    <a:pt x="32" y="0"/>
                  </a:moveTo>
                  <a:lnTo>
                    <a:pt x="0" y="204"/>
                  </a:lnTo>
                  <a:cubicBezTo>
                    <a:pt x="173" y="47"/>
                    <a:pt x="47" y="63"/>
                    <a:pt x="3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5083;p55"/>
            <p:cNvSpPr/>
            <p:nvPr/>
          </p:nvSpPr>
          <p:spPr>
            <a:xfrm>
              <a:off x="4721259" y="1764316"/>
              <a:ext cx="709" cy="709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1"/>
                  </a:moveTo>
                  <a:cubicBezTo>
                    <a:pt x="0" y="16"/>
                    <a:pt x="16" y="16"/>
                    <a:pt x="16" y="32"/>
                  </a:cubicBezTo>
                  <a:cubicBezTo>
                    <a:pt x="31" y="16"/>
                    <a:pt x="16" y="16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5084;p55"/>
            <p:cNvSpPr/>
            <p:nvPr/>
          </p:nvSpPr>
          <p:spPr>
            <a:xfrm>
              <a:off x="4827492" y="1839317"/>
              <a:ext cx="5914" cy="709"/>
            </a:xfrm>
            <a:custGeom>
              <a:avLst/>
              <a:gdLst/>
              <a:ahLst/>
              <a:cxnLst/>
              <a:rect l="l" t="t" r="r" b="b"/>
              <a:pathLst>
                <a:path w="267" h="32" extrusionOk="0">
                  <a:moveTo>
                    <a:pt x="0" y="0"/>
                  </a:moveTo>
                  <a:lnTo>
                    <a:pt x="0" y="0"/>
                  </a:lnTo>
                  <a:cubicBezTo>
                    <a:pt x="47" y="16"/>
                    <a:pt x="126" y="32"/>
                    <a:pt x="267" y="32"/>
                  </a:cubicBezTo>
                  <a:cubicBezTo>
                    <a:pt x="189" y="32"/>
                    <a:pt x="94" y="16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5085;p55"/>
            <p:cNvSpPr/>
            <p:nvPr/>
          </p:nvSpPr>
          <p:spPr>
            <a:xfrm>
              <a:off x="5170867" y="1735144"/>
              <a:ext cx="377" cy="1772"/>
            </a:xfrm>
            <a:custGeom>
              <a:avLst/>
              <a:gdLst/>
              <a:ahLst/>
              <a:cxnLst/>
              <a:rect l="l" t="t" r="r" b="b"/>
              <a:pathLst>
                <a:path w="17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16" y="32"/>
                    <a:pt x="16" y="64"/>
                    <a:pt x="16" y="79"/>
                  </a:cubicBezTo>
                  <a:cubicBezTo>
                    <a:pt x="16" y="48"/>
                    <a:pt x="16" y="32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5086;p55"/>
            <p:cNvSpPr/>
            <p:nvPr/>
          </p:nvSpPr>
          <p:spPr>
            <a:xfrm>
              <a:off x="4634452" y="1553223"/>
              <a:ext cx="775" cy="2193"/>
            </a:xfrm>
            <a:custGeom>
              <a:avLst/>
              <a:gdLst/>
              <a:ahLst/>
              <a:cxnLst/>
              <a:rect l="l" t="t" r="r" b="b"/>
              <a:pathLst>
                <a:path w="35" h="99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20" y="76"/>
                    <a:pt x="29" y="99"/>
                    <a:pt x="31" y="99"/>
                  </a:cubicBezTo>
                  <a:cubicBezTo>
                    <a:pt x="34" y="99"/>
                    <a:pt x="25" y="55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5087;p55"/>
            <p:cNvSpPr/>
            <p:nvPr/>
          </p:nvSpPr>
          <p:spPr>
            <a:xfrm>
              <a:off x="5171553" y="1395956"/>
              <a:ext cx="377" cy="354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6" y="0"/>
                  </a:moveTo>
                  <a:lnTo>
                    <a:pt x="1" y="16"/>
                  </a:lnTo>
                  <a:lnTo>
                    <a:pt x="16" y="16"/>
                  </a:lnTo>
                  <a:cubicBezTo>
                    <a:pt x="16" y="16"/>
                    <a:pt x="16" y="16"/>
                    <a:pt x="1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5088;p55"/>
            <p:cNvSpPr/>
            <p:nvPr/>
          </p:nvSpPr>
          <p:spPr>
            <a:xfrm>
              <a:off x="5162538" y="1387605"/>
              <a:ext cx="12869" cy="8373"/>
            </a:xfrm>
            <a:custGeom>
              <a:avLst/>
              <a:gdLst/>
              <a:ahLst/>
              <a:cxnLst/>
              <a:rect l="l" t="t" r="r" b="b"/>
              <a:pathLst>
                <a:path w="581" h="378" extrusionOk="0">
                  <a:moveTo>
                    <a:pt x="580" y="1"/>
                  </a:moveTo>
                  <a:lnTo>
                    <a:pt x="0" y="126"/>
                  </a:lnTo>
                  <a:cubicBezTo>
                    <a:pt x="267" y="158"/>
                    <a:pt x="329" y="252"/>
                    <a:pt x="423" y="377"/>
                  </a:cubicBezTo>
                  <a:lnTo>
                    <a:pt x="58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5089;p55"/>
            <p:cNvSpPr/>
            <p:nvPr/>
          </p:nvSpPr>
          <p:spPr>
            <a:xfrm>
              <a:off x="4609445" y="1277075"/>
              <a:ext cx="660026" cy="564670"/>
            </a:xfrm>
            <a:custGeom>
              <a:avLst/>
              <a:gdLst/>
              <a:ahLst/>
              <a:cxnLst/>
              <a:rect l="l" t="t" r="r" b="b"/>
              <a:pathLst>
                <a:path w="29798" h="25493" extrusionOk="0">
                  <a:moveTo>
                    <a:pt x="12423" y="1484"/>
                  </a:moveTo>
                  <a:cubicBezTo>
                    <a:pt x="12478" y="1484"/>
                    <a:pt x="12540" y="1511"/>
                    <a:pt x="12619" y="1527"/>
                  </a:cubicBezTo>
                  <a:cubicBezTo>
                    <a:pt x="12547" y="1563"/>
                    <a:pt x="12429" y="1626"/>
                    <a:pt x="12343" y="1626"/>
                  </a:cubicBezTo>
                  <a:cubicBezTo>
                    <a:pt x="12316" y="1626"/>
                    <a:pt x="12292" y="1620"/>
                    <a:pt x="12274" y="1605"/>
                  </a:cubicBezTo>
                  <a:cubicBezTo>
                    <a:pt x="12321" y="1511"/>
                    <a:pt x="12368" y="1484"/>
                    <a:pt x="12423" y="1484"/>
                  </a:cubicBezTo>
                  <a:close/>
                  <a:moveTo>
                    <a:pt x="20033" y="1668"/>
                  </a:moveTo>
                  <a:lnTo>
                    <a:pt x="20033" y="1668"/>
                  </a:lnTo>
                  <a:cubicBezTo>
                    <a:pt x="20127" y="1684"/>
                    <a:pt x="20237" y="1699"/>
                    <a:pt x="20331" y="1762"/>
                  </a:cubicBezTo>
                  <a:cubicBezTo>
                    <a:pt x="20314" y="1769"/>
                    <a:pt x="20296" y="1772"/>
                    <a:pt x="20278" y="1772"/>
                  </a:cubicBezTo>
                  <a:cubicBezTo>
                    <a:pt x="20211" y="1772"/>
                    <a:pt x="20131" y="1730"/>
                    <a:pt x="20033" y="1668"/>
                  </a:cubicBezTo>
                  <a:close/>
                  <a:moveTo>
                    <a:pt x="10595" y="1837"/>
                  </a:moveTo>
                  <a:cubicBezTo>
                    <a:pt x="10557" y="1848"/>
                    <a:pt x="10534" y="1856"/>
                    <a:pt x="10534" y="1856"/>
                  </a:cubicBezTo>
                  <a:cubicBezTo>
                    <a:pt x="10559" y="1852"/>
                    <a:pt x="10580" y="1845"/>
                    <a:pt x="10595" y="1837"/>
                  </a:cubicBezTo>
                  <a:close/>
                  <a:moveTo>
                    <a:pt x="21114" y="2185"/>
                  </a:moveTo>
                  <a:cubicBezTo>
                    <a:pt x="21121" y="2188"/>
                    <a:pt x="21129" y="2192"/>
                    <a:pt x="21136" y="2195"/>
                  </a:cubicBezTo>
                  <a:lnTo>
                    <a:pt x="21136" y="2195"/>
                  </a:lnTo>
                  <a:cubicBezTo>
                    <a:pt x="21129" y="2192"/>
                    <a:pt x="21122" y="2188"/>
                    <a:pt x="21114" y="2185"/>
                  </a:cubicBezTo>
                  <a:close/>
                  <a:moveTo>
                    <a:pt x="26985" y="5618"/>
                  </a:moveTo>
                  <a:cubicBezTo>
                    <a:pt x="26990" y="5618"/>
                    <a:pt x="27000" y="5626"/>
                    <a:pt x="27022" y="5648"/>
                  </a:cubicBezTo>
                  <a:lnTo>
                    <a:pt x="27022" y="5648"/>
                  </a:lnTo>
                  <a:cubicBezTo>
                    <a:pt x="27000" y="5650"/>
                    <a:pt x="26980" y="5655"/>
                    <a:pt x="26961" y="5665"/>
                  </a:cubicBezTo>
                  <a:cubicBezTo>
                    <a:pt x="26981" y="5645"/>
                    <a:pt x="26975" y="5618"/>
                    <a:pt x="26985" y="5618"/>
                  </a:cubicBezTo>
                  <a:close/>
                  <a:moveTo>
                    <a:pt x="26267" y="6263"/>
                  </a:moveTo>
                  <a:cubicBezTo>
                    <a:pt x="26268" y="6268"/>
                    <a:pt x="26269" y="6272"/>
                    <a:pt x="26271" y="6276"/>
                  </a:cubicBezTo>
                  <a:cubicBezTo>
                    <a:pt x="26270" y="6272"/>
                    <a:pt x="26268" y="6268"/>
                    <a:pt x="26267" y="6263"/>
                  </a:cubicBezTo>
                  <a:close/>
                  <a:moveTo>
                    <a:pt x="26412" y="6402"/>
                  </a:moveTo>
                  <a:lnTo>
                    <a:pt x="26412" y="6402"/>
                  </a:lnTo>
                  <a:cubicBezTo>
                    <a:pt x="26415" y="6403"/>
                    <a:pt x="26418" y="6403"/>
                    <a:pt x="26421" y="6404"/>
                  </a:cubicBezTo>
                  <a:lnTo>
                    <a:pt x="26421" y="6404"/>
                  </a:lnTo>
                  <a:lnTo>
                    <a:pt x="26412" y="6402"/>
                  </a:lnTo>
                  <a:close/>
                  <a:moveTo>
                    <a:pt x="2117" y="9599"/>
                  </a:moveTo>
                  <a:cubicBezTo>
                    <a:pt x="2109" y="9628"/>
                    <a:pt x="2101" y="9655"/>
                    <a:pt x="2093" y="9681"/>
                  </a:cubicBezTo>
                  <a:lnTo>
                    <a:pt x="2093" y="9681"/>
                  </a:lnTo>
                  <a:cubicBezTo>
                    <a:pt x="2108" y="9651"/>
                    <a:pt x="2117" y="9623"/>
                    <a:pt x="2117" y="9599"/>
                  </a:cubicBezTo>
                  <a:close/>
                  <a:moveTo>
                    <a:pt x="173" y="13831"/>
                  </a:moveTo>
                  <a:cubicBezTo>
                    <a:pt x="198" y="13940"/>
                    <a:pt x="201" y="13973"/>
                    <a:pt x="191" y="13973"/>
                  </a:cubicBezTo>
                  <a:cubicBezTo>
                    <a:pt x="183" y="13973"/>
                    <a:pt x="164" y="13947"/>
                    <a:pt x="142" y="13925"/>
                  </a:cubicBezTo>
                  <a:lnTo>
                    <a:pt x="173" y="13831"/>
                  </a:lnTo>
                  <a:close/>
                  <a:moveTo>
                    <a:pt x="27146" y="19108"/>
                  </a:moveTo>
                  <a:cubicBezTo>
                    <a:pt x="27146" y="19108"/>
                    <a:pt x="27100" y="19154"/>
                    <a:pt x="27039" y="19223"/>
                  </a:cubicBezTo>
                  <a:cubicBezTo>
                    <a:pt x="27039" y="19223"/>
                    <a:pt x="27039" y="19208"/>
                    <a:pt x="27039" y="19208"/>
                  </a:cubicBezTo>
                  <a:cubicBezTo>
                    <a:pt x="27116" y="19138"/>
                    <a:pt x="27146" y="19108"/>
                    <a:pt x="27146" y="19108"/>
                  </a:cubicBezTo>
                  <a:close/>
                  <a:moveTo>
                    <a:pt x="1425" y="19386"/>
                  </a:moveTo>
                  <a:cubicBezTo>
                    <a:pt x="1419" y="19395"/>
                    <a:pt x="1415" y="19409"/>
                    <a:pt x="1412" y="19427"/>
                  </a:cubicBezTo>
                  <a:cubicBezTo>
                    <a:pt x="1417" y="19414"/>
                    <a:pt x="1421" y="19400"/>
                    <a:pt x="1425" y="19386"/>
                  </a:cubicBezTo>
                  <a:close/>
                  <a:moveTo>
                    <a:pt x="25362" y="20775"/>
                  </a:moveTo>
                  <a:lnTo>
                    <a:pt x="25362" y="20775"/>
                  </a:lnTo>
                  <a:cubicBezTo>
                    <a:pt x="25360" y="20781"/>
                    <a:pt x="25357" y="20788"/>
                    <a:pt x="25353" y="20795"/>
                  </a:cubicBezTo>
                  <a:lnTo>
                    <a:pt x="25353" y="20795"/>
                  </a:lnTo>
                  <a:cubicBezTo>
                    <a:pt x="25357" y="20788"/>
                    <a:pt x="25360" y="20782"/>
                    <a:pt x="25362" y="20775"/>
                  </a:cubicBezTo>
                  <a:close/>
                  <a:moveTo>
                    <a:pt x="4405" y="21418"/>
                  </a:moveTo>
                  <a:cubicBezTo>
                    <a:pt x="4410" y="21426"/>
                    <a:pt x="4417" y="21436"/>
                    <a:pt x="4428" y="21447"/>
                  </a:cubicBezTo>
                  <a:lnTo>
                    <a:pt x="4428" y="21447"/>
                  </a:lnTo>
                  <a:lnTo>
                    <a:pt x="4405" y="21418"/>
                  </a:lnTo>
                  <a:close/>
                  <a:moveTo>
                    <a:pt x="12861" y="0"/>
                  </a:moveTo>
                  <a:cubicBezTo>
                    <a:pt x="12755" y="0"/>
                    <a:pt x="12536" y="82"/>
                    <a:pt x="12305" y="163"/>
                  </a:cubicBezTo>
                  <a:cubicBezTo>
                    <a:pt x="12097" y="233"/>
                    <a:pt x="11871" y="302"/>
                    <a:pt x="11673" y="302"/>
                  </a:cubicBezTo>
                  <a:cubicBezTo>
                    <a:pt x="11603" y="302"/>
                    <a:pt x="11536" y="293"/>
                    <a:pt x="11475" y="273"/>
                  </a:cubicBezTo>
                  <a:lnTo>
                    <a:pt x="11475" y="273"/>
                  </a:lnTo>
                  <a:cubicBezTo>
                    <a:pt x="11584" y="351"/>
                    <a:pt x="11694" y="414"/>
                    <a:pt x="11475" y="492"/>
                  </a:cubicBezTo>
                  <a:cubicBezTo>
                    <a:pt x="11414" y="506"/>
                    <a:pt x="11344" y="511"/>
                    <a:pt x="11267" y="511"/>
                  </a:cubicBezTo>
                  <a:cubicBezTo>
                    <a:pt x="11113" y="511"/>
                    <a:pt x="10934" y="492"/>
                    <a:pt x="10763" y="492"/>
                  </a:cubicBezTo>
                  <a:cubicBezTo>
                    <a:pt x="10536" y="492"/>
                    <a:pt x="10323" y="525"/>
                    <a:pt x="10205" y="680"/>
                  </a:cubicBezTo>
                  <a:cubicBezTo>
                    <a:pt x="10158" y="665"/>
                    <a:pt x="10127" y="649"/>
                    <a:pt x="10127" y="633"/>
                  </a:cubicBezTo>
                  <a:cubicBezTo>
                    <a:pt x="9876" y="743"/>
                    <a:pt x="9296" y="963"/>
                    <a:pt x="9170" y="1151"/>
                  </a:cubicBezTo>
                  <a:cubicBezTo>
                    <a:pt x="9115" y="1085"/>
                    <a:pt x="9041" y="1059"/>
                    <a:pt x="8955" y="1059"/>
                  </a:cubicBezTo>
                  <a:cubicBezTo>
                    <a:pt x="8753" y="1059"/>
                    <a:pt x="8488" y="1207"/>
                    <a:pt x="8246" y="1339"/>
                  </a:cubicBezTo>
                  <a:cubicBezTo>
                    <a:pt x="8012" y="1494"/>
                    <a:pt x="7794" y="1642"/>
                    <a:pt x="7654" y="1642"/>
                  </a:cubicBezTo>
                  <a:cubicBezTo>
                    <a:pt x="7597" y="1642"/>
                    <a:pt x="7552" y="1617"/>
                    <a:pt x="7525" y="1558"/>
                  </a:cubicBezTo>
                  <a:cubicBezTo>
                    <a:pt x="7525" y="1558"/>
                    <a:pt x="7524" y="1558"/>
                    <a:pt x="7524" y="1558"/>
                  </a:cubicBezTo>
                  <a:cubicBezTo>
                    <a:pt x="7498" y="1558"/>
                    <a:pt x="6788" y="1966"/>
                    <a:pt x="6788" y="1966"/>
                  </a:cubicBezTo>
                  <a:lnTo>
                    <a:pt x="6788" y="1919"/>
                  </a:lnTo>
                  <a:cubicBezTo>
                    <a:pt x="6286" y="2154"/>
                    <a:pt x="6208" y="2358"/>
                    <a:pt x="6098" y="2546"/>
                  </a:cubicBezTo>
                  <a:cubicBezTo>
                    <a:pt x="6071" y="2556"/>
                    <a:pt x="6052" y="2560"/>
                    <a:pt x="6040" y="2560"/>
                  </a:cubicBezTo>
                  <a:cubicBezTo>
                    <a:pt x="5998" y="2560"/>
                    <a:pt x="6036" y="2507"/>
                    <a:pt x="6036" y="2483"/>
                  </a:cubicBezTo>
                  <a:lnTo>
                    <a:pt x="6036" y="2483"/>
                  </a:lnTo>
                  <a:cubicBezTo>
                    <a:pt x="5330" y="2844"/>
                    <a:pt x="5268" y="2906"/>
                    <a:pt x="4907" y="3486"/>
                  </a:cubicBezTo>
                  <a:lnTo>
                    <a:pt x="4750" y="3423"/>
                  </a:lnTo>
                  <a:cubicBezTo>
                    <a:pt x="4672" y="3580"/>
                    <a:pt x="3731" y="3988"/>
                    <a:pt x="3324" y="4677"/>
                  </a:cubicBezTo>
                  <a:cubicBezTo>
                    <a:pt x="3324" y="4662"/>
                    <a:pt x="3308" y="4630"/>
                    <a:pt x="3340" y="4568"/>
                  </a:cubicBezTo>
                  <a:lnTo>
                    <a:pt x="3340" y="4568"/>
                  </a:lnTo>
                  <a:cubicBezTo>
                    <a:pt x="3214" y="4771"/>
                    <a:pt x="3057" y="4944"/>
                    <a:pt x="2885" y="5116"/>
                  </a:cubicBezTo>
                  <a:cubicBezTo>
                    <a:pt x="2713" y="5289"/>
                    <a:pt x="2540" y="5461"/>
                    <a:pt x="2383" y="5634"/>
                  </a:cubicBezTo>
                  <a:cubicBezTo>
                    <a:pt x="2054" y="5963"/>
                    <a:pt x="1851" y="6308"/>
                    <a:pt x="1992" y="6574"/>
                  </a:cubicBezTo>
                  <a:lnTo>
                    <a:pt x="1835" y="7138"/>
                  </a:lnTo>
                  <a:cubicBezTo>
                    <a:pt x="1946" y="6965"/>
                    <a:pt x="2007" y="6906"/>
                    <a:pt x="2042" y="6906"/>
                  </a:cubicBezTo>
                  <a:cubicBezTo>
                    <a:pt x="2115" y="6906"/>
                    <a:pt x="2075" y="7161"/>
                    <a:pt x="2148" y="7161"/>
                  </a:cubicBezTo>
                  <a:cubicBezTo>
                    <a:pt x="2163" y="7161"/>
                    <a:pt x="2184" y="7150"/>
                    <a:pt x="2211" y="7123"/>
                  </a:cubicBezTo>
                  <a:lnTo>
                    <a:pt x="2211" y="7123"/>
                  </a:lnTo>
                  <a:cubicBezTo>
                    <a:pt x="2148" y="7264"/>
                    <a:pt x="2023" y="7389"/>
                    <a:pt x="1945" y="7467"/>
                  </a:cubicBezTo>
                  <a:cubicBezTo>
                    <a:pt x="1909" y="7497"/>
                    <a:pt x="1878" y="7513"/>
                    <a:pt x="1856" y="7513"/>
                  </a:cubicBezTo>
                  <a:cubicBezTo>
                    <a:pt x="1821" y="7513"/>
                    <a:pt x="1812" y="7471"/>
                    <a:pt x="1851" y="7373"/>
                  </a:cubicBezTo>
                  <a:lnTo>
                    <a:pt x="1898" y="7342"/>
                  </a:lnTo>
                  <a:cubicBezTo>
                    <a:pt x="1875" y="7314"/>
                    <a:pt x="1852" y="7302"/>
                    <a:pt x="1828" y="7302"/>
                  </a:cubicBezTo>
                  <a:cubicBezTo>
                    <a:pt x="1646" y="7302"/>
                    <a:pt x="1431" y="8022"/>
                    <a:pt x="1278" y="8022"/>
                  </a:cubicBezTo>
                  <a:cubicBezTo>
                    <a:pt x="1270" y="8022"/>
                    <a:pt x="1263" y="8020"/>
                    <a:pt x="1255" y="8016"/>
                  </a:cubicBezTo>
                  <a:cubicBezTo>
                    <a:pt x="706" y="9364"/>
                    <a:pt x="236" y="10728"/>
                    <a:pt x="111" y="12091"/>
                  </a:cubicBezTo>
                  <a:lnTo>
                    <a:pt x="346" y="11966"/>
                  </a:lnTo>
                  <a:lnTo>
                    <a:pt x="299" y="12421"/>
                  </a:lnTo>
                  <a:cubicBezTo>
                    <a:pt x="279" y="12473"/>
                    <a:pt x="246" y="12509"/>
                    <a:pt x="216" y="12509"/>
                  </a:cubicBezTo>
                  <a:cubicBezTo>
                    <a:pt x="174" y="12509"/>
                    <a:pt x="139" y="12440"/>
                    <a:pt x="158" y="12248"/>
                  </a:cubicBezTo>
                  <a:lnTo>
                    <a:pt x="158" y="12248"/>
                  </a:lnTo>
                  <a:cubicBezTo>
                    <a:pt x="17" y="12421"/>
                    <a:pt x="220" y="12812"/>
                    <a:pt x="267" y="12828"/>
                  </a:cubicBezTo>
                  <a:cubicBezTo>
                    <a:pt x="242" y="13006"/>
                    <a:pt x="212" y="13068"/>
                    <a:pt x="181" y="13068"/>
                  </a:cubicBezTo>
                  <a:cubicBezTo>
                    <a:pt x="111" y="13068"/>
                    <a:pt x="37" y="12735"/>
                    <a:pt x="10" y="12735"/>
                  </a:cubicBezTo>
                  <a:cubicBezTo>
                    <a:pt x="6" y="12735"/>
                    <a:pt x="3" y="12744"/>
                    <a:pt x="1" y="12765"/>
                  </a:cubicBezTo>
                  <a:cubicBezTo>
                    <a:pt x="1" y="12765"/>
                    <a:pt x="1" y="12828"/>
                    <a:pt x="17" y="12906"/>
                  </a:cubicBezTo>
                  <a:lnTo>
                    <a:pt x="17" y="13047"/>
                  </a:lnTo>
                  <a:lnTo>
                    <a:pt x="48" y="12985"/>
                  </a:lnTo>
                  <a:cubicBezTo>
                    <a:pt x="142" y="13204"/>
                    <a:pt x="236" y="13220"/>
                    <a:pt x="220" y="13627"/>
                  </a:cubicBezTo>
                  <a:cubicBezTo>
                    <a:pt x="173" y="13894"/>
                    <a:pt x="79" y="13769"/>
                    <a:pt x="79" y="13863"/>
                  </a:cubicBezTo>
                  <a:cubicBezTo>
                    <a:pt x="64" y="13863"/>
                    <a:pt x="64" y="13910"/>
                    <a:pt x="79" y="14035"/>
                  </a:cubicBezTo>
                  <a:lnTo>
                    <a:pt x="95" y="14631"/>
                  </a:lnTo>
                  <a:lnTo>
                    <a:pt x="267" y="14380"/>
                  </a:lnTo>
                  <a:cubicBezTo>
                    <a:pt x="334" y="14558"/>
                    <a:pt x="330" y="14761"/>
                    <a:pt x="378" y="14761"/>
                  </a:cubicBezTo>
                  <a:cubicBezTo>
                    <a:pt x="396" y="14761"/>
                    <a:pt x="421" y="14733"/>
                    <a:pt x="460" y="14665"/>
                  </a:cubicBezTo>
                  <a:lnTo>
                    <a:pt x="460" y="14665"/>
                  </a:lnTo>
                  <a:cubicBezTo>
                    <a:pt x="347" y="14883"/>
                    <a:pt x="365" y="15430"/>
                    <a:pt x="471" y="15947"/>
                  </a:cubicBezTo>
                  <a:cubicBezTo>
                    <a:pt x="503" y="16073"/>
                    <a:pt x="534" y="16198"/>
                    <a:pt x="550" y="16323"/>
                  </a:cubicBezTo>
                  <a:cubicBezTo>
                    <a:pt x="581" y="16449"/>
                    <a:pt x="612" y="16559"/>
                    <a:pt x="644" y="16668"/>
                  </a:cubicBezTo>
                  <a:cubicBezTo>
                    <a:pt x="691" y="16872"/>
                    <a:pt x="722" y="17029"/>
                    <a:pt x="722" y="17091"/>
                  </a:cubicBezTo>
                  <a:cubicBezTo>
                    <a:pt x="816" y="17264"/>
                    <a:pt x="910" y="17421"/>
                    <a:pt x="988" y="17593"/>
                  </a:cubicBezTo>
                  <a:cubicBezTo>
                    <a:pt x="1051" y="17781"/>
                    <a:pt x="1098" y="17969"/>
                    <a:pt x="1177" y="18189"/>
                  </a:cubicBezTo>
                  <a:cubicBezTo>
                    <a:pt x="1177" y="18125"/>
                    <a:pt x="1217" y="18061"/>
                    <a:pt x="1273" y="18061"/>
                  </a:cubicBezTo>
                  <a:cubicBezTo>
                    <a:pt x="1328" y="18061"/>
                    <a:pt x="1397" y="18121"/>
                    <a:pt x="1459" y="18298"/>
                  </a:cubicBezTo>
                  <a:cubicBezTo>
                    <a:pt x="1239" y="18314"/>
                    <a:pt x="1255" y="18486"/>
                    <a:pt x="1318" y="18722"/>
                  </a:cubicBezTo>
                  <a:cubicBezTo>
                    <a:pt x="1362" y="18941"/>
                    <a:pt x="1474" y="19188"/>
                    <a:pt x="1425" y="19386"/>
                  </a:cubicBezTo>
                  <a:lnTo>
                    <a:pt x="1425" y="19386"/>
                  </a:lnTo>
                  <a:cubicBezTo>
                    <a:pt x="1431" y="19375"/>
                    <a:pt x="1439" y="19370"/>
                    <a:pt x="1448" y="19370"/>
                  </a:cubicBezTo>
                  <a:cubicBezTo>
                    <a:pt x="1501" y="19370"/>
                    <a:pt x="1598" y="19556"/>
                    <a:pt x="1694" y="19725"/>
                  </a:cubicBezTo>
                  <a:cubicBezTo>
                    <a:pt x="1786" y="19878"/>
                    <a:pt x="1878" y="20012"/>
                    <a:pt x="1935" y="20012"/>
                  </a:cubicBezTo>
                  <a:cubicBezTo>
                    <a:pt x="1966" y="20012"/>
                    <a:pt x="1986" y="19974"/>
                    <a:pt x="1992" y="19882"/>
                  </a:cubicBezTo>
                  <a:lnTo>
                    <a:pt x="1992" y="19882"/>
                  </a:lnTo>
                  <a:cubicBezTo>
                    <a:pt x="2117" y="20195"/>
                    <a:pt x="1866" y="19976"/>
                    <a:pt x="1898" y="20242"/>
                  </a:cubicBezTo>
                  <a:cubicBezTo>
                    <a:pt x="2023" y="20399"/>
                    <a:pt x="2148" y="20571"/>
                    <a:pt x="2258" y="20759"/>
                  </a:cubicBezTo>
                  <a:cubicBezTo>
                    <a:pt x="2321" y="20838"/>
                    <a:pt x="2368" y="20932"/>
                    <a:pt x="2430" y="21041"/>
                  </a:cubicBezTo>
                  <a:cubicBezTo>
                    <a:pt x="2493" y="21135"/>
                    <a:pt x="2556" y="21229"/>
                    <a:pt x="2603" y="21324"/>
                  </a:cubicBezTo>
                  <a:cubicBezTo>
                    <a:pt x="2728" y="21527"/>
                    <a:pt x="2854" y="21731"/>
                    <a:pt x="3010" y="21919"/>
                  </a:cubicBezTo>
                  <a:cubicBezTo>
                    <a:pt x="3167" y="22107"/>
                    <a:pt x="3308" y="22311"/>
                    <a:pt x="3496" y="22468"/>
                  </a:cubicBezTo>
                  <a:cubicBezTo>
                    <a:pt x="3533" y="22443"/>
                    <a:pt x="3512" y="22330"/>
                    <a:pt x="3602" y="22330"/>
                  </a:cubicBezTo>
                  <a:cubicBezTo>
                    <a:pt x="3626" y="22330"/>
                    <a:pt x="3657" y="22338"/>
                    <a:pt x="3700" y="22358"/>
                  </a:cubicBezTo>
                  <a:cubicBezTo>
                    <a:pt x="3700" y="22358"/>
                    <a:pt x="3747" y="22499"/>
                    <a:pt x="3794" y="22625"/>
                  </a:cubicBezTo>
                  <a:cubicBezTo>
                    <a:pt x="3841" y="22766"/>
                    <a:pt x="3904" y="22907"/>
                    <a:pt x="3904" y="22907"/>
                  </a:cubicBezTo>
                  <a:cubicBezTo>
                    <a:pt x="3944" y="22932"/>
                    <a:pt x="3983" y="22939"/>
                    <a:pt x="4022" y="22939"/>
                  </a:cubicBezTo>
                  <a:cubicBezTo>
                    <a:pt x="4067" y="22939"/>
                    <a:pt x="4111" y="22930"/>
                    <a:pt x="4155" y="22930"/>
                  </a:cubicBezTo>
                  <a:cubicBezTo>
                    <a:pt x="4237" y="22930"/>
                    <a:pt x="4319" y="22962"/>
                    <a:pt x="4405" y="23142"/>
                  </a:cubicBezTo>
                  <a:cubicBezTo>
                    <a:pt x="4393" y="23094"/>
                    <a:pt x="4381" y="23027"/>
                    <a:pt x="4426" y="23027"/>
                  </a:cubicBezTo>
                  <a:cubicBezTo>
                    <a:pt x="4440" y="23027"/>
                    <a:pt x="4458" y="23033"/>
                    <a:pt x="4484" y="23048"/>
                  </a:cubicBezTo>
                  <a:cubicBezTo>
                    <a:pt x="4641" y="23236"/>
                    <a:pt x="4844" y="23361"/>
                    <a:pt x="5032" y="23518"/>
                  </a:cubicBezTo>
                  <a:cubicBezTo>
                    <a:pt x="5236" y="23659"/>
                    <a:pt x="5456" y="23784"/>
                    <a:pt x="5675" y="23894"/>
                  </a:cubicBezTo>
                  <a:cubicBezTo>
                    <a:pt x="5785" y="23941"/>
                    <a:pt x="5895" y="24004"/>
                    <a:pt x="6004" y="24051"/>
                  </a:cubicBezTo>
                  <a:lnTo>
                    <a:pt x="6318" y="24192"/>
                  </a:lnTo>
                  <a:cubicBezTo>
                    <a:pt x="6537" y="24286"/>
                    <a:pt x="6757" y="24364"/>
                    <a:pt x="6992" y="24443"/>
                  </a:cubicBezTo>
                  <a:cubicBezTo>
                    <a:pt x="7885" y="24772"/>
                    <a:pt x="8779" y="25070"/>
                    <a:pt x="9703" y="25493"/>
                  </a:cubicBezTo>
                  <a:cubicBezTo>
                    <a:pt x="9554" y="25393"/>
                    <a:pt x="9569" y="25370"/>
                    <a:pt x="9652" y="25370"/>
                  </a:cubicBezTo>
                  <a:cubicBezTo>
                    <a:pt x="9700" y="25370"/>
                    <a:pt x="9770" y="25377"/>
                    <a:pt x="9844" y="25383"/>
                  </a:cubicBezTo>
                  <a:cubicBezTo>
                    <a:pt x="9719" y="25352"/>
                    <a:pt x="9860" y="25258"/>
                    <a:pt x="9844" y="25179"/>
                  </a:cubicBezTo>
                  <a:lnTo>
                    <a:pt x="9844" y="25179"/>
                  </a:lnTo>
                  <a:cubicBezTo>
                    <a:pt x="9845" y="25179"/>
                    <a:pt x="10048" y="25258"/>
                    <a:pt x="10236" y="25336"/>
                  </a:cubicBezTo>
                  <a:cubicBezTo>
                    <a:pt x="10424" y="25430"/>
                    <a:pt x="10628" y="25477"/>
                    <a:pt x="10628" y="25477"/>
                  </a:cubicBezTo>
                  <a:cubicBezTo>
                    <a:pt x="10687" y="25407"/>
                    <a:pt x="10825" y="25398"/>
                    <a:pt x="10983" y="25398"/>
                  </a:cubicBezTo>
                  <a:cubicBezTo>
                    <a:pt x="11036" y="25398"/>
                    <a:pt x="11091" y="25399"/>
                    <a:pt x="11145" y="25399"/>
                  </a:cubicBezTo>
                  <a:cubicBezTo>
                    <a:pt x="11189" y="25402"/>
                    <a:pt x="11233" y="25404"/>
                    <a:pt x="11275" y="25404"/>
                  </a:cubicBezTo>
                  <a:cubicBezTo>
                    <a:pt x="11430" y="25404"/>
                    <a:pt x="11563" y="25379"/>
                    <a:pt x="11600" y="25305"/>
                  </a:cubicBezTo>
                  <a:lnTo>
                    <a:pt x="11600" y="25305"/>
                  </a:lnTo>
                  <a:lnTo>
                    <a:pt x="11334" y="25336"/>
                  </a:lnTo>
                  <a:cubicBezTo>
                    <a:pt x="11506" y="25226"/>
                    <a:pt x="11381" y="25101"/>
                    <a:pt x="11239" y="24976"/>
                  </a:cubicBezTo>
                  <a:cubicBezTo>
                    <a:pt x="11098" y="24835"/>
                    <a:pt x="10926" y="24678"/>
                    <a:pt x="10957" y="24537"/>
                  </a:cubicBezTo>
                  <a:lnTo>
                    <a:pt x="10957" y="24537"/>
                  </a:lnTo>
                  <a:cubicBezTo>
                    <a:pt x="10899" y="24571"/>
                    <a:pt x="10838" y="24585"/>
                    <a:pt x="10773" y="24585"/>
                  </a:cubicBezTo>
                  <a:cubicBezTo>
                    <a:pt x="10630" y="24585"/>
                    <a:pt x="10472" y="24514"/>
                    <a:pt x="10299" y="24427"/>
                  </a:cubicBezTo>
                  <a:cubicBezTo>
                    <a:pt x="10174" y="24380"/>
                    <a:pt x="10048" y="24317"/>
                    <a:pt x="9923" y="24302"/>
                  </a:cubicBezTo>
                  <a:cubicBezTo>
                    <a:pt x="9852" y="24286"/>
                    <a:pt x="9782" y="24274"/>
                    <a:pt x="9709" y="24274"/>
                  </a:cubicBezTo>
                  <a:cubicBezTo>
                    <a:pt x="9637" y="24274"/>
                    <a:pt x="9562" y="24286"/>
                    <a:pt x="9484" y="24317"/>
                  </a:cubicBezTo>
                  <a:cubicBezTo>
                    <a:pt x="9374" y="24239"/>
                    <a:pt x="9609" y="24255"/>
                    <a:pt x="9547" y="24176"/>
                  </a:cubicBezTo>
                  <a:lnTo>
                    <a:pt x="9547" y="24176"/>
                  </a:lnTo>
                  <a:cubicBezTo>
                    <a:pt x="9480" y="24210"/>
                    <a:pt x="9407" y="24229"/>
                    <a:pt x="9323" y="24229"/>
                  </a:cubicBezTo>
                  <a:cubicBezTo>
                    <a:pt x="9209" y="24229"/>
                    <a:pt x="9075" y="24194"/>
                    <a:pt x="8904" y="24114"/>
                  </a:cubicBezTo>
                  <a:lnTo>
                    <a:pt x="8951" y="24098"/>
                  </a:lnTo>
                  <a:cubicBezTo>
                    <a:pt x="8058" y="23863"/>
                    <a:pt x="7728" y="23612"/>
                    <a:pt x="6804" y="23126"/>
                  </a:cubicBezTo>
                  <a:lnTo>
                    <a:pt x="6804" y="23126"/>
                  </a:lnTo>
                  <a:lnTo>
                    <a:pt x="6819" y="23299"/>
                  </a:lnTo>
                  <a:cubicBezTo>
                    <a:pt x="6631" y="23189"/>
                    <a:pt x="6600" y="23126"/>
                    <a:pt x="6521" y="23048"/>
                  </a:cubicBezTo>
                  <a:lnTo>
                    <a:pt x="6521" y="23048"/>
                  </a:lnTo>
                  <a:cubicBezTo>
                    <a:pt x="6192" y="23142"/>
                    <a:pt x="7086" y="23314"/>
                    <a:pt x="6788" y="23440"/>
                  </a:cubicBezTo>
                  <a:cubicBezTo>
                    <a:pt x="6741" y="23346"/>
                    <a:pt x="6631" y="23251"/>
                    <a:pt x="6490" y="23173"/>
                  </a:cubicBezTo>
                  <a:cubicBezTo>
                    <a:pt x="6349" y="23095"/>
                    <a:pt x="6192" y="23001"/>
                    <a:pt x="6020" y="22907"/>
                  </a:cubicBezTo>
                  <a:cubicBezTo>
                    <a:pt x="5942" y="22860"/>
                    <a:pt x="5863" y="22828"/>
                    <a:pt x="5785" y="22781"/>
                  </a:cubicBezTo>
                  <a:cubicBezTo>
                    <a:pt x="5722" y="22734"/>
                    <a:pt x="5659" y="22672"/>
                    <a:pt x="5597" y="22625"/>
                  </a:cubicBezTo>
                  <a:cubicBezTo>
                    <a:pt x="5487" y="22530"/>
                    <a:pt x="5424" y="22436"/>
                    <a:pt x="5424" y="22342"/>
                  </a:cubicBezTo>
                  <a:cubicBezTo>
                    <a:pt x="5368" y="22303"/>
                    <a:pt x="5335" y="22288"/>
                    <a:pt x="5315" y="22288"/>
                  </a:cubicBezTo>
                  <a:cubicBezTo>
                    <a:pt x="5261" y="22288"/>
                    <a:pt x="5306" y="22397"/>
                    <a:pt x="5252" y="22397"/>
                  </a:cubicBezTo>
                  <a:cubicBezTo>
                    <a:pt x="5232" y="22397"/>
                    <a:pt x="5198" y="22382"/>
                    <a:pt x="5142" y="22342"/>
                  </a:cubicBezTo>
                  <a:lnTo>
                    <a:pt x="5126" y="22217"/>
                  </a:lnTo>
                  <a:lnTo>
                    <a:pt x="5001" y="22248"/>
                  </a:lnTo>
                  <a:cubicBezTo>
                    <a:pt x="4844" y="22107"/>
                    <a:pt x="4829" y="21951"/>
                    <a:pt x="4876" y="21888"/>
                  </a:cubicBezTo>
                  <a:lnTo>
                    <a:pt x="4876" y="21888"/>
                  </a:lnTo>
                  <a:cubicBezTo>
                    <a:pt x="4907" y="21935"/>
                    <a:pt x="5001" y="21966"/>
                    <a:pt x="5048" y="21998"/>
                  </a:cubicBezTo>
                  <a:cubicBezTo>
                    <a:pt x="4906" y="21784"/>
                    <a:pt x="4530" y="21557"/>
                    <a:pt x="4428" y="21447"/>
                  </a:cubicBezTo>
                  <a:lnTo>
                    <a:pt x="4428" y="21447"/>
                  </a:lnTo>
                  <a:lnTo>
                    <a:pt x="4594" y="21668"/>
                  </a:lnTo>
                  <a:cubicBezTo>
                    <a:pt x="4500" y="21606"/>
                    <a:pt x="4421" y="21527"/>
                    <a:pt x="4327" y="21465"/>
                  </a:cubicBezTo>
                  <a:cubicBezTo>
                    <a:pt x="4233" y="21386"/>
                    <a:pt x="4170" y="21292"/>
                    <a:pt x="4076" y="21198"/>
                  </a:cubicBezTo>
                  <a:cubicBezTo>
                    <a:pt x="3998" y="21104"/>
                    <a:pt x="3920" y="21026"/>
                    <a:pt x="3841" y="20932"/>
                  </a:cubicBezTo>
                  <a:lnTo>
                    <a:pt x="3622" y="20634"/>
                  </a:lnTo>
                  <a:cubicBezTo>
                    <a:pt x="3543" y="20540"/>
                    <a:pt x="3465" y="20446"/>
                    <a:pt x="3402" y="20336"/>
                  </a:cubicBezTo>
                  <a:cubicBezTo>
                    <a:pt x="3324" y="20242"/>
                    <a:pt x="3261" y="20148"/>
                    <a:pt x="3183" y="20038"/>
                  </a:cubicBezTo>
                  <a:cubicBezTo>
                    <a:pt x="3042" y="19850"/>
                    <a:pt x="2916" y="19662"/>
                    <a:pt x="2775" y="19490"/>
                  </a:cubicBezTo>
                  <a:lnTo>
                    <a:pt x="2744" y="19568"/>
                  </a:lnTo>
                  <a:cubicBezTo>
                    <a:pt x="2525" y="19302"/>
                    <a:pt x="2493" y="19176"/>
                    <a:pt x="2446" y="19019"/>
                  </a:cubicBezTo>
                  <a:cubicBezTo>
                    <a:pt x="2415" y="18878"/>
                    <a:pt x="2383" y="18722"/>
                    <a:pt x="2211" y="18392"/>
                  </a:cubicBezTo>
                  <a:lnTo>
                    <a:pt x="2211" y="18392"/>
                  </a:lnTo>
                  <a:lnTo>
                    <a:pt x="2242" y="18408"/>
                  </a:lnTo>
                  <a:cubicBezTo>
                    <a:pt x="2117" y="18298"/>
                    <a:pt x="2023" y="18110"/>
                    <a:pt x="1945" y="17922"/>
                  </a:cubicBezTo>
                  <a:lnTo>
                    <a:pt x="1945" y="17922"/>
                  </a:lnTo>
                  <a:cubicBezTo>
                    <a:pt x="1961" y="17939"/>
                    <a:pt x="1975" y="17946"/>
                    <a:pt x="1985" y="17946"/>
                  </a:cubicBezTo>
                  <a:cubicBezTo>
                    <a:pt x="2046" y="17946"/>
                    <a:pt x="2005" y="17687"/>
                    <a:pt x="2069" y="17687"/>
                  </a:cubicBezTo>
                  <a:cubicBezTo>
                    <a:pt x="2084" y="17687"/>
                    <a:pt x="2104" y="17701"/>
                    <a:pt x="2133" y="17734"/>
                  </a:cubicBezTo>
                  <a:cubicBezTo>
                    <a:pt x="1772" y="17076"/>
                    <a:pt x="1929" y="17421"/>
                    <a:pt x="1537" y="17029"/>
                  </a:cubicBezTo>
                  <a:lnTo>
                    <a:pt x="1615" y="16888"/>
                  </a:lnTo>
                  <a:cubicBezTo>
                    <a:pt x="1474" y="16747"/>
                    <a:pt x="1412" y="16747"/>
                    <a:pt x="1286" y="16386"/>
                  </a:cubicBezTo>
                  <a:lnTo>
                    <a:pt x="1286" y="16386"/>
                  </a:lnTo>
                  <a:cubicBezTo>
                    <a:pt x="1324" y="16448"/>
                    <a:pt x="1350" y="16470"/>
                    <a:pt x="1371" y="16470"/>
                  </a:cubicBezTo>
                  <a:cubicBezTo>
                    <a:pt x="1423" y="16470"/>
                    <a:pt x="1438" y="16326"/>
                    <a:pt x="1504" y="16326"/>
                  </a:cubicBezTo>
                  <a:cubicBezTo>
                    <a:pt x="1530" y="16326"/>
                    <a:pt x="1566" y="16350"/>
                    <a:pt x="1615" y="16417"/>
                  </a:cubicBezTo>
                  <a:cubicBezTo>
                    <a:pt x="1615" y="16010"/>
                    <a:pt x="1537" y="15743"/>
                    <a:pt x="1427" y="15508"/>
                  </a:cubicBezTo>
                  <a:cubicBezTo>
                    <a:pt x="1333" y="15289"/>
                    <a:pt x="1286" y="15101"/>
                    <a:pt x="1443" y="14897"/>
                  </a:cubicBezTo>
                  <a:cubicBezTo>
                    <a:pt x="1396" y="14855"/>
                    <a:pt x="1361" y="14837"/>
                    <a:pt x="1334" y="14837"/>
                  </a:cubicBezTo>
                  <a:cubicBezTo>
                    <a:pt x="1180" y="14837"/>
                    <a:pt x="1318" y="15438"/>
                    <a:pt x="1287" y="15438"/>
                  </a:cubicBezTo>
                  <a:cubicBezTo>
                    <a:pt x="1284" y="15438"/>
                    <a:pt x="1279" y="15430"/>
                    <a:pt x="1271" y="15414"/>
                  </a:cubicBezTo>
                  <a:cubicBezTo>
                    <a:pt x="1260" y="15446"/>
                    <a:pt x="1244" y="15460"/>
                    <a:pt x="1226" y="15460"/>
                  </a:cubicBezTo>
                  <a:cubicBezTo>
                    <a:pt x="1189" y="15460"/>
                    <a:pt x="1140" y="15404"/>
                    <a:pt x="1098" y="15320"/>
                  </a:cubicBezTo>
                  <a:cubicBezTo>
                    <a:pt x="1051" y="15195"/>
                    <a:pt x="1004" y="15022"/>
                    <a:pt x="1004" y="14897"/>
                  </a:cubicBezTo>
                  <a:cubicBezTo>
                    <a:pt x="988" y="14756"/>
                    <a:pt x="1067" y="14646"/>
                    <a:pt x="1161" y="14474"/>
                  </a:cubicBezTo>
                  <a:cubicBezTo>
                    <a:pt x="1237" y="14322"/>
                    <a:pt x="1328" y="14125"/>
                    <a:pt x="1304" y="13827"/>
                  </a:cubicBezTo>
                  <a:lnTo>
                    <a:pt x="1304" y="13827"/>
                  </a:lnTo>
                  <a:cubicBezTo>
                    <a:pt x="1312" y="13864"/>
                    <a:pt x="1333" y="13873"/>
                    <a:pt x="1333" y="13925"/>
                  </a:cubicBezTo>
                  <a:cubicBezTo>
                    <a:pt x="1396" y="13690"/>
                    <a:pt x="1224" y="13471"/>
                    <a:pt x="1349" y="13173"/>
                  </a:cubicBezTo>
                  <a:cubicBezTo>
                    <a:pt x="1161" y="13016"/>
                    <a:pt x="1365" y="12812"/>
                    <a:pt x="1130" y="12750"/>
                  </a:cubicBezTo>
                  <a:cubicBezTo>
                    <a:pt x="1130" y="12750"/>
                    <a:pt x="1130" y="12781"/>
                    <a:pt x="1130" y="12844"/>
                  </a:cubicBezTo>
                  <a:cubicBezTo>
                    <a:pt x="1130" y="12891"/>
                    <a:pt x="1145" y="12969"/>
                    <a:pt x="1145" y="13047"/>
                  </a:cubicBezTo>
                  <a:lnTo>
                    <a:pt x="1177" y="13330"/>
                  </a:lnTo>
                  <a:cubicBezTo>
                    <a:pt x="1145" y="13173"/>
                    <a:pt x="1051" y="13000"/>
                    <a:pt x="1004" y="12812"/>
                  </a:cubicBezTo>
                  <a:cubicBezTo>
                    <a:pt x="957" y="12624"/>
                    <a:pt x="926" y="12405"/>
                    <a:pt x="1020" y="12138"/>
                  </a:cubicBezTo>
                  <a:cubicBezTo>
                    <a:pt x="1067" y="12185"/>
                    <a:pt x="1114" y="12342"/>
                    <a:pt x="1145" y="12468"/>
                  </a:cubicBezTo>
                  <a:cubicBezTo>
                    <a:pt x="1224" y="12311"/>
                    <a:pt x="1114" y="12154"/>
                    <a:pt x="1192" y="11997"/>
                  </a:cubicBezTo>
                  <a:lnTo>
                    <a:pt x="1192" y="11997"/>
                  </a:lnTo>
                  <a:cubicBezTo>
                    <a:pt x="1318" y="12029"/>
                    <a:pt x="1318" y="12201"/>
                    <a:pt x="1302" y="12421"/>
                  </a:cubicBezTo>
                  <a:cubicBezTo>
                    <a:pt x="1302" y="12624"/>
                    <a:pt x="1271" y="12891"/>
                    <a:pt x="1380" y="13063"/>
                  </a:cubicBezTo>
                  <a:cubicBezTo>
                    <a:pt x="1447" y="12917"/>
                    <a:pt x="1300" y="12536"/>
                    <a:pt x="1395" y="12536"/>
                  </a:cubicBezTo>
                  <a:cubicBezTo>
                    <a:pt x="1413" y="12536"/>
                    <a:pt x="1438" y="12548"/>
                    <a:pt x="1474" y="12577"/>
                  </a:cubicBezTo>
                  <a:cubicBezTo>
                    <a:pt x="1318" y="12452"/>
                    <a:pt x="1349" y="12295"/>
                    <a:pt x="1380" y="12107"/>
                  </a:cubicBezTo>
                  <a:cubicBezTo>
                    <a:pt x="1412" y="11935"/>
                    <a:pt x="1474" y="11747"/>
                    <a:pt x="1365" y="11527"/>
                  </a:cubicBezTo>
                  <a:lnTo>
                    <a:pt x="1365" y="11527"/>
                  </a:lnTo>
                  <a:lnTo>
                    <a:pt x="1506" y="11574"/>
                  </a:lnTo>
                  <a:cubicBezTo>
                    <a:pt x="1490" y="11496"/>
                    <a:pt x="1443" y="11355"/>
                    <a:pt x="1459" y="11229"/>
                  </a:cubicBezTo>
                  <a:lnTo>
                    <a:pt x="1459" y="11229"/>
                  </a:lnTo>
                  <a:cubicBezTo>
                    <a:pt x="1459" y="11229"/>
                    <a:pt x="1506" y="11292"/>
                    <a:pt x="1537" y="11355"/>
                  </a:cubicBezTo>
                  <a:lnTo>
                    <a:pt x="1615" y="11480"/>
                  </a:lnTo>
                  <a:cubicBezTo>
                    <a:pt x="1506" y="11104"/>
                    <a:pt x="1866" y="10853"/>
                    <a:pt x="1835" y="10524"/>
                  </a:cubicBezTo>
                  <a:lnTo>
                    <a:pt x="1835" y="10524"/>
                  </a:lnTo>
                  <a:cubicBezTo>
                    <a:pt x="1789" y="10806"/>
                    <a:pt x="1749" y="10871"/>
                    <a:pt x="1706" y="10871"/>
                  </a:cubicBezTo>
                  <a:cubicBezTo>
                    <a:pt x="1669" y="10871"/>
                    <a:pt x="1630" y="10823"/>
                    <a:pt x="1584" y="10823"/>
                  </a:cubicBezTo>
                  <a:cubicBezTo>
                    <a:pt x="1556" y="10823"/>
                    <a:pt x="1525" y="10841"/>
                    <a:pt x="1490" y="10900"/>
                  </a:cubicBezTo>
                  <a:cubicBezTo>
                    <a:pt x="1459" y="10461"/>
                    <a:pt x="1584" y="10367"/>
                    <a:pt x="1725" y="10257"/>
                  </a:cubicBezTo>
                  <a:cubicBezTo>
                    <a:pt x="1804" y="10210"/>
                    <a:pt x="1866" y="10148"/>
                    <a:pt x="1945" y="10054"/>
                  </a:cubicBezTo>
                  <a:cubicBezTo>
                    <a:pt x="1999" y="9972"/>
                    <a:pt x="2042" y="9854"/>
                    <a:pt x="2093" y="9681"/>
                  </a:cubicBezTo>
                  <a:lnTo>
                    <a:pt x="2093" y="9681"/>
                  </a:lnTo>
                  <a:cubicBezTo>
                    <a:pt x="2069" y="9729"/>
                    <a:pt x="2031" y="9780"/>
                    <a:pt x="1992" y="9819"/>
                  </a:cubicBezTo>
                  <a:cubicBezTo>
                    <a:pt x="1967" y="9860"/>
                    <a:pt x="1942" y="9883"/>
                    <a:pt x="1922" y="9883"/>
                  </a:cubicBezTo>
                  <a:cubicBezTo>
                    <a:pt x="1904" y="9883"/>
                    <a:pt x="1889" y="9863"/>
                    <a:pt x="1882" y="9819"/>
                  </a:cubicBezTo>
                  <a:cubicBezTo>
                    <a:pt x="1976" y="9646"/>
                    <a:pt x="2101" y="9442"/>
                    <a:pt x="2195" y="9364"/>
                  </a:cubicBezTo>
                  <a:cubicBezTo>
                    <a:pt x="2255" y="9159"/>
                    <a:pt x="2253" y="9101"/>
                    <a:pt x="2225" y="9101"/>
                  </a:cubicBezTo>
                  <a:cubicBezTo>
                    <a:pt x="2188" y="9101"/>
                    <a:pt x="2104" y="9205"/>
                    <a:pt x="2057" y="9205"/>
                  </a:cubicBezTo>
                  <a:cubicBezTo>
                    <a:pt x="2037" y="9205"/>
                    <a:pt x="2023" y="9185"/>
                    <a:pt x="2023" y="9129"/>
                  </a:cubicBezTo>
                  <a:cubicBezTo>
                    <a:pt x="2258" y="8988"/>
                    <a:pt x="2070" y="8815"/>
                    <a:pt x="2117" y="8533"/>
                  </a:cubicBezTo>
                  <a:lnTo>
                    <a:pt x="2117" y="8533"/>
                  </a:lnTo>
                  <a:lnTo>
                    <a:pt x="2258" y="8596"/>
                  </a:lnTo>
                  <a:cubicBezTo>
                    <a:pt x="2619" y="7969"/>
                    <a:pt x="2054" y="8298"/>
                    <a:pt x="2430" y="7750"/>
                  </a:cubicBezTo>
                  <a:lnTo>
                    <a:pt x="2430" y="7750"/>
                  </a:lnTo>
                  <a:lnTo>
                    <a:pt x="2493" y="8079"/>
                  </a:lnTo>
                  <a:lnTo>
                    <a:pt x="2587" y="7765"/>
                  </a:lnTo>
                  <a:lnTo>
                    <a:pt x="2713" y="7891"/>
                  </a:lnTo>
                  <a:cubicBezTo>
                    <a:pt x="2760" y="7530"/>
                    <a:pt x="2854" y="7436"/>
                    <a:pt x="3073" y="7154"/>
                  </a:cubicBezTo>
                  <a:lnTo>
                    <a:pt x="3073" y="7154"/>
                  </a:lnTo>
                  <a:cubicBezTo>
                    <a:pt x="3068" y="7155"/>
                    <a:pt x="3062" y="7155"/>
                    <a:pt x="3057" y="7155"/>
                  </a:cubicBezTo>
                  <a:cubicBezTo>
                    <a:pt x="2928" y="7155"/>
                    <a:pt x="2876" y="6971"/>
                    <a:pt x="3042" y="6715"/>
                  </a:cubicBezTo>
                  <a:cubicBezTo>
                    <a:pt x="3082" y="6685"/>
                    <a:pt x="3107" y="6676"/>
                    <a:pt x="3124" y="6676"/>
                  </a:cubicBezTo>
                  <a:cubicBezTo>
                    <a:pt x="3152" y="6676"/>
                    <a:pt x="3157" y="6702"/>
                    <a:pt x="3170" y="6702"/>
                  </a:cubicBezTo>
                  <a:cubicBezTo>
                    <a:pt x="3186" y="6702"/>
                    <a:pt x="3214" y="6664"/>
                    <a:pt x="3308" y="6496"/>
                  </a:cubicBezTo>
                  <a:lnTo>
                    <a:pt x="3308" y="6496"/>
                  </a:lnTo>
                  <a:cubicBezTo>
                    <a:pt x="3324" y="6637"/>
                    <a:pt x="3371" y="6793"/>
                    <a:pt x="3152" y="6872"/>
                  </a:cubicBezTo>
                  <a:cubicBezTo>
                    <a:pt x="3183" y="6919"/>
                    <a:pt x="3183" y="7013"/>
                    <a:pt x="3199" y="7060"/>
                  </a:cubicBezTo>
                  <a:cubicBezTo>
                    <a:pt x="3418" y="6919"/>
                    <a:pt x="3528" y="6590"/>
                    <a:pt x="3637" y="6464"/>
                  </a:cubicBezTo>
                  <a:lnTo>
                    <a:pt x="3637" y="6464"/>
                  </a:lnTo>
                  <a:cubicBezTo>
                    <a:pt x="3590" y="6511"/>
                    <a:pt x="3543" y="6558"/>
                    <a:pt x="3496" y="6574"/>
                  </a:cubicBezTo>
                  <a:lnTo>
                    <a:pt x="3731" y="5947"/>
                  </a:lnTo>
                  <a:cubicBezTo>
                    <a:pt x="3752" y="5938"/>
                    <a:pt x="3767" y="5934"/>
                    <a:pt x="3779" y="5934"/>
                  </a:cubicBezTo>
                  <a:cubicBezTo>
                    <a:pt x="3831" y="5934"/>
                    <a:pt x="3810" y="6009"/>
                    <a:pt x="3810" y="6072"/>
                  </a:cubicBezTo>
                  <a:cubicBezTo>
                    <a:pt x="3873" y="5963"/>
                    <a:pt x="3888" y="5853"/>
                    <a:pt x="3998" y="5696"/>
                  </a:cubicBezTo>
                  <a:cubicBezTo>
                    <a:pt x="4061" y="5822"/>
                    <a:pt x="4155" y="5884"/>
                    <a:pt x="4029" y="6119"/>
                  </a:cubicBezTo>
                  <a:lnTo>
                    <a:pt x="4327" y="5587"/>
                  </a:lnTo>
                  <a:cubicBezTo>
                    <a:pt x="4375" y="5587"/>
                    <a:pt x="4532" y="5514"/>
                    <a:pt x="4590" y="5514"/>
                  </a:cubicBezTo>
                  <a:cubicBezTo>
                    <a:pt x="4608" y="5514"/>
                    <a:pt x="4617" y="5521"/>
                    <a:pt x="4609" y="5539"/>
                  </a:cubicBezTo>
                  <a:cubicBezTo>
                    <a:pt x="4766" y="5445"/>
                    <a:pt x="4860" y="5257"/>
                    <a:pt x="4985" y="5069"/>
                  </a:cubicBezTo>
                  <a:cubicBezTo>
                    <a:pt x="5111" y="4881"/>
                    <a:pt x="5252" y="4677"/>
                    <a:pt x="5440" y="4568"/>
                  </a:cubicBezTo>
                  <a:cubicBezTo>
                    <a:pt x="5456" y="4536"/>
                    <a:pt x="5471" y="4489"/>
                    <a:pt x="5534" y="4411"/>
                  </a:cubicBezTo>
                  <a:cubicBezTo>
                    <a:pt x="5706" y="4301"/>
                    <a:pt x="5895" y="4207"/>
                    <a:pt x="6067" y="4097"/>
                  </a:cubicBezTo>
                  <a:cubicBezTo>
                    <a:pt x="6255" y="3988"/>
                    <a:pt x="6427" y="3862"/>
                    <a:pt x="6600" y="3643"/>
                  </a:cubicBezTo>
                  <a:cubicBezTo>
                    <a:pt x="6600" y="3643"/>
                    <a:pt x="6678" y="3643"/>
                    <a:pt x="6772" y="3659"/>
                  </a:cubicBezTo>
                  <a:lnTo>
                    <a:pt x="6945" y="3674"/>
                  </a:lnTo>
                  <a:cubicBezTo>
                    <a:pt x="7258" y="3423"/>
                    <a:pt x="6474" y="3643"/>
                    <a:pt x="6992" y="3235"/>
                  </a:cubicBezTo>
                  <a:cubicBezTo>
                    <a:pt x="7106" y="3140"/>
                    <a:pt x="7175" y="3107"/>
                    <a:pt x="7219" y="3107"/>
                  </a:cubicBezTo>
                  <a:cubicBezTo>
                    <a:pt x="7316" y="3107"/>
                    <a:pt x="7296" y="3267"/>
                    <a:pt x="7404" y="3267"/>
                  </a:cubicBezTo>
                  <a:cubicBezTo>
                    <a:pt x="7408" y="3267"/>
                    <a:pt x="7411" y="3267"/>
                    <a:pt x="7415" y="3267"/>
                  </a:cubicBezTo>
                  <a:cubicBezTo>
                    <a:pt x="7478" y="3157"/>
                    <a:pt x="7587" y="3016"/>
                    <a:pt x="7713" y="2891"/>
                  </a:cubicBezTo>
                  <a:cubicBezTo>
                    <a:pt x="7854" y="2749"/>
                    <a:pt x="8042" y="2655"/>
                    <a:pt x="8277" y="2655"/>
                  </a:cubicBezTo>
                  <a:cubicBezTo>
                    <a:pt x="8167" y="2749"/>
                    <a:pt x="8042" y="2765"/>
                    <a:pt x="7932" y="2828"/>
                  </a:cubicBezTo>
                  <a:cubicBezTo>
                    <a:pt x="7932" y="2828"/>
                    <a:pt x="8026" y="2828"/>
                    <a:pt x="8105" y="2812"/>
                  </a:cubicBezTo>
                  <a:lnTo>
                    <a:pt x="8277" y="2812"/>
                  </a:lnTo>
                  <a:cubicBezTo>
                    <a:pt x="8011" y="3126"/>
                    <a:pt x="7760" y="3220"/>
                    <a:pt x="8073" y="3220"/>
                  </a:cubicBezTo>
                  <a:cubicBezTo>
                    <a:pt x="7995" y="3016"/>
                    <a:pt x="8277" y="2891"/>
                    <a:pt x="8559" y="2749"/>
                  </a:cubicBezTo>
                  <a:cubicBezTo>
                    <a:pt x="8841" y="2608"/>
                    <a:pt x="9123" y="2514"/>
                    <a:pt x="9076" y="2311"/>
                  </a:cubicBezTo>
                  <a:lnTo>
                    <a:pt x="9312" y="2311"/>
                  </a:lnTo>
                  <a:cubicBezTo>
                    <a:pt x="9249" y="2326"/>
                    <a:pt x="9249" y="2358"/>
                    <a:pt x="9186" y="2373"/>
                  </a:cubicBezTo>
                  <a:cubicBezTo>
                    <a:pt x="9210" y="2376"/>
                    <a:pt x="9232" y="2377"/>
                    <a:pt x="9252" y="2377"/>
                  </a:cubicBezTo>
                  <a:cubicBezTo>
                    <a:pt x="9617" y="2377"/>
                    <a:pt x="9419" y="1991"/>
                    <a:pt x="9938" y="1887"/>
                  </a:cubicBezTo>
                  <a:cubicBezTo>
                    <a:pt x="9970" y="1885"/>
                    <a:pt x="10000" y="1883"/>
                    <a:pt x="10028" y="1883"/>
                  </a:cubicBezTo>
                  <a:cubicBezTo>
                    <a:pt x="10167" y="1883"/>
                    <a:pt x="10249" y="1916"/>
                    <a:pt x="10158" y="1981"/>
                  </a:cubicBezTo>
                  <a:lnTo>
                    <a:pt x="10534" y="1793"/>
                  </a:lnTo>
                  <a:cubicBezTo>
                    <a:pt x="10555" y="1788"/>
                    <a:pt x="10571" y="1786"/>
                    <a:pt x="10585" y="1786"/>
                  </a:cubicBezTo>
                  <a:cubicBezTo>
                    <a:pt x="10633" y="1786"/>
                    <a:pt x="10633" y="1816"/>
                    <a:pt x="10595" y="1837"/>
                  </a:cubicBezTo>
                  <a:lnTo>
                    <a:pt x="10595" y="1837"/>
                  </a:lnTo>
                  <a:cubicBezTo>
                    <a:pt x="10650" y="1821"/>
                    <a:pt x="10738" y="1796"/>
                    <a:pt x="10832" y="1778"/>
                  </a:cubicBezTo>
                  <a:cubicBezTo>
                    <a:pt x="10989" y="1746"/>
                    <a:pt x="11145" y="1699"/>
                    <a:pt x="11145" y="1699"/>
                  </a:cubicBezTo>
                  <a:lnTo>
                    <a:pt x="11145" y="1715"/>
                  </a:lnTo>
                  <a:cubicBezTo>
                    <a:pt x="11224" y="1637"/>
                    <a:pt x="11428" y="1511"/>
                    <a:pt x="11522" y="1449"/>
                  </a:cubicBezTo>
                  <a:lnTo>
                    <a:pt x="11522" y="1449"/>
                  </a:lnTo>
                  <a:cubicBezTo>
                    <a:pt x="11694" y="1480"/>
                    <a:pt x="11443" y="1496"/>
                    <a:pt x="11490" y="1543"/>
                  </a:cubicBezTo>
                  <a:cubicBezTo>
                    <a:pt x="11490" y="1543"/>
                    <a:pt x="11584" y="1511"/>
                    <a:pt x="11663" y="1480"/>
                  </a:cubicBezTo>
                  <a:lnTo>
                    <a:pt x="11835" y="1401"/>
                  </a:lnTo>
                  <a:lnTo>
                    <a:pt x="11835" y="1401"/>
                  </a:lnTo>
                  <a:cubicBezTo>
                    <a:pt x="11992" y="1496"/>
                    <a:pt x="11710" y="1621"/>
                    <a:pt x="11459" y="1652"/>
                  </a:cubicBezTo>
                  <a:cubicBezTo>
                    <a:pt x="11565" y="1750"/>
                    <a:pt x="11634" y="1783"/>
                    <a:pt x="11694" y="1783"/>
                  </a:cubicBezTo>
                  <a:cubicBezTo>
                    <a:pt x="11821" y="1783"/>
                    <a:pt x="11904" y="1632"/>
                    <a:pt x="12207" y="1632"/>
                  </a:cubicBezTo>
                  <a:cubicBezTo>
                    <a:pt x="12286" y="1632"/>
                    <a:pt x="12380" y="1642"/>
                    <a:pt x="12493" y="1668"/>
                  </a:cubicBezTo>
                  <a:cubicBezTo>
                    <a:pt x="12493" y="1668"/>
                    <a:pt x="12415" y="1684"/>
                    <a:pt x="12321" y="1699"/>
                  </a:cubicBezTo>
                  <a:lnTo>
                    <a:pt x="12164" y="1746"/>
                  </a:lnTo>
                  <a:cubicBezTo>
                    <a:pt x="12399" y="1950"/>
                    <a:pt x="12650" y="1856"/>
                    <a:pt x="13026" y="1981"/>
                  </a:cubicBezTo>
                  <a:cubicBezTo>
                    <a:pt x="12948" y="1903"/>
                    <a:pt x="12258" y="1668"/>
                    <a:pt x="12634" y="1543"/>
                  </a:cubicBezTo>
                  <a:lnTo>
                    <a:pt x="12634" y="1543"/>
                  </a:lnTo>
                  <a:cubicBezTo>
                    <a:pt x="12666" y="1547"/>
                    <a:pt x="12701" y="1550"/>
                    <a:pt x="12739" y="1550"/>
                  </a:cubicBezTo>
                  <a:cubicBezTo>
                    <a:pt x="12831" y="1550"/>
                    <a:pt x="12944" y="1531"/>
                    <a:pt x="13089" y="1464"/>
                  </a:cubicBezTo>
                  <a:cubicBezTo>
                    <a:pt x="13099" y="1564"/>
                    <a:pt x="13185" y="1587"/>
                    <a:pt x="13310" y="1587"/>
                  </a:cubicBezTo>
                  <a:cubicBezTo>
                    <a:pt x="13383" y="1587"/>
                    <a:pt x="13468" y="1580"/>
                    <a:pt x="13559" y="1574"/>
                  </a:cubicBezTo>
                  <a:lnTo>
                    <a:pt x="13559" y="1574"/>
                  </a:lnTo>
                  <a:lnTo>
                    <a:pt x="13544" y="1778"/>
                  </a:lnTo>
                  <a:cubicBezTo>
                    <a:pt x="13810" y="1715"/>
                    <a:pt x="13794" y="1621"/>
                    <a:pt x="13967" y="1527"/>
                  </a:cubicBezTo>
                  <a:cubicBezTo>
                    <a:pt x="14265" y="1558"/>
                    <a:pt x="14327" y="1699"/>
                    <a:pt x="14390" y="1825"/>
                  </a:cubicBezTo>
                  <a:cubicBezTo>
                    <a:pt x="14436" y="1830"/>
                    <a:pt x="14470" y="1833"/>
                    <a:pt x="14496" y="1833"/>
                  </a:cubicBezTo>
                  <a:cubicBezTo>
                    <a:pt x="14752" y="1833"/>
                    <a:pt x="14115" y="1574"/>
                    <a:pt x="14656" y="1574"/>
                  </a:cubicBezTo>
                  <a:cubicBezTo>
                    <a:pt x="14814" y="1616"/>
                    <a:pt x="14955" y="1633"/>
                    <a:pt x="15098" y="1633"/>
                  </a:cubicBezTo>
                  <a:cubicBezTo>
                    <a:pt x="15326" y="1633"/>
                    <a:pt x="15561" y="1591"/>
                    <a:pt x="15879" y="1543"/>
                  </a:cubicBezTo>
                  <a:lnTo>
                    <a:pt x="15879" y="1543"/>
                  </a:lnTo>
                  <a:cubicBezTo>
                    <a:pt x="16161" y="1637"/>
                    <a:pt x="15816" y="1652"/>
                    <a:pt x="15910" y="1715"/>
                  </a:cubicBezTo>
                  <a:lnTo>
                    <a:pt x="16193" y="1590"/>
                  </a:lnTo>
                  <a:cubicBezTo>
                    <a:pt x="16255" y="1605"/>
                    <a:pt x="16240" y="1652"/>
                    <a:pt x="16224" y="1668"/>
                  </a:cubicBezTo>
                  <a:cubicBezTo>
                    <a:pt x="16443" y="1637"/>
                    <a:pt x="16255" y="1480"/>
                    <a:pt x="16616" y="1464"/>
                  </a:cubicBezTo>
                  <a:cubicBezTo>
                    <a:pt x="16635" y="1434"/>
                    <a:pt x="16663" y="1421"/>
                    <a:pt x="16700" y="1421"/>
                  </a:cubicBezTo>
                  <a:cubicBezTo>
                    <a:pt x="16871" y="1421"/>
                    <a:pt x="17217" y="1695"/>
                    <a:pt x="17550" y="1695"/>
                  </a:cubicBezTo>
                  <a:cubicBezTo>
                    <a:pt x="17621" y="1695"/>
                    <a:pt x="17692" y="1683"/>
                    <a:pt x="17760" y="1652"/>
                  </a:cubicBezTo>
                  <a:lnTo>
                    <a:pt x="17760" y="1652"/>
                  </a:lnTo>
                  <a:cubicBezTo>
                    <a:pt x="17870" y="1731"/>
                    <a:pt x="17697" y="1778"/>
                    <a:pt x="17729" y="1856"/>
                  </a:cubicBezTo>
                  <a:cubicBezTo>
                    <a:pt x="18356" y="1746"/>
                    <a:pt x="18262" y="1778"/>
                    <a:pt x="18779" y="1621"/>
                  </a:cubicBezTo>
                  <a:lnTo>
                    <a:pt x="19171" y="1778"/>
                  </a:lnTo>
                  <a:cubicBezTo>
                    <a:pt x="18889" y="1605"/>
                    <a:pt x="19280" y="1464"/>
                    <a:pt x="19641" y="1370"/>
                  </a:cubicBezTo>
                  <a:cubicBezTo>
                    <a:pt x="19547" y="1292"/>
                    <a:pt x="19453" y="1213"/>
                    <a:pt x="19390" y="1182"/>
                  </a:cubicBezTo>
                  <a:cubicBezTo>
                    <a:pt x="19390" y="1182"/>
                    <a:pt x="19547" y="1166"/>
                    <a:pt x="19688" y="1151"/>
                  </a:cubicBezTo>
                  <a:cubicBezTo>
                    <a:pt x="19829" y="1151"/>
                    <a:pt x="19970" y="1135"/>
                    <a:pt x="19970" y="1135"/>
                  </a:cubicBezTo>
                  <a:lnTo>
                    <a:pt x="19970" y="1135"/>
                  </a:lnTo>
                  <a:cubicBezTo>
                    <a:pt x="20033" y="1182"/>
                    <a:pt x="19954" y="1245"/>
                    <a:pt x="19860" y="1307"/>
                  </a:cubicBezTo>
                  <a:cubicBezTo>
                    <a:pt x="19907" y="1292"/>
                    <a:pt x="19939" y="1292"/>
                    <a:pt x="19970" y="1276"/>
                  </a:cubicBezTo>
                  <a:lnTo>
                    <a:pt x="19970" y="1276"/>
                  </a:lnTo>
                  <a:cubicBezTo>
                    <a:pt x="20158" y="1386"/>
                    <a:pt x="20033" y="1480"/>
                    <a:pt x="19876" y="1558"/>
                  </a:cubicBezTo>
                  <a:cubicBezTo>
                    <a:pt x="19813" y="1511"/>
                    <a:pt x="19766" y="1464"/>
                    <a:pt x="19704" y="1417"/>
                  </a:cubicBezTo>
                  <a:cubicBezTo>
                    <a:pt x="19547" y="1511"/>
                    <a:pt x="19421" y="1637"/>
                    <a:pt x="19437" y="1746"/>
                  </a:cubicBezTo>
                  <a:cubicBezTo>
                    <a:pt x="19468" y="1731"/>
                    <a:pt x="19531" y="1715"/>
                    <a:pt x="19610" y="1715"/>
                  </a:cubicBezTo>
                  <a:cubicBezTo>
                    <a:pt x="19578" y="1746"/>
                    <a:pt x="19547" y="1762"/>
                    <a:pt x="19563" y="1793"/>
                  </a:cubicBezTo>
                  <a:cubicBezTo>
                    <a:pt x="19565" y="1796"/>
                    <a:pt x="19570" y="1797"/>
                    <a:pt x="19575" y="1797"/>
                  </a:cubicBezTo>
                  <a:cubicBezTo>
                    <a:pt x="19601" y="1797"/>
                    <a:pt x="19658" y="1769"/>
                    <a:pt x="19735" y="1731"/>
                  </a:cubicBezTo>
                  <a:lnTo>
                    <a:pt x="19813" y="1966"/>
                  </a:lnTo>
                  <a:lnTo>
                    <a:pt x="19860" y="1887"/>
                  </a:lnTo>
                  <a:cubicBezTo>
                    <a:pt x="19860" y="1887"/>
                    <a:pt x="20017" y="1950"/>
                    <a:pt x="20174" y="2013"/>
                  </a:cubicBezTo>
                  <a:lnTo>
                    <a:pt x="20487" y="2138"/>
                  </a:lnTo>
                  <a:cubicBezTo>
                    <a:pt x="20613" y="2122"/>
                    <a:pt x="20738" y="2091"/>
                    <a:pt x="20879" y="2060"/>
                  </a:cubicBezTo>
                  <a:cubicBezTo>
                    <a:pt x="21005" y="2028"/>
                    <a:pt x="21146" y="2013"/>
                    <a:pt x="21287" y="2013"/>
                  </a:cubicBezTo>
                  <a:cubicBezTo>
                    <a:pt x="21328" y="2008"/>
                    <a:pt x="21371" y="2006"/>
                    <a:pt x="21414" y="2006"/>
                  </a:cubicBezTo>
                  <a:cubicBezTo>
                    <a:pt x="21520" y="2006"/>
                    <a:pt x="21630" y="2017"/>
                    <a:pt x="21741" y="2028"/>
                  </a:cubicBezTo>
                  <a:cubicBezTo>
                    <a:pt x="21914" y="2060"/>
                    <a:pt x="22086" y="2107"/>
                    <a:pt x="22274" y="2185"/>
                  </a:cubicBezTo>
                  <a:cubicBezTo>
                    <a:pt x="22023" y="2232"/>
                    <a:pt x="22102" y="2389"/>
                    <a:pt x="22008" y="2546"/>
                  </a:cubicBezTo>
                  <a:cubicBezTo>
                    <a:pt x="21961" y="2405"/>
                    <a:pt x="21820" y="2358"/>
                    <a:pt x="21647" y="2311"/>
                  </a:cubicBezTo>
                  <a:cubicBezTo>
                    <a:pt x="21482" y="2296"/>
                    <a:pt x="21302" y="2266"/>
                    <a:pt x="21136" y="2195"/>
                  </a:cubicBezTo>
                  <a:lnTo>
                    <a:pt x="21136" y="2195"/>
                  </a:lnTo>
                  <a:cubicBezTo>
                    <a:pt x="21296" y="2270"/>
                    <a:pt x="21221" y="2343"/>
                    <a:pt x="21161" y="2358"/>
                  </a:cubicBezTo>
                  <a:lnTo>
                    <a:pt x="21271" y="2358"/>
                  </a:lnTo>
                  <a:cubicBezTo>
                    <a:pt x="21334" y="2373"/>
                    <a:pt x="21428" y="2389"/>
                    <a:pt x="21506" y="2405"/>
                  </a:cubicBezTo>
                  <a:cubicBezTo>
                    <a:pt x="21600" y="2405"/>
                    <a:pt x="21679" y="2436"/>
                    <a:pt x="21741" y="2452"/>
                  </a:cubicBezTo>
                  <a:cubicBezTo>
                    <a:pt x="21804" y="2467"/>
                    <a:pt x="21851" y="2467"/>
                    <a:pt x="21851" y="2467"/>
                  </a:cubicBezTo>
                  <a:cubicBezTo>
                    <a:pt x="21757" y="2593"/>
                    <a:pt x="21914" y="2640"/>
                    <a:pt x="22055" y="2796"/>
                  </a:cubicBezTo>
                  <a:cubicBezTo>
                    <a:pt x="22063" y="2704"/>
                    <a:pt x="22110" y="2669"/>
                    <a:pt x="22180" y="2669"/>
                  </a:cubicBezTo>
                  <a:cubicBezTo>
                    <a:pt x="22370" y="2669"/>
                    <a:pt x="22730" y="2927"/>
                    <a:pt x="22948" y="2985"/>
                  </a:cubicBezTo>
                  <a:cubicBezTo>
                    <a:pt x="22925" y="3032"/>
                    <a:pt x="22885" y="3071"/>
                    <a:pt x="22815" y="3071"/>
                  </a:cubicBezTo>
                  <a:cubicBezTo>
                    <a:pt x="22744" y="3071"/>
                    <a:pt x="22643" y="3032"/>
                    <a:pt x="22494" y="2922"/>
                  </a:cubicBezTo>
                  <a:lnTo>
                    <a:pt x="22494" y="2922"/>
                  </a:lnTo>
                  <a:cubicBezTo>
                    <a:pt x="22581" y="3083"/>
                    <a:pt x="22700" y="3112"/>
                    <a:pt x="22825" y="3112"/>
                  </a:cubicBezTo>
                  <a:cubicBezTo>
                    <a:pt x="22894" y="3112"/>
                    <a:pt x="22964" y="3103"/>
                    <a:pt x="23033" y="3103"/>
                  </a:cubicBezTo>
                  <a:cubicBezTo>
                    <a:pt x="23155" y="3103"/>
                    <a:pt x="23271" y="3131"/>
                    <a:pt x="23356" y="3282"/>
                  </a:cubicBezTo>
                  <a:cubicBezTo>
                    <a:pt x="23295" y="3246"/>
                    <a:pt x="23263" y="3210"/>
                    <a:pt x="23222" y="3210"/>
                  </a:cubicBezTo>
                  <a:cubicBezTo>
                    <a:pt x="23210" y="3210"/>
                    <a:pt x="23197" y="3213"/>
                    <a:pt x="23183" y="3220"/>
                  </a:cubicBezTo>
                  <a:cubicBezTo>
                    <a:pt x="23403" y="3251"/>
                    <a:pt x="23779" y="3612"/>
                    <a:pt x="23638" y="3612"/>
                  </a:cubicBezTo>
                  <a:lnTo>
                    <a:pt x="23559" y="3565"/>
                  </a:lnTo>
                  <a:lnTo>
                    <a:pt x="23559" y="3565"/>
                  </a:lnTo>
                  <a:cubicBezTo>
                    <a:pt x="23969" y="3872"/>
                    <a:pt x="24774" y="4643"/>
                    <a:pt x="25084" y="4643"/>
                  </a:cubicBezTo>
                  <a:cubicBezTo>
                    <a:pt x="25106" y="4643"/>
                    <a:pt x="25126" y="4639"/>
                    <a:pt x="25143" y="4630"/>
                  </a:cubicBezTo>
                  <a:lnTo>
                    <a:pt x="25143" y="4630"/>
                  </a:lnTo>
                  <a:cubicBezTo>
                    <a:pt x="25111" y="4646"/>
                    <a:pt x="24860" y="4787"/>
                    <a:pt x="24798" y="4803"/>
                  </a:cubicBezTo>
                  <a:cubicBezTo>
                    <a:pt x="24798" y="4803"/>
                    <a:pt x="25143" y="4834"/>
                    <a:pt x="25487" y="4866"/>
                  </a:cubicBezTo>
                  <a:cubicBezTo>
                    <a:pt x="25848" y="4897"/>
                    <a:pt x="26193" y="4944"/>
                    <a:pt x="26193" y="4944"/>
                  </a:cubicBezTo>
                  <a:cubicBezTo>
                    <a:pt x="26000" y="5021"/>
                    <a:pt x="25892" y="5455"/>
                    <a:pt x="25609" y="5455"/>
                  </a:cubicBezTo>
                  <a:cubicBezTo>
                    <a:pt x="25547" y="5455"/>
                    <a:pt x="25476" y="5434"/>
                    <a:pt x="25393" y="5383"/>
                  </a:cubicBezTo>
                  <a:lnTo>
                    <a:pt x="25393" y="5383"/>
                  </a:lnTo>
                  <a:cubicBezTo>
                    <a:pt x="25472" y="5508"/>
                    <a:pt x="25581" y="5665"/>
                    <a:pt x="25848" y="5837"/>
                  </a:cubicBezTo>
                  <a:cubicBezTo>
                    <a:pt x="25806" y="5754"/>
                    <a:pt x="25889" y="5496"/>
                    <a:pt x="25985" y="5496"/>
                  </a:cubicBezTo>
                  <a:cubicBezTo>
                    <a:pt x="25996" y="5496"/>
                    <a:pt x="26008" y="5500"/>
                    <a:pt x="26020" y="5508"/>
                  </a:cubicBezTo>
                  <a:cubicBezTo>
                    <a:pt x="26098" y="5943"/>
                    <a:pt x="26099" y="5793"/>
                    <a:pt x="26267" y="6263"/>
                  </a:cubicBezTo>
                  <a:lnTo>
                    <a:pt x="26267" y="6263"/>
                  </a:lnTo>
                  <a:cubicBezTo>
                    <a:pt x="26243" y="6176"/>
                    <a:pt x="26377" y="6091"/>
                    <a:pt x="26516" y="6091"/>
                  </a:cubicBezTo>
                  <a:cubicBezTo>
                    <a:pt x="26593" y="6091"/>
                    <a:pt x="26672" y="6117"/>
                    <a:pt x="26726" y="6182"/>
                  </a:cubicBezTo>
                  <a:cubicBezTo>
                    <a:pt x="26667" y="6182"/>
                    <a:pt x="26510" y="6404"/>
                    <a:pt x="26427" y="6404"/>
                  </a:cubicBezTo>
                  <a:cubicBezTo>
                    <a:pt x="26425" y="6404"/>
                    <a:pt x="26423" y="6404"/>
                    <a:pt x="26421" y="6404"/>
                  </a:cubicBezTo>
                  <a:lnTo>
                    <a:pt x="26421" y="6404"/>
                  </a:lnTo>
                  <a:lnTo>
                    <a:pt x="27019" y="6564"/>
                  </a:lnTo>
                  <a:lnTo>
                    <a:pt x="27019" y="6564"/>
                  </a:lnTo>
                  <a:cubicBezTo>
                    <a:pt x="27017" y="6564"/>
                    <a:pt x="27014" y="6564"/>
                    <a:pt x="27011" y="6564"/>
                  </a:cubicBezTo>
                  <a:cubicBezTo>
                    <a:pt x="26898" y="6564"/>
                    <a:pt x="26835" y="6777"/>
                    <a:pt x="26835" y="6903"/>
                  </a:cubicBezTo>
                  <a:cubicBezTo>
                    <a:pt x="26835" y="6898"/>
                    <a:pt x="26837" y="6896"/>
                    <a:pt x="26841" y="6896"/>
                  </a:cubicBezTo>
                  <a:cubicBezTo>
                    <a:pt x="26859" y="6896"/>
                    <a:pt x="26926" y="6965"/>
                    <a:pt x="26992" y="7044"/>
                  </a:cubicBezTo>
                  <a:cubicBezTo>
                    <a:pt x="27086" y="7154"/>
                    <a:pt x="27165" y="7295"/>
                    <a:pt x="27212" y="7342"/>
                  </a:cubicBezTo>
                  <a:lnTo>
                    <a:pt x="27149" y="7107"/>
                  </a:lnTo>
                  <a:lnTo>
                    <a:pt x="27149" y="7107"/>
                  </a:lnTo>
                  <a:cubicBezTo>
                    <a:pt x="27306" y="7373"/>
                    <a:pt x="27494" y="7405"/>
                    <a:pt x="27666" y="7483"/>
                  </a:cubicBezTo>
                  <a:cubicBezTo>
                    <a:pt x="27854" y="7561"/>
                    <a:pt x="28058" y="7624"/>
                    <a:pt x="28168" y="7938"/>
                  </a:cubicBezTo>
                  <a:cubicBezTo>
                    <a:pt x="28149" y="7928"/>
                    <a:pt x="28120" y="7923"/>
                    <a:pt x="28086" y="7923"/>
                  </a:cubicBezTo>
                  <a:cubicBezTo>
                    <a:pt x="27944" y="7923"/>
                    <a:pt x="27713" y="8008"/>
                    <a:pt x="27776" y="8235"/>
                  </a:cubicBezTo>
                  <a:cubicBezTo>
                    <a:pt x="27901" y="8267"/>
                    <a:pt x="28136" y="8345"/>
                    <a:pt x="28403" y="8486"/>
                  </a:cubicBezTo>
                  <a:cubicBezTo>
                    <a:pt x="28544" y="8549"/>
                    <a:pt x="28669" y="8643"/>
                    <a:pt x="28779" y="8768"/>
                  </a:cubicBezTo>
                  <a:cubicBezTo>
                    <a:pt x="28889" y="8878"/>
                    <a:pt x="28998" y="9004"/>
                    <a:pt x="29061" y="9145"/>
                  </a:cubicBezTo>
                  <a:lnTo>
                    <a:pt x="28983" y="9270"/>
                  </a:lnTo>
                  <a:cubicBezTo>
                    <a:pt x="28983" y="9270"/>
                    <a:pt x="29030" y="9380"/>
                    <a:pt x="29093" y="9489"/>
                  </a:cubicBezTo>
                  <a:cubicBezTo>
                    <a:pt x="29133" y="9584"/>
                    <a:pt x="29162" y="9679"/>
                    <a:pt x="29179" y="9703"/>
                  </a:cubicBezTo>
                  <a:lnTo>
                    <a:pt x="29179" y="9703"/>
                  </a:lnTo>
                  <a:cubicBezTo>
                    <a:pt x="29022" y="9576"/>
                    <a:pt x="28775" y="9345"/>
                    <a:pt x="28528" y="9129"/>
                  </a:cubicBezTo>
                  <a:cubicBezTo>
                    <a:pt x="28262" y="8894"/>
                    <a:pt x="28011" y="8674"/>
                    <a:pt x="27839" y="8533"/>
                  </a:cubicBezTo>
                  <a:lnTo>
                    <a:pt x="27839" y="8533"/>
                  </a:lnTo>
                  <a:cubicBezTo>
                    <a:pt x="27839" y="8768"/>
                    <a:pt x="27760" y="8627"/>
                    <a:pt x="27854" y="8941"/>
                  </a:cubicBezTo>
                  <a:cubicBezTo>
                    <a:pt x="27842" y="8968"/>
                    <a:pt x="27828" y="8980"/>
                    <a:pt x="27813" y="8980"/>
                  </a:cubicBezTo>
                  <a:cubicBezTo>
                    <a:pt x="27751" y="8980"/>
                    <a:pt x="27673" y="8784"/>
                    <a:pt x="27635" y="8721"/>
                  </a:cubicBezTo>
                  <a:lnTo>
                    <a:pt x="27635" y="8721"/>
                  </a:lnTo>
                  <a:cubicBezTo>
                    <a:pt x="27635" y="8721"/>
                    <a:pt x="27650" y="8768"/>
                    <a:pt x="27666" y="8831"/>
                  </a:cubicBezTo>
                  <a:cubicBezTo>
                    <a:pt x="27682" y="8909"/>
                    <a:pt x="27697" y="9004"/>
                    <a:pt x="27713" y="9098"/>
                  </a:cubicBezTo>
                  <a:cubicBezTo>
                    <a:pt x="27729" y="9192"/>
                    <a:pt x="27745" y="9286"/>
                    <a:pt x="27760" y="9348"/>
                  </a:cubicBezTo>
                  <a:cubicBezTo>
                    <a:pt x="27760" y="9427"/>
                    <a:pt x="27776" y="9474"/>
                    <a:pt x="27776" y="9474"/>
                  </a:cubicBezTo>
                  <a:cubicBezTo>
                    <a:pt x="27786" y="9470"/>
                    <a:pt x="27795" y="9469"/>
                    <a:pt x="27805" y="9469"/>
                  </a:cubicBezTo>
                  <a:cubicBezTo>
                    <a:pt x="27886" y="9469"/>
                    <a:pt x="27956" y="9584"/>
                    <a:pt x="28027" y="9725"/>
                  </a:cubicBezTo>
                  <a:cubicBezTo>
                    <a:pt x="28086" y="9858"/>
                    <a:pt x="28146" y="9992"/>
                    <a:pt x="28218" y="9992"/>
                  </a:cubicBezTo>
                  <a:cubicBezTo>
                    <a:pt x="28222" y="9992"/>
                    <a:pt x="28226" y="9992"/>
                    <a:pt x="28230" y="9991"/>
                  </a:cubicBezTo>
                  <a:cubicBezTo>
                    <a:pt x="28230" y="9991"/>
                    <a:pt x="28152" y="9772"/>
                    <a:pt x="28058" y="9568"/>
                  </a:cubicBezTo>
                  <a:cubicBezTo>
                    <a:pt x="28011" y="9458"/>
                    <a:pt x="27964" y="9364"/>
                    <a:pt x="27933" y="9286"/>
                  </a:cubicBezTo>
                  <a:cubicBezTo>
                    <a:pt x="27901" y="9223"/>
                    <a:pt x="27870" y="9176"/>
                    <a:pt x="27870" y="9176"/>
                  </a:cubicBezTo>
                  <a:cubicBezTo>
                    <a:pt x="27888" y="9167"/>
                    <a:pt x="27908" y="9163"/>
                    <a:pt x="27931" y="9163"/>
                  </a:cubicBezTo>
                  <a:cubicBezTo>
                    <a:pt x="28029" y="9163"/>
                    <a:pt x="28166" y="9243"/>
                    <a:pt x="28293" y="9395"/>
                  </a:cubicBezTo>
                  <a:cubicBezTo>
                    <a:pt x="28356" y="9489"/>
                    <a:pt x="28434" y="9599"/>
                    <a:pt x="28497" y="9725"/>
                  </a:cubicBezTo>
                  <a:cubicBezTo>
                    <a:pt x="28544" y="9850"/>
                    <a:pt x="28575" y="10007"/>
                    <a:pt x="28591" y="10148"/>
                  </a:cubicBezTo>
                  <a:cubicBezTo>
                    <a:pt x="28574" y="10189"/>
                    <a:pt x="28540" y="10204"/>
                    <a:pt x="28497" y="10204"/>
                  </a:cubicBezTo>
                  <a:cubicBezTo>
                    <a:pt x="28385" y="10204"/>
                    <a:pt x="28215" y="10100"/>
                    <a:pt x="28160" y="10100"/>
                  </a:cubicBezTo>
                  <a:cubicBezTo>
                    <a:pt x="28157" y="10100"/>
                    <a:pt x="28154" y="10100"/>
                    <a:pt x="28152" y="10101"/>
                  </a:cubicBezTo>
                  <a:cubicBezTo>
                    <a:pt x="28246" y="10163"/>
                    <a:pt x="28340" y="10634"/>
                    <a:pt x="28293" y="10696"/>
                  </a:cubicBezTo>
                  <a:lnTo>
                    <a:pt x="28168" y="10461"/>
                  </a:lnTo>
                  <a:lnTo>
                    <a:pt x="28168" y="10461"/>
                  </a:lnTo>
                  <a:cubicBezTo>
                    <a:pt x="28105" y="10775"/>
                    <a:pt x="28481" y="10963"/>
                    <a:pt x="28293" y="11355"/>
                  </a:cubicBezTo>
                  <a:cubicBezTo>
                    <a:pt x="28277" y="11496"/>
                    <a:pt x="28011" y="11747"/>
                    <a:pt x="28136" y="11778"/>
                  </a:cubicBezTo>
                  <a:cubicBezTo>
                    <a:pt x="28277" y="11656"/>
                    <a:pt x="28590" y="11591"/>
                    <a:pt x="28856" y="11591"/>
                  </a:cubicBezTo>
                  <a:cubicBezTo>
                    <a:pt x="29037" y="11591"/>
                    <a:pt x="29195" y="11621"/>
                    <a:pt x="29265" y="11684"/>
                  </a:cubicBezTo>
                  <a:cubicBezTo>
                    <a:pt x="29249" y="11715"/>
                    <a:pt x="29202" y="11903"/>
                    <a:pt x="29124" y="12107"/>
                  </a:cubicBezTo>
                  <a:cubicBezTo>
                    <a:pt x="29045" y="12295"/>
                    <a:pt x="28936" y="12515"/>
                    <a:pt x="28873" y="12577"/>
                  </a:cubicBezTo>
                  <a:cubicBezTo>
                    <a:pt x="28841" y="12612"/>
                    <a:pt x="28809" y="12626"/>
                    <a:pt x="28777" y="12626"/>
                  </a:cubicBezTo>
                  <a:cubicBezTo>
                    <a:pt x="28635" y="12626"/>
                    <a:pt x="28500" y="12342"/>
                    <a:pt x="28366" y="12342"/>
                  </a:cubicBezTo>
                  <a:cubicBezTo>
                    <a:pt x="28342" y="12342"/>
                    <a:pt x="28317" y="12351"/>
                    <a:pt x="28293" y="12374"/>
                  </a:cubicBezTo>
                  <a:cubicBezTo>
                    <a:pt x="28356" y="12389"/>
                    <a:pt x="28403" y="12515"/>
                    <a:pt x="28434" y="12577"/>
                  </a:cubicBezTo>
                  <a:cubicBezTo>
                    <a:pt x="28413" y="12624"/>
                    <a:pt x="28387" y="12631"/>
                    <a:pt x="28362" y="12631"/>
                  </a:cubicBezTo>
                  <a:cubicBezTo>
                    <a:pt x="28351" y="12631"/>
                    <a:pt x="28340" y="12630"/>
                    <a:pt x="28330" y="12630"/>
                  </a:cubicBezTo>
                  <a:cubicBezTo>
                    <a:pt x="28292" y="12630"/>
                    <a:pt x="28262" y="12647"/>
                    <a:pt x="28262" y="12812"/>
                  </a:cubicBezTo>
                  <a:cubicBezTo>
                    <a:pt x="28406" y="12868"/>
                    <a:pt x="28291" y="13151"/>
                    <a:pt x="28306" y="13151"/>
                  </a:cubicBezTo>
                  <a:cubicBezTo>
                    <a:pt x="28312" y="13151"/>
                    <a:pt x="28341" y="13102"/>
                    <a:pt x="28419" y="12969"/>
                  </a:cubicBezTo>
                  <a:lnTo>
                    <a:pt x="28419" y="12969"/>
                  </a:lnTo>
                  <a:cubicBezTo>
                    <a:pt x="28434" y="13283"/>
                    <a:pt x="28309" y="13283"/>
                    <a:pt x="28262" y="13643"/>
                  </a:cubicBezTo>
                  <a:cubicBezTo>
                    <a:pt x="28274" y="13635"/>
                    <a:pt x="28286" y="13632"/>
                    <a:pt x="28299" y="13632"/>
                  </a:cubicBezTo>
                  <a:cubicBezTo>
                    <a:pt x="28443" y="13632"/>
                    <a:pt x="28651" y="14078"/>
                    <a:pt x="28622" y="14380"/>
                  </a:cubicBezTo>
                  <a:cubicBezTo>
                    <a:pt x="28611" y="14373"/>
                    <a:pt x="28598" y="14369"/>
                    <a:pt x="28583" y="14369"/>
                  </a:cubicBezTo>
                  <a:cubicBezTo>
                    <a:pt x="28535" y="14369"/>
                    <a:pt x="28474" y="14403"/>
                    <a:pt x="28450" y="14427"/>
                  </a:cubicBezTo>
                  <a:cubicBezTo>
                    <a:pt x="28356" y="14725"/>
                    <a:pt x="28262" y="14960"/>
                    <a:pt x="28152" y="15179"/>
                  </a:cubicBezTo>
                  <a:cubicBezTo>
                    <a:pt x="28042" y="15399"/>
                    <a:pt x="27964" y="15602"/>
                    <a:pt x="27839" y="15885"/>
                  </a:cubicBezTo>
                  <a:cubicBezTo>
                    <a:pt x="27790" y="15909"/>
                    <a:pt x="27676" y="16055"/>
                    <a:pt x="27612" y="16055"/>
                  </a:cubicBezTo>
                  <a:cubicBezTo>
                    <a:pt x="27594" y="16055"/>
                    <a:pt x="27579" y="16042"/>
                    <a:pt x="27572" y="16010"/>
                  </a:cubicBezTo>
                  <a:lnTo>
                    <a:pt x="27572" y="16010"/>
                  </a:lnTo>
                  <a:cubicBezTo>
                    <a:pt x="27572" y="16104"/>
                    <a:pt x="27603" y="16198"/>
                    <a:pt x="27541" y="16370"/>
                  </a:cubicBezTo>
                  <a:cubicBezTo>
                    <a:pt x="27491" y="16412"/>
                    <a:pt x="27462" y="16429"/>
                    <a:pt x="27446" y="16429"/>
                  </a:cubicBezTo>
                  <a:cubicBezTo>
                    <a:pt x="27380" y="16429"/>
                    <a:pt x="27561" y="16121"/>
                    <a:pt x="27452" y="16121"/>
                  </a:cubicBezTo>
                  <a:cubicBezTo>
                    <a:pt x="27433" y="16121"/>
                    <a:pt x="27406" y="16130"/>
                    <a:pt x="27368" y="16151"/>
                  </a:cubicBezTo>
                  <a:cubicBezTo>
                    <a:pt x="27478" y="16214"/>
                    <a:pt x="27353" y="16637"/>
                    <a:pt x="27290" y="16903"/>
                  </a:cubicBezTo>
                  <a:cubicBezTo>
                    <a:pt x="27384" y="16903"/>
                    <a:pt x="27462" y="16778"/>
                    <a:pt x="27525" y="16606"/>
                  </a:cubicBezTo>
                  <a:cubicBezTo>
                    <a:pt x="27572" y="16449"/>
                    <a:pt x="27588" y="16245"/>
                    <a:pt x="27603" y="16104"/>
                  </a:cubicBezTo>
                  <a:cubicBezTo>
                    <a:pt x="27839" y="16198"/>
                    <a:pt x="27933" y="16747"/>
                    <a:pt x="27729" y="17358"/>
                  </a:cubicBezTo>
                  <a:cubicBezTo>
                    <a:pt x="27655" y="17566"/>
                    <a:pt x="27599" y="17619"/>
                    <a:pt x="27558" y="17619"/>
                  </a:cubicBezTo>
                  <a:cubicBezTo>
                    <a:pt x="27516" y="17619"/>
                    <a:pt x="27491" y="17561"/>
                    <a:pt x="27482" y="17561"/>
                  </a:cubicBezTo>
                  <a:cubicBezTo>
                    <a:pt x="27479" y="17561"/>
                    <a:pt x="27478" y="17566"/>
                    <a:pt x="27478" y="17577"/>
                  </a:cubicBezTo>
                  <a:cubicBezTo>
                    <a:pt x="27227" y="17985"/>
                    <a:pt x="27227" y="18220"/>
                    <a:pt x="27212" y="18424"/>
                  </a:cubicBezTo>
                  <a:cubicBezTo>
                    <a:pt x="27196" y="18628"/>
                    <a:pt x="27180" y="18816"/>
                    <a:pt x="26882" y="19098"/>
                  </a:cubicBezTo>
                  <a:cubicBezTo>
                    <a:pt x="26823" y="19132"/>
                    <a:pt x="26776" y="19146"/>
                    <a:pt x="26738" y="19146"/>
                  </a:cubicBezTo>
                  <a:cubicBezTo>
                    <a:pt x="26585" y="19146"/>
                    <a:pt x="26575" y="18925"/>
                    <a:pt x="26475" y="18925"/>
                  </a:cubicBezTo>
                  <a:cubicBezTo>
                    <a:pt x="26647" y="18549"/>
                    <a:pt x="26898" y="18455"/>
                    <a:pt x="27024" y="18204"/>
                  </a:cubicBezTo>
                  <a:lnTo>
                    <a:pt x="27024" y="18204"/>
                  </a:lnTo>
                  <a:lnTo>
                    <a:pt x="26788" y="18471"/>
                  </a:lnTo>
                  <a:cubicBezTo>
                    <a:pt x="26804" y="18330"/>
                    <a:pt x="26914" y="18079"/>
                    <a:pt x="27024" y="17969"/>
                  </a:cubicBezTo>
                  <a:lnTo>
                    <a:pt x="27024" y="17969"/>
                  </a:lnTo>
                  <a:cubicBezTo>
                    <a:pt x="26898" y="18048"/>
                    <a:pt x="26694" y="18377"/>
                    <a:pt x="26444" y="18753"/>
                  </a:cubicBezTo>
                  <a:cubicBezTo>
                    <a:pt x="26193" y="19129"/>
                    <a:pt x="25895" y="19552"/>
                    <a:pt x="25628" y="19787"/>
                  </a:cubicBezTo>
                  <a:cubicBezTo>
                    <a:pt x="25586" y="19901"/>
                    <a:pt x="25505" y="20092"/>
                    <a:pt x="25583" y="20092"/>
                  </a:cubicBezTo>
                  <a:cubicBezTo>
                    <a:pt x="25591" y="20092"/>
                    <a:pt x="25601" y="20090"/>
                    <a:pt x="25613" y="20085"/>
                  </a:cubicBezTo>
                  <a:lnTo>
                    <a:pt x="25738" y="19897"/>
                  </a:lnTo>
                  <a:cubicBezTo>
                    <a:pt x="25757" y="19890"/>
                    <a:pt x="25772" y="19886"/>
                    <a:pt x="25784" y="19886"/>
                  </a:cubicBezTo>
                  <a:cubicBezTo>
                    <a:pt x="25896" y="19886"/>
                    <a:pt x="25702" y="20203"/>
                    <a:pt x="25764" y="20203"/>
                  </a:cubicBezTo>
                  <a:cubicBezTo>
                    <a:pt x="25776" y="20203"/>
                    <a:pt x="25797" y="20192"/>
                    <a:pt x="25832" y="20164"/>
                  </a:cubicBezTo>
                  <a:lnTo>
                    <a:pt x="25832" y="20164"/>
                  </a:lnTo>
                  <a:cubicBezTo>
                    <a:pt x="25707" y="20461"/>
                    <a:pt x="25597" y="20822"/>
                    <a:pt x="25221" y="21104"/>
                  </a:cubicBezTo>
                  <a:lnTo>
                    <a:pt x="25043" y="21045"/>
                  </a:lnTo>
                  <a:lnTo>
                    <a:pt x="25043" y="21045"/>
                  </a:lnTo>
                  <a:cubicBezTo>
                    <a:pt x="25045" y="21045"/>
                    <a:pt x="25046" y="21045"/>
                    <a:pt x="25048" y="21045"/>
                  </a:cubicBezTo>
                  <a:cubicBezTo>
                    <a:pt x="25113" y="21045"/>
                    <a:pt x="25296" y="20907"/>
                    <a:pt x="25353" y="20795"/>
                  </a:cubicBezTo>
                  <a:lnTo>
                    <a:pt x="25353" y="20795"/>
                  </a:lnTo>
                  <a:cubicBezTo>
                    <a:pt x="25306" y="20880"/>
                    <a:pt x="25148" y="20954"/>
                    <a:pt x="25017" y="21041"/>
                  </a:cubicBezTo>
                  <a:cubicBezTo>
                    <a:pt x="24860" y="21135"/>
                    <a:pt x="24735" y="21245"/>
                    <a:pt x="24735" y="21402"/>
                  </a:cubicBezTo>
                  <a:cubicBezTo>
                    <a:pt x="24735" y="21402"/>
                    <a:pt x="24813" y="21371"/>
                    <a:pt x="24892" y="21339"/>
                  </a:cubicBezTo>
                  <a:lnTo>
                    <a:pt x="25049" y="21277"/>
                  </a:lnTo>
                  <a:lnTo>
                    <a:pt x="25049" y="21277"/>
                  </a:lnTo>
                  <a:cubicBezTo>
                    <a:pt x="24892" y="21559"/>
                    <a:pt x="24735" y="21982"/>
                    <a:pt x="24375" y="22201"/>
                  </a:cubicBezTo>
                  <a:cubicBezTo>
                    <a:pt x="24395" y="22202"/>
                    <a:pt x="24412" y="22203"/>
                    <a:pt x="24428" y="22203"/>
                  </a:cubicBezTo>
                  <a:cubicBezTo>
                    <a:pt x="24613" y="22203"/>
                    <a:pt x="24465" y="22121"/>
                    <a:pt x="24798" y="22092"/>
                  </a:cubicBezTo>
                  <a:cubicBezTo>
                    <a:pt x="24457" y="22077"/>
                    <a:pt x="25449" y="21458"/>
                    <a:pt x="25145" y="21458"/>
                  </a:cubicBezTo>
                  <a:cubicBezTo>
                    <a:pt x="25140" y="21458"/>
                    <a:pt x="25136" y="21459"/>
                    <a:pt x="25131" y="21459"/>
                  </a:cubicBezTo>
                  <a:lnTo>
                    <a:pt x="25131" y="21459"/>
                  </a:lnTo>
                  <a:cubicBezTo>
                    <a:pt x="25463" y="21410"/>
                    <a:pt x="25538" y="21175"/>
                    <a:pt x="25926" y="21026"/>
                  </a:cubicBezTo>
                  <a:cubicBezTo>
                    <a:pt x="25879" y="20994"/>
                    <a:pt x="25754" y="21057"/>
                    <a:pt x="25989" y="20806"/>
                  </a:cubicBezTo>
                  <a:cubicBezTo>
                    <a:pt x="25989" y="20791"/>
                    <a:pt x="26005" y="20744"/>
                    <a:pt x="26005" y="20728"/>
                  </a:cubicBezTo>
                  <a:cubicBezTo>
                    <a:pt x="26005" y="20712"/>
                    <a:pt x="26020" y="20712"/>
                    <a:pt x="26020" y="20712"/>
                  </a:cubicBezTo>
                  <a:lnTo>
                    <a:pt x="26005" y="20712"/>
                  </a:lnTo>
                  <a:cubicBezTo>
                    <a:pt x="25926" y="20759"/>
                    <a:pt x="25864" y="20791"/>
                    <a:pt x="25817" y="20791"/>
                  </a:cubicBezTo>
                  <a:cubicBezTo>
                    <a:pt x="25817" y="20571"/>
                    <a:pt x="26161" y="20164"/>
                    <a:pt x="26208" y="19976"/>
                  </a:cubicBezTo>
                  <a:cubicBezTo>
                    <a:pt x="26240" y="19944"/>
                    <a:pt x="26258" y="19932"/>
                    <a:pt x="26267" y="19932"/>
                  </a:cubicBezTo>
                  <a:cubicBezTo>
                    <a:pt x="26295" y="19932"/>
                    <a:pt x="26247" y="20044"/>
                    <a:pt x="26295" y="20044"/>
                  </a:cubicBezTo>
                  <a:cubicBezTo>
                    <a:pt x="26301" y="20044"/>
                    <a:pt x="26309" y="20042"/>
                    <a:pt x="26318" y="20038"/>
                  </a:cubicBezTo>
                  <a:lnTo>
                    <a:pt x="26397" y="19756"/>
                  </a:lnTo>
                  <a:cubicBezTo>
                    <a:pt x="26407" y="19761"/>
                    <a:pt x="26419" y="19764"/>
                    <a:pt x="26433" y="19764"/>
                  </a:cubicBezTo>
                  <a:cubicBezTo>
                    <a:pt x="26518" y="19764"/>
                    <a:pt x="26650" y="19672"/>
                    <a:pt x="26709" y="19672"/>
                  </a:cubicBezTo>
                  <a:cubicBezTo>
                    <a:pt x="26752" y="19672"/>
                    <a:pt x="26757" y="19719"/>
                    <a:pt x="26679" y="19882"/>
                  </a:cubicBezTo>
                  <a:lnTo>
                    <a:pt x="26929" y="19537"/>
                  </a:lnTo>
                  <a:cubicBezTo>
                    <a:pt x="27133" y="19380"/>
                    <a:pt x="27337" y="19098"/>
                    <a:pt x="27400" y="18894"/>
                  </a:cubicBezTo>
                  <a:cubicBezTo>
                    <a:pt x="27510" y="18771"/>
                    <a:pt x="27534" y="18534"/>
                    <a:pt x="27539" y="18534"/>
                  </a:cubicBezTo>
                  <a:cubicBezTo>
                    <a:pt x="27541" y="18534"/>
                    <a:pt x="27541" y="18552"/>
                    <a:pt x="27541" y="18596"/>
                  </a:cubicBezTo>
                  <a:cubicBezTo>
                    <a:pt x="27541" y="18596"/>
                    <a:pt x="27603" y="18439"/>
                    <a:pt x="27666" y="18283"/>
                  </a:cubicBezTo>
                  <a:lnTo>
                    <a:pt x="27792" y="17969"/>
                  </a:lnTo>
                  <a:lnTo>
                    <a:pt x="27823" y="17985"/>
                  </a:lnTo>
                  <a:cubicBezTo>
                    <a:pt x="27980" y="17703"/>
                    <a:pt x="28089" y="17374"/>
                    <a:pt x="28215" y="17060"/>
                  </a:cubicBezTo>
                  <a:cubicBezTo>
                    <a:pt x="28340" y="16731"/>
                    <a:pt x="28466" y="16402"/>
                    <a:pt x="28732" y="16088"/>
                  </a:cubicBezTo>
                  <a:cubicBezTo>
                    <a:pt x="28779" y="15869"/>
                    <a:pt x="28810" y="15649"/>
                    <a:pt x="28967" y="15305"/>
                  </a:cubicBezTo>
                  <a:lnTo>
                    <a:pt x="29108" y="15273"/>
                  </a:lnTo>
                  <a:cubicBezTo>
                    <a:pt x="29155" y="14991"/>
                    <a:pt x="29453" y="14474"/>
                    <a:pt x="29359" y="14317"/>
                  </a:cubicBezTo>
                  <a:cubicBezTo>
                    <a:pt x="29563" y="14207"/>
                    <a:pt x="29641" y="13863"/>
                    <a:pt x="29704" y="13486"/>
                  </a:cubicBezTo>
                  <a:cubicBezTo>
                    <a:pt x="29735" y="13298"/>
                    <a:pt x="29735" y="13095"/>
                    <a:pt x="29735" y="12906"/>
                  </a:cubicBezTo>
                  <a:cubicBezTo>
                    <a:pt x="29751" y="12734"/>
                    <a:pt x="29767" y="12562"/>
                    <a:pt x="29798" y="12436"/>
                  </a:cubicBezTo>
                  <a:lnTo>
                    <a:pt x="29641" y="12405"/>
                  </a:lnTo>
                  <a:cubicBezTo>
                    <a:pt x="29688" y="12060"/>
                    <a:pt x="29625" y="11715"/>
                    <a:pt x="29578" y="11292"/>
                  </a:cubicBezTo>
                  <a:lnTo>
                    <a:pt x="29453" y="11323"/>
                  </a:lnTo>
                  <a:cubicBezTo>
                    <a:pt x="29406" y="11135"/>
                    <a:pt x="29390" y="10900"/>
                    <a:pt x="29422" y="10634"/>
                  </a:cubicBezTo>
                  <a:cubicBezTo>
                    <a:pt x="29437" y="10367"/>
                    <a:pt x="29469" y="10069"/>
                    <a:pt x="29406" y="9787"/>
                  </a:cubicBezTo>
                  <a:lnTo>
                    <a:pt x="29406" y="9787"/>
                  </a:lnTo>
                  <a:cubicBezTo>
                    <a:pt x="29469" y="9819"/>
                    <a:pt x="29469" y="9960"/>
                    <a:pt x="29453" y="10069"/>
                  </a:cubicBezTo>
                  <a:cubicBezTo>
                    <a:pt x="29516" y="9881"/>
                    <a:pt x="29516" y="9709"/>
                    <a:pt x="29484" y="9521"/>
                  </a:cubicBezTo>
                  <a:cubicBezTo>
                    <a:pt x="29437" y="9348"/>
                    <a:pt x="29375" y="9160"/>
                    <a:pt x="29312" y="8988"/>
                  </a:cubicBezTo>
                  <a:cubicBezTo>
                    <a:pt x="29234" y="8815"/>
                    <a:pt x="29155" y="8643"/>
                    <a:pt x="29093" y="8486"/>
                  </a:cubicBezTo>
                  <a:cubicBezTo>
                    <a:pt x="29030" y="8314"/>
                    <a:pt x="28983" y="8157"/>
                    <a:pt x="28983" y="7969"/>
                  </a:cubicBezTo>
                  <a:cubicBezTo>
                    <a:pt x="28889" y="7828"/>
                    <a:pt x="28842" y="7718"/>
                    <a:pt x="28826" y="7609"/>
                  </a:cubicBezTo>
                  <a:lnTo>
                    <a:pt x="28826" y="7609"/>
                  </a:lnTo>
                  <a:cubicBezTo>
                    <a:pt x="28842" y="7609"/>
                    <a:pt x="28842" y="7624"/>
                    <a:pt x="28857" y="7640"/>
                  </a:cubicBezTo>
                  <a:cubicBezTo>
                    <a:pt x="28842" y="7624"/>
                    <a:pt x="28842" y="7593"/>
                    <a:pt x="28826" y="7577"/>
                  </a:cubicBezTo>
                  <a:cubicBezTo>
                    <a:pt x="28810" y="7499"/>
                    <a:pt x="28810" y="7420"/>
                    <a:pt x="28795" y="7326"/>
                  </a:cubicBezTo>
                  <a:lnTo>
                    <a:pt x="28795" y="7326"/>
                  </a:lnTo>
                  <a:cubicBezTo>
                    <a:pt x="28795" y="7405"/>
                    <a:pt x="28795" y="7483"/>
                    <a:pt x="28810" y="7546"/>
                  </a:cubicBezTo>
                  <a:cubicBezTo>
                    <a:pt x="28779" y="7483"/>
                    <a:pt x="28748" y="7405"/>
                    <a:pt x="28701" y="7326"/>
                  </a:cubicBezTo>
                  <a:cubicBezTo>
                    <a:pt x="28654" y="7264"/>
                    <a:pt x="28591" y="7170"/>
                    <a:pt x="28528" y="7107"/>
                  </a:cubicBezTo>
                  <a:lnTo>
                    <a:pt x="28607" y="6950"/>
                  </a:lnTo>
                  <a:cubicBezTo>
                    <a:pt x="28607" y="6950"/>
                    <a:pt x="28591" y="6935"/>
                    <a:pt x="28591" y="6919"/>
                  </a:cubicBezTo>
                  <a:cubicBezTo>
                    <a:pt x="28572" y="6838"/>
                    <a:pt x="28546" y="6807"/>
                    <a:pt x="28519" y="6807"/>
                  </a:cubicBezTo>
                  <a:cubicBezTo>
                    <a:pt x="28477" y="6807"/>
                    <a:pt x="28431" y="6881"/>
                    <a:pt x="28403" y="6966"/>
                  </a:cubicBezTo>
                  <a:cubicBezTo>
                    <a:pt x="28340" y="6887"/>
                    <a:pt x="28277" y="6840"/>
                    <a:pt x="28199" y="6809"/>
                  </a:cubicBezTo>
                  <a:cubicBezTo>
                    <a:pt x="28293" y="6543"/>
                    <a:pt x="27854" y="6449"/>
                    <a:pt x="27901" y="6135"/>
                  </a:cubicBezTo>
                  <a:cubicBezTo>
                    <a:pt x="27807" y="6135"/>
                    <a:pt x="27619" y="5947"/>
                    <a:pt x="27447" y="5837"/>
                  </a:cubicBezTo>
                  <a:cubicBezTo>
                    <a:pt x="27309" y="5737"/>
                    <a:pt x="27161" y="5647"/>
                    <a:pt x="27043" y="5647"/>
                  </a:cubicBezTo>
                  <a:cubicBezTo>
                    <a:pt x="27036" y="5647"/>
                    <a:pt x="27029" y="5647"/>
                    <a:pt x="27022" y="5648"/>
                  </a:cubicBezTo>
                  <a:lnTo>
                    <a:pt x="27022" y="5648"/>
                  </a:lnTo>
                  <a:cubicBezTo>
                    <a:pt x="26913" y="5491"/>
                    <a:pt x="26803" y="5335"/>
                    <a:pt x="26632" y="5257"/>
                  </a:cubicBezTo>
                  <a:lnTo>
                    <a:pt x="26710" y="5069"/>
                  </a:lnTo>
                  <a:lnTo>
                    <a:pt x="26240" y="4960"/>
                  </a:lnTo>
                  <a:cubicBezTo>
                    <a:pt x="26164" y="4746"/>
                    <a:pt x="26129" y="4623"/>
                    <a:pt x="26264" y="4623"/>
                  </a:cubicBezTo>
                  <a:cubicBezTo>
                    <a:pt x="26297" y="4623"/>
                    <a:pt x="26341" y="4631"/>
                    <a:pt x="26397" y="4646"/>
                  </a:cubicBezTo>
                  <a:cubicBezTo>
                    <a:pt x="25801" y="4380"/>
                    <a:pt x="25973" y="4364"/>
                    <a:pt x="25440" y="4160"/>
                  </a:cubicBezTo>
                  <a:lnTo>
                    <a:pt x="25550" y="4082"/>
                  </a:lnTo>
                  <a:cubicBezTo>
                    <a:pt x="25409" y="3956"/>
                    <a:pt x="25080" y="3862"/>
                    <a:pt x="25064" y="3721"/>
                  </a:cubicBezTo>
                  <a:cubicBezTo>
                    <a:pt x="25033" y="3596"/>
                    <a:pt x="24923" y="3455"/>
                    <a:pt x="24766" y="3282"/>
                  </a:cubicBezTo>
                  <a:cubicBezTo>
                    <a:pt x="24594" y="3126"/>
                    <a:pt x="24359" y="2922"/>
                    <a:pt x="24124" y="2734"/>
                  </a:cubicBezTo>
                  <a:cubicBezTo>
                    <a:pt x="23622" y="2373"/>
                    <a:pt x="23027" y="2013"/>
                    <a:pt x="22619" y="1652"/>
                  </a:cubicBezTo>
                  <a:cubicBezTo>
                    <a:pt x="22619" y="1738"/>
                    <a:pt x="22605" y="1771"/>
                    <a:pt x="22580" y="1771"/>
                  </a:cubicBezTo>
                  <a:cubicBezTo>
                    <a:pt x="22545" y="1771"/>
                    <a:pt x="22488" y="1709"/>
                    <a:pt x="22415" y="1637"/>
                  </a:cubicBezTo>
                  <a:cubicBezTo>
                    <a:pt x="22320" y="1541"/>
                    <a:pt x="22206" y="1427"/>
                    <a:pt x="22122" y="1427"/>
                  </a:cubicBezTo>
                  <a:cubicBezTo>
                    <a:pt x="22096" y="1427"/>
                    <a:pt x="22073" y="1438"/>
                    <a:pt x="22055" y="1464"/>
                  </a:cubicBezTo>
                  <a:cubicBezTo>
                    <a:pt x="22040" y="1376"/>
                    <a:pt x="21916" y="1275"/>
                    <a:pt x="22066" y="1275"/>
                  </a:cubicBezTo>
                  <a:cubicBezTo>
                    <a:pt x="22077" y="1275"/>
                    <a:pt x="22089" y="1275"/>
                    <a:pt x="22102" y="1276"/>
                  </a:cubicBezTo>
                  <a:cubicBezTo>
                    <a:pt x="21961" y="1229"/>
                    <a:pt x="21835" y="1182"/>
                    <a:pt x="21726" y="1119"/>
                  </a:cubicBezTo>
                  <a:cubicBezTo>
                    <a:pt x="21616" y="1072"/>
                    <a:pt x="21522" y="1041"/>
                    <a:pt x="21428" y="994"/>
                  </a:cubicBezTo>
                  <a:cubicBezTo>
                    <a:pt x="21306" y="933"/>
                    <a:pt x="21185" y="899"/>
                    <a:pt x="21055" y="899"/>
                  </a:cubicBezTo>
                  <a:cubicBezTo>
                    <a:pt x="20984" y="899"/>
                    <a:pt x="20910" y="909"/>
                    <a:pt x="20832" y="931"/>
                  </a:cubicBezTo>
                  <a:cubicBezTo>
                    <a:pt x="20785" y="837"/>
                    <a:pt x="20989" y="837"/>
                    <a:pt x="20942" y="775"/>
                  </a:cubicBezTo>
                  <a:lnTo>
                    <a:pt x="20942" y="775"/>
                  </a:lnTo>
                  <a:cubicBezTo>
                    <a:pt x="20911" y="775"/>
                    <a:pt x="20860" y="782"/>
                    <a:pt x="20811" y="782"/>
                  </a:cubicBezTo>
                  <a:cubicBezTo>
                    <a:pt x="20762" y="782"/>
                    <a:pt x="20715" y="775"/>
                    <a:pt x="20691" y="743"/>
                  </a:cubicBezTo>
                  <a:cubicBezTo>
                    <a:pt x="20644" y="680"/>
                    <a:pt x="20785" y="696"/>
                    <a:pt x="20895" y="680"/>
                  </a:cubicBezTo>
                  <a:cubicBezTo>
                    <a:pt x="20786" y="658"/>
                    <a:pt x="20694" y="648"/>
                    <a:pt x="20615" y="648"/>
                  </a:cubicBezTo>
                  <a:cubicBezTo>
                    <a:pt x="20250" y="648"/>
                    <a:pt x="20173" y="861"/>
                    <a:pt x="20095" y="1041"/>
                  </a:cubicBezTo>
                  <a:cubicBezTo>
                    <a:pt x="19959" y="961"/>
                    <a:pt x="19855" y="921"/>
                    <a:pt x="19755" y="921"/>
                  </a:cubicBezTo>
                  <a:cubicBezTo>
                    <a:pt x="19659" y="921"/>
                    <a:pt x="19567" y="957"/>
                    <a:pt x="19453" y="1025"/>
                  </a:cubicBezTo>
                  <a:cubicBezTo>
                    <a:pt x="19374" y="931"/>
                    <a:pt x="19202" y="837"/>
                    <a:pt x="19563" y="837"/>
                  </a:cubicBezTo>
                  <a:cubicBezTo>
                    <a:pt x="19468" y="822"/>
                    <a:pt x="19155" y="775"/>
                    <a:pt x="18889" y="743"/>
                  </a:cubicBezTo>
                  <a:cubicBezTo>
                    <a:pt x="18791" y="732"/>
                    <a:pt x="18696" y="724"/>
                    <a:pt x="18613" y="724"/>
                  </a:cubicBezTo>
                  <a:cubicBezTo>
                    <a:pt x="18470" y="724"/>
                    <a:pt x="18366" y="746"/>
                    <a:pt x="18356" y="806"/>
                  </a:cubicBezTo>
                  <a:cubicBezTo>
                    <a:pt x="18324" y="782"/>
                    <a:pt x="18258" y="775"/>
                    <a:pt x="18193" y="775"/>
                  </a:cubicBezTo>
                  <a:cubicBezTo>
                    <a:pt x="18128" y="775"/>
                    <a:pt x="18066" y="782"/>
                    <a:pt x="18042" y="790"/>
                  </a:cubicBezTo>
                  <a:cubicBezTo>
                    <a:pt x="17603" y="743"/>
                    <a:pt x="17572" y="712"/>
                    <a:pt x="17149" y="696"/>
                  </a:cubicBezTo>
                  <a:lnTo>
                    <a:pt x="17149" y="696"/>
                  </a:lnTo>
                  <a:lnTo>
                    <a:pt x="17258" y="727"/>
                  </a:lnTo>
                  <a:cubicBezTo>
                    <a:pt x="17193" y="804"/>
                    <a:pt x="17129" y="829"/>
                    <a:pt x="17059" y="829"/>
                  </a:cubicBezTo>
                  <a:cubicBezTo>
                    <a:pt x="16928" y="829"/>
                    <a:pt x="16777" y="743"/>
                    <a:pt x="16553" y="743"/>
                  </a:cubicBezTo>
                  <a:lnTo>
                    <a:pt x="16569" y="712"/>
                  </a:lnTo>
                  <a:cubicBezTo>
                    <a:pt x="16297" y="623"/>
                    <a:pt x="16175" y="603"/>
                    <a:pt x="16095" y="603"/>
                  </a:cubicBezTo>
                  <a:cubicBezTo>
                    <a:pt x="16030" y="603"/>
                    <a:pt x="15995" y="617"/>
                    <a:pt x="15929" y="617"/>
                  </a:cubicBezTo>
                  <a:cubicBezTo>
                    <a:pt x="15850" y="617"/>
                    <a:pt x="15727" y="597"/>
                    <a:pt x="15456" y="508"/>
                  </a:cubicBezTo>
                  <a:lnTo>
                    <a:pt x="15456" y="508"/>
                  </a:lnTo>
                  <a:lnTo>
                    <a:pt x="15487" y="649"/>
                  </a:lnTo>
                  <a:cubicBezTo>
                    <a:pt x="15466" y="719"/>
                    <a:pt x="15421" y="745"/>
                    <a:pt x="15359" y="745"/>
                  </a:cubicBezTo>
                  <a:cubicBezTo>
                    <a:pt x="15166" y="745"/>
                    <a:pt x="14807" y="494"/>
                    <a:pt x="14473" y="494"/>
                  </a:cubicBezTo>
                  <a:cubicBezTo>
                    <a:pt x="14429" y="494"/>
                    <a:pt x="14386" y="498"/>
                    <a:pt x="14343" y="508"/>
                  </a:cubicBezTo>
                  <a:lnTo>
                    <a:pt x="14515" y="586"/>
                  </a:lnTo>
                  <a:cubicBezTo>
                    <a:pt x="14492" y="597"/>
                    <a:pt x="14467" y="601"/>
                    <a:pt x="14441" y="601"/>
                  </a:cubicBezTo>
                  <a:cubicBezTo>
                    <a:pt x="14185" y="601"/>
                    <a:pt x="13801" y="159"/>
                    <a:pt x="13559" y="116"/>
                  </a:cubicBezTo>
                  <a:cubicBezTo>
                    <a:pt x="13497" y="85"/>
                    <a:pt x="13638" y="69"/>
                    <a:pt x="13716" y="53"/>
                  </a:cubicBezTo>
                  <a:cubicBezTo>
                    <a:pt x="13583" y="16"/>
                    <a:pt x="13499" y="1"/>
                    <a:pt x="13447" y="1"/>
                  </a:cubicBezTo>
                  <a:cubicBezTo>
                    <a:pt x="13235" y="1"/>
                    <a:pt x="13539" y="251"/>
                    <a:pt x="13136" y="289"/>
                  </a:cubicBezTo>
                  <a:cubicBezTo>
                    <a:pt x="13042" y="179"/>
                    <a:pt x="13246" y="22"/>
                    <a:pt x="12901" y="6"/>
                  </a:cubicBezTo>
                  <a:cubicBezTo>
                    <a:pt x="12890" y="2"/>
                    <a:pt x="12877" y="0"/>
                    <a:pt x="12861" y="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5090;p55"/>
            <p:cNvSpPr/>
            <p:nvPr/>
          </p:nvSpPr>
          <p:spPr>
            <a:xfrm>
              <a:off x="5038939" y="1315750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16"/>
                    <a:pt x="0" y="47"/>
                    <a:pt x="78" y="79"/>
                  </a:cubicBezTo>
                  <a:cubicBezTo>
                    <a:pt x="47" y="63"/>
                    <a:pt x="47" y="32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5091;p55"/>
            <p:cNvSpPr/>
            <p:nvPr/>
          </p:nvSpPr>
          <p:spPr>
            <a:xfrm>
              <a:off x="4729920" y="1377903"/>
              <a:ext cx="377" cy="1063"/>
            </a:xfrm>
            <a:custGeom>
              <a:avLst/>
              <a:gdLst/>
              <a:ahLst/>
              <a:cxnLst/>
              <a:rect l="l" t="t" r="r" b="b"/>
              <a:pathLst>
                <a:path w="17" h="48" extrusionOk="0">
                  <a:moveTo>
                    <a:pt x="17" y="0"/>
                  </a:moveTo>
                  <a:lnTo>
                    <a:pt x="1" y="16"/>
                  </a:lnTo>
                  <a:cubicBezTo>
                    <a:pt x="1" y="31"/>
                    <a:pt x="1" y="31"/>
                    <a:pt x="17" y="4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5092;p55"/>
            <p:cNvSpPr/>
            <p:nvPr/>
          </p:nvSpPr>
          <p:spPr>
            <a:xfrm>
              <a:off x="5167389" y="1753197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236" y="1"/>
                  </a:lnTo>
                  <a:cubicBezTo>
                    <a:pt x="142" y="111"/>
                    <a:pt x="79" y="126"/>
                    <a:pt x="1" y="158"/>
                  </a:cubicBezTo>
                  <a:cubicBezTo>
                    <a:pt x="30" y="187"/>
                    <a:pt x="102" y="175"/>
                    <a:pt x="57" y="239"/>
                  </a:cubicBezTo>
                  <a:lnTo>
                    <a:pt x="57" y="239"/>
                  </a:lnTo>
                  <a:cubicBezTo>
                    <a:pt x="73" y="218"/>
                    <a:pt x="107" y="172"/>
                    <a:pt x="142" y="126"/>
                  </a:cubicBezTo>
                  <a:cubicBezTo>
                    <a:pt x="189" y="64"/>
                    <a:pt x="236" y="1"/>
                    <a:pt x="236" y="1"/>
                  </a:cubicBezTo>
                  <a:close/>
                  <a:moveTo>
                    <a:pt x="57" y="239"/>
                  </a:moveTo>
                  <a:cubicBezTo>
                    <a:pt x="51" y="247"/>
                    <a:pt x="48" y="252"/>
                    <a:pt x="48" y="252"/>
                  </a:cubicBezTo>
                  <a:cubicBezTo>
                    <a:pt x="51" y="247"/>
                    <a:pt x="54" y="243"/>
                    <a:pt x="57" y="239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5093;p55"/>
            <p:cNvSpPr/>
            <p:nvPr/>
          </p:nvSpPr>
          <p:spPr>
            <a:xfrm>
              <a:off x="5106631" y="1778315"/>
              <a:ext cx="5338" cy="3389"/>
            </a:xfrm>
            <a:custGeom>
              <a:avLst/>
              <a:gdLst/>
              <a:ahLst/>
              <a:cxnLst/>
              <a:rect l="l" t="t" r="r" b="b"/>
              <a:pathLst>
                <a:path w="241" h="153" extrusionOk="0">
                  <a:moveTo>
                    <a:pt x="193" y="0"/>
                  </a:moveTo>
                  <a:cubicBezTo>
                    <a:pt x="178" y="0"/>
                    <a:pt x="152" y="8"/>
                    <a:pt x="110" y="27"/>
                  </a:cubicBezTo>
                  <a:cubicBezTo>
                    <a:pt x="79" y="58"/>
                    <a:pt x="32" y="74"/>
                    <a:pt x="1" y="105"/>
                  </a:cubicBezTo>
                  <a:lnTo>
                    <a:pt x="48" y="152"/>
                  </a:lnTo>
                  <a:cubicBezTo>
                    <a:pt x="167" y="81"/>
                    <a:pt x="241" y="0"/>
                    <a:pt x="19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5094;p55"/>
            <p:cNvSpPr/>
            <p:nvPr/>
          </p:nvSpPr>
          <p:spPr>
            <a:xfrm>
              <a:off x="5148296" y="1754858"/>
              <a:ext cx="8018" cy="6822"/>
            </a:xfrm>
            <a:custGeom>
              <a:avLst/>
              <a:gdLst/>
              <a:ahLst/>
              <a:cxnLst/>
              <a:rect l="l" t="t" r="r" b="b"/>
              <a:pathLst>
                <a:path w="362" h="308" extrusionOk="0">
                  <a:moveTo>
                    <a:pt x="20" y="249"/>
                  </a:moveTo>
                  <a:lnTo>
                    <a:pt x="20" y="249"/>
                  </a:lnTo>
                  <a:cubicBezTo>
                    <a:pt x="9" y="256"/>
                    <a:pt x="1" y="259"/>
                    <a:pt x="1" y="271"/>
                  </a:cubicBezTo>
                  <a:cubicBezTo>
                    <a:pt x="7" y="264"/>
                    <a:pt x="13" y="256"/>
                    <a:pt x="20" y="249"/>
                  </a:cubicBezTo>
                  <a:close/>
                  <a:moveTo>
                    <a:pt x="304" y="0"/>
                  </a:moveTo>
                  <a:cubicBezTo>
                    <a:pt x="218" y="0"/>
                    <a:pt x="128" y="126"/>
                    <a:pt x="20" y="249"/>
                  </a:cubicBezTo>
                  <a:lnTo>
                    <a:pt x="20" y="249"/>
                  </a:lnTo>
                  <a:cubicBezTo>
                    <a:pt x="24" y="247"/>
                    <a:pt x="28" y="244"/>
                    <a:pt x="32" y="239"/>
                  </a:cubicBezTo>
                  <a:cubicBezTo>
                    <a:pt x="49" y="287"/>
                    <a:pt x="72" y="307"/>
                    <a:pt x="100" y="307"/>
                  </a:cubicBezTo>
                  <a:cubicBezTo>
                    <a:pt x="171" y="307"/>
                    <a:pt x="270" y="168"/>
                    <a:pt x="361" y="20"/>
                  </a:cubicBezTo>
                  <a:cubicBezTo>
                    <a:pt x="342" y="7"/>
                    <a:pt x="323" y="0"/>
                    <a:pt x="30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5095;p55"/>
            <p:cNvSpPr/>
            <p:nvPr/>
          </p:nvSpPr>
          <p:spPr>
            <a:xfrm>
              <a:off x="5144131" y="1761547"/>
              <a:ext cx="3500" cy="3389"/>
            </a:xfrm>
            <a:custGeom>
              <a:avLst/>
              <a:gdLst/>
              <a:ahLst/>
              <a:cxnLst/>
              <a:rect l="l" t="t" r="r" b="b"/>
              <a:pathLst>
                <a:path w="158" h="153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10" y="47"/>
                    <a:pt x="47" y="94"/>
                    <a:pt x="0" y="126"/>
                  </a:cubicBezTo>
                  <a:cubicBezTo>
                    <a:pt x="4" y="144"/>
                    <a:pt x="10" y="152"/>
                    <a:pt x="17" y="152"/>
                  </a:cubicBezTo>
                  <a:cubicBezTo>
                    <a:pt x="41" y="152"/>
                    <a:pt x="86" y="72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5096;p55"/>
            <p:cNvSpPr/>
            <p:nvPr/>
          </p:nvSpPr>
          <p:spPr>
            <a:xfrm>
              <a:off x="5147254" y="1748700"/>
              <a:ext cx="3832" cy="3832"/>
            </a:xfrm>
            <a:custGeom>
              <a:avLst/>
              <a:gdLst/>
              <a:ahLst/>
              <a:cxnLst/>
              <a:rect l="l" t="t" r="r" b="b"/>
              <a:pathLst>
                <a:path w="173" h="173" extrusionOk="0">
                  <a:moveTo>
                    <a:pt x="173" y="0"/>
                  </a:moveTo>
                  <a:lnTo>
                    <a:pt x="0" y="110"/>
                  </a:lnTo>
                  <a:lnTo>
                    <a:pt x="157" y="17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5097;p55"/>
            <p:cNvSpPr/>
            <p:nvPr/>
          </p:nvSpPr>
          <p:spPr>
            <a:xfrm>
              <a:off x="5168430" y="1726483"/>
              <a:ext cx="6977" cy="7310"/>
            </a:xfrm>
            <a:custGeom>
              <a:avLst/>
              <a:gdLst/>
              <a:ahLst/>
              <a:cxnLst/>
              <a:rect l="l" t="t" r="r" b="b"/>
              <a:pathLst>
                <a:path w="315" h="330" extrusionOk="0">
                  <a:moveTo>
                    <a:pt x="267" y="0"/>
                  </a:moveTo>
                  <a:lnTo>
                    <a:pt x="267" y="0"/>
                  </a:lnTo>
                  <a:cubicBezTo>
                    <a:pt x="267" y="0"/>
                    <a:pt x="220" y="63"/>
                    <a:pt x="157" y="125"/>
                  </a:cubicBezTo>
                  <a:lnTo>
                    <a:pt x="16" y="235"/>
                  </a:lnTo>
                  <a:cubicBezTo>
                    <a:pt x="48" y="251"/>
                    <a:pt x="32" y="282"/>
                    <a:pt x="1" y="329"/>
                  </a:cubicBezTo>
                  <a:cubicBezTo>
                    <a:pt x="142" y="188"/>
                    <a:pt x="314" y="31"/>
                    <a:pt x="26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5098;p55"/>
            <p:cNvSpPr/>
            <p:nvPr/>
          </p:nvSpPr>
          <p:spPr>
            <a:xfrm>
              <a:off x="5164953" y="1733771"/>
              <a:ext cx="3500" cy="4873"/>
            </a:xfrm>
            <a:custGeom>
              <a:avLst/>
              <a:gdLst/>
              <a:ahLst/>
              <a:cxnLst/>
              <a:rect l="l" t="t" r="r" b="b"/>
              <a:pathLst>
                <a:path w="158" h="220" extrusionOk="0">
                  <a:moveTo>
                    <a:pt x="158" y="0"/>
                  </a:moveTo>
                  <a:lnTo>
                    <a:pt x="158" y="0"/>
                  </a:lnTo>
                  <a:cubicBezTo>
                    <a:pt x="79" y="79"/>
                    <a:pt x="17" y="157"/>
                    <a:pt x="1" y="220"/>
                  </a:cubicBezTo>
                  <a:cubicBezTo>
                    <a:pt x="32" y="188"/>
                    <a:pt x="111" y="79"/>
                    <a:pt x="15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5099;p55"/>
            <p:cNvSpPr/>
            <p:nvPr/>
          </p:nvSpPr>
          <p:spPr>
            <a:xfrm>
              <a:off x="5154188" y="1738976"/>
              <a:ext cx="5582" cy="4873"/>
            </a:xfrm>
            <a:custGeom>
              <a:avLst/>
              <a:gdLst/>
              <a:ahLst/>
              <a:cxnLst/>
              <a:rect l="l" t="t" r="r" b="b"/>
              <a:pathLst>
                <a:path w="252" h="220" extrusionOk="0">
                  <a:moveTo>
                    <a:pt x="252" y="0"/>
                  </a:moveTo>
                  <a:cubicBezTo>
                    <a:pt x="252" y="1"/>
                    <a:pt x="1" y="220"/>
                    <a:pt x="1" y="220"/>
                  </a:cubicBezTo>
                  <a:lnTo>
                    <a:pt x="79" y="173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5100;p55"/>
            <p:cNvSpPr/>
            <p:nvPr/>
          </p:nvSpPr>
          <p:spPr>
            <a:xfrm>
              <a:off x="4856997" y="1844855"/>
              <a:ext cx="6977" cy="2126"/>
            </a:xfrm>
            <a:custGeom>
              <a:avLst/>
              <a:gdLst/>
              <a:ahLst/>
              <a:cxnLst/>
              <a:rect l="l" t="t" r="r" b="b"/>
              <a:pathLst>
                <a:path w="315" h="96" extrusionOk="0">
                  <a:moveTo>
                    <a:pt x="110" y="1"/>
                  </a:moveTo>
                  <a:cubicBezTo>
                    <a:pt x="110" y="1"/>
                    <a:pt x="1" y="48"/>
                    <a:pt x="1" y="48"/>
                  </a:cubicBezTo>
                  <a:cubicBezTo>
                    <a:pt x="1" y="48"/>
                    <a:pt x="314" y="95"/>
                    <a:pt x="314" y="95"/>
                  </a:cubicBezTo>
                  <a:lnTo>
                    <a:pt x="11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5101;p55"/>
            <p:cNvSpPr/>
            <p:nvPr/>
          </p:nvSpPr>
          <p:spPr>
            <a:xfrm>
              <a:off x="4869844" y="1840358"/>
              <a:ext cx="5582" cy="4186"/>
            </a:xfrm>
            <a:custGeom>
              <a:avLst/>
              <a:gdLst/>
              <a:ahLst/>
              <a:cxnLst/>
              <a:rect l="l" t="t" r="r" b="b"/>
              <a:pathLst>
                <a:path w="252" h="189" extrusionOk="0">
                  <a:moveTo>
                    <a:pt x="252" y="0"/>
                  </a:moveTo>
                  <a:lnTo>
                    <a:pt x="252" y="0"/>
                  </a:lnTo>
                  <a:cubicBezTo>
                    <a:pt x="206" y="9"/>
                    <a:pt x="145" y="18"/>
                    <a:pt x="93" y="18"/>
                  </a:cubicBezTo>
                  <a:cubicBezTo>
                    <a:pt x="54" y="18"/>
                    <a:pt x="21" y="13"/>
                    <a:pt x="1" y="0"/>
                  </a:cubicBezTo>
                  <a:lnTo>
                    <a:pt x="1" y="0"/>
                  </a:lnTo>
                  <a:lnTo>
                    <a:pt x="79" y="18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5102;p55"/>
            <p:cNvSpPr/>
            <p:nvPr/>
          </p:nvSpPr>
          <p:spPr>
            <a:xfrm>
              <a:off x="4901098" y="1316791"/>
              <a:ext cx="4873" cy="2459"/>
            </a:xfrm>
            <a:custGeom>
              <a:avLst/>
              <a:gdLst/>
              <a:ahLst/>
              <a:cxnLst/>
              <a:rect l="l" t="t" r="r" b="b"/>
              <a:pathLst>
                <a:path w="220" h="111" extrusionOk="0">
                  <a:moveTo>
                    <a:pt x="0" y="0"/>
                  </a:moveTo>
                  <a:lnTo>
                    <a:pt x="204" y="110"/>
                  </a:lnTo>
                  <a:lnTo>
                    <a:pt x="220" y="63"/>
                  </a:lnTo>
                  <a:cubicBezTo>
                    <a:pt x="173" y="16"/>
                    <a:pt x="110" y="0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5103;p55"/>
            <p:cNvSpPr/>
            <p:nvPr/>
          </p:nvSpPr>
          <p:spPr>
            <a:xfrm>
              <a:off x="4826451" y="1323724"/>
              <a:ext cx="3500" cy="3145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0" y="1"/>
                  </a:moveTo>
                  <a:lnTo>
                    <a:pt x="94" y="142"/>
                  </a:lnTo>
                  <a:lnTo>
                    <a:pt x="157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5104;p55"/>
            <p:cNvSpPr/>
            <p:nvPr/>
          </p:nvSpPr>
          <p:spPr>
            <a:xfrm>
              <a:off x="4769148" y="1352209"/>
              <a:ext cx="9768" cy="4519"/>
            </a:xfrm>
            <a:custGeom>
              <a:avLst/>
              <a:gdLst/>
              <a:ahLst/>
              <a:cxnLst/>
              <a:rect l="l" t="t" r="r" b="b"/>
              <a:pathLst>
                <a:path w="441" h="204" extrusionOk="0">
                  <a:moveTo>
                    <a:pt x="440" y="0"/>
                  </a:moveTo>
                  <a:cubicBezTo>
                    <a:pt x="421" y="10"/>
                    <a:pt x="401" y="21"/>
                    <a:pt x="381" y="34"/>
                  </a:cubicBezTo>
                  <a:lnTo>
                    <a:pt x="381" y="34"/>
                  </a:lnTo>
                  <a:cubicBezTo>
                    <a:pt x="401" y="25"/>
                    <a:pt x="421" y="14"/>
                    <a:pt x="440" y="0"/>
                  </a:cubicBezTo>
                  <a:close/>
                  <a:moveTo>
                    <a:pt x="381" y="34"/>
                  </a:moveTo>
                  <a:cubicBezTo>
                    <a:pt x="192" y="123"/>
                    <a:pt x="0" y="48"/>
                    <a:pt x="142" y="204"/>
                  </a:cubicBezTo>
                  <a:cubicBezTo>
                    <a:pt x="217" y="154"/>
                    <a:pt x="302" y="84"/>
                    <a:pt x="381" y="3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5105;p55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5106;p55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fill="none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noFill/>
            <a:ln w="22725" cap="rnd" cmpd="sng">
              <a:solidFill>
                <a:srgbClr val="9973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5107;p55"/>
            <p:cNvSpPr/>
            <p:nvPr/>
          </p:nvSpPr>
          <p:spPr>
            <a:xfrm>
              <a:off x="4834425" y="1352541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5" y="1506"/>
                    <a:pt x="1945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5108;p55"/>
            <p:cNvSpPr/>
            <p:nvPr/>
          </p:nvSpPr>
          <p:spPr>
            <a:xfrm>
              <a:off x="4717095" y="1443513"/>
              <a:ext cx="43060" cy="33690"/>
            </a:xfrm>
            <a:custGeom>
              <a:avLst/>
              <a:gdLst/>
              <a:ahLst/>
              <a:cxnLst/>
              <a:rect l="l" t="t" r="r" b="b"/>
              <a:pathLst>
                <a:path w="1944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44" y="1521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5109;p55"/>
            <p:cNvSpPr/>
            <p:nvPr/>
          </p:nvSpPr>
          <p:spPr>
            <a:xfrm>
              <a:off x="4782018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59" y="1521"/>
                    <a:pt x="1959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5110;p55"/>
            <p:cNvSpPr/>
            <p:nvPr/>
          </p:nvSpPr>
          <p:spPr>
            <a:xfrm>
              <a:off x="4664998" y="1580646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4" y="1506"/>
                    <a:pt x="1944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5111;p55"/>
            <p:cNvSpPr/>
            <p:nvPr/>
          </p:nvSpPr>
          <p:spPr>
            <a:xfrm>
              <a:off x="4757365" y="1704245"/>
              <a:ext cx="43060" cy="33712"/>
            </a:xfrm>
            <a:custGeom>
              <a:avLst/>
              <a:gdLst/>
              <a:ahLst/>
              <a:cxnLst/>
              <a:rect l="l" t="t" r="r" b="b"/>
              <a:pathLst>
                <a:path w="1944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5112;p55"/>
            <p:cNvSpPr/>
            <p:nvPr/>
          </p:nvSpPr>
          <p:spPr>
            <a:xfrm>
              <a:off x="5029902" y="1541417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1" y="1"/>
                    <a:pt x="1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5113;p55"/>
            <p:cNvSpPr/>
            <p:nvPr/>
          </p:nvSpPr>
          <p:spPr>
            <a:xfrm>
              <a:off x="4977827" y="1365388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5114;p55"/>
            <p:cNvSpPr/>
            <p:nvPr/>
          </p:nvSpPr>
          <p:spPr>
            <a:xfrm>
              <a:off x="5114627" y="1437266"/>
              <a:ext cx="43060" cy="33358"/>
            </a:xfrm>
            <a:custGeom>
              <a:avLst/>
              <a:gdLst/>
              <a:ahLst/>
              <a:cxnLst/>
              <a:rect l="l" t="t" r="r" b="b"/>
              <a:pathLst>
                <a:path w="1944" h="1506" extrusionOk="0">
                  <a:moveTo>
                    <a:pt x="972" y="0"/>
                  </a:moveTo>
                  <a:cubicBezTo>
                    <a:pt x="0" y="0"/>
                    <a:pt x="0" y="1505"/>
                    <a:pt x="972" y="1505"/>
                  </a:cubicBezTo>
                  <a:cubicBezTo>
                    <a:pt x="1944" y="1505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5115;p55"/>
            <p:cNvSpPr/>
            <p:nvPr/>
          </p:nvSpPr>
          <p:spPr>
            <a:xfrm>
              <a:off x="5160102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60" y="1521"/>
                    <a:pt x="1960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5116;p55"/>
            <p:cNvSpPr/>
            <p:nvPr/>
          </p:nvSpPr>
          <p:spPr>
            <a:xfrm>
              <a:off x="5101425" y="1671617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60" y="1521"/>
                    <a:pt x="1960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5179;p55"/>
          <p:cNvGrpSpPr/>
          <p:nvPr/>
        </p:nvGrpSpPr>
        <p:grpSpPr>
          <a:xfrm>
            <a:off x="7617342" y="4072299"/>
            <a:ext cx="777286" cy="883682"/>
            <a:chOff x="4470230" y="2486130"/>
            <a:chExt cx="961382" cy="1137619"/>
          </a:xfrm>
        </p:grpSpPr>
        <p:sp>
          <p:nvSpPr>
            <p:cNvPr id="231" name="Google Shape;5180;p55"/>
            <p:cNvSpPr/>
            <p:nvPr/>
          </p:nvSpPr>
          <p:spPr>
            <a:xfrm>
              <a:off x="4702166" y="3384016"/>
              <a:ext cx="493258" cy="153012"/>
            </a:xfrm>
            <a:custGeom>
              <a:avLst/>
              <a:gdLst/>
              <a:ahLst/>
              <a:cxnLst/>
              <a:rect l="l" t="t" r="r" b="b"/>
              <a:pathLst>
                <a:path w="22269" h="6908" extrusionOk="0">
                  <a:moveTo>
                    <a:pt x="8171" y="0"/>
                  </a:moveTo>
                  <a:cubicBezTo>
                    <a:pt x="6731" y="0"/>
                    <a:pt x="5456" y="232"/>
                    <a:pt x="4702" y="986"/>
                  </a:cubicBezTo>
                  <a:cubicBezTo>
                    <a:pt x="0" y="5688"/>
                    <a:pt x="6662" y="6864"/>
                    <a:pt x="9796" y="6864"/>
                  </a:cubicBezTo>
                  <a:cubicBezTo>
                    <a:pt x="10580" y="6864"/>
                    <a:pt x="11712" y="6907"/>
                    <a:pt x="12931" y="6907"/>
                  </a:cubicBezTo>
                  <a:cubicBezTo>
                    <a:pt x="15370" y="6907"/>
                    <a:pt x="18156" y="6733"/>
                    <a:pt x="19201" y="5688"/>
                  </a:cubicBezTo>
                  <a:cubicBezTo>
                    <a:pt x="22268" y="2621"/>
                    <a:pt x="19704" y="443"/>
                    <a:pt x="16406" y="443"/>
                  </a:cubicBezTo>
                  <a:cubicBezTo>
                    <a:pt x="15912" y="443"/>
                    <a:pt x="15401" y="492"/>
                    <a:pt x="14891" y="594"/>
                  </a:cubicBezTo>
                  <a:cubicBezTo>
                    <a:pt x="13203" y="594"/>
                    <a:pt x="10476" y="0"/>
                    <a:pt x="8171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5181;p55"/>
            <p:cNvSpPr/>
            <p:nvPr/>
          </p:nvSpPr>
          <p:spPr>
            <a:xfrm>
              <a:off x="4682009" y="3551983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3139" y="0"/>
                  </a:moveTo>
                  <a:cubicBezTo>
                    <a:pt x="2458" y="0"/>
                    <a:pt x="1842" y="132"/>
                    <a:pt x="1459" y="535"/>
                  </a:cubicBezTo>
                  <a:cubicBezTo>
                    <a:pt x="1" y="2102"/>
                    <a:pt x="2242" y="3215"/>
                    <a:pt x="3622" y="3215"/>
                  </a:cubicBezTo>
                  <a:cubicBezTo>
                    <a:pt x="3967" y="3215"/>
                    <a:pt x="4522" y="3239"/>
                    <a:pt x="5130" y="3239"/>
                  </a:cubicBezTo>
                  <a:cubicBezTo>
                    <a:pt x="6480" y="3239"/>
                    <a:pt x="8093" y="3120"/>
                    <a:pt x="8277" y="2353"/>
                  </a:cubicBezTo>
                  <a:cubicBezTo>
                    <a:pt x="8700" y="535"/>
                    <a:pt x="5550" y="174"/>
                    <a:pt x="4390" y="111"/>
                  </a:cubicBezTo>
                  <a:cubicBezTo>
                    <a:pt x="3974" y="47"/>
                    <a:pt x="3545" y="0"/>
                    <a:pt x="3139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5182;p55"/>
            <p:cNvSpPr/>
            <p:nvPr/>
          </p:nvSpPr>
          <p:spPr>
            <a:xfrm>
              <a:off x="4888251" y="3154472"/>
              <a:ext cx="144108" cy="318739"/>
            </a:xfrm>
            <a:custGeom>
              <a:avLst/>
              <a:gdLst/>
              <a:ahLst/>
              <a:cxnLst/>
              <a:rect l="l" t="t" r="r" b="b"/>
              <a:pathLst>
                <a:path w="6506" h="14390" extrusionOk="0">
                  <a:moveTo>
                    <a:pt x="0" y="941"/>
                  </a:moveTo>
                  <a:cubicBezTo>
                    <a:pt x="1474" y="1"/>
                    <a:pt x="2979" y="361"/>
                    <a:pt x="4405" y="298"/>
                  </a:cubicBezTo>
                  <a:cubicBezTo>
                    <a:pt x="5204" y="251"/>
                    <a:pt x="5408" y="941"/>
                    <a:pt x="5455" y="1646"/>
                  </a:cubicBezTo>
                  <a:cubicBezTo>
                    <a:pt x="5643" y="4374"/>
                    <a:pt x="5847" y="7101"/>
                    <a:pt x="6082" y="9828"/>
                  </a:cubicBezTo>
                  <a:cubicBezTo>
                    <a:pt x="6145" y="10706"/>
                    <a:pt x="6364" y="11552"/>
                    <a:pt x="6411" y="12430"/>
                  </a:cubicBezTo>
                  <a:cubicBezTo>
                    <a:pt x="6505" y="13982"/>
                    <a:pt x="6223" y="14296"/>
                    <a:pt x="4687" y="14343"/>
                  </a:cubicBezTo>
                  <a:cubicBezTo>
                    <a:pt x="3355" y="14390"/>
                    <a:pt x="2038" y="14358"/>
                    <a:pt x="580" y="14358"/>
                  </a:cubicBezTo>
                  <a:cubicBezTo>
                    <a:pt x="455" y="13622"/>
                    <a:pt x="283" y="12995"/>
                    <a:pt x="267" y="12383"/>
                  </a:cubicBezTo>
                  <a:cubicBezTo>
                    <a:pt x="220" y="9280"/>
                    <a:pt x="220" y="6192"/>
                    <a:pt x="189" y="3104"/>
                  </a:cubicBezTo>
                  <a:cubicBezTo>
                    <a:pt x="173" y="2367"/>
                    <a:pt x="63" y="1631"/>
                    <a:pt x="0" y="941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5183;p55"/>
            <p:cNvSpPr/>
            <p:nvPr/>
          </p:nvSpPr>
          <p:spPr>
            <a:xfrm>
              <a:off x="4470230" y="2486130"/>
              <a:ext cx="961376" cy="783268"/>
            </a:xfrm>
            <a:custGeom>
              <a:avLst/>
              <a:gdLst/>
              <a:ahLst/>
              <a:cxnLst/>
              <a:rect l="l" t="t" r="r" b="b"/>
              <a:pathLst>
                <a:path w="43403" h="35362" extrusionOk="0">
                  <a:moveTo>
                    <a:pt x="38450" y="14860"/>
                  </a:moveTo>
                  <a:cubicBezTo>
                    <a:pt x="42462" y="15722"/>
                    <a:pt x="43403" y="19421"/>
                    <a:pt x="42964" y="22148"/>
                  </a:cubicBezTo>
                  <a:cubicBezTo>
                    <a:pt x="42525" y="24813"/>
                    <a:pt x="39516" y="27478"/>
                    <a:pt x="35895" y="26788"/>
                  </a:cubicBezTo>
                  <a:cubicBezTo>
                    <a:pt x="35926" y="27007"/>
                    <a:pt x="35926" y="27211"/>
                    <a:pt x="35957" y="27415"/>
                  </a:cubicBezTo>
                  <a:cubicBezTo>
                    <a:pt x="36349" y="29437"/>
                    <a:pt x="35848" y="30612"/>
                    <a:pt x="34280" y="31725"/>
                  </a:cubicBezTo>
                  <a:cubicBezTo>
                    <a:pt x="32368" y="33058"/>
                    <a:pt x="30283" y="33230"/>
                    <a:pt x="28105" y="32619"/>
                  </a:cubicBezTo>
                  <a:cubicBezTo>
                    <a:pt x="27650" y="32493"/>
                    <a:pt x="27258" y="32133"/>
                    <a:pt x="26866" y="31819"/>
                  </a:cubicBezTo>
                  <a:cubicBezTo>
                    <a:pt x="26678" y="31678"/>
                    <a:pt x="26584" y="31412"/>
                    <a:pt x="26349" y="31067"/>
                  </a:cubicBezTo>
                  <a:cubicBezTo>
                    <a:pt x="26130" y="31772"/>
                    <a:pt x="26067" y="32243"/>
                    <a:pt x="25879" y="32634"/>
                  </a:cubicBezTo>
                  <a:cubicBezTo>
                    <a:pt x="25377" y="33669"/>
                    <a:pt x="24484" y="34359"/>
                    <a:pt x="23434" y="34719"/>
                  </a:cubicBezTo>
                  <a:cubicBezTo>
                    <a:pt x="22321" y="35111"/>
                    <a:pt x="21161" y="35362"/>
                    <a:pt x="19938" y="35221"/>
                  </a:cubicBezTo>
                  <a:cubicBezTo>
                    <a:pt x="18731" y="35080"/>
                    <a:pt x="17713" y="34609"/>
                    <a:pt x="16897" y="33747"/>
                  </a:cubicBezTo>
                  <a:cubicBezTo>
                    <a:pt x="16537" y="33371"/>
                    <a:pt x="16318" y="32870"/>
                    <a:pt x="16004" y="32384"/>
                  </a:cubicBezTo>
                  <a:cubicBezTo>
                    <a:pt x="14593" y="33575"/>
                    <a:pt x="12822" y="33857"/>
                    <a:pt x="11067" y="33998"/>
                  </a:cubicBezTo>
                  <a:cubicBezTo>
                    <a:pt x="9280" y="34139"/>
                    <a:pt x="7603" y="33763"/>
                    <a:pt x="6286" y="32321"/>
                  </a:cubicBezTo>
                  <a:cubicBezTo>
                    <a:pt x="5440" y="31380"/>
                    <a:pt x="4969" y="30362"/>
                    <a:pt x="4907" y="29123"/>
                  </a:cubicBezTo>
                  <a:cubicBezTo>
                    <a:pt x="4844" y="27807"/>
                    <a:pt x="5126" y="26584"/>
                    <a:pt x="5863" y="25471"/>
                  </a:cubicBezTo>
                  <a:cubicBezTo>
                    <a:pt x="5957" y="25346"/>
                    <a:pt x="6051" y="25220"/>
                    <a:pt x="6129" y="25079"/>
                  </a:cubicBezTo>
                  <a:cubicBezTo>
                    <a:pt x="6145" y="25064"/>
                    <a:pt x="6129" y="25032"/>
                    <a:pt x="6114" y="24970"/>
                  </a:cubicBezTo>
                  <a:cubicBezTo>
                    <a:pt x="6051" y="24938"/>
                    <a:pt x="5972" y="24876"/>
                    <a:pt x="5894" y="24891"/>
                  </a:cubicBezTo>
                  <a:cubicBezTo>
                    <a:pt x="4483" y="25064"/>
                    <a:pt x="3292" y="24499"/>
                    <a:pt x="2211" y="23731"/>
                  </a:cubicBezTo>
                  <a:cubicBezTo>
                    <a:pt x="1380" y="23136"/>
                    <a:pt x="628" y="22368"/>
                    <a:pt x="298" y="21365"/>
                  </a:cubicBezTo>
                  <a:cubicBezTo>
                    <a:pt x="126" y="20847"/>
                    <a:pt x="1" y="20252"/>
                    <a:pt x="79" y="19734"/>
                  </a:cubicBezTo>
                  <a:cubicBezTo>
                    <a:pt x="486" y="16960"/>
                    <a:pt x="2148" y="14233"/>
                    <a:pt x="5549" y="13998"/>
                  </a:cubicBezTo>
                  <a:cubicBezTo>
                    <a:pt x="6035" y="13951"/>
                    <a:pt x="6537" y="13841"/>
                    <a:pt x="7085" y="13763"/>
                  </a:cubicBezTo>
                  <a:cubicBezTo>
                    <a:pt x="6067" y="10502"/>
                    <a:pt x="6176" y="7508"/>
                    <a:pt x="9499" y="5659"/>
                  </a:cubicBezTo>
                  <a:cubicBezTo>
                    <a:pt x="11991" y="4280"/>
                    <a:pt x="14578" y="4013"/>
                    <a:pt x="17117" y="5910"/>
                  </a:cubicBezTo>
                  <a:cubicBezTo>
                    <a:pt x="17211" y="5737"/>
                    <a:pt x="17336" y="5565"/>
                    <a:pt x="17399" y="5377"/>
                  </a:cubicBezTo>
                  <a:cubicBezTo>
                    <a:pt x="17963" y="3527"/>
                    <a:pt x="19358" y="2399"/>
                    <a:pt x="20863" y="1333"/>
                  </a:cubicBezTo>
                  <a:cubicBezTo>
                    <a:pt x="22242" y="361"/>
                    <a:pt x="23763" y="0"/>
                    <a:pt x="25377" y="0"/>
                  </a:cubicBezTo>
                  <a:cubicBezTo>
                    <a:pt x="26522" y="0"/>
                    <a:pt x="27666" y="251"/>
                    <a:pt x="28700" y="847"/>
                  </a:cubicBezTo>
                  <a:cubicBezTo>
                    <a:pt x="28998" y="1004"/>
                    <a:pt x="29265" y="1223"/>
                    <a:pt x="29578" y="1380"/>
                  </a:cubicBezTo>
                  <a:cubicBezTo>
                    <a:pt x="30252" y="1740"/>
                    <a:pt x="30675" y="2289"/>
                    <a:pt x="30957" y="2979"/>
                  </a:cubicBezTo>
                  <a:cubicBezTo>
                    <a:pt x="31334" y="3919"/>
                    <a:pt x="31631" y="4859"/>
                    <a:pt x="31537" y="5894"/>
                  </a:cubicBezTo>
                  <a:cubicBezTo>
                    <a:pt x="31522" y="6066"/>
                    <a:pt x="31553" y="6239"/>
                    <a:pt x="31569" y="6505"/>
                  </a:cubicBezTo>
                  <a:cubicBezTo>
                    <a:pt x="31866" y="6364"/>
                    <a:pt x="32102" y="6286"/>
                    <a:pt x="32305" y="6145"/>
                  </a:cubicBezTo>
                  <a:cubicBezTo>
                    <a:pt x="33324" y="5408"/>
                    <a:pt x="34453" y="5408"/>
                    <a:pt x="35613" y="5581"/>
                  </a:cubicBezTo>
                  <a:cubicBezTo>
                    <a:pt x="36710" y="5737"/>
                    <a:pt x="37650" y="6270"/>
                    <a:pt x="38450" y="6960"/>
                  </a:cubicBezTo>
                  <a:cubicBezTo>
                    <a:pt x="39798" y="8151"/>
                    <a:pt x="40237" y="9703"/>
                    <a:pt x="39892" y="11458"/>
                  </a:cubicBezTo>
                  <a:cubicBezTo>
                    <a:pt x="39829" y="11741"/>
                    <a:pt x="39798" y="12023"/>
                    <a:pt x="39704" y="12289"/>
                  </a:cubicBezTo>
                  <a:cubicBezTo>
                    <a:pt x="39437" y="13167"/>
                    <a:pt x="39218" y="14092"/>
                    <a:pt x="38450" y="1486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5184;p55"/>
            <p:cNvSpPr/>
            <p:nvPr/>
          </p:nvSpPr>
          <p:spPr>
            <a:xfrm>
              <a:off x="4860474" y="2486130"/>
              <a:ext cx="571138" cy="662794"/>
            </a:xfrm>
            <a:custGeom>
              <a:avLst/>
              <a:gdLst/>
              <a:ahLst/>
              <a:cxnLst/>
              <a:rect l="l" t="t" r="r" b="b"/>
              <a:pathLst>
                <a:path w="25785" h="29923" extrusionOk="0">
                  <a:moveTo>
                    <a:pt x="7759" y="0"/>
                  </a:moveTo>
                  <a:cubicBezTo>
                    <a:pt x="6145" y="0"/>
                    <a:pt x="4624" y="361"/>
                    <a:pt x="3245" y="1333"/>
                  </a:cubicBezTo>
                  <a:cubicBezTo>
                    <a:pt x="1897" y="2289"/>
                    <a:pt x="643" y="3292"/>
                    <a:pt x="1" y="4812"/>
                  </a:cubicBezTo>
                  <a:cubicBezTo>
                    <a:pt x="298" y="6521"/>
                    <a:pt x="1223" y="7869"/>
                    <a:pt x="2869" y="8950"/>
                  </a:cubicBezTo>
                  <a:cubicBezTo>
                    <a:pt x="4264" y="9875"/>
                    <a:pt x="5910" y="10706"/>
                    <a:pt x="6835" y="12179"/>
                  </a:cubicBezTo>
                  <a:cubicBezTo>
                    <a:pt x="7869" y="13841"/>
                    <a:pt x="7885" y="15706"/>
                    <a:pt x="7320" y="17524"/>
                  </a:cubicBezTo>
                  <a:cubicBezTo>
                    <a:pt x="7148" y="18136"/>
                    <a:pt x="6631" y="19170"/>
                    <a:pt x="7524" y="19405"/>
                  </a:cubicBezTo>
                  <a:cubicBezTo>
                    <a:pt x="8079" y="19544"/>
                    <a:pt x="8709" y="19618"/>
                    <a:pt x="9340" y="19618"/>
                  </a:cubicBezTo>
                  <a:cubicBezTo>
                    <a:pt x="10065" y="19618"/>
                    <a:pt x="10792" y="19521"/>
                    <a:pt x="11411" y="19311"/>
                  </a:cubicBezTo>
                  <a:cubicBezTo>
                    <a:pt x="12858" y="18821"/>
                    <a:pt x="14751" y="17620"/>
                    <a:pt x="16459" y="17620"/>
                  </a:cubicBezTo>
                  <a:cubicBezTo>
                    <a:pt x="16990" y="17620"/>
                    <a:pt x="17503" y="17736"/>
                    <a:pt x="17979" y="18026"/>
                  </a:cubicBezTo>
                  <a:cubicBezTo>
                    <a:pt x="18857" y="18559"/>
                    <a:pt x="19186" y="19703"/>
                    <a:pt x="18637" y="20549"/>
                  </a:cubicBezTo>
                  <a:cubicBezTo>
                    <a:pt x="17948" y="21615"/>
                    <a:pt x="16788" y="22321"/>
                    <a:pt x="15785" y="23057"/>
                  </a:cubicBezTo>
                  <a:cubicBezTo>
                    <a:pt x="14844" y="23747"/>
                    <a:pt x="13151" y="24844"/>
                    <a:pt x="13136" y="26177"/>
                  </a:cubicBezTo>
                  <a:cubicBezTo>
                    <a:pt x="13104" y="27838"/>
                    <a:pt x="15236" y="29343"/>
                    <a:pt x="16694" y="29672"/>
                  </a:cubicBezTo>
                  <a:cubicBezTo>
                    <a:pt x="17211" y="29782"/>
                    <a:pt x="17712" y="29860"/>
                    <a:pt x="18230" y="29923"/>
                  </a:cubicBezTo>
                  <a:cubicBezTo>
                    <a:pt x="18512" y="29233"/>
                    <a:pt x="18543" y="28434"/>
                    <a:pt x="18339" y="27415"/>
                  </a:cubicBezTo>
                  <a:cubicBezTo>
                    <a:pt x="18308" y="27211"/>
                    <a:pt x="18308" y="27007"/>
                    <a:pt x="18277" y="26788"/>
                  </a:cubicBezTo>
                  <a:lnTo>
                    <a:pt x="18277" y="26788"/>
                  </a:lnTo>
                  <a:cubicBezTo>
                    <a:pt x="18670" y="26863"/>
                    <a:pt x="19057" y="26898"/>
                    <a:pt x="19433" y="26898"/>
                  </a:cubicBezTo>
                  <a:cubicBezTo>
                    <a:pt x="22521" y="26898"/>
                    <a:pt x="24955" y="24523"/>
                    <a:pt x="25346" y="22148"/>
                  </a:cubicBezTo>
                  <a:cubicBezTo>
                    <a:pt x="25785" y="19421"/>
                    <a:pt x="24844" y="15722"/>
                    <a:pt x="20832" y="14860"/>
                  </a:cubicBezTo>
                  <a:cubicBezTo>
                    <a:pt x="21600" y="14092"/>
                    <a:pt x="21819" y="13167"/>
                    <a:pt x="22086" y="12289"/>
                  </a:cubicBezTo>
                  <a:cubicBezTo>
                    <a:pt x="22180" y="12023"/>
                    <a:pt x="22211" y="11741"/>
                    <a:pt x="22274" y="11458"/>
                  </a:cubicBezTo>
                  <a:cubicBezTo>
                    <a:pt x="22634" y="9703"/>
                    <a:pt x="22180" y="8151"/>
                    <a:pt x="20832" y="6960"/>
                  </a:cubicBezTo>
                  <a:cubicBezTo>
                    <a:pt x="20032" y="6270"/>
                    <a:pt x="19092" y="5737"/>
                    <a:pt x="17995" y="5581"/>
                  </a:cubicBezTo>
                  <a:cubicBezTo>
                    <a:pt x="17616" y="5524"/>
                    <a:pt x="17242" y="5486"/>
                    <a:pt x="16873" y="5486"/>
                  </a:cubicBezTo>
                  <a:cubicBezTo>
                    <a:pt x="16110" y="5486"/>
                    <a:pt x="15374" y="5648"/>
                    <a:pt x="14687" y="6145"/>
                  </a:cubicBezTo>
                  <a:cubicBezTo>
                    <a:pt x="14484" y="6286"/>
                    <a:pt x="14248" y="6364"/>
                    <a:pt x="13951" y="6505"/>
                  </a:cubicBezTo>
                  <a:cubicBezTo>
                    <a:pt x="13935" y="6239"/>
                    <a:pt x="13904" y="6066"/>
                    <a:pt x="13919" y="5894"/>
                  </a:cubicBezTo>
                  <a:cubicBezTo>
                    <a:pt x="14013" y="4859"/>
                    <a:pt x="13716" y="3903"/>
                    <a:pt x="13339" y="2979"/>
                  </a:cubicBezTo>
                  <a:cubicBezTo>
                    <a:pt x="13057" y="2289"/>
                    <a:pt x="12634" y="1740"/>
                    <a:pt x="11960" y="1380"/>
                  </a:cubicBezTo>
                  <a:cubicBezTo>
                    <a:pt x="11647" y="1223"/>
                    <a:pt x="11380" y="1004"/>
                    <a:pt x="11082" y="847"/>
                  </a:cubicBezTo>
                  <a:cubicBezTo>
                    <a:pt x="10048" y="251"/>
                    <a:pt x="8904" y="0"/>
                    <a:pt x="7759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5185;p55"/>
            <p:cNvSpPr/>
            <p:nvPr/>
          </p:nvSpPr>
          <p:spPr>
            <a:xfrm>
              <a:off x="4889646" y="3017340"/>
              <a:ext cx="48265" cy="37500"/>
            </a:xfrm>
            <a:custGeom>
              <a:avLst/>
              <a:gdLst/>
              <a:ahLst/>
              <a:cxnLst/>
              <a:rect l="l" t="t" r="r" b="b"/>
              <a:pathLst>
                <a:path w="2179" h="1693" extrusionOk="0">
                  <a:moveTo>
                    <a:pt x="1097" y="0"/>
                  </a:moveTo>
                  <a:cubicBezTo>
                    <a:pt x="0" y="0"/>
                    <a:pt x="0" y="1693"/>
                    <a:pt x="1097" y="1693"/>
                  </a:cubicBezTo>
                  <a:cubicBezTo>
                    <a:pt x="2179" y="1693"/>
                    <a:pt x="2179" y="0"/>
                    <a:pt x="1097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5186;p55"/>
            <p:cNvSpPr/>
            <p:nvPr/>
          </p:nvSpPr>
          <p:spPr>
            <a:xfrm>
              <a:off x="4989987" y="3013508"/>
              <a:ext cx="48265" cy="37522"/>
            </a:xfrm>
            <a:custGeom>
              <a:avLst/>
              <a:gdLst/>
              <a:ahLst/>
              <a:cxnLst/>
              <a:rect l="l" t="t" r="r" b="b"/>
              <a:pathLst>
                <a:path w="2179" h="1694" extrusionOk="0">
                  <a:moveTo>
                    <a:pt x="1097" y="1"/>
                  </a:moveTo>
                  <a:cubicBezTo>
                    <a:pt x="0" y="1"/>
                    <a:pt x="0" y="1694"/>
                    <a:pt x="1097" y="1694"/>
                  </a:cubicBezTo>
                  <a:cubicBezTo>
                    <a:pt x="2179" y="1694"/>
                    <a:pt x="2179" y="1"/>
                    <a:pt x="1097" y="1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5187;p55"/>
            <p:cNvSpPr/>
            <p:nvPr/>
          </p:nvSpPr>
          <p:spPr>
            <a:xfrm>
              <a:off x="4934080" y="3061817"/>
              <a:ext cx="69462" cy="46515"/>
            </a:xfrm>
            <a:custGeom>
              <a:avLst/>
              <a:gdLst/>
              <a:ahLst/>
              <a:cxnLst/>
              <a:rect l="l" t="t" r="r" b="b"/>
              <a:pathLst>
                <a:path w="3136" h="2100" extrusionOk="0">
                  <a:moveTo>
                    <a:pt x="2774" y="0"/>
                  </a:moveTo>
                  <a:cubicBezTo>
                    <a:pt x="2611" y="0"/>
                    <a:pt x="2454" y="102"/>
                    <a:pt x="2461" y="312"/>
                  </a:cubicBezTo>
                  <a:cubicBezTo>
                    <a:pt x="2477" y="861"/>
                    <a:pt x="2226" y="1393"/>
                    <a:pt x="1631" y="1441"/>
                  </a:cubicBezTo>
                  <a:cubicBezTo>
                    <a:pt x="1606" y="1443"/>
                    <a:pt x="1582" y="1443"/>
                    <a:pt x="1558" y="1443"/>
                  </a:cubicBezTo>
                  <a:cubicBezTo>
                    <a:pt x="1023" y="1443"/>
                    <a:pt x="719" y="948"/>
                    <a:pt x="674" y="453"/>
                  </a:cubicBezTo>
                  <a:cubicBezTo>
                    <a:pt x="659" y="241"/>
                    <a:pt x="486" y="136"/>
                    <a:pt x="322" y="136"/>
                  </a:cubicBezTo>
                  <a:cubicBezTo>
                    <a:pt x="157" y="136"/>
                    <a:pt x="0" y="241"/>
                    <a:pt x="16" y="453"/>
                  </a:cubicBezTo>
                  <a:cubicBezTo>
                    <a:pt x="94" y="1337"/>
                    <a:pt x="663" y="2099"/>
                    <a:pt x="1602" y="2099"/>
                  </a:cubicBezTo>
                  <a:cubicBezTo>
                    <a:pt x="1611" y="2099"/>
                    <a:pt x="1621" y="2099"/>
                    <a:pt x="1631" y="2099"/>
                  </a:cubicBezTo>
                  <a:cubicBezTo>
                    <a:pt x="2587" y="2083"/>
                    <a:pt x="3135" y="1190"/>
                    <a:pt x="3120" y="312"/>
                  </a:cubicBezTo>
                  <a:cubicBezTo>
                    <a:pt x="3112" y="106"/>
                    <a:pt x="2940" y="0"/>
                    <a:pt x="2774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5188;p55"/>
            <p:cNvSpPr/>
            <p:nvPr/>
          </p:nvSpPr>
          <p:spPr>
            <a:xfrm>
              <a:off x="48569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55" y="1615"/>
                  </a:cubicBezTo>
                  <a:cubicBezTo>
                    <a:pt x="565" y="1615"/>
                    <a:pt x="1" y="1254"/>
                    <a:pt x="1" y="815"/>
                  </a:cubicBezTo>
                  <a:cubicBezTo>
                    <a:pt x="1" y="361"/>
                    <a:pt x="565" y="0"/>
                    <a:pt x="1255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5189;p55"/>
            <p:cNvSpPr/>
            <p:nvPr/>
          </p:nvSpPr>
          <p:spPr>
            <a:xfrm>
              <a:off x="50246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70" y="1615"/>
                  </a:cubicBezTo>
                  <a:cubicBezTo>
                    <a:pt x="565" y="1615"/>
                    <a:pt x="0" y="1254"/>
                    <a:pt x="0" y="815"/>
                  </a:cubicBezTo>
                  <a:cubicBezTo>
                    <a:pt x="0" y="361"/>
                    <a:pt x="565" y="0"/>
                    <a:pt x="1270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5190;p55"/>
            <p:cNvSpPr/>
            <p:nvPr/>
          </p:nvSpPr>
          <p:spPr>
            <a:xfrm>
              <a:off x="4710140" y="3069747"/>
              <a:ext cx="77791" cy="77459"/>
            </a:xfrm>
            <a:custGeom>
              <a:avLst/>
              <a:gdLst/>
              <a:ahLst/>
              <a:cxnLst/>
              <a:rect l="l" t="t" r="r" b="b"/>
              <a:pathLst>
                <a:path w="3512" h="3497" extrusionOk="0">
                  <a:moveTo>
                    <a:pt x="1411" y="2744"/>
                  </a:moveTo>
                  <a:cubicBezTo>
                    <a:pt x="1223" y="2791"/>
                    <a:pt x="1019" y="2885"/>
                    <a:pt x="816" y="2901"/>
                  </a:cubicBezTo>
                  <a:cubicBezTo>
                    <a:pt x="643" y="2916"/>
                    <a:pt x="408" y="2916"/>
                    <a:pt x="298" y="2822"/>
                  </a:cubicBezTo>
                  <a:cubicBezTo>
                    <a:pt x="110" y="2650"/>
                    <a:pt x="1" y="2383"/>
                    <a:pt x="173" y="2133"/>
                  </a:cubicBezTo>
                  <a:cubicBezTo>
                    <a:pt x="298" y="1929"/>
                    <a:pt x="439" y="1757"/>
                    <a:pt x="612" y="1537"/>
                  </a:cubicBezTo>
                  <a:cubicBezTo>
                    <a:pt x="392" y="1098"/>
                    <a:pt x="189" y="597"/>
                    <a:pt x="769" y="189"/>
                  </a:cubicBezTo>
                  <a:cubicBezTo>
                    <a:pt x="1051" y="1"/>
                    <a:pt x="1380" y="158"/>
                    <a:pt x="1803" y="675"/>
                  </a:cubicBezTo>
                  <a:cubicBezTo>
                    <a:pt x="2399" y="236"/>
                    <a:pt x="2791" y="220"/>
                    <a:pt x="3135" y="612"/>
                  </a:cubicBezTo>
                  <a:cubicBezTo>
                    <a:pt x="3512" y="1035"/>
                    <a:pt x="3465" y="1380"/>
                    <a:pt x="2947" y="1929"/>
                  </a:cubicBezTo>
                  <a:cubicBezTo>
                    <a:pt x="3229" y="2525"/>
                    <a:pt x="3167" y="3026"/>
                    <a:pt x="2806" y="3230"/>
                  </a:cubicBezTo>
                  <a:cubicBezTo>
                    <a:pt x="2305" y="3496"/>
                    <a:pt x="1866" y="3355"/>
                    <a:pt x="1411" y="2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5191;p55"/>
            <p:cNvSpPr/>
            <p:nvPr/>
          </p:nvSpPr>
          <p:spPr>
            <a:xfrm>
              <a:off x="4729234" y="309371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3" y="1"/>
                  </a:moveTo>
                  <a:cubicBezTo>
                    <a:pt x="1" y="1"/>
                    <a:pt x="1" y="1333"/>
                    <a:pt x="863" y="1333"/>
                  </a:cubicBezTo>
                  <a:cubicBezTo>
                    <a:pt x="1725" y="1333"/>
                    <a:pt x="1725" y="1"/>
                    <a:pt x="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5192;p55"/>
            <p:cNvSpPr/>
            <p:nvPr/>
          </p:nvSpPr>
          <p:spPr>
            <a:xfrm>
              <a:off x="5034066" y="2851035"/>
              <a:ext cx="93761" cy="87515"/>
            </a:xfrm>
            <a:custGeom>
              <a:avLst/>
              <a:gdLst/>
              <a:ahLst/>
              <a:cxnLst/>
              <a:rect l="l" t="t" r="r" b="b"/>
              <a:pathLst>
                <a:path w="4233" h="3951" extrusionOk="0">
                  <a:moveTo>
                    <a:pt x="2681" y="1050"/>
                  </a:moveTo>
                  <a:cubicBezTo>
                    <a:pt x="2916" y="1035"/>
                    <a:pt x="3151" y="1003"/>
                    <a:pt x="3386" y="1003"/>
                  </a:cubicBezTo>
                  <a:cubicBezTo>
                    <a:pt x="3794" y="1019"/>
                    <a:pt x="4107" y="1254"/>
                    <a:pt x="4154" y="1536"/>
                  </a:cubicBezTo>
                  <a:cubicBezTo>
                    <a:pt x="4233" y="1897"/>
                    <a:pt x="4013" y="2320"/>
                    <a:pt x="3653" y="2492"/>
                  </a:cubicBezTo>
                  <a:cubicBezTo>
                    <a:pt x="3465" y="2571"/>
                    <a:pt x="3261" y="2618"/>
                    <a:pt x="3073" y="2696"/>
                  </a:cubicBezTo>
                  <a:cubicBezTo>
                    <a:pt x="2932" y="3511"/>
                    <a:pt x="2681" y="3856"/>
                    <a:pt x="2164" y="3903"/>
                  </a:cubicBezTo>
                  <a:cubicBezTo>
                    <a:pt x="1709" y="3950"/>
                    <a:pt x="1474" y="3731"/>
                    <a:pt x="1223" y="3010"/>
                  </a:cubicBezTo>
                  <a:cubicBezTo>
                    <a:pt x="1051" y="2994"/>
                    <a:pt x="878" y="2978"/>
                    <a:pt x="690" y="2963"/>
                  </a:cubicBezTo>
                  <a:cubicBezTo>
                    <a:pt x="267" y="2931"/>
                    <a:pt x="79" y="2790"/>
                    <a:pt x="48" y="2492"/>
                  </a:cubicBezTo>
                  <a:cubicBezTo>
                    <a:pt x="1" y="2179"/>
                    <a:pt x="189" y="1865"/>
                    <a:pt x="502" y="1724"/>
                  </a:cubicBezTo>
                  <a:cubicBezTo>
                    <a:pt x="659" y="1662"/>
                    <a:pt x="816" y="1630"/>
                    <a:pt x="972" y="1583"/>
                  </a:cubicBezTo>
                  <a:cubicBezTo>
                    <a:pt x="988" y="1301"/>
                    <a:pt x="972" y="1035"/>
                    <a:pt x="1004" y="768"/>
                  </a:cubicBezTo>
                  <a:cubicBezTo>
                    <a:pt x="1051" y="376"/>
                    <a:pt x="1255" y="126"/>
                    <a:pt x="1552" y="79"/>
                  </a:cubicBezTo>
                  <a:cubicBezTo>
                    <a:pt x="1913" y="0"/>
                    <a:pt x="2195" y="126"/>
                    <a:pt x="2415" y="470"/>
                  </a:cubicBezTo>
                  <a:cubicBezTo>
                    <a:pt x="2524" y="643"/>
                    <a:pt x="2587" y="847"/>
                    <a:pt x="2681" y="10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5193;p55"/>
            <p:cNvSpPr/>
            <p:nvPr/>
          </p:nvSpPr>
          <p:spPr>
            <a:xfrm>
              <a:off x="5060802" y="2879498"/>
              <a:ext cx="37876" cy="29526"/>
            </a:xfrm>
            <a:custGeom>
              <a:avLst/>
              <a:gdLst/>
              <a:ahLst/>
              <a:cxnLst/>
              <a:rect l="l" t="t" r="r" b="b"/>
              <a:pathLst>
                <a:path w="1710" h="1333" extrusionOk="0">
                  <a:moveTo>
                    <a:pt x="863" y="0"/>
                  </a:moveTo>
                  <a:cubicBezTo>
                    <a:pt x="1" y="0"/>
                    <a:pt x="1" y="1333"/>
                    <a:pt x="863" y="1333"/>
                  </a:cubicBezTo>
                  <a:cubicBezTo>
                    <a:pt x="1709" y="1333"/>
                    <a:pt x="1709" y="0"/>
                    <a:pt x="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5194;p55"/>
            <p:cNvSpPr/>
            <p:nvPr/>
          </p:nvSpPr>
          <p:spPr>
            <a:xfrm>
              <a:off x="4724383" y="2689581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6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07" y="2979"/>
                    <a:pt x="1003" y="3088"/>
                  </a:cubicBezTo>
                  <a:cubicBezTo>
                    <a:pt x="674" y="3245"/>
                    <a:pt x="455" y="3151"/>
                    <a:pt x="235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3" y="1819"/>
                    <a:pt x="533" y="1693"/>
                  </a:cubicBezTo>
                  <a:cubicBezTo>
                    <a:pt x="173" y="988"/>
                    <a:pt x="188" y="581"/>
                    <a:pt x="596" y="267"/>
                  </a:cubicBezTo>
                  <a:cubicBezTo>
                    <a:pt x="941" y="1"/>
                    <a:pt x="1411" y="110"/>
                    <a:pt x="1912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2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5195;p55"/>
            <p:cNvSpPr/>
            <p:nvPr/>
          </p:nvSpPr>
          <p:spPr>
            <a:xfrm>
              <a:off x="4744517" y="2712506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2"/>
                    <a:pt x="862" y="1332"/>
                  </a:cubicBezTo>
                  <a:cubicBezTo>
                    <a:pt x="1724" y="1332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5196;p55"/>
            <p:cNvSpPr/>
            <p:nvPr/>
          </p:nvSpPr>
          <p:spPr>
            <a:xfrm>
              <a:off x="4552873" y="2860404"/>
              <a:ext cx="80914" cy="73959"/>
            </a:xfrm>
            <a:custGeom>
              <a:avLst/>
              <a:gdLst/>
              <a:ahLst/>
              <a:cxnLst/>
              <a:rect l="l" t="t" r="r" b="b"/>
              <a:pathLst>
                <a:path w="3653" h="3339" extrusionOk="0">
                  <a:moveTo>
                    <a:pt x="3166" y="1615"/>
                  </a:moveTo>
                  <a:cubicBezTo>
                    <a:pt x="3511" y="2242"/>
                    <a:pt x="3511" y="2775"/>
                    <a:pt x="3166" y="3041"/>
                  </a:cubicBezTo>
                  <a:cubicBezTo>
                    <a:pt x="2790" y="3339"/>
                    <a:pt x="2163" y="3261"/>
                    <a:pt x="1630" y="2837"/>
                  </a:cubicBezTo>
                  <a:cubicBezTo>
                    <a:pt x="1442" y="2916"/>
                    <a:pt x="1223" y="2978"/>
                    <a:pt x="1019" y="3088"/>
                  </a:cubicBezTo>
                  <a:cubicBezTo>
                    <a:pt x="690" y="3245"/>
                    <a:pt x="455" y="3151"/>
                    <a:pt x="251" y="2884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2" y="988"/>
                    <a:pt x="188" y="580"/>
                    <a:pt x="596" y="267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39" y="94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5197;p55"/>
            <p:cNvSpPr/>
            <p:nvPr/>
          </p:nvSpPr>
          <p:spPr>
            <a:xfrm>
              <a:off x="4573007" y="2883308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5198;p55"/>
            <p:cNvSpPr/>
            <p:nvPr/>
          </p:nvSpPr>
          <p:spPr>
            <a:xfrm>
              <a:off x="4812918" y="2834710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5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23" y="2994"/>
                    <a:pt x="1019" y="3088"/>
                  </a:cubicBezTo>
                  <a:cubicBezTo>
                    <a:pt x="690" y="3261"/>
                    <a:pt x="455" y="3167"/>
                    <a:pt x="251" y="2885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3" y="1004"/>
                    <a:pt x="188" y="596"/>
                    <a:pt x="596" y="283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5199;p55"/>
            <p:cNvSpPr/>
            <p:nvPr/>
          </p:nvSpPr>
          <p:spPr>
            <a:xfrm>
              <a:off x="4833052" y="2857613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5200;p55"/>
            <p:cNvSpPr/>
            <p:nvPr/>
          </p:nvSpPr>
          <p:spPr>
            <a:xfrm>
              <a:off x="5144131" y="2999619"/>
              <a:ext cx="81268" cy="73627"/>
            </a:xfrm>
            <a:custGeom>
              <a:avLst/>
              <a:gdLst/>
              <a:ahLst/>
              <a:cxnLst/>
              <a:rect l="l" t="t" r="r" b="b"/>
              <a:pathLst>
                <a:path w="3669" h="3324" extrusionOk="0">
                  <a:moveTo>
                    <a:pt x="3167" y="1615"/>
                  </a:moveTo>
                  <a:cubicBezTo>
                    <a:pt x="3511" y="2242"/>
                    <a:pt x="3511" y="2775"/>
                    <a:pt x="3182" y="3026"/>
                  </a:cubicBezTo>
                  <a:cubicBezTo>
                    <a:pt x="2790" y="3324"/>
                    <a:pt x="2179" y="3261"/>
                    <a:pt x="1646" y="2838"/>
                  </a:cubicBezTo>
                  <a:cubicBezTo>
                    <a:pt x="1442" y="2916"/>
                    <a:pt x="1223" y="2979"/>
                    <a:pt x="1019" y="3089"/>
                  </a:cubicBezTo>
                  <a:cubicBezTo>
                    <a:pt x="690" y="3245"/>
                    <a:pt x="455" y="3151"/>
                    <a:pt x="251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4" y="1819"/>
                    <a:pt x="533" y="1694"/>
                  </a:cubicBezTo>
                  <a:cubicBezTo>
                    <a:pt x="173" y="988"/>
                    <a:pt x="204" y="581"/>
                    <a:pt x="596" y="267"/>
                  </a:cubicBezTo>
                  <a:cubicBezTo>
                    <a:pt x="957" y="1"/>
                    <a:pt x="1427" y="110"/>
                    <a:pt x="1928" y="596"/>
                  </a:cubicBezTo>
                  <a:cubicBezTo>
                    <a:pt x="2540" y="95"/>
                    <a:pt x="2979" y="16"/>
                    <a:pt x="3308" y="361"/>
                  </a:cubicBezTo>
                  <a:cubicBezTo>
                    <a:pt x="3668" y="706"/>
                    <a:pt x="3637" y="1035"/>
                    <a:pt x="3167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5201;p55"/>
            <p:cNvSpPr/>
            <p:nvPr/>
          </p:nvSpPr>
          <p:spPr>
            <a:xfrm>
              <a:off x="5164620" y="3022190"/>
              <a:ext cx="37854" cy="29526"/>
            </a:xfrm>
            <a:custGeom>
              <a:avLst/>
              <a:gdLst/>
              <a:ahLst/>
              <a:cxnLst/>
              <a:rect l="l" t="t" r="r" b="b"/>
              <a:pathLst>
                <a:path w="1709" h="1333" extrusionOk="0">
                  <a:moveTo>
                    <a:pt x="847" y="1"/>
                  </a:moveTo>
                  <a:cubicBezTo>
                    <a:pt x="0" y="1"/>
                    <a:pt x="0" y="1333"/>
                    <a:pt x="847" y="1333"/>
                  </a:cubicBezTo>
                  <a:cubicBezTo>
                    <a:pt x="1709" y="1333"/>
                    <a:pt x="1709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5202;p55"/>
            <p:cNvSpPr/>
            <p:nvPr/>
          </p:nvSpPr>
          <p:spPr>
            <a:xfrm>
              <a:off x="4992402" y="2571187"/>
              <a:ext cx="77459" cy="77459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411" y="2728"/>
                  </a:moveTo>
                  <a:cubicBezTo>
                    <a:pt x="1208" y="2791"/>
                    <a:pt x="1020" y="2869"/>
                    <a:pt x="816" y="2885"/>
                  </a:cubicBezTo>
                  <a:cubicBezTo>
                    <a:pt x="643" y="2916"/>
                    <a:pt x="408" y="2916"/>
                    <a:pt x="299" y="2806"/>
                  </a:cubicBezTo>
                  <a:cubicBezTo>
                    <a:pt x="110" y="2650"/>
                    <a:pt x="1" y="2383"/>
                    <a:pt x="157" y="2117"/>
                  </a:cubicBezTo>
                  <a:cubicBezTo>
                    <a:pt x="283" y="1929"/>
                    <a:pt x="440" y="1756"/>
                    <a:pt x="612" y="1521"/>
                  </a:cubicBezTo>
                  <a:cubicBezTo>
                    <a:pt x="393" y="1082"/>
                    <a:pt x="173" y="581"/>
                    <a:pt x="769" y="189"/>
                  </a:cubicBezTo>
                  <a:cubicBezTo>
                    <a:pt x="1035" y="1"/>
                    <a:pt x="1380" y="157"/>
                    <a:pt x="1803" y="659"/>
                  </a:cubicBezTo>
                  <a:cubicBezTo>
                    <a:pt x="2383" y="236"/>
                    <a:pt x="2791" y="204"/>
                    <a:pt x="3136" y="612"/>
                  </a:cubicBezTo>
                  <a:cubicBezTo>
                    <a:pt x="3496" y="1019"/>
                    <a:pt x="3449" y="1364"/>
                    <a:pt x="2948" y="1929"/>
                  </a:cubicBezTo>
                  <a:cubicBezTo>
                    <a:pt x="3214" y="2509"/>
                    <a:pt x="3167" y="3026"/>
                    <a:pt x="2791" y="3214"/>
                  </a:cubicBezTo>
                  <a:cubicBezTo>
                    <a:pt x="2305" y="3496"/>
                    <a:pt x="1866" y="3339"/>
                    <a:pt x="1411" y="27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5203;p55"/>
            <p:cNvSpPr/>
            <p:nvPr/>
          </p:nvSpPr>
          <p:spPr>
            <a:xfrm>
              <a:off x="5011163" y="259515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3"/>
                    <a:pt x="862" y="1333"/>
                  </a:cubicBezTo>
                  <a:cubicBezTo>
                    <a:pt x="1724" y="1333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5204;p55"/>
            <p:cNvSpPr/>
            <p:nvPr/>
          </p:nvSpPr>
          <p:spPr>
            <a:xfrm>
              <a:off x="5167035" y="2698618"/>
              <a:ext cx="80936" cy="73959"/>
            </a:xfrm>
            <a:custGeom>
              <a:avLst/>
              <a:gdLst/>
              <a:ahLst/>
              <a:cxnLst/>
              <a:rect l="l" t="t" r="r" b="b"/>
              <a:pathLst>
                <a:path w="3654" h="3339" extrusionOk="0">
                  <a:moveTo>
                    <a:pt x="3167" y="1630"/>
                  </a:moveTo>
                  <a:cubicBezTo>
                    <a:pt x="3512" y="2257"/>
                    <a:pt x="3512" y="2790"/>
                    <a:pt x="3167" y="3041"/>
                  </a:cubicBezTo>
                  <a:cubicBezTo>
                    <a:pt x="2791" y="3339"/>
                    <a:pt x="2164" y="3276"/>
                    <a:pt x="1631" y="2853"/>
                  </a:cubicBezTo>
                  <a:cubicBezTo>
                    <a:pt x="1443" y="2931"/>
                    <a:pt x="1224" y="2994"/>
                    <a:pt x="1020" y="3104"/>
                  </a:cubicBezTo>
                  <a:cubicBezTo>
                    <a:pt x="691" y="3260"/>
                    <a:pt x="455" y="3166"/>
                    <a:pt x="252" y="2884"/>
                  </a:cubicBezTo>
                  <a:cubicBezTo>
                    <a:pt x="32" y="2586"/>
                    <a:pt x="1" y="2367"/>
                    <a:pt x="205" y="2069"/>
                  </a:cubicBezTo>
                  <a:cubicBezTo>
                    <a:pt x="299" y="1944"/>
                    <a:pt x="424" y="1834"/>
                    <a:pt x="534" y="1709"/>
                  </a:cubicBezTo>
                  <a:cubicBezTo>
                    <a:pt x="173" y="1003"/>
                    <a:pt x="189" y="596"/>
                    <a:pt x="597" y="282"/>
                  </a:cubicBezTo>
                  <a:cubicBezTo>
                    <a:pt x="957" y="0"/>
                    <a:pt x="1427" y="126"/>
                    <a:pt x="1929" y="611"/>
                  </a:cubicBezTo>
                  <a:cubicBezTo>
                    <a:pt x="2540" y="110"/>
                    <a:pt x="2979" y="31"/>
                    <a:pt x="3308" y="361"/>
                  </a:cubicBezTo>
                  <a:cubicBezTo>
                    <a:pt x="3653" y="721"/>
                    <a:pt x="3622" y="1050"/>
                    <a:pt x="3167" y="16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5205;p55"/>
            <p:cNvSpPr/>
            <p:nvPr/>
          </p:nvSpPr>
          <p:spPr>
            <a:xfrm>
              <a:off x="5187192" y="2721522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7595;p55"/>
          <p:cNvSpPr txBox="1">
            <a:spLocks/>
          </p:cNvSpPr>
          <p:nvPr/>
        </p:nvSpPr>
        <p:spPr>
          <a:xfrm>
            <a:off x="690623" y="8418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2CAD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HƯỚNG DẪN VỀ NHÀ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92CAD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Ranchers"/>
              <a:sym typeface="Ranchers"/>
            </a:endParaRPr>
          </a:p>
        </p:txBody>
      </p:sp>
      <p:pic>
        <p:nvPicPr>
          <p:cNvPr id="120" name="Google Shape;71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210215">
            <a:off x="1441052" y="1657311"/>
            <a:ext cx="799311" cy="77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71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748440">
            <a:off x="1363478" y="2551159"/>
            <a:ext cx="895507" cy="6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Rectangle 121"/>
          <p:cNvSpPr/>
          <p:nvPr/>
        </p:nvSpPr>
        <p:spPr>
          <a:xfrm>
            <a:off x="2137174" y="1740888"/>
            <a:ext cx="383871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Ôn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tập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kiến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thức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đã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học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2137174" y="2663047"/>
            <a:ext cx="41385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 thành bài tập trong SBT.</a:t>
            </a:r>
            <a:endParaRPr kumimoji="0" lang="en-US" sz="2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137173" y="3676998"/>
            <a:ext cx="631328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chuẩn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trước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Tiết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3 – Luyện tập 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5" name="Google Shape;710;p51"/>
          <p:cNvPicPr preferRelativeResize="0"/>
          <p:nvPr/>
        </p:nvPicPr>
        <p:blipFill>
          <a:blip r:embed="rId5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rot="11192685">
            <a:off x="1430689" y="3409558"/>
            <a:ext cx="799311" cy="770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0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/>
      <p:bldP spid="122" grpId="0"/>
      <p:bldP spid="123" grpId="0"/>
      <p:bldP spid="1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2" name="Google Shape;4622;p49"/>
          <p:cNvSpPr/>
          <p:nvPr/>
        </p:nvSpPr>
        <p:spPr>
          <a:xfrm rot="-148040">
            <a:off x="1416066" y="855817"/>
            <a:ext cx="6034746" cy="3814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23" name="Google Shape;4623;p49"/>
          <p:cNvSpPr/>
          <p:nvPr/>
        </p:nvSpPr>
        <p:spPr>
          <a:xfrm rot="-410702">
            <a:off x="996375" y="671194"/>
            <a:ext cx="1088265" cy="9404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24" name="Google Shape;4624;p49"/>
          <p:cNvSpPr/>
          <p:nvPr/>
        </p:nvSpPr>
        <p:spPr>
          <a:xfrm rot="4554861">
            <a:off x="6676567" y="550535"/>
            <a:ext cx="1088304" cy="94037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42" name="Google Shape;4642;p49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43" name="Google Shape;4643;p4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184" y="1567391"/>
            <a:ext cx="8300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BÀI 11: HÀNG VÀ LỚP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55361" y="2763217"/>
            <a:ext cx="37561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TIẾT 3: LUYỆN TẬP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456" y="3575030"/>
            <a:ext cx="1717733" cy="11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17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160818" y="357551"/>
            <a:ext cx="2949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92CAD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KHỞI ĐỘNG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92CAD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795488" y="184468"/>
            <a:ext cx="716050" cy="651137"/>
            <a:chOff x="427529" y="290788"/>
            <a:chExt cx="808804" cy="743674"/>
          </a:xfrm>
        </p:grpSpPr>
        <p:sp>
          <p:nvSpPr>
            <p:cNvPr id="22" name="Google Shape;991;p37"/>
            <p:cNvSpPr/>
            <p:nvPr/>
          </p:nvSpPr>
          <p:spPr>
            <a:xfrm>
              <a:off x="427529" y="290788"/>
              <a:ext cx="808804" cy="743674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992;p37"/>
            <p:cNvGrpSpPr/>
            <p:nvPr/>
          </p:nvGrpSpPr>
          <p:grpSpPr>
            <a:xfrm>
              <a:off x="451950" y="322329"/>
              <a:ext cx="743640" cy="682619"/>
              <a:chOff x="627075" y="1083788"/>
              <a:chExt cx="743640" cy="725033"/>
            </a:xfrm>
          </p:grpSpPr>
          <p:sp>
            <p:nvSpPr>
              <p:cNvPr id="24" name="Google Shape;993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994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 rot="1033619">
            <a:off x="259443" y="4678400"/>
            <a:ext cx="424369" cy="378036"/>
            <a:chOff x="427529" y="290788"/>
            <a:chExt cx="808804" cy="743674"/>
          </a:xfrm>
        </p:grpSpPr>
        <p:sp>
          <p:nvSpPr>
            <p:cNvPr id="29" name="Google Shape;991;p37"/>
            <p:cNvSpPr/>
            <p:nvPr/>
          </p:nvSpPr>
          <p:spPr>
            <a:xfrm>
              <a:off x="427529" y="290788"/>
              <a:ext cx="808804" cy="743674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" name="Google Shape;992;p37"/>
            <p:cNvGrpSpPr/>
            <p:nvPr/>
          </p:nvGrpSpPr>
          <p:grpSpPr>
            <a:xfrm>
              <a:off x="451950" y="322329"/>
              <a:ext cx="743640" cy="682619"/>
              <a:chOff x="627075" y="1083788"/>
              <a:chExt cx="743640" cy="725033"/>
            </a:xfrm>
          </p:grpSpPr>
          <p:sp>
            <p:nvSpPr>
              <p:cNvPr id="31" name="Google Shape;993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994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" name="Rounded Rectangle 2"/>
          <p:cNvSpPr/>
          <p:nvPr/>
        </p:nvSpPr>
        <p:spPr>
          <a:xfrm>
            <a:off x="884127" y="1437756"/>
            <a:ext cx="801550" cy="27684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1285" y="1933414"/>
            <a:ext cx="23170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 các </a:t>
            </a:r>
            <a:r>
              <a:rPr kumimoji="0" lang="nl-NL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 </a:t>
            </a:r>
            <a:r>
              <a:rPr kumimoji="0" lang="nl-NL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sau:</a:t>
            </a:r>
            <a:endParaRPr kumimoji="0" lang="nl-NL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4369" y="3721210"/>
            <a:ext cx="874643" cy="707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89466" y="4193751"/>
            <a:ext cx="460191" cy="7883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53004" y="1108115"/>
            <a:ext cx="2783547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Trò chơi “Đố </a:t>
            </a:r>
            <a:r>
              <a:rPr kumimoji="0" lang="vi-VN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</a:t>
            </a:r>
            <a:endParaRPr kumimoji="0" lang="nl-NL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7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58" y="333698"/>
            <a:ext cx="651149" cy="35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160818" y="1966604"/>
          <a:ext cx="4673932" cy="457200"/>
        </p:xfrm>
        <a:graphic>
          <a:graphicData uri="http://schemas.openxmlformats.org/drawingml/2006/table">
            <a:tbl>
              <a:tblPr firstRow="1" firstCol="1" bandRow="1">
                <a:tableStyleId>{B5A7225C-2627-48FB-BA43-1B17078B9E3B}</a:tableStyleId>
              </a:tblPr>
              <a:tblGrid>
                <a:gridCol w="1168483">
                  <a:extLst>
                    <a:ext uri="{9D8B030D-6E8A-4147-A177-3AD203B41FA5}">
                      <a16:colId xmlns:a16="http://schemas.microsoft.com/office/drawing/2014/main" xmlns="" val="3482307820"/>
                    </a:ext>
                  </a:extLst>
                </a:gridCol>
                <a:gridCol w="1168483">
                  <a:extLst>
                    <a:ext uri="{9D8B030D-6E8A-4147-A177-3AD203B41FA5}">
                      <a16:colId xmlns:a16="http://schemas.microsoft.com/office/drawing/2014/main" xmlns="" val="3434422426"/>
                    </a:ext>
                  </a:extLst>
                </a:gridCol>
                <a:gridCol w="1168483">
                  <a:extLst>
                    <a:ext uri="{9D8B030D-6E8A-4147-A177-3AD203B41FA5}">
                      <a16:colId xmlns:a16="http://schemas.microsoft.com/office/drawing/2014/main" xmlns="" val="3069125059"/>
                    </a:ext>
                  </a:extLst>
                </a:gridCol>
                <a:gridCol w="1168483">
                  <a:extLst>
                    <a:ext uri="{9D8B030D-6E8A-4147-A177-3AD203B41FA5}">
                      <a16:colId xmlns:a16="http://schemas.microsoft.com/office/drawing/2014/main" xmlns="" val="739024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15 280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490 725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10 927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876 120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1729966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812568" y="2576259"/>
            <a:ext cx="7406899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900" b="1" i="1" u="sng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Luật chơi: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nl-NL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Giáo viên sẽ nói điều kiện.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nl-NL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vi-VN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Ví </a:t>
            </a:r>
            <a:r>
              <a:rPr kumimoji="0" lang="vi-V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dụ: Số thỏa mãn điều kiện: Gồm các chữ số khác nhau; </a:t>
            </a:r>
            <a:r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</a:t>
            </a:r>
            <a:r>
              <a:rPr kumimoji="0" lang="vi-VN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 </a:t>
            </a:r>
            <a:r>
              <a:rPr kumimoji="0" lang="vi-V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chứa số 0 ở lớp đơn vị; Chứa số 9 ở lớp nghìn</a:t>
            </a:r>
            <a:r>
              <a:rPr kumimoji="0" lang="vi-VN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nl-NL" sz="19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nl-NL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HS chọn số trong bảng thích hợp với điều kiện đó</a:t>
            </a:r>
            <a:endParaRPr kumimoji="0" lang="nl-NL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098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7" grpId="0"/>
      <p:bldP spid="2" grpId="0" animBg="1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9485" y="1739514"/>
            <a:ext cx="1562185" cy="3265892"/>
          </a:xfrm>
          <a:prstGeom prst="rect">
            <a:avLst/>
          </a:prstGeom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5868063" y="4232081"/>
            <a:ext cx="2430498" cy="7733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54234" y="556589"/>
            <a:ext cx="3666990" cy="3395275"/>
            <a:chOff x="2782957" y="588395"/>
            <a:chExt cx="3666990" cy="3395275"/>
          </a:xfrm>
        </p:grpSpPr>
        <p:sp>
          <p:nvSpPr>
            <p:cNvPr id="3" name="Oval Callout 2"/>
            <p:cNvSpPr/>
            <p:nvPr/>
          </p:nvSpPr>
          <p:spPr>
            <a:xfrm>
              <a:off x="2782957" y="588395"/>
              <a:ext cx="3666990" cy="3395275"/>
            </a:xfrm>
            <a:prstGeom prst="wedgeEllipseCallout">
              <a:avLst>
                <a:gd name="adj1" fmla="val -56569"/>
                <a:gd name="adj2" fmla="val 19531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11668" y="1932089"/>
              <a:ext cx="331442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LUYỆN TẬP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307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8737" y="319087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 tập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1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(SGK –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tr39)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4366" y="774583"/>
            <a:ext cx="375709" cy="4963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6653" y="673972"/>
            <a:ext cx="7306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 các số sau rồi cho biết chữ số 8 ở mỗi số thuộc hàng nào, lớp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nào?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78426" y="1702162"/>
            <a:ext cx="6862572" cy="439493"/>
            <a:chOff x="1049659" y="1956398"/>
            <a:chExt cx="6862572" cy="439493"/>
          </a:xfrm>
        </p:grpSpPr>
        <p:sp>
          <p:nvSpPr>
            <p:cNvPr id="8" name="Rectangle 7"/>
            <p:cNvSpPr/>
            <p:nvPr/>
          </p:nvSpPr>
          <p:spPr>
            <a:xfrm>
              <a:off x="1049659" y="1980254"/>
              <a:ext cx="1167759" cy="41563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16 182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30342" y="1956398"/>
              <a:ext cx="1176074" cy="41563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538 772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19340" y="1964349"/>
              <a:ext cx="1184025" cy="41563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800 000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28206" y="1972678"/>
              <a:ext cx="1184025" cy="41563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32 238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949975" y="2237098"/>
            <a:ext cx="111947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Trả lời: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B7E1E0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487" y="2757981"/>
            <a:ext cx="78341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16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182: Mười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sáu nghìn một trăm tám mươi hai. 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Chữ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 8 thuộc hàng chục, lớp đơn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vị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5487" y="3770636"/>
            <a:ext cx="7611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538 772: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 trăm ba mươi tám nghìn bảy trăm bảy mươi hai.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Chữ số 8 thuộc hàng nghìn, lớp nghìn.</a:t>
            </a:r>
          </a:p>
        </p:txBody>
      </p:sp>
    </p:spTree>
    <p:extLst>
      <p:ext uri="{BB962C8B-B14F-4D97-AF65-F5344CB8AC3E}">
        <p14:creationId xmlns:p14="http://schemas.microsoft.com/office/powerpoint/2010/main" val="232511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8737" y="319087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 tập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1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(SGK –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tr39)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4366" y="774583"/>
            <a:ext cx="375709" cy="4963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6653" y="673972"/>
            <a:ext cx="7306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 các số sau rồi cho biết chữ số 8 ở mỗi số thuộc hàng nào, lớp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nào?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78426" y="1702162"/>
            <a:ext cx="6862572" cy="439493"/>
            <a:chOff x="1049659" y="1956398"/>
            <a:chExt cx="6862572" cy="439493"/>
          </a:xfrm>
        </p:grpSpPr>
        <p:sp>
          <p:nvSpPr>
            <p:cNvPr id="8" name="Rectangle 7"/>
            <p:cNvSpPr/>
            <p:nvPr/>
          </p:nvSpPr>
          <p:spPr>
            <a:xfrm>
              <a:off x="1049659" y="1980254"/>
              <a:ext cx="1167759" cy="41563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16 182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30342" y="1956398"/>
              <a:ext cx="1176074" cy="41563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538 772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19340" y="1964349"/>
              <a:ext cx="1184025" cy="41563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800 000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728206" y="1972678"/>
              <a:ext cx="1184025" cy="41563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32 238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949975" y="2221196"/>
            <a:ext cx="111947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Trả lời: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B7E1E0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487" y="2757981"/>
            <a:ext cx="7834123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800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000: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Tám trăm nghìn. 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Chữ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 8 thuộc hàng trăm nghìn, lớp nghìn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5487" y="3770636"/>
            <a:ext cx="7611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32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238: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 mươi hai nghìn hai trăm ba mươi tám. 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</a:t>
            </a:r>
            <a:r>
              <a:rPr kumimoji="0" lang="vi-VN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 8 thuộc hàng đơn vị, lớp đơn </a:t>
            </a:r>
            <a:r>
              <a:rPr kumimoji="0" lang="vi-VN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vị</a:t>
            </a: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9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281881" y="673491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 tập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2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(SGK –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tr39)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6252" y="1115588"/>
            <a:ext cx="657583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 dưới đây thỏa mãn đồng thời các điều kiện sau?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Gồm các chữ số khác nhau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Không chứa chữ số 0 ở lớp đơn vị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Chứa chữ số 5 ở lớp </a:t>
            </a:r>
            <a:r>
              <a:rPr kumimoji="0" lang="vi-VN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nghìn</a:t>
            </a: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2" name="Google Shape;1945;p27"/>
          <p:cNvGrpSpPr/>
          <p:nvPr/>
        </p:nvGrpSpPr>
        <p:grpSpPr>
          <a:xfrm>
            <a:off x="7860042" y="4190337"/>
            <a:ext cx="528584" cy="702889"/>
            <a:chOff x="7647925" y="2785025"/>
            <a:chExt cx="447450" cy="627525"/>
          </a:xfrm>
        </p:grpSpPr>
        <p:sp>
          <p:nvSpPr>
            <p:cNvPr id="43" name="Google Shape;1946;p27"/>
            <p:cNvSpPr/>
            <p:nvPr/>
          </p:nvSpPr>
          <p:spPr>
            <a:xfrm>
              <a:off x="7680750" y="3136175"/>
              <a:ext cx="113100" cy="101175"/>
            </a:xfrm>
            <a:custGeom>
              <a:avLst/>
              <a:gdLst/>
              <a:ahLst/>
              <a:cxnLst/>
              <a:rect l="l" t="t" r="r" b="b"/>
              <a:pathLst>
                <a:path w="4524" h="4047" extrusionOk="0">
                  <a:moveTo>
                    <a:pt x="469" y="1"/>
                  </a:moveTo>
                  <a:cubicBezTo>
                    <a:pt x="425" y="1"/>
                    <a:pt x="381" y="2"/>
                    <a:pt x="337" y="4"/>
                  </a:cubicBezTo>
                  <a:cubicBezTo>
                    <a:pt x="284" y="4"/>
                    <a:pt x="249" y="4"/>
                    <a:pt x="196" y="22"/>
                  </a:cubicBezTo>
                  <a:cubicBezTo>
                    <a:pt x="125" y="57"/>
                    <a:pt x="89" y="146"/>
                    <a:pt x="71" y="234"/>
                  </a:cubicBezTo>
                  <a:cubicBezTo>
                    <a:pt x="18" y="483"/>
                    <a:pt x="160" y="731"/>
                    <a:pt x="337" y="926"/>
                  </a:cubicBezTo>
                  <a:cubicBezTo>
                    <a:pt x="515" y="1121"/>
                    <a:pt x="745" y="1263"/>
                    <a:pt x="887" y="1476"/>
                  </a:cubicBezTo>
                  <a:cubicBezTo>
                    <a:pt x="834" y="1494"/>
                    <a:pt x="779" y="1500"/>
                    <a:pt x="722" y="1500"/>
                  </a:cubicBezTo>
                  <a:cubicBezTo>
                    <a:pt x="609" y="1500"/>
                    <a:pt x="491" y="1476"/>
                    <a:pt x="373" y="1476"/>
                  </a:cubicBezTo>
                  <a:cubicBezTo>
                    <a:pt x="213" y="1476"/>
                    <a:pt x="0" y="1600"/>
                    <a:pt x="36" y="1760"/>
                  </a:cubicBezTo>
                  <a:cubicBezTo>
                    <a:pt x="54" y="1831"/>
                    <a:pt x="107" y="1884"/>
                    <a:pt x="178" y="1937"/>
                  </a:cubicBezTo>
                  <a:cubicBezTo>
                    <a:pt x="444" y="2150"/>
                    <a:pt x="799" y="2256"/>
                    <a:pt x="1153" y="2256"/>
                  </a:cubicBezTo>
                  <a:cubicBezTo>
                    <a:pt x="994" y="2274"/>
                    <a:pt x="834" y="2292"/>
                    <a:pt x="710" y="2398"/>
                  </a:cubicBezTo>
                  <a:cubicBezTo>
                    <a:pt x="586" y="2505"/>
                    <a:pt x="550" y="2700"/>
                    <a:pt x="657" y="2806"/>
                  </a:cubicBezTo>
                  <a:cubicBezTo>
                    <a:pt x="728" y="2877"/>
                    <a:pt x="834" y="2877"/>
                    <a:pt x="923" y="2895"/>
                  </a:cubicBezTo>
                  <a:cubicBezTo>
                    <a:pt x="1207" y="2895"/>
                    <a:pt x="1490" y="2860"/>
                    <a:pt x="1756" y="2806"/>
                  </a:cubicBezTo>
                  <a:lnTo>
                    <a:pt x="1756" y="2806"/>
                  </a:lnTo>
                  <a:cubicBezTo>
                    <a:pt x="1703" y="2984"/>
                    <a:pt x="1473" y="3108"/>
                    <a:pt x="1490" y="3303"/>
                  </a:cubicBezTo>
                  <a:cubicBezTo>
                    <a:pt x="1505" y="3470"/>
                    <a:pt x="1715" y="3520"/>
                    <a:pt x="1908" y="3520"/>
                  </a:cubicBezTo>
                  <a:cubicBezTo>
                    <a:pt x="1941" y="3520"/>
                    <a:pt x="1974" y="3518"/>
                    <a:pt x="2005" y="3516"/>
                  </a:cubicBezTo>
                  <a:cubicBezTo>
                    <a:pt x="2182" y="3498"/>
                    <a:pt x="2359" y="3463"/>
                    <a:pt x="2537" y="3445"/>
                  </a:cubicBezTo>
                  <a:lnTo>
                    <a:pt x="2537" y="3445"/>
                  </a:lnTo>
                  <a:cubicBezTo>
                    <a:pt x="2466" y="3622"/>
                    <a:pt x="2572" y="3835"/>
                    <a:pt x="2714" y="3942"/>
                  </a:cubicBezTo>
                  <a:cubicBezTo>
                    <a:pt x="2826" y="4016"/>
                    <a:pt x="2963" y="4047"/>
                    <a:pt x="3102" y="4047"/>
                  </a:cubicBezTo>
                  <a:cubicBezTo>
                    <a:pt x="3162" y="4047"/>
                    <a:pt x="3223" y="4041"/>
                    <a:pt x="3282" y="4030"/>
                  </a:cubicBezTo>
                  <a:cubicBezTo>
                    <a:pt x="3885" y="3906"/>
                    <a:pt x="4523" y="3108"/>
                    <a:pt x="4204" y="2487"/>
                  </a:cubicBezTo>
                  <a:cubicBezTo>
                    <a:pt x="3867" y="1831"/>
                    <a:pt x="3140" y="1121"/>
                    <a:pt x="2537" y="696"/>
                  </a:cubicBezTo>
                  <a:cubicBezTo>
                    <a:pt x="1934" y="277"/>
                    <a:pt x="1205" y="1"/>
                    <a:pt x="469" y="1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947;p27"/>
            <p:cNvSpPr/>
            <p:nvPr/>
          </p:nvSpPr>
          <p:spPr>
            <a:xfrm>
              <a:off x="7941925" y="3145375"/>
              <a:ext cx="127300" cy="82775"/>
            </a:xfrm>
            <a:custGeom>
              <a:avLst/>
              <a:gdLst/>
              <a:ahLst/>
              <a:cxnLst/>
              <a:rect l="l" t="t" r="r" b="b"/>
              <a:pathLst>
                <a:path w="5092" h="3311" extrusionOk="0">
                  <a:moveTo>
                    <a:pt x="3836" y="0"/>
                  </a:moveTo>
                  <a:cubicBezTo>
                    <a:pt x="3408" y="0"/>
                    <a:pt x="2977" y="77"/>
                    <a:pt x="2573" y="221"/>
                  </a:cubicBezTo>
                  <a:cubicBezTo>
                    <a:pt x="1881" y="452"/>
                    <a:pt x="994" y="931"/>
                    <a:pt x="480" y="1463"/>
                  </a:cubicBezTo>
                  <a:cubicBezTo>
                    <a:pt x="1" y="1977"/>
                    <a:pt x="391" y="2917"/>
                    <a:pt x="941" y="3201"/>
                  </a:cubicBezTo>
                  <a:cubicBezTo>
                    <a:pt x="1069" y="3265"/>
                    <a:pt x="1207" y="3311"/>
                    <a:pt x="1341" y="3311"/>
                  </a:cubicBezTo>
                  <a:cubicBezTo>
                    <a:pt x="1392" y="3311"/>
                    <a:pt x="1442" y="3304"/>
                    <a:pt x="1491" y="3290"/>
                  </a:cubicBezTo>
                  <a:cubicBezTo>
                    <a:pt x="1686" y="3219"/>
                    <a:pt x="1828" y="3041"/>
                    <a:pt x="1810" y="2864"/>
                  </a:cubicBezTo>
                  <a:lnTo>
                    <a:pt x="1810" y="2864"/>
                  </a:lnTo>
                  <a:cubicBezTo>
                    <a:pt x="1970" y="2935"/>
                    <a:pt x="2147" y="3006"/>
                    <a:pt x="2307" y="3077"/>
                  </a:cubicBezTo>
                  <a:cubicBezTo>
                    <a:pt x="2401" y="3111"/>
                    <a:pt x="2516" y="3141"/>
                    <a:pt x="2617" y="3141"/>
                  </a:cubicBezTo>
                  <a:cubicBezTo>
                    <a:pt x="2726" y="3141"/>
                    <a:pt x="2820" y="3107"/>
                    <a:pt x="2856" y="3006"/>
                  </a:cubicBezTo>
                  <a:cubicBezTo>
                    <a:pt x="2927" y="2829"/>
                    <a:pt x="2732" y="2651"/>
                    <a:pt x="2732" y="2456"/>
                  </a:cubicBezTo>
                  <a:lnTo>
                    <a:pt x="2732" y="2456"/>
                  </a:lnTo>
                  <a:cubicBezTo>
                    <a:pt x="2981" y="2598"/>
                    <a:pt x="3247" y="2704"/>
                    <a:pt x="3513" y="2775"/>
                  </a:cubicBezTo>
                  <a:cubicBezTo>
                    <a:pt x="3564" y="2786"/>
                    <a:pt x="3621" y="2796"/>
                    <a:pt x="3677" y="2796"/>
                  </a:cubicBezTo>
                  <a:cubicBezTo>
                    <a:pt x="3718" y="2796"/>
                    <a:pt x="3759" y="2790"/>
                    <a:pt x="3797" y="2775"/>
                  </a:cubicBezTo>
                  <a:cubicBezTo>
                    <a:pt x="3938" y="2704"/>
                    <a:pt x="3956" y="2492"/>
                    <a:pt x="3868" y="2367"/>
                  </a:cubicBezTo>
                  <a:cubicBezTo>
                    <a:pt x="3779" y="2225"/>
                    <a:pt x="3619" y="2155"/>
                    <a:pt x="3477" y="2101"/>
                  </a:cubicBezTo>
                  <a:lnTo>
                    <a:pt x="3477" y="2101"/>
                  </a:lnTo>
                  <a:cubicBezTo>
                    <a:pt x="3626" y="2148"/>
                    <a:pt x="3783" y="2171"/>
                    <a:pt x="3938" y="2171"/>
                  </a:cubicBezTo>
                  <a:cubicBezTo>
                    <a:pt x="4134" y="2171"/>
                    <a:pt x="4328" y="2135"/>
                    <a:pt x="4506" y="2066"/>
                  </a:cubicBezTo>
                  <a:cubicBezTo>
                    <a:pt x="4577" y="2030"/>
                    <a:pt x="4648" y="1995"/>
                    <a:pt x="4683" y="1942"/>
                  </a:cubicBezTo>
                  <a:cubicBezTo>
                    <a:pt x="4772" y="1800"/>
                    <a:pt x="4612" y="1622"/>
                    <a:pt x="4435" y="1569"/>
                  </a:cubicBezTo>
                  <a:cubicBezTo>
                    <a:pt x="4275" y="1516"/>
                    <a:pt x="4098" y="1534"/>
                    <a:pt x="3956" y="1427"/>
                  </a:cubicBezTo>
                  <a:cubicBezTo>
                    <a:pt x="4151" y="1268"/>
                    <a:pt x="4400" y="1179"/>
                    <a:pt x="4630" y="1055"/>
                  </a:cubicBezTo>
                  <a:cubicBezTo>
                    <a:pt x="4843" y="913"/>
                    <a:pt x="5056" y="718"/>
                    <a:pt x="5091" y="452"/>
                  </a:cubicBezTo>
                  <a:cubicBezTo>
                    <a:pt x="5091" y="381"/>
                    <a:pt x="5074" y="292"/>
                    <a:pt x="5020" y="239"/>
                  </a:cubicBezTo>
                  <a:cubicBezTo>
                    <a:pt x="4985" y="203"/>
                    <a:pt x="4932" y="186"/>
                    <a:pt x="4896" y="168"/>
                  </a:cubicBezTo>
                  <a:cubicBezTo>
                    <a:pt x="4556" y="54"/>
                    <a:pt x="4197" y="0"/>
                    <a:pt x="3836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948;p27"/>
            <p:cNvSpPr/>
            <p:nvPr/>
          </p:nvSpPr>
          <p:spPr>
            <a:xfrm>
              <a:off x="7776975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2005" y="0"/>
                  </a:moveTo>
                  <a:cubicBezTo>
                    <a:pt x="1969" y="657"/>
                    <a:pt x="1952" y="1295"/>
                    <a:pt x="1934" y="1934"/>
                  </a:cubicBezTo>
                  <a:cubicBezTo>
                    <a:pt x="1278" y="1934"/>
                    <a:pt x="639" y="1934"/>
                    <a:pt x="0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949;p27"/>
            <p:cNvSpPr/>
            <p:nvPr/>
          </p:nvSpPr>
          <p:spPr>
            <a:xfrm>
              <a:off x="7772100" y="3386800"/>
              <a:ext cx="55000" cy="25750"/>
            </a:xfrm>
            <a:custGeom>
              <a:avLst/>
              <a:gdLst/>
              <a:ahLst/>
              <a:cxnLst/>
              <a:rect l="l" t="t" r="r" b="b"/>
              <a:pathLst>
                <a:path w="2200" h="1030" fill="none" extrusionOk="0">
                  <a:moveTo>
                    <a:pt x="0" y="479"/>
                  </a:moveTo>
                  <a:cubicBezTo>
                    <a:pt x="586" y="355"/>
                    <a:pt x="1153" y="213"/>
                    <a:pt x="1721" y="89"/>
                  </a:cubicBezTo>
                  <a:cubicBezTo>
                    <a:pt x="1880" y="54"/>
                    <a:pt x="2040" y="0"/>
                    <a:pt x="2200" y="18"/>
                  </a:cubicBezTo>
                  <a:cubicBezTo>
                    <a:pt x="1880" y="408"/>
                    <a:pt x="1490" y="745"/>
                    <a:pt x="1047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50;p27"/>
            <p:cNvSpPr/>
            <p:nvPr/>
          </p:nvSpPr>
          <p:spPr>
            <a:xfrm>
              <a:off x="7886500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1" y="0"/>
                  </a:moveTo>
                  <a:cubicBezTo>
                    <a:pt x="18" y="657"/>
                    <a:pt x="54" y="1295"/>
                    <a:pt x="72" y="1934"/>
                  </a:cubicBezTo>
                  <a:cubicBezTo>
                    <a:pt x="710" y="1934"/>
                    <a:pt x="1366" y="1934"/>
                    <a:pt x="2005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51;p27"/>
            <p:cNvSpPr/>
            <p:nvPr/>
          </p:nvSpPr>
          <p:spPr>
            <a:xfrm>
              <a:off x="7886500" y="3386800"/>
              <a:ext cx="54575" cy="25750"/>
            </a:xfrm>
            <a:custGeom>
              <a:avLst/>
              <a:gdLst/>
              <a:ahLst/>
              <a:cxnLst/>
              <a:rect l="l" t="t" r="r" b="b"/>
              <a:pathLst>
                <a:path w="2183" h="1030" fill="none" extrusionOk="0">
                  <a:moveTo>
                    <a:pt x="2182" y="479"/>
                  </a:moveTo>
                  <a:cubicBezTo>
                    <a:pt x="1615" y="355"/>
                    <a:pt x="1047" y="213"/>
                    <a:pt x="462" y="89"/>
                  </a:cubicBezTo>
                  <a:cubicBezTo>
                    <a:pt x="320" y="54"/>
                    <a:pt x="160" y="0"/>
                    <a:pt x="1" y="18"/>
                  </a:cubicBezTo>
                  <a:cubicBezTo>
                    <a:pt x="302" y="408"/>
                    <a:pt x="692" y="745"/>
                    <a:pt x="1136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52;p27"/>
            <p:cNvSpPr/>
            <p:nvPr/>
          </p:nvSpPr>
          <p:spPr>
            <a:xfrm>
              <a:off x="7647925" y="2798700"/>
              <a:ext cx="447450" cy="346500"/>
            </a:xfrm>
            <a:custGeom>
              <a:avLst/>
              <a:gdLst/>
              <a:ahLst/>
              <a:cxnLst/>
              <a:rect l="l" t="t" r="r" b="b"/>
              <a:pathLst>
                <a:path w="17898" h="13860" extrusionOk="0">
                  <a:moveTo>
                    <a:pt x="10655" y="1"/>
                  </a:moveTo>
                  <a:cubicBezTo>
                    <a:pt x="9304" y="1"/>
                    <a:pt x="7825" y="155"/>
                    <a:pt x="6759" y="430"/>
                  </a:cubicBezTo>
                  <a:cubicBezTo>
                    <a:pt x="5606" y="732"/>
                    <a:pt x="4506" y="1193"/>
                    <a:pt x="3477" y="1778"/>
                  </a:cubicBezTo>
                  <a:cubicBezTo>
                    <a:pt x="1899" y="2683"/>
                    <a:pt x="444" y="4049"/>
                    <a:pt x="107" y="5823"/>
                  </a:cubicBezTo>
                  <a:cubicBezTo>
                    <a:pt x="1" y="6408"/>
                    <a:pt x="36" y="7011"/>
                    <a:pt x="72" y="7596"/>
                  </a:cubicBezTo>
                  <a:cubicBezTo>
                    <a:pt x="306" y="12376"/>
                    <a:pt x="3425" y="13859"/>
                    <a:pt x="8056" y="13859"/>
                  </a:cubicBezTo>
                  <a:cubicBezTo>
                    <a:pt x="9028" y="13859"/>
                    <a:pt x="10066" y="13794"/>
                    <a:pt x="11158" y="13680"/>
                  </a:cubicBezTo>
                  <a:cubicBezTo>
                    <a:pt x="12364" y="13556"/>
                    <a:pt x="13623" y="13521"/>
                    <a:pt x="14723" y="13024"/>
                  </a:cubicBezTo>
                  <a:cubicBezTo>
                    <a:pt x="15787" y="12545"/>
                    <a:pt x="16674" y="11694"/>
                    <a:pt x="17171" y="10665"/>
                  </a:cubicBezTo>
                  <a:cubicBezTo>
                    <a:pt x="17898" y="9157"/>
                    <a:pt x="17827" y="7330"/>
                    <a:pt x="17525" y="5823"/>
                  </a:cubicBezTo>
                  <a:cubicBezTo>
                    <a:pt x="17366" y="5060"/>
                    <a:pt x="16869" y="3925"/>
                    <a:pt x="16443" y="3286"/>
                  </a:cubicBezTo>
                  <a:cubicBezTo>
                    <a:pt x="15450" y="1849"/>
                    <a:pt x="14262" y="395"/>
                    <a:pt x="12453" y="111"/>
                  </a:cubicBezTo>
                  <a:cubicBezTo>
                    <a:pt x="11923" y="36"/>
                    <a:pt x="11304" y="1"/>
                    <a:pt x="10655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953;p27"/>
            <p:cNvSpPr/>
            <p:nvPr/>
          </p:nvSpPr>
          <p:spPr>
            <a:xfrm>
              <a:off x="7797375" y="2961075"/>
              <a:ext cx="25300" cy="24475"/>
            </a:xfrm>
            <a:custGeom>
              <a:avLst/>
              <a:gdLst/>
              <a:ahLst/>
              <a:cxnLst/>
              <a:rect l="l" t="t" r="r" b="b"/>
              <a:pathLst>
                <a:path w="1012" h="979" extrusionOk="0">
                  <a:moveTo>
                    <a:pt x="495" y="0"/>
                  </a:moveTo>
                  <a:cubicBezTo>
                    <a:pt x="484" y="0"/>
                    <a:pt x="473" y="1"/>
                    <a:pt x="462" y="2"/>
                  </a:cubicBezTo>
                  <a:cubicBezTo>
                    <a:pt x="195" y="37"/>
                    <a:pt x="0" y="268"/>
                    <a:pt x="18" y="534"/>
                  </a:cubicBezTo>
                  <a:cubicBezTo>
                    <a:pt x="52" y="789"/>
                    <a:pt x="265" y="978"/>
                    <a:pt x="517" y="978"/>
                  </a:cubicBezTo>
                  <a:cubicBezTo>
                    <a:pt x="528" y="978"/>
                    <a:pt x="539" y="978"/>
                    <a:pt x="550" y="977"/>
                  </a:cubicBezTo>
                  <a:cubicBezTo>
                    <a:pt x="816" y="942"/>
                    <a:pt x="1011" y="711"/>
                    <a:pt x="994" y="445"/>
                  </a:cubicBezTo>
                  <a:cubicBezTo>
                    <a:pt x="960" y="190"/>
                    <a:pt x="747" y="0"/>
                    <a:pt x="49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954;p27"/>
            <p:cNvSpPr/>
            <p:nvPr/>
          </p:nvSpPr>
          <p:spPr>
            <a:xfrm>
              <a:off x="7949475" y="2958325"/>
              <a:ext cx="25750" cy="24200"/>
            </a:xfrm>
            <a:custGeom>
              <a:avLst/>
              <a:gdLst/>
              <a:ahLst/>
              <a:cxnLst/>
              <a:rect l="l" t="t" r="r" b="b"/>
              <a:pathLst>
                <a:path w="1030" h="968" extrusionOk="0">
                  <a:moveTo>
                    <a:pt x="524" y="1"/>
                  </a:moveTo>
                  <a:cubicBezTo>
                    <a:pt x="503" y="1"/>
                    <a:pt x="482" y="2"/>
                    <a:pt x="461" y="5"/>
                  </a:cubicBezTo>
                  <a:cubicBezTo>
                    <a:pt x="195" y="23"/>
                    <a:pt x="0" y="253"/>
                    <a:pt x="36" y="537"/>
                  </a:cubicBezTo>
                  <a:cubicBezTo>
                    <a:pt x="52" y="782"/>
                    <a:pt x="264" y="967"/>
                    <a:pt x="505" y="967"/>
                  </a:cubicBezTo>
                  <a:cubicBezTo>
                    <a:pt x="526" y="967"/>
                    <a:pt x="547" y="966"/>
                    <a:pt x="568" y="963"/>
                  </a:cubicBezTo>
                  <a:cubicBezTo>
                    <a:pt x="834" y="945"/>
                    <a:pt x="1029" y="697"/>
                    <a:pt x="994" y="431"/>
                  </a:cubicBezTo>
                  <a:cubicBezTo>
                    <a:pt x="977" y="186"/>
                    <a:pt x="765" y="1"/>
                    <a:pt x="52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55;p27"/>
            <p:cNvSpPr/>
            <p:nvPr/>
          </p:nvSpPr>
          <p:spPr>
            <a:xfrm>
              <a:off x="7868775" y="2998075"/>
              <a:ext cx="31500" cy="30000"/>
            </a:xfrm>
            <a:custGeom>
              <a:avLst/>
              <a:gdLst/>
              <a:ahLst/>
              <a:cxnLst/>
              <a:rect l="l" t="t" r="r" b="b"/>
              <a:pathLst>
                <a:path w="1260" h="1200" extrusionOk="0">
                  <a:moveTo>
                    <a:pt x="793" y="1"/>
                  </a:moveTo>
                  <a:cubicBezTo>
                    <a:pt x="524" y="1"/>
                    <a:pt x="259" y="13"/>
                    <a:pt x="0" y="47"/>
                  </a:cubicBezTo>
                  <a:lnTo>
                    <a:pt x="71" y="82"/>
                  </a:lnTo>
                  <a:cubicBezTo>
                    <a:pt x="177" y="313"/>
                    <a:pt x="284" y="561"/>
                    <a:pt x="390" y="792"/>
                  </a:cubicBezTo>
                  <a:cubicBezTo>
                    <a:pt x="444" y="934"/>
                    <a:pt x="514" y="1093"/>
                    <a:pt x="639" y="1200"/>
                  </a:cubicBezTo>
                  <a:cubicBezTo>
                    <a:pt x="940" y="863"/>
                    <a:pt x="1153" y="455"/>
                    <a:pt x="1259" y="12"/>
                  </a:cubicBezTo>
                  <a:cubicBezTo>
                    <a:pt x="1104" y="5"/>
                    <a:pt x="948" y="1"/>
                    <a:pt x="793" y="1"/>
                  </a:cubicBezTo>
                  <a:close/>
                </a:path>
              </a:pathLst>
            </a:custGeom>
            <a:solidFill>
              <a:srgbClr val="F27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56;p27"/>
            <p:cNvSpPr/>
            <p:nvPr/>
          </p:nvSpPr>
          <p:spPr>
            <a:xfrm>
              <a:off x="7803575" y="2785025"/>
              <a:ext cx="111775" cy="36875"/>
            </a:xfrm>
            <a:custGeom>
              <a:avLst/>
              <a:gdLst/>
              <a:ahLst/>
              <a:cxnLst/>
              <a:rect l="l" t="t" r="r" b="b"/>
              <a:pathLst>
                <a:path w="4471" h="1475" extrusionOk="0">
                  <a:moveTo>
                    <a:pt x="3230" y="0"/>
                  </a:moveTo>
                  <a:cubicBezTo>
                    <a:pt x="2793" y="0"/>
                    <a:pt x="2361" y="159"/>
                    <a:pt x="2040" y="445"/>
                  </a:cubicBezTo>
                  <a:cubicBezTo>
                    <a:pt x="2023" y="357"/>
                    <a:pt x="2005" y="268"/>
                    <a:pt x="1987" y="197"/>
                  </a:cubicBezTo>
                  <a:cubicBezTo>
                    <a:pt x="1260" y="428"/>
                    <a:pt x="568" y="835"/>
                    <a:pt x="1" y="1350"/>
                  </a:cubicBezTo>
                  <a:lnTo>
                    <a:pt x="958" y="1474"/>
                  </a:lnTo>
                  <a:cubicBezTo>
                    <a:pt x="2076" y="1403"/>
                    <a:pt x="3193" y="1243"/>
                    <a:pt x="4293" y="1013"/>
                  </a:cubicBezTo>
                  <a:cubicBezTo>
                    <a:pt x="4311" y="711"/>
                    <a:pt x="4364" y="392"/>
                    <a:pt x="4470" y="108"/>
                  </a:cubicBezTo>
                  <a:lnTo>
                    <a:pt x="4470" y="108"/>
                  </a:lnTo>
                  <a:cubicBezTo>
                    <a:pt x="4080" y="161"/>
                    <a:pt x="3672" y="250"/>
                    <a:pt x="3282" y="357"/>
                  </a:cubicBezTo>
                  <a:cubicBezTo>
                    <a:pt x="3318" y="250"/>
                    <a:pt x="3335" y="126"/>
                    <a:pt x="3300" y="2"/>
                  </a:cubicBezTo>
                  <a:cubicBezTo>
                    <a:pt x="3277" y="1"/>
                    <a:pt x="3253" y="0"/>
                    <a:pt x="3230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57;p27"/>
            <p:cNvSpPr/>
            <p:nvPr/>
          </p:nvSpPr>
          <p:spPr>
            <a:xfrm>
              <a:off x="7861225" y="2841775"/>
              <a:ext cx="44375" cy="123775"/>
            </a:xfrm>
            <a:custGeom>
              <a:avLst/>
              <a:gdLst/>
              <a:ahLst/>
              <a:cxnLst/>
              <a:rect l="l" t="t" r="r" b="b"/>
              <a:pathLst>
                <a:path w="1775" h="4951" extrusionOk="0">
                  <a:moveTo>
                    <a:pt x="941" y="1"/>
                  </a:moveTo>
                  <a:cubicBezTo>
                    <a:pt x="935" y="1"/>
                    <a:pt x="929" y="1"/>
                    <a:pt x="923" y="2"/>
                  </a:cubicBezTo>
                  <a:cubicBezTo>
                    <a:pt x="675" y="55"/>
                    <a:pt x="568" y="570"/>
                    <a:pt x="497" y="765"/>
                  </a:cubicBezTo>
                  <a:cubicBezTo>
                    <a:pt x="355" y="1102"/>
                    <a:pt x="231" y="1457"/>
                    <a:pt x="89" y="1794"/>
                  </a:cubicBezTo>
                  <a:cubicBezTo>
                    <a:pt x="54" y="1882"/>
                    <a:pt x="18" y="1989"/>
                    <a:pt x="1" y="2077"/>
                  </a:cubicBezTo>
                  <a:cubicBezTo>
                    <a:pt x="1" y="2202"/>
                    <a:pt x="54" y="2308"/>
                    <a:pt x="89" y="2415"/>
                  </a:cubicBezTo>
                  <a:cubicBezTo>
                    <a:pt x="426" y="3230"/>
                    <a:pt x="834" y="4614"/>
                    <a:pt x="1012" y="4951"/>
                  </a:cubicBezTo>
                  <a:cubicBezTo>
                    <a:pt x="1153" y="4330"/>
                    <a:pt x="1561" y="3496"/>
                    <a:pt x="1703" y="2858"/>
                  </a:cubicBezTo>
                  <a:cubicBezTo>
                    <a:pt x="1739" y="2698"/>
                    <a:pt x="1774" y="2539"/>
                    <a:pt x="1774" y="2361"/>
                  </a:cubicBezTo>
                  <a:cubicBezTo>
                    <a:pt x="1774" y="2148"/>
                    <a:pt x="1721" y="1936"/>
                    <a:pt x="1668" y="1740"/>
                  </a:cubicBezTo>
                  <a:cubicBezTo>
                    <a:pt x="1581" y="1444"/>
                    <a:pt x="1288" y="1"/>
                    <a:pt x="94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958;p27"/>
            <p:cNvSpPr/>
            <p:nvPr/>
          </p:nvSpPr>
          <p:spPr>
            <a:xfrm>
              <a:off x="7946375" y="3289750"/>
              <a:ext cx="94475" cy="83250"/>
            </a:xfrm>
            <a:custGeom>
              <a:avLst/>
              <a:gdLst/>
              <a:ahLst/>
              <a:cxnLst/>
              <a:rect l="l" t="t" r="r" b="b"/>
              <a:pathLst>
                <a:path w="3779" h="3330" extrusionOk="0">
                  <a:moveTo>
                    <a:pt x="1437" y="0"/>
                  </a:moveTo>
                  <a:cubicBezTo>
                    <a:pt x="1100" y="0"/>
                    <a:pt x="810" y="32"/>
                    <a:pt x="639" y="104"/>
                  </a:cubicBezTo>
                  <a:cubicBezTo>
                    <a:pt x="444" y="193"/>
                    <a:pt x="0" y="1311"/>
                    <a:pt x="53" y="1452"/>
                  </a:cubicBezTo>
                  <a:cubicBezTo>
                    <a:pt x="195" y="1825"/>
                    <a:pt x="408" y="2180"/>
                    <a:pt x="656" y="2499"/>
                  </a:cubicBezTo>
                  <a:cubicBezTo>
                    <a:pt x="834" y="2747"/>
                    <a:pt x="1047" y="2978"/>
                    <a:pt x="1295" y="3137"/>
                  </a:cubicBezTo>
                  <a:cubicBezTo>
                    <a:pt x="1476" y="3258"/>
                    <a:pt x="1681" y="3329"/>
                    <a:pt x="1883" y="3329"/>
                  </a:cubicBezTo>
                  <a:cubicBezTo>
                    <a:pt x="1978" y="3329"/>
                    <a:pt x="2073" y="3314"/>
                    <a:pt x="2164" y="3279"/>
                  </a:cubicBezTo>
                  <a:cubicBezTo>
                    <a:pt x="2235" y="3244"/>
                    <a:pt x="2306" y="3208"/>
                    <a:pt x="2359" y="3155"/>
                  </a:cubicBezTo>
                  <a:cubicBezTo>
                    <a:pt x="2466" y="3049"/>
                    <a:pt x="2483" y="2871"/>
                    <a:pt x="2430" y="2712"/>
                  </a:cubicBezTo>
                  <a:cubicBezTo>
                    <a:pt x="2377" y="2570"/>
                    <a:pt x="2288" y="2446"/>
                    <a:pt x="2200" y="2322"/>
                  </a:cubicBezTo>
                  <a:cubicBezTo>
                    <a:pt x="2501" y="2268"/>
                    <a:pt x="2803" y="2215"/>
                    <a:pt x="3104" y="2180"/>
                  </a:cubicBezTo>
                  <a:cubicBezTo>
                    <a:pt x="3211" y="2162"/>
                    <a:pt x="3335" y="2126"/>
                    <a:pt x="3388" y="2038"/>
                  </a:cubicBezTo>
                  <a:cubicBezTo>
                    <a:pt x="3423" y="1985"/>
                    <a:pt x="3441" y="1914"/>
                    <a:pt x="3423" y="1843"/>
                  </a:cubicBezTo>
                  <a:cubicBezTo>
                    <a:pt x="3423" y="1470"/>
                    <a:pt x="3122" y="1133"/>
                    <a:pt x="2749" y="1080"/>
                  </a:cubicBezTo>
                  <a:cubicBezTo>
                    <a:pt x="2962" y="1080"/>
                    <a:pt x="3175" y="1062"/>
                    <a:pt x="3406" y="1044"/>
                  </a:cubicBezTo>
                  <a:cubicBezTo>
                    <a:pt x="3477" y="1027"/>
                    <a:pt x="3548" y="1027"/>
                    <a:pt x="3619" y="974"/>
                  </a:cubicBezTo>
                  <a:cubicBezTo>
                    <a:pt x="3778" y="867"/>
                    <a:pt x="3778" y="619"/>
                    <a:pt x="3743" y="424"/>
                  </a:cubicBezTo>
                  <a:cubicBezTo>
                    <a:pt x="3354" y="185"/>
                    <a:pt x="2255" y="0"/>
                    <a:pt x="1437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959;p27"/>
            <p:cNvSpPr/>
            <p:nvPr/>
          </p:nvSpPr>
          <p:spPr>
            <a:xfrm>
              <a:off x="7757900" y="3106700"/>
              <a:ext cx="224850" cy="245600"/>
            </a:xfrm>
            <a:custGeom>
              <a:avLst/>
              <a:gdLst/>
              <a:ahLst/>
              <a:cxnLst/>
              <a:rect l="l" t="t" r="r" b="b"/>
              <a:pathLst>
                <a:path w="8994" h="9824" extrusionOk="0">
                  <a:moveTo>
                    <a:pt x="6846" y="1"/>
                  </a:moveTo>
                  <a:cubicBezTo>
                    <a:pt x="6817" y="1"/>
                    <a:pt x="6788" y="5"/>
                    <a:pt x="6759" y="12"/>
                  </a:cubicBezTo>
                  <a:cubicBezTo>
                    <a:pt x="5748" y="172"/>
                    <a:pt x="4737" y="296"/>
                    <a:pt x="3708" y="385"/>
                  </a:cubicBezTo>
                  <a:cubicBezTo>
                    <a:pt x="3229" y="438"/>
                    <a:pt x="2732" y="473"/>
                    <a:pt x="2218" y="491"/>
                  </a:cubicBezTo>
                  <a:cubicBezTo>
                    <a:pt x="1757" y="509"/>
                    <a:pt x="1668" y="615"/>
                    <a:pt x="1384" y="1183"/>
                  </a:cubicBezTo>
                  <a:cubicBezTo>
                    <a:pt x="1296" y="1360"/>
                    <a:pt x="1207" y="1538"/>
                    <a:pt x="1154" y="1715"/>
                  </a:cubicBezTo>
                  <a:cubicBezTo>
                    <a:pt x="444" y="3666"/>
                    <a:pt x="54" y="5741"/>
                    <a:pt x="1" y="7817"/>
                  </a:cubicBezTo>
                  <a:cubicBezTo>
                    <a:pt x="1" y="8029"/>
                    <a:pt x="1" y="8242"/>
                    <a:pt x="89" y="8420"/>
                  </a:cubicBezTo>
                  <a:cubicBezTo>
                    <a:pt x="178" y="8650"/>
                    <a:pt x="409" y="8810"/>
                    <a:pt x="622" y="8952"/>
                  </a:cubicBezTo>
                  <a:cubicBezTo>
                    <a:pt x="1686" y="9590"/>
                    <a:pt x="2963" y="9785"/>
                    <a:pt x="4204" y="9821"/>
                  </a:cubicBezTo>
                  <a:cubicBezTo>
                    <a:pt x="4288" y="9823"/>
                    <a:pt x="4372" y="9823"/>
                    <a:pt x="4455" y="9823"/>
                  </a:cubicBezTo>
                  <a:cubicBezTo>
                    <a:pt x="5276" y="9823"/>
                    <a:pt x="6092" y="9738"/>
                    <a:pt x="6865" y="9448"/>
                  </a:cubicBezTo>
                  <a:cubicBezTo>
                    <a:pt x="7344" y="9271"/>
                    <a:pt x="7770" y="9023"/>
                    <a:pt x="8213" y="8792"/>
                  </a:cubicBezTo>
                  <a:cubicBezTo>
                    <a:pt x="8408" y="8668"/>
                    <a:pt x="8603" y="8562"/>
                    <a:pt x="8745" y="8384"/>
                  </a:cubicBezTo>
                  <a:cubicBezTo>
                    <a:pt x="8923" y="8118"/>
                    <a:pt x="8958" y="7763"/>
                    <a:pt x="8976" y="7462"/>
                  </a:cubicBezTo>
                  <a:cubicBezTo>
                    <a:pt x="8994" y="7249"/>
                    <a:pt x="8994" y="7036"/>
                    <a:pt x="8976" y="6841"/>
                  </a:cubicBezTo>
                  <a:cubicBezTo>
                    <a:pt x="8834" y="4500"/>
                    <a:pt x="8160" y="2194"/>
                    <a:pt x="7042" y="136"/>
                  </a:cubicBezTo>
                  <a:cubicBezTo>
                    <a:pt x="7025" y="101"/>
                    <a:pt x="6989" y="48"/>
                    <a:pt x="6954" y="30"/>
                  </a:cubicBezTo>
                  <a:cubicBezTo>
                    <a:pt x="6923" y="9"/>
                    <a:pt x="6885" y="1"/>
                    <a:pt x="6846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960;p27"/>
            <p:cNvSpPr/>
            <p:nvPr/>
          </p:nvSpPr>
          <p:spPr>
            <a:xfrm>
              <a:off x="7800475" y="3154175"/>
              <a:ext cx="141700" cy="166325"/>
            </a:xfrm>
            <a:custGeom>
              <a:avLst/>
              <a:gdLst/>
              <a:ahLst/>
              <a:cxnLst/>
              <a:rect l="l" t="t" r="r" b="b"/>
              <a:pathLst>
                <a:path w="5668" h="6653" extrusionOk="0">
                  <a:moveTo>
                    <a:pt x="3391" y="0"/>
                  </a:moveTo>
                  <a:cubicBezTo>
                    <a:pt x="3214" y="0"/>
                    <a:pt x="3024" y="32"/>
                    <a:pt x="2821" y="100"/>
                  </a:cubicBezTo>
                  <a:cubicBezTo>
                    <a:pt x="2218" y="295"/>
                    <a:pt x="1668" y="650"/>
                    <a:pt x="1331" y="1199"/>
                  </a:cubicBezTo>
                  <a:cubicBezTo>
                    <a:pt x="1189" y="1412"/>
                    <a:pt x="1082" y="1661"/>
                    <a:pt x="976" y="1909"/>
                  </a:cubicBezTo>
                  <a:cubicBezTo>
                    <a:pt x="834" y="2246"/>
                    <a:pt x="692" y="2601"/>
                    <a:pt x="568" y="2938"/>
                  </a:cubicBezTo>
                  <a:cubicBezTo>
                    <a:pt x="196" y="3967"/>
                    <a:pt x="1" y="5102"/>
                    <a:pt x="728" y="6148"/>
                  </a:cubicBezTo>
                  <a:cubicBezTo>
                    <a:pt x="923" y="6308"/>
                    <a:pt x="1207" y="6574"/>
                    <a:pt x="1526" y="6645"/>
                  </a:cubicBezTo>
                  <a:cubicBezTo>
                    <a:pt x="1573" y="6651"/>
                    <a:pt x="1621" y="6653"/>
                    <a:pt x="1668" y="6653"/>
                  </a:cubicBezTo>
                  <a:cubicBezTo>
                    <a:pt x="1762" y="6653"/>
                    <a:pt x="1857" y="6645"/>
                    <a:pt x="1952" y="6645"/>
                  </a:cubicBezTo>
                  <a:cubicBezTo>
                    <a:pt x="2679" y="6574"/>
                    <a:pt x="3388" y="6467"/>
                    <a:pt x="4080" y="6326"/>
                  </a:cubicBezTo>
                  <a:cubicBezTo>
                    <a:pt x="4577" y="6219"/>
                    <a:pt x="5127" y="6077"/>
                    <a:pt x="5393" y="5634"/>
                  </a:cubicBezTo>
                  <a:cubicBezTo>
                    <a:pt x="5517" y="5421"/>
                    <a:pt x="5552" y="5155"/>
                    <a:pt x="5570" y="4889"/>
                  </a:cubicBezTo>
                  <a:cubicBezTo>
                    <a:pt x="5667" y="3480"/>
                    <a:pt x="5247" y="0"/>
                    <a:pt x="339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094921" y="607137"/>
            <a:ext cx="27174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Chọn câu trả lời đúng.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7194" y="3146460"/>
            <a:ext cx="46157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500 374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</a:t>
            </a:r>
            <a:r>
              <a:rPr kumimoji="0" lang="vi-VN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371 905	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207 </a:t>
            </a:r>
            <a:r>
              <a:rPr kumimoji="0" lang="vi-VN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495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</a:t>
            </a:r>
            <a:r>
              <a:rPr kumimoji="0" lang="vi-VN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405 239</a:t>
            </a:r>
          </a:p>
        </p:txBody>
      </p:sp>
      <p:sp>
        <p:nvSpPr>
          <p:cNvPr id="5" name="Rectangle 4"/>
          <p:cNvSpPr/>
          <p:nvPr/>
        </p:nvSpPr>
        <p:spPr>
          <a:xfrm>
            <a:off x="4707172" y="4117193"/>
            <a:ext cx="469127" cy="4334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304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/>
      <p:bldP spid="3" grpId="0"/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2847" y="710817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 tập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3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(SGK –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tr40)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2299" y="653172"/>
            <a:ext cx="641522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548" y="4174435"/>
            <a:ext cx="1191594" cy="884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428" y="1566407"/>
            <a:ext cx="7612124" cy="23535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58162" y="1526932"/>
            <a:ext cx="1273105" cy="47673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9 000 </a:t>
            </a:r>
            <a:r>
              <a:rPr kumimoji="0" lang="en-US" sz="19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000</a:t>
            </a:r>
            <a:endParaRPr kumimoji="0" lang="en-US" sz="19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4557" y="2895881"/>
            <a:ext cx="1545616" cy="53091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200 </a:t>
            </a: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000 </a:t>
            </a:r>
            <a:r>
              <a:rPr kumimoji="0" lang="en-US" sz="19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000</a:t>
            </a:r>
            <a:endParaRPr kumimoji="0" lang="en-US" sz="19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1906" y="2879978"/>
            <a:ext cx="1545616" cy="53091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900 </a:t>
            </a: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000 </a:t>
            </a:r>
            <a:r>
              <a:rPr kumimoji="0" lang="en-US" sz="19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000</a:t>
            </a:r>
            <a:endParaRPr kumimoji="0" lang="en-US" sz="19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6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8540" y="174432"/>
            <a:ext cx="8698726" cy="47787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73918" y="279493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 tập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4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(SGK –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tr40)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8871" y="672267"/>
            <a:ext cx="7306119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 tiền của mỗi món hàng được cho như hình dưới đây.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8378" y="1209130"/>
            <a:ext cx="5771691" cy="137852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218871" y="2613878"/>
            <a:ext cx="4089581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 giỏ quà có giá bao nhiêu tiền?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384" y="3216126"/>
            <a:ext cx="6048245" cy="1737040"/>
          </a:xfrm>
          <a:prstGeom prst="rect">
            <a:avLst/>
          </a:prstGeom>
        </p:spPr>
      </p:pic>
      <p:sp>
        <p:nvSpPr>
          <p:cNvPr id="31" name="Freeform 6"/>
          <p:cNvSpPr/>
          <p:nvPr/>
        </p:nvSpPr>
        <p:spPr>
          <a:xfrm flipH="1">
            <a:off x="8101102" y="2420144"/>
            <a:ext cx="764177" cy="1282141"/>
          </a:xfrm>
          <a:custGeom>
            <a:avLst/>
            <a:gdLst/>
            <a:ahLst/>
            <a:cxnLst/>
            <a:rect l="l" t="t" r="r" b="b"/>
            <a:pathLst>
              <a:path w="2396871" h="4114800">
                <a:moveTo>
                  <a:pt x="0" y="0"/>
                </a:moveTo>
                <a:lnTo>
                  <a:pt x="2396871" y="0"/>
                </a:lnTo>
                <a:lnTo>
                  <a:pt x="23968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8354" y="211675"/>
            <a:ext cx="420948" cy="746753"/>
          </a:xfrm>
          <a:prstGeom prst="rect">
            <a:avLst/>
          </a:prstGeom>
        </p:spPr>
      </p:pic>
      <p:sp>
        <p:nvSpPr>
          <p:cNvPr id="32" name="Google Shape;4623;p49"/>
          <p:cNvSpPr/>
          <p:nvPr/>
        </p:nvSpPr>
        <p:spPr>
          <a:xfrm rot="-410702">
            <a:off x="113086" y="137355"/>
            <a:ext cx="797810" cy="7384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4623;p49"/>
          <p:cNvSpPr/>
          <p:nvPr/>
        </p:nvSpPr>
        <p:spPr>
          <a:xfrm rot="15192290">
            <a:off x="157684" y="4342845"/>
            <a:ext cx="797810" cy="7384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1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8540" y="174432"/>
            <a:ext cx="8698726" cy="47787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52709" y="1025118"/>
            <a:ext cx="4798108" cy="960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Giỏ A: 3 lon nước, 2 bông hoa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→ 3 × 10 000 + 2 × 1 000 = 32 000 đồng</a:t>
            </a:r>
          </a:p>
        </p:txBody>
      </p:sp>
      <p:sp>
        <p:nvSpPr>
          <p:cNvPr id="13" name="Google Shape;4623;p49"/>
          <p:cNvSpPr/>
          <p:nvPr/>
        </p:nvSpPr>
        <p:spPr>
          <a:xfrm rot="15192290">
            <a:off x="157684" y="4342845"/>
            <a:ext cx="797810" cy="7384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28166" y="320834"/>
            <a:ext cx="111947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Trả lời: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B7E1E0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27" y="463219"/>
            <a:ext cx="1616865" cy="1609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61" y="2247545"/>
            <a:ext cx="1384399" cy="1219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876" y="3566593"/>
            <a:ext cx="1317392" cy="1336957"/>
          </a:xfrm>
          <a:prstGeom prst="rect">
            <a:avLst/>
          </a:prstGeom>
        </p:spPr>
      </p:pic>
      <p:sp>
        <p:nvSpPr>
          <p:cNvPr id="18" name="Google Shape;4623;p49"/>
          <p:cNvSpPr/>
          <p:nvPr/>
        </p:nvSpPr>
        <p:spPr>
          <a:xfrm rot="-410702">
            <a:off x="113086" y="137355"/>
            <a:ext cx="797810" cy="7384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52709" y="2493237"/>
            <a:ext cx="5083443" cy="960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Giỏ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B: 7 hộp quà, 4 bông hoa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→ 7 × 100 000 + 4 × 1 000 = 704 000 đồng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52709" y="3823926"/>
            <a:ext cx="4079963" cy="960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Giỏ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C: 10 hộp quà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→ 10 × 100 000 = 1 000 000 đồng</a:t>
            </a:r>
          </a:p>
        </p:txBody>
      </p:sp>
      <p:sp>
        <p:nvSpPr>
          <p:cNvPr id="24" name="Freeform 6"/>
          <p:cNvSpPr/>
          <p:nvPr/>
        </p:nvSpPr>
        <p:spPr>
          <a:xfrm flipH="1">
            <a:off x="8173089" y="3753014"/>
            <a:ext cx="764177" cy="1282141"/>
          </a:xfrm>
          <a:custGeom>
            <a:avLst/>
            <a:gdLst/>
            <a:ahLst/>
            <a:cxnLst/>
            <a:rect l="l" t="t" r="r" b="b"/>
            <a:pathLst>
              <a:path w="2396871" h="4114800">
                <a:moveTo>
                  <a:pt x="0" y="0"/>
                </a:moveTo>
                <a:lnTo>
                  <a:pt x="2396871" y="0"/>
                </a:lnTo>
                <a:lnTo>
                  <a:pt x="23968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55045" y="174432"/>
            <a:ext cx="1085309" cy="6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5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2" name="Google Shape;4622;p49"/>
          <p:cNvSpPr/>
          <p:nvPr/>
        </p:nvSpPr>
        <p:spPr>
          <a:xfrm rot="-148040">
            <a:off x="1416066" y="855817"/>
            <a:ext cx="6034746" cy="3814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23" name="Google Shape;4623;p49"/>
          <p:cNvSpPr/>
          <p:nvPr/>
        </p:nvSpPr>
        <p:spPr>
          <a:xfrm rot="-410702">
            <a:off x="996375" y="671194"/>
            <a:ext cx="1088265" cy="9404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24" name="Google Shape;4624;p49"/>
          <p:cNvSpPr/>
          <p:nvPr/>
        </p:nvSpPr>
        <p:spPr>
          <a:xfrm rot="4554861">
            <a:off x="6676567" y="550535"/>
            <a:ext cx="1088304" cy="94037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42" name="Google Shape;4642;p49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43" name="Google Shape;4643;p4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39880" y="1567391"/>
            <a:ext cx="9346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4000" b="1">
                <a:solidFill>
                  <a:srgbClr val="FF0000"/>
                </a:solidFill>
                <a:ea typeface="+mn-ea"/>
              </a:rPr>
              <a:t>BÀI 11: HÀNG VÀ LỚP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53987" y="2860282"/>
            <a:ext cx="37561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>
                <a:solidFill>
                  <a:schemeClr val="tx1"/>
                </a:solidFill>
              </a:rPr>
              <a:t>TIẾT 1: LUYỆN TẬP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456" y="3575030"/>
            <a:ext cx="1717733" cy="11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269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8737" y="414499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 tập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5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(SGK –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tr40)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4366" y="774583"/>
            <a:ext cx="375709" cy="4963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6652" y="771912"/>
            <a:ext cx="7306119" cy="1353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Hãy lập một số chẵn có sáu chữ số thỏa mãn các điều kiện: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Lớp nghìn gồm các chữ số 0, 0, 3;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Lớp đơn vị gồm các chữ số 8, 1, 1.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72065" y="2100121"/>
            <a:ext cx="1075294" cy="476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0" u="sng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Trả lời:</a:t>
            </a: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B7E1E0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8737" y="4430608"/>
            <a:ext cx="2614640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 cần tìm là: 300 118 </a:t>
            </a: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9347" y="1270947"/>
            <a:ext cx="1390008" cy="13656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0005" y="2655378"/>
            <a:ext cx="7482935" cy="1792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Ở </a:t>
            </a:r>
            <a:r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 nghìn, để số có 6 chữ số thì số hàng trăm nghìn không thể là </a:t>
            </a:r>
            <a:r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Ở </a:t>
            </a:r>
            <a:r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 đơn vị, để số cần tìm là số chẵn thì quan sát số nào là số chẵn, số đó sẽ đứng ở hàng đơn vị. </a:t>
            </a: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795329">
            <a:off x="2697569" y="4572116"/>
            <a:ext cx="272462" cy="30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30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5037;p55"/>
          <p:cNvGrpSpPr/>
          <p:nvPr/>
        </p:nvGrpSpPr>
        <p:grpSpPr>
          <a:xfrm>
            <a:off x="941236" y="454941"/>
            <a:ext cx="713867" cy="836591"/>
            <a:chOff x="4579586" y="1277075"/>
            <a:chExt cx="689884" cy="924289"/>
          </a:xfrm>
        </p:grpSpPr>
        <p:sp>
          <p:nvSpPr>
            <p:cNvPr id="151" name="Google Shape;5038;p55"/>
            <p:cNvSpPr/>
            <p:nvPr/>
          </p:nvSpPr>
          <p:spPr>
            <a:xfrm>
              <a:off x="4579586" y="1982010"/>
              <a:ext cx="686761" cy="159901"/>
            </a:xfrm>
            <a:custGeom>
              <a:avLst/>
              <a:gdLst/>
              <a:ahLst/>
              <a:cxnLst/>
              <a:rect l="l" t="t" r="r" b="b"/>
              <a:pathLst>
                <a:path w="31005" h="7219" extrusionOk="0">
                  <a:moveTo>
                    <a:pt x="20001" y="0"/>
                  </a:moveTo>
                  <a:cubicBezTo>
                    <a:pt x="16365" y="0"/>
                    <a:pt x="1" y="455"/>
                    <a:pt x="10456" y="6364"/>
                  </a:cubicBezTo>
                  <a:cubicBezTo>
                    <a:pt x="11508" y="6965"/>
                    <a:pt x="12833" y="7219"/>
                    <a:pt x="14253" y="7219"/>
                  </a:cubicBezTo>
                  <a:cubicBezTo>
                    <a:pt x="21422" y="7219"/>
                    <a:pt x="31004" y="759"/>
                    <a:pt x="2000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039;p55"/>
            <p:cNvSpPr/>
            <p:nvPr/>
          </p:nvSpPr>
          <p:spPr>
            <a:xfrm>
              <a:off x="4991028" y="2129553"/>
              <a:ext cx="192705" cy="71810"/>
            </a:xfrm>
            <a:custGeom>
              <a:avLst/>
              <a:gdLst/>
              <a:ahLst/>
              <a:cxnLst/>
              <a:rect l="l" t="t" r="r" b="b"/>
              <a:pathLst>
                <a:path w="8700" h="3242" extrusionOk="0">
                  <a:moveTo>
                    <a:pt x="5551" y="0"/>
                  </a:moveTo>
                  <a:cubicBezTo>
                    <a:pt x="5148" y="0"/>
                    <a:pt x="4723" y="47"/>
                    <a:pt x="4310" y="111"/>
                  </a:cubicBezTo>
                  <a:cubicBezTo>
                    <a:pt x="3135" y="173"/>
                    <a:pt x="0" y="550"/>
                    <a:pt x="423" y="2352"/>
                  </a:cubicBezTo>
                  <a:cubicBezTo>
                    <a:pt x="604" y="3119"/>
                    <a:pt x="2174" y="3242"/>
                    <a:pt x="3511" y="3242"/>
                  </a:cubicBezTo>
                  <a:cubicBezTo>
                    <a:pt x="4142" y="3242"/>
                    <a:pt x="4722" y="3214"/>
                    <a:pt x="5079" y="3214"/>
                  </a:cubicBezTo>
                  <a:cubicBezTo>
                    <a:pt x="6458" y="3214"/>
                    <a:pt x="8699" y="2117"/>
                    <a:pt x="7242" y="550"/>
                  </a:cubicBezTo>
                  <a:cubicBezTo>
                    <a:pt x="6857" y="135"/>
                    <a:pt x="6236" y="0"/>
                    <a:pt x="5551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040;p55"/>
            <p:cNvSpPr/>
            <p:nvPr/>
          </p:nvSpPr>
          <p:spPr>
            <a:xfrm>
              <a:off x="4623333" y="1293865"/>
              <a:ext cx="630522" cy="538865"/>
            </a:xfrm>
            <a:custGeom>
              <a:avLst/>
              <a:gdLst/>
              <a:ahLst/>
              <a:cxnLst/>
              <a:rect l="l" t="t" r="r" b="b"/>
              <a:pathLst>
                <a:path w="28466" h="24328" extrusionOk="0">
                  <a:moveTo>
                    <a:pt x="11333" y="24139"/>
                  </a:moveTo>
                  <a:cubicBezTo>
                    <a:pt x="9421" y="24327"/>
                    <a:pt x="7446" y="23685"/>
                    <a:pt x="5565" y="22823"/>
                  </a:cubicBezTo>
                  <a:cubicBezTo>
                    <a:pt x="3731" y="21992"/>
                    <a:pt x="2383" y="20503"/>
                    <a:pt x="1521" y="18700"/>
                  </a:cubicBezTo>
                  <a:cubicBezTo>
                    <a:pt x="518" y="16631"/>
                    <a:pt x="1" y="14421"/>
                    <a:pt x="95" y="12070"/>
                  </a:cubicBezTo>
                  <a:cubicBezTo>
                    <a:pt x="267" y="7493"/>
                    <a:pt x="2368" y="4060"/>
                    <a:pt x="6286" y="1756"/>
                  </a:cubicBezTo>
                  <a:cubicBezTo>
                    <a:pt x="8167" y="675"/>
                    <a:pt x="10299" y="173"/>
                    <a:pt x="12415" y="79"/>
                  </a:cubicBezTo>
                  <a:cubicBezTo>
                    <a:pt x="14390" y="1"/>
                    <a:pt x="16365" y="377"/>
                    <a:pt x="18356" y="518"/>
                  </a:cubicBezTo>
                  <a:cubicBezTo>
                    <a:pt x="19484" y="596"/>
                    <a:pt x="20597" y="785"/>
                    <a:pt x="21584" y="1364"/>
                  </a:cubicBezTo>
                  <a:cubicBezTo>
                    <a:pt x="22353" y="1819"/>
                    <a:pt x="23136" y="2289"/>
                    <a:pt x="23810" y="2869"/>
                  </a:cubicBezTo>
                  <a:cubicBezTo>
                    <a:pt x="24766" y="3700"/>
                    <a:pt x="25613" y="4656"/>
                    <a:pt x="26522" y="5550"/>
                  </a:cubicBezTo>
                  <a:cubicBezTo>
                    <a:pt x="27619" y="6631"/>
                    <a:pt x="28011" y="7995"/>
                    <a:pt x="28168" y="9468"/>
                  </a:cubicBezTo>
                  <a:cubicBezTo>
                    <a:pt x="28466" y="12101"/>
                    <a:pt x="27792" y="14562"/>
                    <a:pt x="26585" y="16804"/>
                  </a:cubicBezTo>
                  <a:cubicBezTo>
                    <a:pt x="25158" y="19406"/>
                    <a:pt x="23246" y="21616"/>
                    <a:pt x="20284" y="22650"/>
                  </a:cubicBezTo>
                  <a:cubicBezTo>
                    <a:pt x="17446" y="23638"/>
                    <a:pt x="14562" y="24265"/>
                    <a:pt x="11333" y="24139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041;p55"/>
            <p:cNvSpPr/>
            <p:nvPr/>
          </p:nvSpPr>
          <p:spPr>
            <a:xfrm>
              <a:off x="4873100" y="1845010"/>
              <a:ext cx="4519" cy="3012"/>
            </a:xfrm>
            <a:custGeom>
              <a:avLst/>
              <a:gdLst/>
              <a:ahLst/>
              <a:cxnLst/>
              <a:rect l="l" t="t" r="r" b="b"/>
              <a:pathLst>
                <a:path w="204" h="136" extrusionOk="0">
                  <a:moveTo>
                    <a:pt x="125" y="1"/>
                  </a:moveTo>
                  <a:cubicBezTo>
                    <a:pt x="122" y="1"/>
                    <a:pt x="120" y="4"/>
                    <a:pt x="120" y="10"/>
                  </a:cubicBezTo>
                  <a:cubicBezTo>
                    <a:pt x="113" y="9"/>
                    <a:pt x="106" y="8"/>
                    <a:pt x="100" y="8"/>
                  </a:cubicBezTo>
                  <a:cubicBezTo>
                    <a:pt x="0" y="8"/>
                    <a:pt x="41" y="120"/>
                    <a:pt x="26" y="135"/>
                  </a:cubicBezTo>
                  <a:cubicBezTo>
                    <a:pt x="203" y="121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042;p55"/>
            <p:cNvSpPr/>
            <p:nvPr/>
          </p:nvSpPr>
          <p:spPr>
            <a:xfrm>
              <a:off x="4921233" y="1835840"/>
              <a:ext cx="6623" cy="3145"/>
            </a:xfrm>
            <a:custGeom>
              <a:avLst/>
              <a:gdLst/>
              <a:ahLst/>
              <a:cxnLst/>
              <a:rect l="l" t="t" r="r" b="b"/>
              <a:pathLst>
                <a:path w="299" h="142" extrusionOk="0">
                  <a:moveTo>
                    <a:pt x="298" y="0"/>
                  </a:moveTo>
                  <a:cubicBezTo>
                    <a:pt x="298" y="1"/>
                    <a:pt x="236" y="32"/>
                    <a:pt x="173" y="47"/>
                  </a:cubicBezTo>
                  <a:cubicBezTo>
                    <a:pt x="110" y="79"/>
                    <a:pt x="32" y="94"/>
                    <a:pt x="32" y="94"/>
                  </a:cubicBezTo>
                  <a:lnTo>
                    <a:pt x="1" y="142"/>
                  </a:lnTo>
                  <a:cubicBezTo>
                    <a:pt x="1" y="142"/>
                    <a:pt x="79" y="110"/>
                    <a:pt x="157" y="79"/>
                  </a:cubicBezTo>
                  <a:cubicBezTo>
                    <a:pt x="220" y="47"/>
                    <a:pt x="298" y="1"/>
                    <a:pt x="29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043;p55"/>
            <p:cNvSpPr/>
            <p:nvPr/>
          </p:nvSpPr>
          <p:spPr>
            <a:xfrm>
              <a:off x="4937203" y="1832096"/>
              <a:ext cx="27444" cy="6534"/>
            </a:xfrm>
            <a:custGeom>
              <a:avLst/>
              <a:gdLst/>
              <a:ahLst/>
              <a:cxnLst/>
              <a:rect l="l" t="t" r="r" b="b"/>
              <a:pathLst>
                <a:path w="1239" h="295" extrusionOk="0">
                  <a:moveTo>
                    <a:pt x="1069" y="0"/>
                  </a:moveTo>
                  <a:cubicBezTo>
                    <a:pt x="986" y="0"/>
                    <a:pt x="887" y="25"/>
                    <a:pt x="784" y="60"/>
                  </a:cubicBezTo>
                  <a:cubicBezTo>
                    <a:pt x="602" y="102"/>
                    <a:pt x="420" y="156"/>
                    <a:pt x="261" y="156"/>
                  </a:cubicBezTo>
                  <a:cubicBezTo>
                    <a:pt x="242" y="156"/>
                    <a:pt x="223" y="155"/>
                    <a:pt x="204" y="154"/>
                  </a:cubicBezTo>
                  <a:lnTo>
                    <a:pt x="142" y="107"/>
                  </a:lnTo>
                  <a:lnTo>
                    <a:pt x="1" y="295"/>
                  </a:lnTo>
                  <a:cubicBezTo>
                    <a:pt x="204" y="263"/>
                    <a:pt x="439" y="201"/>
                    <a:pt x="675" y="154"/>
                  </a:cubicBezTo>
                  <a:cubicBezTo>
                    <a:pt x="865" y="99"/>
                    <a:pt x="1044" y="57"/>
                    <a:pt x="1180" y="57"/>
                  </a:cubicBezTo>
                  <a:cubicBezTo>
                    <a:pt x="1201" y="57"/>
                    <a:pt x="1220" y="58"/>
                    <a:pt x="1239" y="60"/>
                  </a:cubicBezTo>
                  <a:cubicBezTo>
                    <a:pt x="1196" y="17"/>
                    <a:pt x="1138" y="0"/>
                    <a:pt x="106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044;p55"/>
            <p:cNvSpPr/>
            <p:nvPr/>
          </p:nvSpPr>
          <p:spPr>
            <a:xfrm>
              <a:off x="4984073" y="1837988"/>
              <a:ext cx="5781" cy="2392"/>
            </a:xfrm>
            <a:custGeom>
              <a:avLst/>
              <a:gdLst/>
              <a:ahLst/>
              <a:cxnLst/>
              <a:rect l="l" t="t" r="r" b="b"/>
              <a:pathLst>
                <a:path w="261" h="108" extrusionOk="0">
                  <a:moveTo>
                    <a:pt x="260" y="1"/>
                  </a:moveTo>
                  <a:lnTo>
                    <a:pt x="260" y="1"/>
                  </a:lnTo>
                  <a:cubicBezTo>
                    <a:pt x="260" y="1"/>
                    <a:pt x="259" y="2"/>
                    <a:pt x="257" y="3"/>
                  </a:cubicBezTo>
                  <a:lnTo>
                    <a:pt x="257" y="3"/>
                  </a:lnTo>
                  <a:cubicBezTo>
                    <a:pt x="259" y="1"/>
                    <a:pt x="260" y="1"/>
                    <a:pt x="260" y="1"/>
                  </a:cubicBezTo>
                  <a:close/>
                  <a:moveTo>
                    <a:pt x="257" y="3"/>
                  </a:moveTo>
                  <a:cubicBezTo>
                    <a:pt x="244" y="9"/>
                    <a:pt x="182" y="35"/>
                    <a:pt x="1" y="92"/>
                  </a:cubicBezTo>
                  <a:cubicBezTo>
                    <a:pt x="16" y="107"/>
                    <a:pt x="32" y="107"/>
                    <a:pt x="48" y="107"/>
                  </a:cubicBezTo>
                  <a:cubicBezTo>
                    <a:pt x="79" y="92"/>
                    <a:pt x="142" y="92"/>
                    <a:pt x="236" y="76"/>
                  </a:cubicBezTo>
                  <a:cubicBezTo>
                    <a:pt x="199" y="39"/>
                    <a:pt x="245" y="9"/>
                    <a:pt x="257" y="3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045;p55"/>
            <p:cNvSpPr/>
            <p:nvPr/>
          </p:nvSpPr>
          <p:spPr>
            <a:xfrm>
              <a:off x="4982855" y="1840358"/>
              <a:ext cx="3854" cy="797"/>
            </a:xfrm>
            <a:custGeom>
              <a:avLst/>
              <a:gdLst/>
              <a:ahLst/>
              <a:cxnLst/>
              <a:rect l="l" t="t" r="r" b="b"/>
              <a:pathLst>
                <a:path w="174" h="36" extrusionOk="0">
                  <a:moveTo>
                    <a:pt x="103" y="0"/>
                  </a:moveTo>
                  <a:lnTo>
                    <a:pt x="103" y="0"/>
                  </a:lnTo>
                  <a:cubicBezTo>
                    <a:pt x="1" y="24"/>
                    <a:pt x="36" y="35"/>
                    <a:pt x="79" y="35"/>
                  </a:cubicBezTo>
                  <a:cubicBezTo>
                    <a:pt x="122" y="35"/>
                    <a:pt x="173" y="24"/>
                    <a:pt x="10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5046;p55"/>
            <p:cNvSpPr/>
            <p:nvPr/>
          </p:nvSpPr>
          <p:spPr>
            <a:xfrm>
              <a:off x="5000043" y="1835153"/>
              <a:ext cx="10787" cy="3832"/>
            </a:xfrm>
            <a:custGeom>
              <a:avLst/>
              <a:gdLst/>
              <a:ahLst/>
              <a:cxnLst/>
              <a:rect l="l" t="t" r="r" b="b"/>
              <a:pathLst>
                <a:path w="487" h="173" extrusionOk="0">
                  <a:moveTo>
                    <a:pt x="251" y="0"/>
                  </a:moveTo>
                  <a:lnTo>
                    <a:pt x="1" y="125"/>
                  </a:lnTo>
                  <a:cubicBezTo>
                    <a:pt x="63" y="157"/>
                    <a:pt x="314" y="125"/>
                    <a:pt x="220" y="173"/>
                  </a:cubicBezTo>
                  <a:cubicBezTo>
                    <a:pt x="486" y="78"/>
                    <a:pt x="424" y="31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5047;p55"/>
            <p:cNvSpPr/>
            <p:nvPr/>
          </p:nvSpPr>
          <p:spPr>
            <a:xfrm>
              <a:off x="5007331" y="1830280"/>
              <a:ext cx="3145" cy="1595"/>
            </a:xfrm>
            <a:custGeom>
              <a:avLst/>
              <a:gdLst/>
              <a:ahLst/>
              <a:cxnLst/>
              <a:rect l="l" t="t" r="r" b="b"/>
              <a:pathLst>
                <a:path w="142" h="72" extrusionOk="0">
                  <a:moveTo>
                    <a:pt x="142" y="1"/>
                  </a:moveTo>
                  <a:lnTo>
                    <a:pt x="1" y="63"/>
                  </a:lnTo>
                  <a:cubicBezTo>
                    <a:pt x="10" y="68"/>
                    <a:pt x="22" y="72"/>
                    <a:pt x="34" y="72"/>
                  </a:cubicBezTo>
                  <a:cubicBezTo>
                    <a:pt x="63" y="72"/>
                    <a:pt x="98" y="55"/>
                    <a:pt x="142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5048;p55"/>
            <p:cNvSpPr/>
            <p:nvPr/>
          </p:nvSpPr>
          <p:spPr>
            <a:xfrm>
              <a:off x="5001439" y="1830922"/>
              <a:ext cx="5914" cy="3544"/>
            </a:xfrm>
            <a:custGeom>
              <a:avLst/>
              <a:gdLst/>
              <a:ahLst/>
              <a:cxnLst/>
              <a:rect l="l" t="t" r="r" b="b"/>
              <a:pathLst>
                <a:path w="267" h="160" extrusionOk="0">
                  <a:moveTo>
                    <a:pt x="208" y="1"/>
                  </a:moveTo>
                  <a:cubicBezTo>
                    <a:pt x="191" y="1"/>
                    <a:pt x="171" y="22"/>
                    <a:pt x="141" y="97"/>
                  </a:cubicBezTo>
                  <a:cubicBezTo>
                    <a:pt x="204" y="66"/>
                    <a:pt x="267" y="34"/>
                    <a:pt x="267" y="34"/>
                  </a:cubicBezTo>
                  <a:cubicBezTo>
                    <a:pt x="242" y="26"/>
                    <a:pt x="226" y="1"/>
                    <a:pt x="208" y="1"/>
                  </a:cubicBezTo>
                  <a:close/>
                  <a:moveTo>
                    <a:pt x="139" y="64"/>
                  </a:moveTo>
                  <a:cubicBezTo>
                    <a:pt x="123" y="64"/>
                    <a:pt x="77" y="116"/>
                    <a:pt x="0" y="160"/>
                  </a:cubicBezTo>
                  <a:cubicBezTo>
                    <a:pt x="0" y="160"/>
                    <a:pt x="63" y="128"/>
                    <a:pt x="141" y="97"/>
                  </a:cubicBezTo>
                  <a:cubicBezTo>
                    <a:pt x="146" y="74"/>
                    <a:pt x="145" y="64"/>
                    <a:pt x="139" y="6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5049;p55"/>
            <p:cNvSpPr/>
            <p:nvPr/>
          </p:nvSpPr>
          <p:spPr>
            <a:xfrm>
              <a:off x="4986067" y="1831676"/>
              <a:ext cx="11562" cy="4275"/>
            </a:xfrm>
            <a:custGeom>
              <a:avLst/>
              <a:gdLst/>
              <a:ahLst/>
              <a:cxnLst/>
              <a:rect l="l" t="t" r="r" b="b"/>
              <a:pathLst>
                <a:path w="522" h="193" extrusionOk="0">
                  <a:moveTo>
                    <a:pt x="412" y="0"/>
                  </a:moveTo>
                  <a:lnTo>
                    <a:pt x="412" y="0"/>
                  </a:lnTo>
                  <a:cubicBezTo>
                    <a:pt x="56" y="101"/>
                    <a:pt x="0" y="193"/>
                    <a:pt x="183" y="193"/>
                  </a:cubicBezTo>
                  <a:cubicBezTo>
                    <a:pt x="258" y="193"/>
                    <a:pt x="372" y="178"/>
                    <a:pt x="522" y="141"/>
                  </a:cubicBezTo>
                  <a:cubicBezTo>
                    <a:pt x="349" y="126"/>
                    <a:pt x="161" y="126"/>
                    <a:pt x="41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5050;p55"/>
            <p:cNvSpPr/>
            <p:nvPr/>
          </p:nvSpPr>
          <p:spPr>
            <a:xfrm>
              <a:off x="4958024" y="1827511"/>
              <a:ext cx="8705" cy="2104"/>
            </a:xfrm>
            <a:custGeom>
              <a:avLst/>
              <a:gdLst/>
              <a:ahLst/>
              <a:cxnLst/>
              <a:rect l="l" t="t" r="r" b="b"/>
              <a:pathLst>
                <a:path w="393" h="95" extrusionOk="0">
                  <a:moveTo>
                    <a:pt x="158" y="0"/>
                  </a:moveTo>
                  <a:lnTo>
                    <a:pt x="1" y="94"/>
                  </a:lnTo>
                  <a:cubicBezTo>
                    <a:pt x="79" y="47"/>
                    <a:pt x="393" y="94"/>
                    <a:pt x="362" y="32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5051;p55"/>
            <p:cNvSpPr/>
            <p:nvPr/>
          </p:nvSpPr>
          <p:spPr>
            <a:xfrm>
              <a:off x="5035107" y="1824720"/>
              <a:ext cx="7664" cy="3145"/>
            </a:xfrm>
            <a:custGeom>
              <a:avLst/>
              <a:gdLst/>
              <a:ahLst/>
              <a:cxnLst/>
              <a:rect l="l" t="t" r="r" b="b"/>
              <a:pathLst>
                <a:path w="346" h="142" extrusionOk="0">
                  <a:moveTo>
                    <a:pt x="173" y="1"/>
                  </a:moveTo>
                  <a:lnTo>
                    <a:pt x="1" y="111"/>
                  </a:lnTo>
                  <a:cubicBezTo>
                    <a:pt x="56" y="111"/>
                    <a:pt x="130" y="103"/>
                    <a:pt x="195" y="103"/>
                  </a:cubicBezTo>
                  <a:cubicBezTo>
                    <a:pt x="259" y="103"/>
                    <a:pt x="314" y="111"/>
                    <a:pt x="330" y="142"/>
                  </a:cubicBezTo>
                  <a:cubicBezTo>
                    <a:pt x="346" y="95"/>
                    <a:pt x="220" y="48"/>
                    <a:pt x="173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5052;p55"/>
            <p:cNvSpPr/>
            <p:nvPr/>
          </p:nvSpPr>
          <p:spPr>
            <a:xfrm>
              <a:off x="5038231" y="1821265"/>
              <a:ext cx="6623" cy="3478"/>
            </a:xfrm>
            <a:custGeom>
              <a:avLst/>
              <a:gdLst/>
              <a:ahLst/>
              <a:cxnLst/>
              <a:rect l="l" t="t" r="r" b="b"/>
              <a:pathLst>
                <a:path w="299" h="157" extrusionOk="0">
                  <a:moveTo>
                    <a:pt x="299" y="0"/>
                  </a:moveTo>
                  <a:lnTo>
                    <a:pt x="299" y="0"/>
                  </a:lnTo>
                  <a:cubicBezTo>
                    <a:pt x="48" y="63"/>
                    <a:pt x="1" y="110"/>
                    <a:pt x="32" y="157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053;p55"/>
            <p:cNvSpPr/>
            <p:nvPr/>
          </p:nvSpPr>
          <p:spPr>
            <a:xfrm>
              <a:off x="5000398" y="1824388"/>
              <a:ext cx="11828" cy="6623"/>
            </a:xfrm>
            <a:custGeom>
              <a:avLst/>
              <a:gdLst/>
              <a:ahLst/>
              <a:cxnLst/>
              <a:rect l="l" t="t" r="r" b="b"/>
              <a:pathLst>
                <a:path w="534" h="299" extrusionOk="0">
                  <a:moveTo>
                    <a:pt x="533" y="0"/>
                  </a:moveTo>
                  <a:lnTo>
                    <a:pt x="439" y="16"/>
                  </a:lnTo>
                  <a:lnTo>
                    <a:pt x="220" y="157"/>
                  </a:lnTo>
                  <a:cubicBezTo>
                    <a:pt x="110" y="235"/>
                    <a:pt x="0" y="298"/>
                    <a:pt x="0" y="298"/>
                  </a:cubicBezTo>
                  <a:cubicBezTo>
                    <a:pt x="0" y="298"/>
                    <a:pt x="141" y="235"/>
                    <a:pt x="267" y="141"/>
                  </a:cubicBezTo>
                  <a:cubicBezTo>
                    <a:pt x="392" y="79"/>
                    <a:pt x="533" y="0"/>
                    <a:pt x="53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054;p55"/>
            <p:cNvSpPr/>
            <p:nvPr/>
          </p:nvSpPr>
          <p:spPr>
            <a:xfrm>
              <a:off x="5063925" y="1818474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142" y="95"/>
                  </a:lnTo>
                  <a:lnTo>
                    <a:pt x="1" y="25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055;p55"/>
            <p:cNvSpPr/>
            <p:nvPr/>
          </p:nvSpPr>
          <p:spPr>
            <a:xfrm>
              <a:off x="5080604" y="1810500"/>
              <a:ext cx="15283" cy="7996"/>
            </a:xfrm>
            <a:custGeom>
              <a:avLst/>
              <a:gdLst/>
              <a:ahLst/>
              <a:cxnLst/>
              <a:rect l="l" t="t" r="r" b="b"/>
              <a:pathLst>
                <a:path w="690" h="361" extrusionOk="0">
                  <a:moveTo>
                    <a:pt x="690" y="0"/>
                  </a:moveTo>
                  <a:lnTo>
                    <a:pt x="690" y="0"/>
                  </a:lnTo>
                  <a:cubicBezTo>
                    <a:pt x="549" y="110"/>
                    <a:pt x="361" y="157"/>
                    <a:pt x="110" y="188"/>
                  </a:cubicBezTo>
                  <a:cubicBezTo>
                    <a:pt x="0" y="314"/>
                    <a:pt x="329" y="267"/>
                    <a:pt x="219" y="361"/>
                  </a:cubicBezTo>
                  <a:cubicBezTo>
                    <a:pt x="423" y="267"/>
                    <a:pt x="564" y="141"/>
                    <a:pt x="69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056;p55"/>
            <p:cNvSpPr/>
            <p:nvPr/>
          </p:nvSpPr>
          <p:spPr>
            <a:xfrm>
              <a:off x="5095866" y="1805981"/>
              <a:ext cx="4895" cy="4541"/>
            </a:xfrm>
            <a:custGeom>
              <a:avLst/>
              <a:gdLst/>
              <a:ahLst/>
              <a:cxnLst/>
              <a:rect l="l" t="t" r="r" b="b"/>
              <a:pathLst>
                <a:path w="221" h="205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7" y="47"/>
                    <a:pt x="79" y="126"/>
                    <a:pt x="1" y="204"/>
                  </a:cubicBezTo>
                  <a:cubicBezTo>
                    <a:pt x="95" y="142"/>
                    <a:pt x="157" y="79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057;p55"/>
            <p:cNvSpPr/>
            <p:nvPr/>
          </p:nvSpPr>
          <p:spPr>
            <a:xfrm>
              <a:off x="5055951" y="1817787"/>
              <a:ext cx="5914" cy="1949"/>
            </a:xfrm>
            <a:custGeom>
              <a:avLst/>
              <a:gdLst/>
              <a:ahLst/>
              <a:cxnLst/>
              <a:rect l="l" t="t" r="r" b="b"/>
              <a:pathLst>
                <a:path w="267" h="88" extrusionOk="0">
                  <a:moveTo>
                    <a:pt x="110" y="0"/>
                  </a:moveTo>
                  <a:cubicBezTo>
                    <a:pt x="79" y="0"/>
                    <a:pt x="31" y="16"/>
                    <a:pt x="0" y="32"/>
                  </a:cubicBezTo>
                  <a:cubicBezTo>
                    <a:pt x="25" y="44"/>
                    <a:pt x="71" y="87"/>
                    <a:pt x="178" y="87"/>
                  </a:cubicBezTo>
                  <a:cubicBezTo>
                    <a:pt x="203" y="87"/>
                    <a:pt x="233" y="85"/>
                    <a:pt x="267" y="79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058;p55"/>
            <p:cNvSpPr/>
            <p:nvPr/>
          </p:nvSpPr>
          <p:spPr>
            <a:xfrm>
              <a:off x="5058365" y="1816060"/>
              <a:ext cx="5227" cy="1750"/>
            </a:xfrm>
            <a:custGeom>
              <a:avLst/>
              <a:gdLst/>
              <a:ahLst/>
              <a:cxnLst/>
              <a:rect l="l" t="t" r="r" b="b"/>
              <a:pathLst>
                <a:path w="236" h="79" extrusionOk="0">
                  <a:moveTo>
                    <a:pt x="236" y="0"/>
                  </a:moveTo>
                  <a:cubicBezTo>
                    <a:pt x="205" y="16"/>
                    <a:pt x="126" y="31"/>
                    <a:pt x="1" y="78"/>
                  </a:cubicBezTo>
                  <a:cubicBezTo>
                    <a:pt x="142" y="31"/>
                    <a:pt x="205" y="16"/>
                    <a:pt x="23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059;p55"/>
            <p:cNvSpPr/>
            <p:nvPr/>
          </p:nvSpPr>
          <p:spPr>
            <a:xfrm>
              <a:off x="5055242" y="1818208"/>
              <a:ext cx="731" cy="288"/>
            </a:xfrm>
            <a:custGeom>
              <a:avLst/>
              <a:gdLst/>
              <a:ahLst/>
              <a:cxnLst/>
              <a:rect l="l" t="t" r="r" b="b"/>
              <a:pathLst>
                <a:path w="33" h="13" extrusionOk="0">
                  <a:moveTo>
                    <a:pt x="11" y="1"/>
                  </a:moveTo>
                  <a:cubicBezTo>
                    <a:pt x="5" y="1"/>
                    <a:pt x="1" y="5"/>
                    <a:pt x="1" y="13"/>
                  </a:cubicBezTo>
                  <a:lnTo>
                    <a:pt x="32" y="13"/>
                  </a:lnTo>
                  <a:cubicBezTo>
                    <a:pt x="24" y="5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060;p55"/>
            <p:cNvSpPr/>
            <p:nvPr/>
          </p:nvSpPr>
          <p:spPr>
            <a:xfrm>
              <a:off x="5027466" y="1816392"/>
              <a:ext cx="10455" cy="6977"/>
            </a:xfrm>
            <a:custGeom>
              <a:avLst/>
              <a:gdLst/>
              <a:ahLst/>
              <a:cxnLst/>
              <a:rect l="l" t="t" r="r" b="b"/>
              <a:pathLst>
                <a:path w="472" h="315" extrusionOk="0">
                  <a:moveTo>
                    <a:pt x="111" y="1"/>
                  </a:moveTo>
                  <a:lnTo>
                    <a:pt x="111" y="1"/>
                  </a:lnTo>
                  <a:cubicBezTo>
                    <a:pt x="17" y="126"/>
                    <a:pt x="220" y="126"/>
                    <a:pt x="1" y="314"/>
                  </a:cubicBezTo>
                  <a:cubicBezTo>
                    <a:pt x="158" y="189"/>
                    <a:pt x="471" y="16"/>
                    <a:pt x="11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061;p55"/>
            <p:cNvSpPr/>
            <p:nvPr/>
          </p:nvSpPr>
          <p:spPr>
            <a:xfrm>
              <a:off x="5044145" y="1816060"/>
              <a:ext cx="6955" cy="4186"/>
            </a:xfrm>
            <a:custGeom>
              <a:avLst/>
              <a:gdLst/>
              <a:ahLst/>
              <a:cxnLst/>
              <a:rect l="l" t="t" r="r" b="b"/>
              <a:pathLst>
                <a:path w="314" h="189" extrusionOk="0">
                  <a:moveTo>
                    <a:pt x="314" y="0"/>
                  </a:moveTo>
                  <a:lnTo>
                    <a:pt x="0" y="63"/>
                  </a:lnTo>
                  <a:cubicBezTo>
                    <a:pt x="16" y="94"/>
                    <a:pt x="94" y="125"/>
                    <a:pt x="16" y="188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062;p55"/>
            <p:cNvSpPr/>
            <p:nvPr/>
          </p:nvSpPr>
          <p:spPr>
            <a:xfrm>
              <a:off x="5051078" y="1814310"/>
              <a:ext cx="3145" cy="1772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142" y="1"/>
                  </a:moveTo>
                  <a:lnTo>
                    <a:pt x="142" y="1"/>
                  </a:lnTo>
                  <a:cubicBezTo>
                    <a:pt x="142" y="1"/>
                    <a:pt x="110" y="16"/>
                    <a:pt x="63" y="48"/>
                  </a:cubicBezTo>
                  <a:lnTo>
                    <a:pt x="1" y="79"/>
                  </a:lnTo>
                  <a:lnTo>
                    <a:pt x="110" y="63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5063;p55"/>
            <p:cNvSpPr/>
            <p:nvPr/>
          </p:nvSpPr>
          <p:spPr>
            <a:xfrm>
              <a:off x="5084370" y="1802858"/>
              <a:ext cx="12913" cy="6246"/>
            </a:xfrm>
            <a:custGeom>
              <a:avLst/>
              <a:gdLst/>
              <a:ahLst/>
              <a:cxnLst/>
              <a:rect l="l" t="t" r="r" b="b"/>
              <a:pathLst>
                <a:path w="583" h="282" extrusionOk="0">
                  <a:moveTo>
                    <a:pt x="582" y="0"/>
                  </a:moveTo>
                  <a:cubicBezTo>
                    <a:pt x="394" y="63"/>
                    <a:pt x="222" y="126"/>
                    <a:pt x="34" y="188"/>
                  </a:cubicBezTo>
                  <a:cubicBezTo>
                    <a:pt x="34" y="223"/>
                    <a:pt x="1" y="281"/>
                    <a:pt x="60" y="281"/>
                  </a:cubicBezTo>
                  <a:cubicBezTo>
                    <a:pt x="83" y="281"/>
                    <a:pt x="119" y="273"/>
                    <a:pt x="175" y="251"/>
                  </a:cubicBezTo>
                  <a:cubicBezTo>
                    <a:pt x="285" y="157"/>
                    <a:pt x="426" y="79"/>
                    <a:pt x="58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5064;p55"/>
            <p:cNvSpPr/>
            <p:nvPr/>
          </p:nvSpPr>
          <p:spPr>
            <a:xfrm>
              <a:off x="5072962" y="1812582"/>
              <a:ext cx="1063" cy="354"/>
            </a:xfrm>
            <a:custGeom>
              <a:avLst/>
              <a:gdLst/>
              <a:ahLst/>
              <a:cxnLst/>
              <a:rect l="l" t="t" r="r" b="b"/>
              <a:pathLst>
                <a:path w="48" h="16" extrusionOk="0">
                  <a:moveTo>
                    <a:pt x="47" y="0"/>
                  </a:moveTo>
                  <a:cubicBezTo>
                    <a:pt x="16" y="0"/>
                    <a:pt x="0" y="0"/>
                    <a:pt x="16" y="16"/>
                  </a:cubicBezTo>
                  <a:cubicBezTo>
                    <a:pt x="32" y="16"/>
                    <a:pt x="32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5065;p55"/>
            <p:cNvSpPr/>
            <p:nvPr/>
          </p:nvSpPr>
          <p:spPr>
            <a:xfrm>
              <a:off x="5130243" y="1784097"/>
              <a:ext cx="709" cy="377"/>
            </a:xfrm>
            <a:custGeom>
              <a:avLst/>
              <a:gdLst/>
              <a:ahLst/>
              <a:cxnLst/>
              <a:rect l="l" t="t" r="r" b="b"/>
              <a:pathLst>
                <a:path w="32" h="17" extrusionOk="0">
                  <a:moveTo>
                    <a:pt x="0" y="1"/>
                  </a:moveTo>
                  <a:lnTo>
                    <a:pt x="16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5066;p55"/>
            <p:cNvSpPr/>
            <p:nvPr/>
          </p:nvSpPr>
          <p:spPr>
            <a:xfrm>
              <a:off x="5078500" y="1806446"/>
              <a:ext cx="6911" cy="3721"/>
            </a:xfrm>
            <a:custGeom>
              <a:avLst/>
              <a:gdLst/>
              <a:ahLst/>
              <a:cxnLst/>
              <a:rect l="l" t="t" r="r" b="b"/>
              <a:pathLst>
                <a:path w="312" h="168" extrusionOk="0">
                  <a:moveTo>
                    <a:pt x="304" y="1"/>
                  </a:moveTo>
                  <a:cubicBezTo>
                    <a:pt x="298" y="1"/>
                    <a:pt x="287" y="4"/>
                    <a:pt x="267" y="11"/>
                  </a:cubicBezTo>
                  <a:cubicBezTo>
                    <a:pt x="126" y="42"/>
                    <a:pt x="64" y="105"/>
                    <a:pt x="1" y="168"/>
                  </a:cubicBezTo>
                  <a:cubicBezTo>
                    <a:pt x="95" y="121"/>
                    <a:pt x="189" y="74"/>
                    <a:pt x="299" y="26"/>
                  </a:cubicBezTo>
                  <a:cubicBezTo>
                    <a:pt x="308" y="8"/>
                    <a:pt x="312" y="1"/>
                    <a:pt x="3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5067;p55"/>
            <p:cNvSpPr/>
            <p:nvPr/>
          </p:nvSpPr>
          <p:spPr>
            <a:xfrm>
              <a:off x="5104549" y="1799735"/>
              <a:ext cx="5582" cy="1418"/>
            </a:xfrm>
            <a:custGeom>
              <a:avLst/>
              <a:gdLst/>
              <a:ahLst/>
              <a:cxnLst/>
              <a:rect l="l" t="t" r="r" b="b"/>
              <a:pathLst>
                <a:path w="252" h="64" extrusionOk="0">
                  <a:moveTo>
                    <a:pt x="251" y="0"/>
                  </a:moveTo>
                  <a:cubicBezTo>
                    <a:pt x="173" y="16"/>
                    <a:pt x="95" y="32"/>
                    <a:pt x="1" y="63"/>
                  </a:cubicBezTo>
                  <a:cubicBezTo>
                    <a:pt x="79" y="63"/>
                    <a:pt x="251" y="47"/>
                    <a:pt x="251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068;p55"/>
            <p:cNvSpPr/>
            <p:nvPr/>
          </p:nvSpPr>
          <p:spPr>
            <a:xfrm>
              <a:off x="5074690" y="1812914"/>
              <a:ext cx="997" cy="532"/>
            </a:xfrm>
            <a:custGeom>
              <a:avLst/>
              <a:gdLst/>
              <a:ahLst/>
              <a:cxnLst/>
              <a:rect l="l" t="t" r="r" b="b"/>
              <a:pathLst>
                <a:path w="45" h="24" extrusionOk="0">
                  <a:moveTo>
                    <a:pt x="16" y="1"/>
                  </a:moveTo>
                  <a:cubicBezTo>
                    <a:pt x="16" y="17"/>
                    <a:pt x="16" y="17"/>
                    <a:pt x="1" y="17"/>
                  </a:cubicBezTo>
                  <a:cubicBezTo>
                    <a:pt x="14" y="21"/>
                    <a:pt x="24" y="23"/>
                    <a:pt x="30" y="23"/>
                  </a:cubicBezTo>
                  <a:cubicBezTo>
                    <a:pt x="45" y="23"/>
                    <a:pt x="38" y="12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5069;p55"/>
            <p:cNvSpPr/>
            <p:nvPr/>
          </p:nvSpPr>
          <p:spPr>
            <a:xfrm>
              <a:off x="5074003" y="1810145"/>
              <a:ext cx="4519" cy="2791"/>
            </a:xfrm>
            <a:custGeom>
              <a:avLst/>
              <a:gdLst/>
              <a:ahLst/>
              <a:cxnLst/>
              <a:rect l="l" t="t" r="r" b="b"/>
              <a:pathLst>
                <a:path w="204" h="126" extrusionOk="0">
                  <a:moveTo>
                    <a:pt x="204" y="1"/>
                  </a:moveTo>
                  <a:cubicBezTo>
                    <a:pt x="126" y="32"/>
                    <a:pt x="47" y="79"/>
                    <a:pt x="0" y="110"/>
                  </a:cubicBezTo>
                  <a:cubicBezTo>
                    <a:pt x="16" y="110"/>
                    <a:pt x="32" y="126"/>
                    <a:pt x="47" y="126"/>
                  </a:cubicBezTo>
                  <a:cubicBezTo>
                    <a:pt x="110" y="95"/>
                    <a:pt x="157" y="48"/>
                    <a:pt x="204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5070;p55"/>
            <p:cNvSpPr/>
            <p:nvPr/>
          </p:nvSpPr>
          <p:spPr>
            <a:xfrm>
              <a:off x="5114273" y="1758757"/>
              <a:ext cx="26403" cy="25362"/>
            </a:xfrm>
            <a:custGeom>
              <a:avLst/>
              <a:gdLst/>
              <a:ahLst/>
              <a:cxnLst/>
              <a:rect l="l" t="t" r="r" b="b"/>
              <a:pathLst>
                <a:path w="1192" h="1145" extrusionOk="0">
                  <a:moveTo>
                    <a:pt x="988" y="1"/>
                  </a:moveTo>
                  <a:lnTo>
                    <a:pt x="753" y="283"/>
                  </a:lnTo>
                  <a:cubicBezTo>
                    <a:pt x="725" y="269"/>
                    <a:pt x="771" y="168"/>
                    <a:pt x="716" y="168"/>
                  </a:cubicBezTo>
                  <a:cubicBezTo>
                    <a:pt x="709" y="168"/>
                    <a:pt x="700" y="170"/>
                    <a:pt x="690" y="173"/>
                  </a:cubicBezTo>
                  <a:cubicBezTo>
                    <a:pt x="753" y="283"/>
                    <a:pt x="533" y="581"/>
                    <a:pt x="204" y="643"/>
                  </a:cubicBezTo>
                  <a:cubicBezTo>
                    <a:pt x="0" y="879"/>
                    <a:pt x="361" y="1114"/>
                    <a:pt x="721" y="1145"/>
                  </a:cubicBezTo>
                  <a:cubicBezTo>
                    <a:pt x="706" y="1098"/>
                    <a:pt x="674" y="1051"/>
                    <a:pt x="910" y="816"/>
                  </a:cubicBezTo>
                  <a:cubicBezTo>
                    <a:pt x="812" y="816"/>
                    <a:pt x="525" y="944"/>
                    <a:pt x="411" y="944"/>
                  </a:cubicBezTo>
                  <a:cubicBezTo>
                    <a:pt x="361" y="944"/>
                    <a:pt x="344" y="919"/>
                    <a:pt x="392" y="847"/>
                  </a:cubicBezTo>
                  <a:cubicBezTo>
                    <a:pt x="706" y="549"/>
                    <a:pt x="706" y="690"/>
                    <a:pt x="910" y="612"/>
                  </a:cubicBezTo>
                  <a:cubicBezTo>
                    <a:pt x="674" y="596"/>
                    <a:pt x="1192" y="126"/>
                    <a:pt x="988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5071;p55"/>
            <p:cNvSpPr/>
            <p:nvPr/>
          </p:nvSpPr>
          <p:spPr>
            <a:xfrm>
              <a:off x="5116000" y="1784451"/>
              <a:ext cx="14619" cy="8351"/>
            </a:xfrm>
            <a:custGeom>
              <a:avLst/>
              <a:gdLst/>
              <a:ahLst/>
              <a:cxnLst/>
              <a:rect l="l" t="t" r="r" b="b"/>
              <a:pathLst>
                <a:path w="660" h="377" extrusionOk="0">
                  <a:moveTo>
                    <a:pt x="659" y="1"/>
                  </a:moveTo>
                  <a:lnTo>
                    <a:pt x="659" y="1"/>
                  </a:lnTo>
                  <a:cubicBezTo>
                    <a:pt x="659" y="1"/>
                    <a:pt x="612" y="32"/>
                    <a:pt x="565" y="63"/>
                  </a:cubicBezTo>
                  <a:cubicBezTo>
                    <a:pt x="518" y="95"/>
                    <a:pt x="440" y="142"/>
                    <a:pt x="361" y="173"/>
                  </a:cubicBezTo>
                  <a:cubicBezTo>
                    <a:pt x="220" y="251"/>
                    <a:pt x="79" y="345"/>
                    <a:pt x="79" y="345"/>
                  </a:cubicBezTo>
                  <a:lnTo>
                    <a:pt x="111" y="298"/>
                  </a:lnTo>
                  <a:lnTo>
                    <a:pt x="111" y="298"/>
                  </a:lnTo>
                  <a:lnTo>
                    <a:pt x="1" y="377"/>
                  </a:lnTo>
                  <a:cubicBezTo>
                    <a:pt x="142" y="330"/>
                    <a:pt x="267" y="314"/>
                    <a:pt x="487" y="283"/>
                  </a:cubicBezTo>
                  <a:cubicBezTo>
                    <a:pt x="643" y="110"/>
                    <a:pt x="659" y="48"/>
                    <a:pt x="659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5072;p55"/>
            <p:cNvSpPr/>
            <p:nvPr/>
          </p:nvSpPr>
          <p:spPr>
            <a:xfrm>
              <a:off x="5096907" y="1790365"/>
              <a:ext cx="19115" cy="12515"/>
            </a:xfrm>
            <a:custGeom>
              <a:avLst/>
              <a:gdLst/>
              <a:ahLst/>
              <a:cxnLst/>
              <a:rect l="l" t="t" r="r" b="b"/>
              <a:pathLst>
                <a:path w="863" h="565" extrusionOk="0">
                  <a:moveTo>
                    <a:pt x="409" y="384"/>
                  </a:moveTo>
                  <a:cubicBezTo>
                    <a:pt x="434" y="384"/>
                    <a:pt x="353" y="432"/>
                    <a:pt x="330" y="455"/>
                  </a:cubicBezTo>
                  <a:cubicBezTo>
                    <a:pt x="314" y="439"/>
                    <a:pt x="314" y="423"/>
                    <a:pt x="330" y="408"/>
                  </a:cubicBezTo>
                  <a:cubicBezTo>
                    <a:pt x="377" y="391"/>
                    <a:pt x="400" y="384"/>
                    <a:pt x="409" y="384"/>
                  </a:cubicBezTo>
                  <a:close/>
                  <a:moveTo>
                    <a:pt x="330" y="455"/>
                  </a:moveTo>
                  <a:cubicBezTo>
                    <a:pt x="330" y="470"/>
                    <a:pt x="314" y="470"/>
                    <a:pt x="330" y="486"/>
                  </a:cubicBezTo>
                  <a:cubicBezTo>
                    <a:pt x="299" y="470"/>
                    <a:pt x="283" y="470"/>
                    <a:pt x="314" y="470"/>
                  </a:cubicBezTo>
                  <a:cubicBezTo>
                    <a:pt x="314" y="470"/>
                    <a:pt x="314" y="455"/>
                    <a:pt x="330" y="455"/>
                  </a:cubicBezTo>
                  <a:close/>
                  <a:moveTo>
                    <a:pt x="377" y="0"/>
                  </a:moveTo>
                  <a:lnTo>
                    <a:pt x="377" y="0"/>
                  </a:lnTo>
                  <a:cubicBezTo>
                    <a:pt x="48" y="188"/>
                    <a:pt x="189" y="220"/>
                    <a:pt x="1" y="376"/>
                  </a:cubicBezTo>
                  <a:cubicBezTo>
                    <a:pt x="149" y="298"/>
                    <a:pt x="211" y="271"/>
                    <a:pt x="229" y="271"/>
                  </a:cubicBezTo>
                  <a:cubicBezTo>
                    <a:pt x="271" y="271"/>
                    <a:pt x="83" y="415"/>
                    <a:pt x="195" y="415"/>
                  </a:cubicBezTo>
                  <a:cubicBezTo>
                    <a:pt x="219" y="415"/>
                    <a:pt x="257" y="408"/>
                    <a:pt x="314" y="392"/>
                  </a:cubicBezTo>
                  <a:lnTo>
                    <a:pt x="314" y="392"/>
                  </a:lnTo>
                  <a:cubicBezTo>
                    <a:pt x="220" y="470"/>
                    <a:pt x="110" y="517"/>
                    <a:pt x="16" y="564"/>
                  </a:cubicBezTo>
                  <a:cubicBezTo>
                    <a:pt x="126" y="533"/>
                    <a:pt x="236" y="502"/>
                    <a:pt x="346" y="486"/>
                  </a:cubicBezTo>
                  <a:lnTo>
                    <a:pt x="330" y="486"/>
                  </a:lnTo>
                  <a:cubicBezTo>
                    <a:pt x="330" y="486"/>
                    <a:pt x="455" y="392"/>
                    <a:pt x="596" y="298"/>
                  </a:cubicBezTo>
                  <a:cubicBezTo>
                    <a:pt x="659" y="251"/>
                    <a:pt x="737" y="204"/>
                    <a:pt x="784" y="173"/>
                  </a:cubicBezTo>
                  <a:cubicBezTo>
                    <a:pt x="831" y="141"/>
                    <a:pt x="863" y="110"/>
                    <a:pt x="863" y="110"/>
                  </a:cubicBezTo>
                  <a:lnTo>
                    <a:pt x="863" y="110"/>
                  </a:lnTo>
                  <a:cubicBezTo>
                    <a:pt x="737" y="173"/>
                    <a:pt x="581" y="251"/>
                    <a:pt x="330" y="392"/>
                  </a:cubicBezTo>
                  <a:cubicBezTo>
                    <a:pt x="361" y="235"/>
                    <a:pt x="612" y="31"/>
                    <a:pt x="37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5073;p55"/>
            <p:cNvSpPr/>
            <p:nvPr/>
          </p:nvSpPr>
          <p:spPr>
            <a:xfrm>
              <a:off x="5035107" y="1808285"/>
              <a:ext cx="1373" cy="842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38" y="0"/>
                  </a:moveTo>
                  <a:cubicBezTo>
                    <a:pt x="30" y="0"/>
                    <a:pt x="17" y="2"/>
                    <a:pt x="1" y="6"/>
                  </a:cubicBezTo>
                  <a:cubicBezTo>
                    <a:pt x="16" y="22"/>
                    <a:pt x="16" y="22"/>
                    <a:pt x="32" y="38"/>
                  </a:cubicBezTo>
                  <a:cubicBezTo>
                    <a:pt x="55" y="15"/>
                    <a:pt x="61" y="0"/>
                    <a:pt x="3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5074;p55"/>
            <p:cNvSpPr/>
            <p:nvPr/>
          </p:nvSpPr>
          <p:spPr>
            <a:xfrm>
              <a:off x="5030434" y="1808750"/>
              <a:ext cx="18828" cy="4895"/>
            </a:xfrm>
            <a:custGeom>
              <a:avLst/>
              <a:gdLst/>
              <a:ahLst/>
              <a:cxnLst/>
              <a:rect l="l" t="t" r="r" b="b"/>
              <a:pathLst>
                <a:path w="850" h="221" extrusionOk="0">
                  <a:moveTo>
                    <a:pt x="462" y="1"/>
                  </a:moveTo>
                  <a:cubicBezTo>
                    <a:pt x="431" y="32"/>
                    <a:pt x="415" y="95"/>
                    <a:pt x="274" y="111"/>
                  </a:cubicBezTo>
                  <a:cubicBezTo>
                    <a:pt x="149" y="111"/>
                    <a:pt x="259" y="48"/>
                    <a:pt x="243" y="17"/>
                  </a:cubicBezTo>
                  <a:lnTo>
                    <a:pt x="243" y="17"/>
                  </a:lnTo>
                  <a:cubicBezTo>
                    <a:pt x="170" y="75"/>
                    <a:pt x="1" y="175"/>
                    <a:pt x="196" y="175"/>
                  </a:cubicBezTo>
                  <a:cubicBezTo>
                    <a:pt x="210" y="175"/>
                    <a:pt x="226" y="174"/>
                    <a:pt x="243" y="173"/>
                  </a:cubicBezTo>
                  <a:lnTo>
                    <a:pt x="290" y="142"/>
                  </a:lnTo>
                  <a:cubicBezTo>
                    <a:pt x="316" y="140"/>
                    <a:pt x="342" y="139"/>
                    <a:pt x="370" y="139"/>
                  </a:cubicBezTo>
                  <a:cubicBezTo>
                    <a:pt x="539" y="139"/>
                    <a:pt x="738" y="168"/>
                    <a:pt x="812" y="195"/>
                  </a:cubicBezTo>
                  <a:lnTo>
                    <a:pt x="812" y="195"/>
                  </a:lnTo>
                  <a:cubicBezTo>
                    <a:pt x="726" y="115"/>
                    <a:pt x="633" y="58"/>
                    <a:pt x="462" y="1"/>
                  </a:cubicBezTo>
                  <a:close/>
                  <a:moveTo>
                    <a:pt x="812" y="195"/>
                  </a:moveTo>
                  <a:lnTo>
                    <a:pt x="812" y="195"/>
                  </a:lnTo>
                  <a:cubicBezTo>
                    <a:pt x="821" y="203"/>
                    <a:pt x="830" y="212"/>
                    <a:pt x="839" y="220"/>
                  </a:cubicBezTo>
                  <a:cubicBezTo>
                    <a:pt x="850" y="213"/>
                    <a:pt x="839" y="204"/>
                    <a:pt x="812" y="19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5075;p55"/>
            <p:cNvSpPr/>
            <p:nvPr/>
          </p:nvSpPr>
          <p:spPr>
            <a:xfrm>
              <a:off x="5070526" y="1799026"/>
              <a:ext cx="11828" cy="5582"/>
            </a:xfrm>
            <a:custGeom>
              <a:avLst/>
              <a:gdLst/>
              <a:ahLst/>
              <a:cxnLst/>
              <a:rect l="l" t="t" r="r" b="b"/>
              <a:pathLst>
                <a:path w="534" h="252" extrusionOk="0">
                  <a:moveTo>
                    <a:pt x="251" y="1"/>
                  </a:moveTo>
                  <a:lnTo>
                    <a:pt x="283" y="64"/>
                  </a:lnTo>
                  <a:cubicBezTo>
                    <a:pt x="0" y="142"/>
                    <a:pt x="95" y="189"/>
                    <a:pt x="79" y="252"/>
                  </a:cubicBezTo>
                  <a:cubicBezTo>
                    <a:pt x="79" y="252"/>
                    <a:pt x="189" y="205"/>
                    <a:pt x="298" y="142"/>
                  </a:cubicBezTo>
                  <a:cubicBezTo>
                    <a:pt x="424" y="79"/>
                    <a:pt x="533" y="17"/>
                    <a:pt x="533" y="17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5076;p55"/>
            <p:cNvSpPr/>
            <p:nvPr/>
          </p:nvSpPr>
          <p:spPr>
            <a:xfrm>
              <a:off x="5133012" y="1780641"/>
              <a:ext cx="3500" cy="7310"/>
            </a:xfrm>
            <a:custGeom>
              <a:avLst/>
              <a:gdLst/>
              <a:ahLst/>
              <a:cxnLst/>
              <a:rect l="l" t="t" r="r" b="b"/>
              <a:pathLst>
                <a:path w="158" h="330" extrusionOk="0">
                  <a:moveTo>
                    <a:pt x="158" y="0"/>
                  </a:moveTo>
                  <a:lnTo>
                    <a:pt x="1" y="173"/>
                  </a:lnTo>
                  <a:lnTo>
                    <a:pt x="17" y="329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5077;p55"/>
            <p:cNvSpPr/>
            <p:nvPr/>
          </p:nvSpPr>
          <p:spPr>
            <a:xfrm>
              <a:off x="5145172" y="1774040"/>
              <a:ext cx="3500" cy="3500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157" y="0"/>
                  </a:moveTo>
                  <a:lnTo>
                    <a:pt x="0" y="47"/>
                  </a:lnTo>
                  <a:lnTo>
                    <a:pt x="63" y="15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5078;p55"/>
            <p:cNvSpPr/>
            <p:nvPr/>
          </p:nvSpPr>
          <p:spPr>
            <a:xfrm>
              <a:off x="4831657" y="1320955"/>
              <a:ext cx="2791" cy="1418"/>
            </a:xfrm>
            <a:custGeom>
              <a:avLst/>
              <a:gdLst/>
              <a:ahLst/>
              <a:cxnLst/>
              <a:rect l="l" t="t" r="r" b="b"/>
              <a:pathLst>
                <a:path w="126" h="64" extrusionOk="0">
                  <a:moveTo>
                    <a:pt x="126" y="0"/>
                  </a:moveTo>
                  <a:cubicBezTo>
                    <a:pt x="126" y="0"/>
                    <a:pt x="95" y="16"/>
                    <a:pt x="63" y="32"/>
                  </a:cubicBezTo>
                  <a:cubicBezTo>
                    <a:pt x="32" y="47"/>
                    <a:pt x="1" y="63"/>
                    <a:pt x="1" y="63"/>
                  </a:cubicBezTo>
                  <a:cubicBezTo>
                    <a:pt x="63" y="32"/>
                    <a:pt x="95" y="16"/>
                    <a:pt x="12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5079;p55"/>
            <p:cNvSpPr/>
            <p:nvPr/>
          </p:nvSpPr>
          <p:spPr>
            <a:xfrm>
              <a:off x="4855269" y="1315041"/>
              <a:ext cx="1063" cy="1418"/>
            </a:xfrm>
            <a:custGeom>
              <a:avLst/>
              <a:gdLst/>
              <a:ahLst/>
              <a:cxnLst/>
              <a:rect l="l" t="t" r="r" b="b"/>
              <a:pathLst>
                <a:path w="48" h="64" extrusionOk="0">
                  <a:moveTo>
                    <a:pt x="47" y="1"/>
                  </a:moveTo>
                  <a:lnTo>
                    <a:pt x="47" y="1"/>
                  </a:lnTo>
                  <a:cubicBezTo>
                    <a:pt x="16" y="48"/>
                    <a:pt x="0" y="64"/>
                    <a:pt x="32" y="64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5080;p55"/>
            <p:cNvSpPr/>
            <p:nvPr/>
          </p:nvSpPr>
          <p:spPr>
            <a:xfrm>
              <a:off x="5044477" y="1306026"/>
              <a:ext cx="4895" cy="2459"/>
            </a:xfrm>
            <a:custGeom>
              <a:avLst/>
              <a:gdLst/>
              <a:ahLst/>
              <a:cxnLst/>
              <a:rect l="l" t="t" r="r" b="b"/>
              <a:pathLst>
                <a:path w="221" h="111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58" y="16"/>
                    <a:pt x="79" y="32"/>
                    <a:pt x="1" y="63"/>
                  </a:cubicBezTo>
                  <a:cubicBezTo>
                    <a:pt x="17" y="79"/>
                    <a:pt x="48" y="94"/>
                    <a:pt x="64" y="110"/>
                  </a:cubicBezTo>
                  <a:cubicBezTo>
                    <a:pt x="126" y="63"/>
                    <a:pt x="173" y="32"/>
                    <a:pt x="22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5081;p55"/>
            <p:cNvSpPr/>
            <p:nvPr/>
          </p:nvSpPr>
          <p:spPr>
            <a:xfrm>
              <a:off x="5034066" y="1316436"/>
              <a:ext cx="5936" cy="2459"/>
            </a:xfrm>
            <a:custGeom>
              <a:avLst/>
              <a:gdLst/>
              <a:ahLst/>
              <a:cxnLst/>
              <a:rect l="l" t="t" r="r" b="b"/>
              <a:pathLst>
                <a:path w="268" h="111" extrusionOk="0">
                  <a:moveTo>
                    <a:pt x="1" y="1"/>
                  </a:moveTo>
                  <a:cubicBezTo>
                    <a:pt x="28" y="14"/>
                    <a:pt x="60" y="28"/>
                    <a:pt x="97" y="42"/>
                  </a:cubicBezTo>
                  <a:lnTo>
                    <a:pt x="97" y="42"/>
                  </a:lnTo>
                  <a:cubicBezTo>
                    <a:pt x="47" y="19"/>
                    <a:pt x="1" y="1"/>
                    <a:pt x="1" y="1"/>
                  </a:cubicBezTo>
                  <a:close/>
                  <a:moveTo>
                    <a:pt x="97" y="42"/>
                  </a:moveTo>
                  <a:lnTo>
                    <a:pt x="97" y="42"/>
                  </a:lnTo>
                  <a:cubicBezTo>
                    <a:pt x="112" y="49"/>
                    <a:pt x="127" y="56"/>
                    <a:pt x="142" y="63"/>
                  </a:cubicBezTo>
                  <a:cubicBezTo>
                    <a:pt x="155" y="67"/>
                    <a:pt x="168" y="71"/>
                    <a:pt x="180" y="75"/>
                  </a:cubicBezTo>
                  <a:lnTo>
                    <a:pt x="180" y="75"/>
                  </a:lnTo>
                  <a:cubicBezTo>
                    <a:pt x="151" y="63"/>
                    <a:pt x="123" y="52"/>
                    <a:pt x="97" y="42"/>
                  </a:cubicBezTo>
                  <a:close/>
                  <a:moveTo>
                    <a:pt x="180" y="75"/>
                  </a:moveTo>
                  <a:cubicBezTo>
                    <a:pt x="208" y="86"/>
                    <a:pt x="237" y="97"/>
                    <a:pt x="267" y="110"/>
                  </a:cubicBezTo>
                  <a:cubicBezTo>
                    <a:pt x="267" y="110"/>
                    <a:pt x="228" y="91"/>
                    <a:pt x="180" y="75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5082;p55"/>
            <p:cNvSpPr/>
            <p:nvPr/>
          </p:nvSpPr>
          <p:spPr>
            <a:xfrm>
              <a:off x="4729588" y="1378944"/>
              <a:ext cx="3832" cy="4519"/>
            </a:xfrm>
            <a:custGeom>
              <a:avLst/>
              <a:gdLst/>
              <a:ahLst/>
              <a:cxnLst/>
              <a:rect l="l" t="t" r="r" b="b"/>
              <a:pathLst>
                <a:path w="173" h="204" extrusionOk="0">
                  <a:moveTo>
                    <a:pt x="32" y="0"/>
                  </a:moveTo>
                  <a:lnTo>
                    <a:pt x="0" y="204"/>
                  </a:lnTo>
                  <a:cubicBezTo>
                    <a:pt x="173" y="47"/>
                    <a:pt x="47" y="63"/>
                    <a:pt x="3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5083;p55"/>
            <p:cNvSpPr/>
            <p:nvPr/>
          </p:nvSpPr>
          <p:spPr>
            <a:xfrm>
              <a:off x="4721259" y="1764316"/>
              <a:ext cx="709" cy="709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1"/>
                  </a:moveTo>
                  <a:cubicBezTo>
                    <a:pt x="0" y="16"/>
                    <a:pt x="16" y="16"/>
                    <a:pt x="16" y="32"/>
                  </a:cubicBezTo>
                  <a:cubicBezTo>
                    <a:pt x="31" y="16"/>
                    <a:pt x="16" y="16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5084;p55"/>
            <p:cNvSpPr/>
            <p:nvPr/>
          </p:nvSpPr>
          <p:spPr>
            <a:xfrm>
              <a:off x="4827492" y="1839317"/>
              <a:ext cx="5914" cy="709"/>
            </a:xfrm>
            <a:custGeom>
              <a:avLst/>
              <a:gdLst/>
              <a:ahLst/>
              <a:cxnLst/>
              <a:rect l="l" t="t" r="r" b="b"/>
              <a:pathLst>
                <a:path w="267" h="32" extrusionOk="0">
                  <a:moveTo>
                    <a:pt x="0" y="0"/>
                  </a:moveTo>
                  <a:lnTo>
                    <a:pt x="0" y="0"/>
                  </a:lnTo>
                  <a:cubicBezTo>
                    <a:pt x="47" y="16"/>
                    <a:pt x="126" y="32"/>
                    <a:pt x="267" y="32"/>
                  </a:cubicBezTo>
                  <a:cubicBezTo>
                    <a:pt x="189" y="32"/>
                    <a:pt x="94" y="16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5085;p55"/>
            <p:cNvSpPr/>
            <p:nvPr/>
          </p:nvSpPr>
          <p:spPr>
            <a:xfrm>
              <a:off x="5170867" y="1735144"/>
              <a:ext cx="377" cy="1772"/>
            </a:xfrm>
            <a:custGeom>
              <a:avLst/>
              <a:gdLst/>
              <a:ahLst/>
              <a:cxnLst/>
              <a:rect l="l" t="t" r="r" b="b"/>
              <a:pathLst>
                <a:path w="17" h="80" extrusionOk="0">
                  <a:moveTo>
                    <a:pt x="0" y="1"/>
                  </a:moveTo>
                  <a:lnTo>
                    <a:pt x="0" y="1"/>
                  </a:lnTo>
                  <a:cubicBezTo>
                    <a:pt x="16" y="32"/>
                    <a:pt x="16" y="64"/>
                    <a:pt x="16" y="79"/>
                  </a:cubicBezTo>
                  <a:cubicBezTo>
                    <a:pt x="16" y="48"/>
                    <a:pt x="16" y="32"/>
                    <a:pt x="0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5086;p55"/>
            <p:cNvSpPr/>
            <p:nvPr/>
          </p:nvSpPr>
          <p:spPr>
            <a:xfrm>
              <a:off x="4634452" y="1553223"/>
              <a:ext cx="775" cy="2193"/>
            </a:xfrm>
            <a:custGeom>
              <a:avLst/>
              <a:gdLst/>
              <a:ahLst/>
              <a:cxnLst/>
              <a:rect l="l" t="t" r="r" b="b"/>
              <a:pathLst>
                <a:path w="35" h="99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20" y="76"/>
                    <a:pt x="29" y="99"/>
                    <a:pt x="31" y="99"/>
                  </a:cubicBezTo>
                  <a:cubicBezTo>
                    <a:pt x="34" y="99"/>
                    <a:pt x="25" y="55"/>
                    <a:pt x="1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5087;p55"/>
            <p:cNvSpPr/>
            <p:nvPr/>
          </p:nvSpPr>
          <p:spPr>
            <a:xfrm>
              <a:off x="5171553" y="1395956"/>
              <a:ext cx="377" cy="354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6" y="0"/>
                  </a:moveTo>
                  <a:lnTo>
                    <a:pt x="1" y="16"/>
                  </a:lnTo>
                  <a:lnTo>
                    <a:pt x="16" y="16"/>
                  </a:lnTo>
                  <a:cubicBezTo>
                    <a:pt x="16" y="16"/>
                    <a:pt x="16" y="16"/>
                    <a:pt x="16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5088;p55"/>
            <p:cNvSpPr/>
            <p:nvPr/>
          </p:nvSpPr>
          <p:spPr>
            <a:xfrm>
              <a:off x="5162538" y="1387605"/>
              <a:ext cx="12869" cy="8373"/>
            </a:xfrm>
            <a:custGeom>
              <a:avLst/>
              <a:gdLst/>
              <a:ahLst/>
              <a:cxnLst/>
              <a:rect l="l" t="t" r="r" b="b"/>
              <a:pathLst>
                <a:path w="581" h="378" extrusionOk="0">
                  <a:moveTo>
                    <a:pt x="580" y="1"/>
                  </a:moveTo>
                  <a:lnTo>
                    <a:pt x="0" y="126"/>
                  </a:lnTo>
                  <a:cubicBezTo>
                    <a:pt x="267" y="158"/>
                    <a:pt x="329" y="252"/>
                    <a:pt x="423" y="377"/>
                  </a:cubicBezTo>
                  <a:lnTo>
                    <a:pt x="58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5089;p55"/>
            <p:cNvSpPr/>
            <p:nvPr/>
          </p:nvSpPr>
          <p:spPr>
            <a:xfrm>
              <a:off x="4609445" y="1277075"/>
              <a:ext cx="660026" cy="564670"/>
            </a:xfrm>
            <a:custGeom>
              <a:avLst/>
              <a:gdLst/>
              <a:ahLst/>
              <a:cxnLst/>
              <a:rect l="l" t="t" r="r" b="b"/>
              <a:pathLst>
                <a:path w="29798" h="25493" extrusionOk="0">
                  <a:moveTo>
                    <a:pt x="12423" y="1484"/>
                  </a:moveTo>
                  <a:cubicBezTo>
                    <a:pt x="12478" y="1484"/>
                    <a:pt x="12540" y="1511"/>
                    <a:pt x="12619" y="1527"/>
                  </a:cubicBezTo>
                  <a:cubicBezTo>
                    <a:pt x="12547" y="1563"/>
                    <a:pt x="12429" y="1626"/>
                    <a:pt x="12343" y="1626"/>
                  </a:cubicBezTo>
                  <a:cubicBezTo>
                    <a:pt x="12316" y="1626"/>
                    <a:pt x="12292" y="1620"/>
                    <a:pt x="12274" y="1605"/>
                  </a:cubicBezTo>
                  <a:cubicBezTo>
                    <a:pt x="12321" y="1511"/>
                    <a:pt x="12368" y="1484"/>
                    <a:pt x="12423" y="1484"/>
                  </a:cubicBezTo>
                  <a:close/>
                  <a:moveTo>
                    <a:pt x="20033" y="1668"/>
                  </a:moveTo>
                  <a:lnTo>
                    <a:pt x="20033" y="1668"/>
                  </a:lnTo>
                  <a:cubicBezTo>
                    <a:pt x="20127" y="1684"/>
                    <a:pt x="20237" y="1699"/>
                    <a:pt x="20331" y="1762"/>
                  </a:cubicBezTo>
                  <a:cubicBezTo>
                    <a:pt x="20314" y="1769"/>
                    <a:pt x="20296" y="1772"/>
                    <a:pt x="20278" y="1772"/>
                  </a:cubicBezTo>
                  <a:cubicBezTo>
                    <a:pt x="20211" y="1772"/>
                    <a:pt x="20131" y="1730"/>
                    <a:pt x="20033" y="1668"/>
                  </a:cubicBezTo>
                  <a:close/>
                  <a:moveTo>
                    <a:pt x="10595" y="1837"/>
                  </a:moveTo>
                  <a:cubicBezTo>
                    <a:pt x="10557" y="1848"/>
                    <a:pt x="10534" y="1856"/>
                    <a:pt x="10534" y="1856"/>
                  </a:cubicBezTo>
                  <a:cubicBezTo>
                    <a:pt x="10559" y="1852"/>
                    <a:pt x="10580" y="1845"/>
                    <a:pt x="10595" y="1837"/>
                  </a:cubicBezTo>
                  <a:close/>
                  <a:moveTo>
                    <a:pt x="21114" y="2185"/>
                  </a:moveTo>
                  <a:cubicBezTo>
                    <a:pt x="21121" y="2188"/>
                    <a:pt x="21129" y="2192"/>
                    <a:pt x="21136" y="2195"/>
                  </a:cubicBezTo>
                  <a:lnTo>
                    <a:pt x="21136" y="2195"/>
                  </a:lnTo>
                  <a:cubicBezTo>
                    <a:pt x="21129" y="2192"/>
                    <a:pt x="21122" y="2188"/>
                    <a:pt x="21114" y="2185"/>
                  </a:cubicBezTo>
                  <a:close/>
                  <a:moveTo>
                    <a:pt x="26985" y="5618"/>
                  </a:moveTo>
                  <a:cubicBezTo>
                    <a:pt x="26990" y="5618"/>
                    <a:pt x="27000" y="5626"/>
                    <a:pt x="27022" y="5648"/>
                  </a:cubicBezTo>
                  <a:lnTo>
                    <a:pt x="27022" y="5648"/>
                  </a:lnTo>
                  <a:cubicBezTo>
                    <a:pt x="27000" y="5650"/>
                    <a:pt x="26980" y="5655"/>
                    <a:pt x="26961" y="5665"/>
                  </a:cubicBezTo>
                  <a:cubicBezTo>
                    <a:pt x="26981" y="5645"/>
                    <a:pt x="26975" y="5618"/>
                    <a:pt x="26985" y="5618"/>
                  </a:cubicBezTo>
                  <a:close/>
                  <a:moveTo>
                    <a:pt x="26267" y="6263"/>
                  </a:moveTo>
                  <a:cubicBezTo>
                    <a:pt x="26268" y="6268"/>
                    <a:pt x="26269" y="6272"/>
                    <a:pt x="26271" y="6276"/>
                  </a:cubicBezTo>
                  <a:cubicBezTo>
                    <a:pt x="26270" y="6272"/>
                    <a:pt x="26268" y="6268"/>
                    <a:pt x="26267" y="6263"/>
                  </a:cubicBezTo>
                  <a:close/>
                  <a:moveTo>
                    <a:pt x="26412" y="6402"/>
                  </a:moveTo>
                  <a:lnTo>
                    <a:pt x="26412" y="6402"/>
                  </a:lnTo>
                  <a:cubicBezTo>
                    <a:pt x="26415" y="6403"/>
                    <a:pt x="26418" y="6403"/>
                    <a:pt x="26421" y="6404"/>
                  </a:cubicBezTo>
                  <a:lnTo>
                    <a:pt x="26421" y="6404"/>
                  </a:lnTo>
                  <a:lnTo>
                    <a:pt x="26412" y="6402"/>
                  </a:lnTo>
                  <a:close/>
                  <a:moveTo>
                    <a:pt x="2117" y="9599"/>
                  </a:moveTo>
                  <a:cubicBezTo>
                    <a:pt x="2109" y="9628"/>
                    <a:pt x="2101" y="9655"/>
                    <a:pt x="2093" y="9681"/>
                  </a:cubicBezTo>
                  <a:lnTo>
                    <a:pt x="2093" y="9681"/>
                  </a:lnTo>
                  <a:cubicBezTo>
                    <a:pt x="2108" y="9651"/>
                    <a:pt x="2117" y="9623"/>
                    <a:pt x="2117" y="9599"/>
                  </a:cubicBezTo>
                  <a:close/>
                  <a:moveTo>
                    <a:pt x="173" y="13831"/>
                  </a:moveTo>
                  <a:cubicBezTo>
                    <a:pt x="198" y="13940"/>
                    <a:pt x="201" y="13973"/>
                    <a:pt x="191" y="13973"/>
                  </a:cubicBezTo>
                  <a:cubicBezTo>
                    <a:pt x="183" y="13973"/>
                    <a:pt x="164" y="13947"/>
                    <a:pt x="142" y="13925"/>
                  </a:cubicBezTo>
                  <a:lnTo>
                    <a:pt x="173" y="13831"/>
                  </a:lnTo>
                  <a:close/>
                  <a:moveTo>
                    <a:pt x="27146" y="19108"/>
                  </a:moveTo>
                  <a:cubicBezTo>
                    <a:pt x="27146" y="19108"/>
                    <a:pt x="27100" y="19154"/>
                    <a:pt x="27039" y="19223"/>
                  </a:cubicBezTo>
                  <a:cubicBezTo>
                    <a:pt x="27039" y="19223"/>
                    <a:pt x="27039" y="19208"/>
                    <a:pt x="27039" y="19208"/>
                  </a:cubicBezTo>
                  <a:cubicBezTo>
                    <a:pt x="27116" y="19138"/>
                    <a:pt x="27146" y="19108"/>
                    <a:pt x="27146" y="19108"/>
                  </a:cubicBezTo>
                  <a:close/>
                  <a:moveTo>
                    <a:pt x="1425" y="19386"/>
                  </a:moveTo>
                  <a:cubicBezTo>
                    <a:pt x="1419" y="19395"/>
                    <a:pt x="1415" y="19409"/>
                    <a:pt x="1412" y="19427"/>
                  </a:cubicBezTo>
                  <a:cubicBezTo>
                    <a:pt x="1417" y="19414"/>
                    <a:pt x="1421" y="19400"/>
                    <a:pt x="1425" y="19386"/>
                  </a:cubicBezTo>
                  <a:close/>
                  <a:moveTo>
                    <a:pt x="25362" y="20775"/>
                  </a:moveTo>
                  <a:lnTo>
                    <a:pt x="25362" y="20775"/>
                  </a:lnTo>
                  <a:cubicBezTo>
                    <a:pt x="25360" y="20781"/>
                    <a:pt x="25357" y="20788"/>
                    <a:pt x="25353" y="20795"/>
                  </a:cubicBezTo>
                  <a:lnTo>
                    <a:pt x="25353" y="20795"/>
                  </a:lnTo>
                  <a:cubicBezTo>
                    <a:pt x="25357" y="20788"/>
                    <a:pt x="25360" y="20782"/>
                    <a:pt x="25362" y="20775"/>
                  </a:cubicBezTo>
                  <a:close/>
                  <a:moveTo>
                    <a:pt x="4405" y="21418"/>
                  </a:moveTo>
                  <a:cubicBezTo>
                    <a:pt x="4410" y="21426"/>
                    <a:pt x="4417" y="21436"/>
                    <a:pt x="4428" y="21447"/>
                  </a:cubicBezTo>
                  <a:lnTo>
                    <a:pt x="4428" y="21447"/>
                  </a:lnTo>
                  <a:lnTo>
                    <a:pt x="4405" y="21418"/>
                  </a:lnTo>
                  <a:close/>
                  <a:moveTo>
                    <a:pt x="12861" y="0"/>
                  </a:moveTo>
                  <a:cubicBezTo>
                    <a:pt x="12755" y="0"/>
                    <a:pt x="12536" y="82"/>
                    <a:pt x="12305" y="163"/>
                  </a:cubicBezTo>
                  <a:cubicBezTo>
                    <a:pt x="12097" y="233"/>
                    <a:pt x="11871" y="302"/>
                    <a:pt x="11673" y="302"/>
                  </a:cubicBezTo>
                  <a:cubicBezTo>
                    <a:pt x="11603" y="302"/>
                    <a:pt x="11536" y="293"/>
                    <a:pt x="11475" y="273"/>
                  </a:cubicBezTo>
                  <a:lnTo>
                    <a:pt x="11475" y="273"/>
                  </a:lnTo>
                  <a:cubicBezTo>
                    <a:pt x="11584" y="351"/>
                    <a:pt x="11694" y="414"/>
                    <a:pt x="11475" y="492"/>
                  </a:cubicBezTo>
                  <a:cubicBezTo>
                    <a:pt x="11414" y="506"/>
                    <a:pt x="11344" y="511"/>
                    <a:pt x="11267" y="511"/>
                  </a:cubicBezTo>
                  <a:cubicBezTo>
                    <a:pt x="11113" y="511"/>
                    <a:pt x="10934" y="492"/>
                    <a:pt x="10763" y="492"/>
                  </a:cubicBezTo>
                  <a:cubicBezTo>
                    <a:pt x="10536" y="492"/>
                    <a:pt x="10323" y="525"/>
                    <a:pt x="10205" y="680"/>
                  </a:cubicBezTo>
                  <a:cubicBezTo>
                    <a:pt x="10158" y="665"/>
                    <a:pt x="10127" y="649"/>
                    <a:pt x="10127" y="633"/>
                  </a:cubicBezTo>
                  <a:cubicBezTo>
                    <a:pt x="9876" y="743"/>
                    <a:pt x="9296" y="963"/>
                    <a:pt x="9170" y="1151"/>
                  </a:cubicBezTo>
                  <a:cubicBezTo>
                    <a:pt x="9115" y="1085"/>
                    <a:pt x="9041" y="1059"/>
                    <a:pt x="8955" y="1059"/>
                  </a:cubicBezTo>
                  <a:cubicBezTo>
                    <a:pt x="8753" y="1059"/>
                    <a:pt x="8488" y="1207"/>
                    <a:pt x="8246" y="1339"/>
                  </a:cubicBezTo>
                  <a:cubicBezTo>
                    <a:pt x="8012" y="1494"/>
                    <a:pt x="7794" y="1642"/>
                    <a:pt x="7654" y="1642"/>
                  </a:cubicBezTo>
                  <a:cubicBezTo>
                    <a:pt x="7597" y="1642"/>
                    <a:pt x="7552" y="1617"/>
                    <a:pt x="7525" y="1558"/>
                  </a:cubicBezTo>
                  <a:cubicBezTo>
                    <a:pt x="7525" y="1558"/>
                    <a:pt x="7524" y="1558"/>
                    <a:pt x="7524" y="1558"/>
                  </a:cubicBezTo>
                  <a:cubicBezTo>
                    <a:pt x="7498" y="1558"/>
                    <a:pt x="6788" y="1966"/>
                    <a:pt x="6788" y="1966"/>
                  </a:cubicBezTo>
                  <a:lnTo>
                    <a:pt x="6788" y="1919"/>
                  </a:lnTo>
                  <a:cubicBezTo>
                    <a:pt x="6286" y="2154"/>
                    <a:pt x="6208" y="2358"/>
                    <a:pt x="6098" y="2546"/>
                  </a:cubicBezTo>
                  <a:cubicBezTo>
                    <a:pt x="6071" y="2556"/>
                    <a:pt x="6052" y="2560"/>
                    <a:pt x="6040" y="2560"/>
                  </a:cubicBezTo>
                  <a:cubicBezTo>
                    <a:pt x="5998" y="2560"/>
                    <a:pt x="6036" y="2507"/>
                    <a:pt x="6036" y="2483"/>
                  </a:cubicBezTo>
                  <a:lnTo>
                    <a:pt x="6036" y="2483"/>
                  </a:lnTo>
                  <a:cubicBezTo>
                    <a:pt x="5330" y="2844"/>
                    <a:pt x="5268" y="2906"/>
                    <a:pt x="4907" y="3486"/>
                  </a:cubicBezTo>
                  <a:lnTo>
                    <a:pt x="4750" y="3423"/>
                  </a:lnTo>
                  <a:cubicBezTo>
                    <a:pt x="4672" y="3580"/>
                    <a:pt x="3731" y="3988"/>
                    <a:pt x="3324" y="4677"/>
                  </a:cubicBezTo>
                  <a:cubicBezTo>
                    <a:pt x="3324" y="4662"/>
                    <a:pt x="3308" y="4630"/>
                    <a:pt x="3340" y="4568"/>
                  </a:cubicBezTo>
                  <a:lnTo>
                    <a:pt x="3340" y="4568"/>
                  </a:lnTo>
                  <a:cubicBezTo>
                    <a:pt x="3214" y="4771"/>
                    <a:pt x="3057" y="4944"/>
                    <a:pt x="2885" y="5116"/>
                  </a:cubicBezTo>
                  <a:cubicBezTo>
                    <a:pt x="2713" y="5289"/>
                    <a:pt x="2540" y="5461"/>
                    <a:pt x="2383" y="5634"/>
                  </a:cubicBezTo>
                  <a:cubicBezTo>
                    <a:pt x="2054" y="5963"/>
                    <a:pt x="1851" y="6308"/>
                    <a:pt x="1992" y="6574"/>
                  </a:cubicBezTo>
                  <a:lnTo>
                    <a:pt x="1835" y="7138"/>
                  </a:lnTo>
                  <a:cubicBezTo>
                    <a:pt x="1946" y="6965"/>
                    <a:pt x="2007" y="6906"/>
                    <a:pt x="2042" y="6906"/>
                  </a:cubicBezTo>
                  <a:cubicBezTo>
                    <a:pt x="2115" y="6906"/>
                    <a:pt x="2075" y="7161"/>
                    <a:pt x="2148" y="7161"/>
                  </a:cubicBezTo>
                  <a:cubicBezTo>
                    <a:pt x="2163" y="7161"/>
                    <a:pt x="2184" y="7150"/>
                    <a:pt x="2211" y="7123"/>
                  </a:cubicBezTo>
                  <a:lnTo>
                    <a:pt x="2211" y="7123"/>
                  </a:lnTo>
                  <a:cubicBezTo>
                    <a:pt x="2148" y="7264"/>
                    <a:pt x="2023" y="7389"/>
                    <a:pt x="1945" y="7467"/>
                  </a:cubicBezTo>
                  <a:cubicBezTo>
                    <a:pt x="1909" y="7497"/>
                    <a:pt x="1878" y="7513"/>
                    <a:pt x="1856" y="7513"/>
                  </a:cubicBezTo>
                  <a:cubicBezTo>
                    <a:pt x="1821" y="7513"/>
                    <a:pt x="1812" y="7471"/>
                    <a:pt x="1851" y="7373"/>
                  </a:cubicBezTo>
                  <a:lnTo>
                    <a:pt x="1898" y="7342"/>
                  </a:lnTo>
                  <a:cubicBezTo>
                    <a:pt x="1875" y="7314"/>
                    <a:pt x="1852" y="7302"/>
                    <a:pt x="1828" y="7302"/>
                  </a:cubicBezTo>
                  <a:cubicBezTo>
                    <a:pt x="1646" y="7302"/>
                    <a:pt x="1431" y="8022"/>
                    <a:pt x="1278" y="8022"/>
                  </a:cubicBezTo>
                  <a:cubicBezTo>
                    <a:pt x="1270" y="8022"/>
                    <a:pt x="1263" y="8020"/>
                    <a:pt x="1255" y="8016"/>
                  </a:cubicBezTo>
                  <a:cubicBezTo>
                    <a:pt x="706" y="9364"/>
                    <a:pt x="236" y="10728"/>
                    <a:pt x="111" y="12091"/>
                  </a:cubicBezTo>
                  <a:lnTo>
                    <a:pt x="346" y="11966"/>
                  </a:lnTo>
                  <a:lnTo>
                    <a:pt x="299" y="12421"/>
                  </a:lnTo>
                  <a:cubicBezTo>
                    <a:pt x="279" y="12473"/>
                    <a:pt x="246" y="12509"/>
                    <a:pt x="216" y="12509"/>
                  </a:cubicBezTo>
                  <a:cubicBezTo>
                    <a:pt x="174" y="12509"/>
                    <a:pt x="139" y="12440"/>
                    <a:pt x="158" y="12248"/>
                  </a:cubicBezTo>
                  <a:lnTo>
                    <a:pt x="158" y="12248"/>
                  </a:lnTo>
                  <a:cubicBezTo>
                    <a:pt x="17" y="12421"/>
                    <a:pt x="220" y="12812"/>
                    <a:pt x="267" y="12828"/>
                  </a:cubicBezTo>
                  <a:cubicBezTo>
                    <a:pt x="242" y="13006"/>
                    <a:pt x="212" y="13068"/>
                    <a:pt x="181" y="13068"/>
                  </a:cubicBezTo>
                  <a:cubicBezTo>
                    <a:pt x="111" y="13068"/>
                    <a:pt x="37" y="12735"/>
                    <a:pt x="10" y="12735"/>
                  </a:cubicBezTo>
                  <a:cubicBezTo>
                    <a:pt x="6" y="12735"/>
                    <a:pt x="3" y="12744"/>
                    <a:pt x="1" y="12765"/>
                  </a:cubicBezTo>
                  <a:cubicBezTo>
                    <a:pt x="1" y="12765"/>
                    <a:pt x="1" y="12828"/>
                    <a:pt x="17" y="12906"/>
                  </a:cubicBezTo>
                  <a:lnTo>
                    <a:pt x="17" y="13047"/>
                  </a:lnTo>
                  <a:lnTo>
                    <a:pt x="48" y="12985"/>
                  </a:lnTo>
                  <a:cubicBezTo>
                    <a:pt x="142" y="13204"/>
                    <a:pt x="236" y="13220"/>
                    <a:pt x="220" y="13627"/>
                  </a:cubicBezTo>
                  <a:cubicBezTo>
                    <a:pt x="173" y="13894"/>
                    <a:pt x="79" y="13769"/>
                    <a:pt x="79" y="13863"/>
                  </a:cubicBezTo>
                  <a:cubicBezTo>
                    <a:pt x="64" y="13863"/>
                    <a:pt x="64" y="13910"/>
                    <a:pt x="79" y="14035"/>
                  </a:cubicBezTo>
                  <a:lnTo>
                    <a:pt x="95" y="14631"/>
                  </a:lnTo>
                  <a:lnTo>
                    <a:pt x="267" y="14380"/>
                  </a:lnTo>
                  <a:cubicBezTo>
                    <a:pt x="334" y="14558"/>
                    <a:pt x="330" y="14761"/>
                    <a:pt x="378" y="14761"/>
                  </a:cubicBezTo>
                  <a:cubicBezTo>
                    <a:pt x="396" y="14761"/>
                    <a:pt x="421" y="14733"/>
                    <a:pt x="460" y="14665"/>
                  </a:cubicBezTo>
                  <a:lnTo>
                    <a:pt x="460" y="14665"/>
                  </a:lnTo>
                  <a:cubicBezTo>
                    <a:pt x="347" y="14883"/>
                    <a:pt x="365" y="15430"/>
                    <a:pt x="471" y="15947"/>
                  </a:cubicBezTo>
                  <a:cubicBezTo>
                    <a:pt x="503" y="16073"/>
                    <a:pt x="534" y="16198"/>
                    <a:pt x="550" y="16323"/>
                  </a:cubicBezTo>
                  <a:cubicBezTo>
                    <a:pt x="581" y="16449"/>
                    <a:pt x="612" y="16559"/>
                    <a:pt x="644" y="16668"/>
                  </a:cubicBezTo>
                  <a:cubicBezTo>
                    <a:pt x="691" y="16872"/>
                    <a:pt x="722" y="17029"/>
                    <a:pt x="722" y="17091"/>
                  </a:cubicBezTo>
                  <a:cubicBezTo>
                    <a:pt x="816" y="17264"/>
                    <a:pt x="910" y="17421"/>
                    <a:pt x="988" y="17593"/>
                  </a:cubicBezTo>
                  <a:cubicBezTo>
                    <a:pt x="1051" y="17781"/>
                    <a:pt x="1098" y="17969"/>
                    <a:pt x="1177" y="18189"/>
                  </a:cubicBezTo>
                  <a:cubicBezTo>
                    <a:pt x="1177" y="18125"/>
                    <a:pt x="1217" y="18061"/>
                    <a:pt x="1273" y="18061"/>
                  </a:cubicBezTo>
                  <a:cubicBezTo>
                    <a:pt x="1328" y="18061"/>
                    <a:pt x="1397" y="18121"/>
                    <a:pt x="1459" y="18298"/>
                  </a:cubicBezTo>
                  <a:cubicBezTo>
                    <a:pt x="1239" y="18314"/>
                    <a:pt x="1255" y="18486"/>
                    <a:pt x="1318" y="18722"/>
                  </a:cubicBezTo>
                  <a:cubicBezTo>
                    <a:pt x="1362" y="18941"/>
                    <a:pt x="1474" y="19188"/>
                    <a:pt x="1425" y="19386"/>
                  </a:cubicBezTo>
                  <a:lnTo>
                    <a:pt x="1425" y="19386"/>
                  </a:lnTo>
                  <a:cubicBezTo>
                    <a:pt x="1431" y="19375"/>
                    <a:pt x="1439" y="19370"/>
                    <a:pt x="1448" y="19370"/>
                  </a:cubicBezTo>
                  <a:cubicBezTo>
                    <a:pt x="1501" y="19370"/>
                    <a:pt x="1598" y="19556"/>
                    <a:pt x="1694" y="19725"/>
                  </a:cubicBezTo>
                  <a:cubicBezTo>
                    <a:pt x="1786" y="19878"/>
                    <a:pt x="1878" y="20012"/>
                    <a:pt x="1935" y="20012"/>
                  </a:cubicBezTo>
                  <a:cubicBezTo>
                    <a:pt x="1966" y="20012"/>
                    <a:pt x="1986" y="19974"/>
                    <a:pt x="1992" y="19882"/>
                  </a:cubicBezTo>
                  <a:lnTo>
                    <a:pt x="1992" y="19882"/>
                  </a:lnTo>
                  <a:cubicBezTo>
                    <a:pt x="2117" y="20195"/>
                    <a:pt x="1866" y="19976"/>
                    <a:pt x="1898" y="20242"/>
                  </a:cubicBezTo>
                  <a:cubicBezTo>
                    <a:pt x="2023" y="20399"/>
                    <a:pt x="2148" y="20571"/>
                    <a:pt x="2258" y="20759"/>
                  </a:cubicBezTo>
                  <a:cubicBezTo>
                    <a:pt x="2321" y="20838"/>
                    <a:pt x="2368" y="20932"/>
                    <a:pt x="2430" y="21041"/>
                  </a:cubicBezTo>
                  <a:cubicBezTo>
                    <a:pt x="2493" y="21135"/>
                    <a:pt x="2556" y="21229"/>
                    <a:pt x="2603" y="21324"/>
                  </a:cubicBezTo>
                  <a:cubicBezTo>
                    <a:pt x="2728" y="21527"/>
                    <a:pt x="2854" y="21731"/>
                    <a:pt x="3010" y="21919"/>
                  </a:cubicBezTo>
                  <a:cubicBezTo>
                    <a:pt x="3167" y="22107"/>
                    <a:pt x="3308" y="22311"/>
                    <a:pt x="3496" y="22468"/>
                  </a:cubicBezTo>
                  <a:cubicBezTo>
                    <a:pt x="3533" y="22443"/>
                    <a:pt x="3512" y="22330"/>
                    <a:pt x="3602" y="22330"/>
                  </a:cubicBezTo>
                  <a:cubicBezTo>
                    <a:pt x="3626" y="22330"/>
                    <a:pt x="3657" y="22338"/>
                    <a:pt x="3700" y="22358"/>
                  </a:cubicBezTo>
                  <a:cubicBezTo>
                    <a:pt x="3700" y="22358"/>
                    <a:pt x="3747" y="22499"/>
                    <a:pt x="3794" y="22625"/>
                  </a:cubicBezTo>
                  <a:cubicBezTo>
                    <a:pt x="3841" y="22766"/>
                    <a:pt x="3904" y="22907"/>
                    <a:pt x="3904" y="22907"/>
                  </a:cubicBezTo>
                  <a:cubicBezTo>
                    <a:pt x="3944" y="22932"/>
                    <a:pt x="3983" y="22939"/>
                    <a:pt x="4022" y="22939"/>
                  </a:cubicBezTo>
                  <a:cubicBezTo>
                    <a:pt x="4067" y="22939"/>
                    <a:pt x="4111" y="22930"/>
                    <a:pt x="4155" y="22930"/>
                  </a:cubicBezTo>
                  <a:cubicBezTo>
                    <a:pt x="4237" y="22930"/>
                    <a:pt x="4319" y="22962"/>
                    <a:pt x="4405" y="23142"/>
                  </a:cubicBezTo>
                  <a:cubicBezTo>
                    <a:pt x="4393" y="23094"/>
                    <a:pt x="4381" y="23027"/>
                    <a:pt x="4426" y="23027"/>
                  </a:cubicBezTo>
                  <a:cubicBezTo>
                    <a:pt x="4440" y="23027"/>
                    <a:pt x="4458" y="23033"/>
                    <a:pt x="4484" y="23048"/>
                  </a:cubicBezTo>
                  <a:cubicBezTo>
                    <a:pt x="4641" y="23236"/>
                    <a:pt x="4844" y="23361"/>
                    <a:pt x="5032" y="23518"/>
                  </a:cubicBezTo>
                  <a:cubicBezTo>
                    <a:pt x="5236" y="23659"/>
                    <a:pt x="5456" y="23784"/>
                    <a:pt x="5675" y="23894"/>
                  </a:cubicBezTo>
                  <a:cubicBezTo>
                    <a:pt x="5785" y="23941"/>
                    <a:pt x="5895" y="24004"/>
                    <a:pt x="6004" y="24051"/>
                  </a:cubicBezTo>
                  <a:lnTo>
                    <a:pt x="6318" y="24192"/>
                  </a:lnTo>
                  <a:cubicBezTo>
                    <a:pt x="6537" y="24286"/>
                    <a:pt x="6757" y="24364"/>
                    <a:pt x="6992" y="24443"/>
                  </a:cubicBezTo>
                  <a:cubicBezTo>
                    <a:pt x="7885" y="24772"/>
                    <a:pt x="8779" y="25070"/>
                    <a:pt x="9703" y="25493"/>
                  </a:cubicBezTo>
                  <a:cubicBezTo>
                    <a:pt x="9554" y="25393"/>
                    <a:pt x="9569" y="25370"/>
                    <a:pt x="9652" y="25370"/>
                  </a:cubicBezTo>
                  <a:cubicBezTo>
                    <a:pt x="9700" y="25370"/>
                    <a:pt x="9770" y="25377"/>
                    <a:pt x="9844" y="25383"/>
                  </a:cubicBezTo>
                  <a:cubicBezTo>
                    <a:pt x="9719" y="25352"/>
                    <a:pt x="9860" y="25258"/>
                    <a:pt x="9844" y="25179"/>
                  </a:cubicBezTo>
                  <a:lnTo>
                    <a:pt x="9844" y="25179"/>
                  </a:lnTo>
                  <a:cubicBezTo>
                    <a:pt x="9845" y="25179"/>
                    <a:pt x="10048" y="25258"/>
                    <a:pt x="10236" y="25336"/>
                  </a:cubicBezTo>
                  <a:cubicBezTo>
                    <a:pt x="10424" y="25430"/>
                    <a:pt x="10628" y="25477"/>
                    <a:pt x="10628" y="25477"/>
                  </a:cubicBezTo>
                  <a:cubicBezTo>
                    <a:pt x="10687" y="25407"/>
                    <a:pt x="10825" y="25398"/>
                    <a:pt x="10983" y="25398"/>
                  </a:cubicBezTo>
                  <a:cubicBezTo>
                    <a:pt x="11036" y="25398"/>
                    <a:pt x="11091" y="25399"/>
                    <a:pt x="11145" y="25399"/>
                  </a:cubicBezTo>
                  <a:cubicBezTo>
                    <a:pt x="11189" y="25402"/>
                    <a:pt x="11233" y="25404"/>
                    <a:pt x="11275" y="25404"/>
                  </a:cubicBezTo>
                  <a:cubicBezTo>
                    <a:pt x="11430" y="25404"/>
                    <a:pt x="11563" y="25379"/>
                    <a:pt x="11600" y="25305"/>
                  </a:cubicBezTo>
                  <a:lnTo>
                    <a:pt x="11600" y="25305"/>
                  </a:lnTo>
                  <a:lnTo>
                    <a:pt x="11334" y="25336"/>
                  </a:lnTo>
                  <a:cubicBezTo>
                    <a:pt x="11506" y="25226"/>
                    <a:pt x="11381" y="25101"/>
                    <a:pt x="11239" y="24976"/>
                  </a:cubicBezTo>
                  <a:cubicBezTo>
                    <a:pt x="11098" y="24835"/>
                    <a:pt x="10926" y="24678"/>
                    <a:pt x="10957" y="24537"/>
                  </a:cubicBezTo>
                  <a:lnTo>
                    <a:pt x="10957" y="24537"/>
                  </a:lnTo>
                  <a:cubicBezTo>
                    <a:pt x="10899" y="24571"/>
                    <a:pt x="10838" y="24585"/>
                    <a:pt x="10773" y="24585"/>
                  </a:cubicBezTo>
                  <a:cubicBezTo>
                    <a:pt x="10630" y="24585"/>
                    <a:pt x="10472" y="24514"/>
                    <a:pt x="10299" y="24427"/>
                  </a:cubicBezTo>
                  <a:cubicBezTo>
                    <a:pt x="10174" y="24380"/>
                    <a:pt x="10048" y="24317"/>
                    <a:pt x="9923" y="24302"/>
                  </a:cubicBezTo>
                  <a:cubicBezTo>
                    <a:pt x="9852" y="24286"/>
                    <a:pt x="9782" y="24274"/>
                    <a:pt x="9709" y="24274"/>
                  </a:cubicBezTo>
                  <a:cubicBezTo>
                    <a:pt x="9637" y="24274"/>
                    <a:pt x="9562" y="24286"/>
                    <a:pt x="9484" y="24317"/>
                  </a:cubicBezTo>
                  <a:cubicBezTo>
                    <a:pt x="9374" y="24239"/>
                    <a:pt x="9609" y="24255"/>
                    <a:pt x="9547" y="24176"/>
                  </a:cubicBezTo>
                  <a:lnTo>
                    <a:pt x="9547" y="24176"/>
                  </a:lnTo>
                  <a:cubicBezTo>
                    <a:pt x="9480" y="24210"/>
                    <a:pt x="9407" y="24229"/>
                    <a:pt x="9323" y="24229"/>
                  </a:cubicBezTo>
                  <a:cubicBezTo>
                    <a:pt x="9209" y="24229"/>
                    <a:pt x="9075" y="24194"/>
                    <a:pt x="8904" y="24114"/>
                  </a:cubicBezTo>
                  <a:lnTo>
                    <a:pt x="8951" y="24098"/>
                  </a:lnTo>
                  <a:cubicBezTo>
                    <a:pt x="8058" y="23863"/>
                    <a:pt x="7728" y="23612"/>
                    <a:pt x="6804" y="23126"/>
                  </a:cubicBezTo>
                  <a:lnTo>
                    <a:pt x="6804" y="23126"/>
                  </a:lnTo>
                  <a:lnTo>
                    <a:pt x="6819" y="23299"/>
                  </a:lnTo>
                  <a:cubicBezTo>
                    <a:pt x="6631" y="23189"/>
                    <a:pt x="6600" y="23126"/>
                    <a:pt x="6521" y="23048"/>
                  </a:cubicBezTo>
                  <a:lnTo>
                    <a:pt x="6521" y="23048"/>
                  </a:lnTo>
                  <a:cubicBezTo>
                    <a:pt x="6192" y="23142"/>
                    <a:pt x="7086" y="23314"/>
                    <a:pt x="6788" y="23440"/>
                  </a:cubicBezTo>
                  <a:cubicBezTo>
                    <a:pt x="6741" y="23346"/>
                    <a:pt x="6631" y="23251"/>
                    <a:pt x="6490" y="23173"/>
                  </a:cubicBezTo>
                  <a:cubicBezTo>
                    <a:pt x="6349" y="23095"/>
                    <a:pt x="6192" y="23001"/>
                    <a:pt x="6020" y="22907"/>
                  </a:cubicBezTo>
                  <a:cubicBezTo>
                    <a:pt x="5942" y="22860"/>
                    <a:pt x="5863" y="22828"/>
                    <a:pt x="5785" y="22781"/>
                  </a:cubicBezTo>
                  <a:cubicBezTo>
                    <a:pt x="5722" y="22734"/>
                    <a:pt x="5659" y="22672"/>
                    <a:pt x="5597" y="22625"/>
                  </a:cubicBezTo>
                  <a:cubicBezTo>
                    <a:pt x="5487" y="22530"/>
                    <a:pt x="5424" y="22436"/>
                    <a:pt x="5424" y="22342"/>
                  </a:cubicBezTo>
                  <a:cubicBezTo>
                    <a:pt x="5368" y="22303"/>
                    <a:pt x="5335" y="22288"/>
                    <a:pt x="5315" y="22288"/>
                  </a:cubicBezTo>
                  <a:cubicBezTo>
                    <a:pt x="5261" y="22288"/>
                    <a:pt x="5306" y="22397"/>
                    <a:pt x="5252" y="22397"/>
                  </a:cubicBezTo>
                  <a:cubicBezTo>
                    <a:pt x="5232" y="22397"/>
                    <a:pt x="5198" y="22382"/>
                    <a:pt x="5142" y="22342"/>
                  </a:cubicBezTo>
                  <a:lnTo>
                    <a:pt x="5126" y="22217"/>
                  </a:lnTo>
                  <a:lnTo>
                    <a:pt x="5001" y="22248"/>
                  </a:lnTo>
                  <a:cubicBezTo>
                    <a:pt x="4844" y="22107"/>
                    <a:pt x="4829" y="21951"/>
                    <a:pt x="4876" y="21888"/>
                  </a:cubicBezTo>
                  <a:lnTo>
                    <a:pt x="4876" y="21888"/>
                  </a:lnTo>
                  <a:cubicBezTo>
                    <a:pt x="4907" y="21935"/>
                    <a:pt x="5001" y="21966"/>
                    <a:pt x="5048" y="21998"/>
                  </a:cubicBezTo>
                  <a:cubicBezTo>
                    <a:pt x="4906" y="21784"/>
                    <a:pt x="4530" y="21557"/>
                    <a:pt x="4428" y="21447"/>
                  </a:cubicBezTo>
                  <a:lnTo>
                    <a:pt x="4428" y="21447"/>
                  </a:lnTo>
                  <a:lnTo>
                    <a:pt x="4594" y="21668"/>
                  </a:lnTo>
                  <a:cubicBezTo>
                    <a:pt x="4500" y="21606"/>
                    <a:pt x="4421" y="21527"/>
                    <a:pt x="4327" y="21465"/>
                  </a:cubicBezTo>
                  <a:cubicBezTo>
                    <a:pt x="4233" y="21386"/>
                    <a:pt x="4170" y="21292"/>
                    <a:pt x="4076" y="21198"/>
                  </a:cubicBezTo>
                  <a:cubicBezTo>
                    <a:pt x="3998" y="21104"/>
                    <a:pt x="3920" y="21026"/>
                    <a:pt x="3841" y="20932"/>
                  </a:cubicBezTo>
                  <a:lnTo>
                    <a:pt x="3622" y="20634"/>
                  </a:lnTo>
                  <a:cubicBezTo>
                    <a:pt x="3543" y="20540"/>
                    <a:pt x="3465" y="20446"/>
                    <a:pt x="3402" y="20336"/>
                  </a:cubicBezTo>
                  <a:cubicBezTo>
                    <a:pt x="3324" y="20242"/>
                    <a:pt x="3261" y="20148"/>
                    <a:pt x="3183" y="20038"/>
                  </a:cubicBezTo>
                  <a:cubicBezTo>
                    <a:pt x="3042" y="19850"/>
                    <a:pt x="2916" y="19662"/>
                    <a:pt x="2775" y="19490"/>
                  </a:cubicBezTo>
                  <a:lnTo>
                    <a:pt x="2744" y="19568"/>
                  </a:lnTo>
                  <a:cubicBezTo>
                    <a:pt x="2525" y="19302"/>
                    <a:pt x="2493" y="19176"/>
                    <a:pt x="2446" y="19019"/>
                  </a:cubicBezTo>
                  <a:cubicBezTo>
                    <a:pt x="2415" y="18878"/>
                    <a:pt x="2383" y="18722"/>
                    <a:pt x="2211" y="18392"/>
                  </a:cubicBezTo>
                  <a:lnTo>
                    <a:pt x="2211" y="18392"/>
                  </a:lnTo>
                  <a:lnTo>
                    <a:pt x="2242" y="18408"/>
                  </a:lnTo>
                  <a:cubicBezTo>
                    <a:pt x="2117" y="18298"/>
                    <a:pt x="2023" y="18110"/>
                    <a:pt x="1945" y="17922"/>
                  </a:cubicBezTo>
                  <a:lnTo>
                    <a:pt x="1945" y="17922"/>
                  </a:lnTo>
                  <a:cubicBezTo>
                    <a:pt x="1961" y="17939"/>
                    <a:pt x="1975" y="17946"/>
                    <a:pt x="1985" y="17946"/>
                  </a:cubicBezTo>
                  <a:cubicBezTo>
                    <a:pt x="2046" y="17946"/>
                    <a:pt x="2005" y="17687"/>
                    <a:pt x="2069" y="17687"/>
                  </a:cubicBezTo>
                  <a:cubicBezTo>
                    <a:pt x="2084" y="17687"/>
                    <a:pt x="2104" y="17701"/>
                    <a:pt x="2133" y="17734"/>
                  </a:cubicBezTo>
                  <a:cubicBezTo>
                    <a:pt x="1772" y="17076"/>
                    <a:pt x="1929" y="17421"/>
                    <a:pt x="1537" y="17029"/>
                  </a:cubicBezTo>
                  <a:lnTo>
                    <a:pt x="1615" y="16888"/>
                  </a:lnTo>
                  <a:cubicBezTo>
                    <a:pt x="1474" y="16747"/>
                    <a:pt x="1412" y="16747"/>
                    <a:pt x="1286" y="16386"/>
                  </a:cubicBezTo>
                  <a:lnTo>
                    <a:pt x="1286" y="16386"/>
                  </a:lnTo>
                  <a:cubicBezTo>
                    <a:pt x="1324" y="16448"/>
                    <a:pt x="1350" y="16470"/>
                    <a:pt x="1371" y="16470"/>
                  </a:cubicBezTo>
                  <a:cubicBezTo>
                    <a:pt x="1423" y="16470"/>
                    <a:pt x="1438" y="16326"/>
                    <a:pt x="1504" y="16326"/>
                  </a:cubicBezTo>
                  <a:cubicBezTo>
                    <a:pt x="1530" y="16326"/>
                    <a:pt x="1566" y="16350"/>
                    <a:pt x="1615" y="16417"/>
                  </a:cubicBezTo>
                  <a:cubicBezTo>
                    <a:pt x="1615" y="16010"/>
                    <a:pt x="1537" y="15743"/>
                    <a:pt x="1427" y="15508"/>
                  </a:cubicBezTo>
                  <a:cubicBezTo>
                    <a:pt x="1333" y="15289"/>
                    <a:pt x="1286" y="15101"/>
                    <a:pt x="1443" y="14897"/>
                  </a:cubicBezTo>
                  <a:cubicBezTo>
                    <a:pt x="1396" y="14855"/>
                    <a:pt x="1361" y="14837"/>
                    <a:pt x="1334" y="14837"/>
                  </a:cubicBezTo>
                  <a:cubicBezTo>
                    <a:pt x="1180" y="14837"/>
                    <a:pt x="1318" y="15438"/>
                    <a:pt x="1287" y="15438"/>
                  </a:cubicBezTo>
                  <a:cubicBezTo>
                    <a:pt x="1284" y="15438"/>
                    <a:pt x="1279" y="15430"/>
                    <a:pt x="1271" y="15414"/>
                  </a:cubicBezTo>
                  <a:cubicBezTo>
                    <a:pt x="1260" y="15446"/>
                    <a:pt x="1244" y="15460"/>
                    <a:pt x="1226" y="15460"/>
                  </a:cubicBezTo>
                  <a:cubicBezTo>
                    <a:pt x="1189" y="15460"/>
                    <a:pt x="1140" y="15404"/>
                    <a:pt x="1098" y="15320"/>
                  </a:cubicBezTo>
                  <a:cubicBezTo>
                    <a:pt x="1051" y="15195"/>
                    <a:pt x="1004" y="15022"/>
                    <a:pt x="1004" y="14897"/>
                  </a:cubicBezTo>
                  <a:cubicBezTo>
                    <a:pt x="988" y="14756"/>
                    <a:pt x="1067" y="14646"/>
                    <a:pt x="1161" y="14474"/>
                  </a:cubicBezTo>
                  <a:cubicBezTo>
                    <a:pt x="1237" y="14322"/>
                    <a:pt x="1328" y="14125"/>
                    <a:pt x="1304" y="13827"/>
                  </a:cubicBezTo>
                  <a:lnTo>
                    <a:pt x="1304" y="13827"/>
                  </a:lnTo>
                  <a:cubicBezTo>
                    <a:pt x="1312" y="13864"/>
                    <a:pt x="1333" y="13873"/>
                    <a:pt x="1333" y="13925"/>
                  </a:cubicBezTo>
                  <a:cubicBezTo>
                    <a:pt x="1396" y="13690"/>
                    <a:pt x="1224" y="13471"/>
                    <a:pt x="1349" y="13173"/>
                  </a:cubicBezTo>
                  <a:cubicBezTo>
                    <a:pt x="1161" y="13016"/>
                    <a:pt x="1365" y="12812"/>
                    <a:pt x="1130" y="12750"/>
                  </a:cubicBezTo>
                  <a:cubicBezTo>
                    <a:pt x="1130" y="12750"/>
                    <a:pt x="1130" y="12781"/>
                    <a:pt x="1130" y="12844"/>
                  </a:cubicBezTo>
                  <a:cubicBezTo>
                    <a:pt x="1130" y="12891"/>
                    <a:pt x="1145" y="12969"/>
                    <a:pt x="1145" y="13047"/>
                  </a:cubicBezTo>
                  <a:lnTo>
                    <a:pt x="1177" y="13330"/>
                  </a:lnTo>
                  <a:cubicBezTo>
                    <a:pt x="1145" y="13173"/>
                    <a:pt x="1051" y="13000"/>
                    <a:pt x="1004" y="12812"/>
                  </a:cubicBezTo>
                  <a:cubicBezTo>
                    <a:pt x="957" y="12624"/>
                    <a:pt x="926" y="12405"/>
                    <a:pt x="1020" y="12138"/>
                  </a:cubicBezTo>
                  <a:cubicBezTo>
                    <a:pt x="1067" y="12185"/>
                    <a:pt x="1114" y="12342"/>
                    <a:pt x="1145" y="12468"/>
                  </a:cubicBezTo>
                  <a:cubicBezTo>
                    <a:pt x="1224" y="12311"/>
                    <a:pt x="1114" y="12154"/>
                    <a:pt x="1192" y="11997"/>
                  </a:cubicBezTo>
                  <a:lnTo>
                    <a:pt x="1192" y="11997"/>
                  </a:lnTo>
                  <a:cubicBezTo>
                    <a:pt x="1318" y="12029"/>
                    <a:pt x="1318" y="12201"/>
                    <a:pt x="1302" y="12421"/>
                  </a:cubicBezTo>
                  <a:cubicBezTo>
                    <a:pt x="1302" y="12624"/>
                    <a:pt x="1271" y="12891"/>
                    <a:pt x="1380" y="13063"/>
                  </a:cubicBezTo>
                  <a:cubicBezTo>
                    <a:pt x="1447" y="12917"/>
                    <a:pt x="1300" y="12536"/>
                    <a:pt x="1395" y="12536"/>
                  </a:cubicBezTo>
                  <a:cubicBezTo>
                    <a:pt x="1413" y="12536"/>
                    <a:pt x="1438" y="12548"/>
                    <a:pt x="1474" y="12577"/>
                  </a:cubicBezTo>
                  <a:cubicBezTo>
                    <a:pt x="1318" y="12452"/>
                    <a:pt x="1349" y="12295"/>
                    <a:pt x="1380" y="12107"/>
                  </a:cubicBezTo>
                  <a:cubicBezTo>
                    <a:pt x="1412" y="11935"/>
                    <a:pt x="1474" y="11747"/>
                    <a:pt x="1365" y="11527"/>
                  </a:cubicBezTo>
                  <a:lnTo>
                    <a:pt x="1365" y="11527"/>
                  </a:lnTo>
                  <a:lnTo>
                    <a:pt x="1506" y="11574"/>
                  </a:lnTo>
                  <a:cubicBezTo>
                    <a:pt x="1490" y="11496"/>
                    <a:pt x="1443" y="11355"/>
                    <a:pt x="1459" y="11229"/>
                  </a:cubicBezTo>
                  <a:lnTo>
                    <a:pt x="1459" y="11229"/>
                  </a:lnTo>
                  <a:cubicBezTo>
                    <a:pt x="1459" y="11229"/>
                    <a:pt x="1506" y="11292"/>
                    <a:pt x="1537" y="11355"/>
                  </a:cubicBezTo>
                  <a:lnTo>
                    <a:pt x="1615" y="11480"/>
                  </a:lnTo>
                  <a:cubicBezTo>
                    <a:pt x="1506" y="11104"/>
                    <a:pt x="1866" y="10853"/>
                    <a:pt x="1835" y="10524"/>
                  </a:cubicBezTo>
                  <a:lnTo>
                    <a:pt x="1835" y="10524"/>
                  </a:lnTo>
                  <a:cubicBezTo>
                    <a:pt x="1789" y="10806"/>
                    <a:pt x="1749" y="10871"/>
                    <a:pt x="1706" y="10871"/>
                  </a:cubicBezTo>
                  <a:cubicBezTo>
                    <a:pt x="1669" y="10871"/>
                    <a:pt x="1630" y="10823"/>
                    <a:pt x="1584" y="10823"/>
                  </a:cubicBezTo>
                  <a:cubicBezTo>
                    <a:pt x="1556" y="10823"/>
                    <a:pt x="1525" y="10841"/>
                    <a:pt x="1490" y="10900"/>
                  </a:cubicBezTo>
                  <a:cubicBezTo>
                    <a:pt x="1459" y="10461"/>
                    <a:pt x="1584" y="10367"/>
                    <a:pt x="1725" y="10257"/>
                  </a:cubicBezTo>
                  <a:cubicBezTo>
                    <a:pt x="1804" y="10210"/>
                    <a:pt x="1866" y="10148"/>
                    <a:pt x="1945" y="10054"/>
                  </a:cubicBezTo>
                  <a:cubicBezTo>
                    <a:pt x="1999" y="9972"/>
                    <a:pt x="2042" y="9854"/>
                    <a:pt x="2093" y="9681"/>
                  </a:cubicBezTo>
                  <a:lnTo>
                    <a:pt x="2093" y="9681"/>
                  </a:lnTo>
                  <a:cubicBezTo>
                    <a:pt x="2069" y="9729"/>
                    <a:pt x="2031" y="9780"/>
                    <a:pt x="1992" y="9819"/>
                  </a:cubicBezTo>
                  <a:cubicBezTo>
                    <a:pt x="1967" y="9860"/>
                    <a:pt x="1942" y="9883"/>
                    <a:pt x="1922" y="9883"/>
                  </a:cubicBezTo>
                  <a:cubicBezTo>
                    <a:pt x="1904" y="9883"/>
                    <a:pt x="1889" y="9863"/>
                    <a:pt x="1882" y="9819"/>
                  </a:cubicBezTo>
                  <a:cubicBezTo>
                    <a:pt x="1976" y="9646"/>
                    <a:pt x="2101" y="9442"/>
                    <a:pt x="2195" y="9364"/>
                  </a:cubicBezTo>
                  <a:cubicBezTo>
                    <a:pt x="2255" y="9159"/>
                    <a:pt x="2253" y="9101"/>
                    <a:pt x="2225" y="9101"/>
                  </a:cubicBezTo>
                  <a:cubicBezTo>
                    <a:pt x="2188" y="9101"/>
                    <a:pt x="2104" y="9205"/>
                    <a:pt x="2057" y="9205"/>
                  </a:cubicBezTo>
                  <a:cubicBezTo>
                    <a:pt x="2037" y="9205"/>
                    <a:pt x="2023" y="9185"/>
                    <a:pt x="2023" y="9129"/>
                  </a:cubicBezTo>
                  <a:cubicBezTo>
                    <a:pt x="2258" y="8988"/>
                    <a:pt x="2070" y="8815"/>
                    <a:pt x="2117" y="8533"/>
                  </a:cubicBezTo>
                  <a:lnTo>
                    <a:pt x="2117" y="8533"/>
                  </a:lnTo>
                  <a:lnTo>
                    <a:pt x="2258" y="8596"/>
                  </a:lnTo>
                  <a:cubicBezTo>
                    <a:pt x="2619" y="7969"/>
                    <a:pt x="2054" y="8298"/>
                    <a:pt x="2430" y="7750"/>
                  </a:cubicBezTo>
                  <a:lnTo>
                    <a:pt x="2430" y="7750"/>
                  </a:lnTo>
                  <a:lnTo>
                    <a:pt x="2493" y="8079"/>
                  </a:lnTo>
                  <a:lnTo>
                    <a:pt x="2587" y="7765"/>
                  </a:lnTo>
                  <a:lnTo>
                    <a:pt x="2713" y="7891"/>
                  </a:lnTo>
                  <a:cubicBezTo>
                    <a:pt x="2760" y="7530"/>
                    <a:pt x="2854" y="7436"/>
                    <a:pt x="3073" y="7154"/>
                  </a:cubicBezTo>
                  <a:lnTo>
                    <a:pt x="3073" y="7154"/>
                  </a:lnTo>
                  <a:cubicBezTo>
                    <a:pt x="3068" y="7155"/>
                    <a:pt x="3062" y="7155"/>
                    <a:pt x="3057" y="7155"/>
                  </a:cubicBezTo>
                  <a:cubicBezTo>
                    <a:pt x="2928" y="7155"/>
                    <a:pt x="2876" y="6971"/>
                    <a:pt x="3042" y="6715"/>
                  </a:cubicBezTo>
                  <a:cubicBezTo>
                    <a:pt x="3082" y="6685"/>
                    <a:pt x="3107" y="6676"/>
                    <a:pt x="3124" y="6676"/>
                  </a:cubicBezTo>
                  <a:cubicBezTo>
                    <a:pt x="3152" y="6676"/>
                    <a:pt x="3157" y="6702"/>
                    <a:pt x="3170" y="6702"/>
                  </a:cubicBezTo>
                  <a:cubicBezTo>
                    <a:pt x="3186" y="6702"/>
                    <a:pt x="3214" y="6664"/>
                    <a:pt x="3308" y="6496"/>
                  </a:cubicBezTo>
                  <a:lnTo>
                    <a:pt x="3308" y="6496"/>
                  </a:lnTo>
                  <a:cubicBezTo>
                    <a:pt x="3324" y="6637"/>
                    <a:pt x="3371" y="6793"/>
                    <a:pt x="3152" y="6872"/>
                  </a:cubicBezTo>
                  <a:cubicBezTo>
                    <a:pt x="3183" y="6919"/>
                    <a:pt x="3183" y="7013"/>
                    <a:pt x="3199" y="7060"/>
                  </a:cubicBezTo>
                  <a:cubicBezTo>
                    <a:pt x="3418" y="6919"/>
                    <a:pt x="3528" y="6590"/>
                    <a:pt x="3637" y="6464"/>
                  </a:cubicBezTo>
                  <a:lnTo>
                    <a:pt x="3637" y="6464"/>
                  </a:lnTo>
                  <a:cubicBezTo>
                    <a:pt x="3590" y="6511"/>
                    <a:pt x="3543" y="6558"/>
                    <a:pt x="3496" y="6574"/>
                  </a:cubicBezTo>
                  <a:lnTo>
                    <a:pt x="3731" y="5947"/>
                  </a:lnTo>
                  <a:cubicBezTo>
                    <a:pt x="3752" y="5938"/>
                    <a:pt x="3767" y="5934"/>
                    <a:pt x="3779" y="5934"/>
                  </a:cubicBezTo>
                  <a:cubicBezTo>
                    <a:pt x="3831" y="5934"/>
                    <a:pt x="3810" y="6009"/>
                    <a:pt x="3810" y="6072"/>
                  </a:cubicBezTo>
                  <a:cubicBezTo>
                    <a:pt x="3873" y="5963"/>
                    <a:pt x="3888" y="5853"/>
                    <a:pt x="3998" y="5696"/>
                  </a:cubicBezTo>
                  <a:cubicBezTo>
                    <a:pt x="4061" y="5822"/>
                    <a:pt x="4155" y="5884"/>
                    <a:pt x="4029" y="6119"/>
                  </a:cubicBezTo>
                  <a:lnTo>
                    <a:pt x="4327" y="5587"/>
                  </a:lnTo>
                  <a:cubicBezTo>
                    <a:pt x="4375" y="5587"/>
                    <a:pt x="4532" y="5514"/>
                    <a:pt x="4590" y="5514"/>
                  </a:cubicBezTo>
                  <a:cubicBezTo>
                    <a:pt x="4608" y="5514"/>
                    <a:pt x="4617" y="5521"/>
                    <a:pt x="4609" y="5539"/>
                  </a:cubicBezTo>
                  <a:cubicBezTo>
                    <a:pt x="4766" y="5445"/>
                    <a:pt x="4860" y="5257"/>
                    <a:pt x="4985" y="5069"/>
                  </a:cubicBezTo>
                  <a:cubicBezTo>
                    <a:pt x="5111" y="4881"/>
                    <a:pt x="5252" y="4677"/>
                    <a:pt x="5440" y="4568"/>
                  </a:cubicBezTo>
                  <a:cubicBezTo>
                    <a:pt x="5456" y="4536"/>
                    <a:pt x="5471" y="4489"/>
                    <a:pt x="5534" y="4411"/>
                  </a:cubicBezTo>
                  <a:cubicBezTo>
                    <a:pt x="5706" y="4301"/>
                    <a:pt x="5895" y="4207"/>
                    <a:pt x="6067" y="4097"/>
                  </a:cubicBezTo>
                  <a:cubicBezTo>
                    <a:pt x="6255" y="3988"/>
                    <a:pt x="6427" y="3862"/>
                    <a:pt x="6600" y="3643"/>
                  </a:cubicBezTo>
                  <a:cubicBezTo>
                    <a:pt x="6600" y="3643"/>
                    <a:pt x="6678" y="3643"/>
                    <a:pt x="6772" y="3659"/>
                  </a:cubicBezTo>
                  <a:lnTo>
                    <a:pt x="6945" y="3674"/>
                  </a:lnTo>
                  <a:cubicBezTo>
                    <a:pt x="7258" y="3423"/>
                    <a:pt x="6474" y="3643"/>
                    <a:pt x="6992" y="3235"/>
                  </a:cubicBezTo>
                  <a:cubicBezTo>
                    <a:pt x="7106" y="3140"/>
                    <a:pt x="7175" y="3107"/>
                    <a:pt x="7219" y="3107"/>
                  </a:cubicBezTo>
                  <a:cubicBezTo>
                    <a:pt x="7316" y="3107"/>
                    <a:pt x="7296" y="3267"/>
                    <a:pt x="7404" y="3267"/>
                  </a:cubicBezTo>
                  <a:cubicBezTo>
                    <a:pt x="7408" y="3267"/>
                    <a:pt x="7411" y="3267"/>
                    <a:pt x="7415" y="3267"/>
                  </a:cubicBezTo>
                  <a:cubicBezTo>
                    <a:pt x="7478" y="3157"/>
                    <a:pt x="7587" y="3016"/>
                    <a:pt x="7713" y="2891"/>
                  </a:cubicBezTo>
                  <a:cubicBezTo>
                    <a:pt x="7854" y="2749"/>
                    <a:pt x="8042" y="2655"/>
                    <a:pt x="8277" y="2655"/>
                  </a:cubicBezTo>
                  <a:cubicBezTo>
                    <a:pt x="8167" y="2749"/>
                    <a:pt x="8042" y="2765"/>
                    <a:pt x="7932" y="2828"/>
                  </a:cubicBezTo>
                  <a:cubicBezTo>
                    <a:pt x="7932" y="2828"/>
                    <a:pt x="8026" y="2828"/>
                    <a:pt x="8105" y="2812"/>
                  </a:cubicBezTo>
                  <a:lnTo>
                    <a:pt x="8277" y="2812"/>
                  </a:lnTo>
                  <a:cubicBezTo>
                    <a:pt x="8011" y="3126"/>
                    <a:pt x="7760" y="3220"/>
                    <a:pt x="8073" y="3220"/>
                  </a:cubicBezTo>
                  <a:cubicBezTo>
                    <a:pt x="7995" y="3016"/>
                    <a:pt x="8277" y="2891"/>
                    <a:pt x="8559" y="2749"/>
                  </a:cubicBezTo>
                  <a:cubicBezTo>
                    <a:pt x="8841" y="2608"/>
                    <a:pt x="9123" y="2514"/>
                    <a:pt x="9076" y="2311"/>
                  </a:cubicBezTo>
                  <a:lnTo>
                    <a:pt x="9312" y="2311"/>
                  </a:lnTo>
                  <a:cubicBezTo>
                    <a:pt x="9249" y="2326"/>
                    <a:pt x="9249" y="2358"/>
                    <a:pt x="9186" y="2373"/>
                  </a:cubicBezTo>
                  <a:cubicBezTo>
                    <a:pt x="9210" y="2376"/>
                    <a:pt x="9232" y="2377"/>
                    <a:pt x="9252" y="2377"/>
                  </a:cubicBezTo>
                  <a:cubicBezTo>
                    <a:pt x="9617" y="2377"/>
                    <a:pt x="9419" y="1991"/>
                    <a:pt x="9938" y="1887"/>
                  </a:cubicBezTo>
                  <a:cubicBezTo>
                    <a:pt x="9970" y="1885"/>
                    <a:pt x="10000" y="1883"/>
                    <a:pt x="10028" y="1883"/>
                  </a:cubicBezTo>
                  <a:cubicBezTo>
                    <a:pt x="10167" y="1883"/>
                    <a:pt x="10249" y="1916"/>
                    <a:pt x="10158" y="1981"/>
                  </a:cubicBezTo>
                  <a:lnTo>
                    <a:pt x="10534" y="1793"/>
                  </a:lnTo>
                  <a:cubicBezTo>
                    <a:pt x="10555" y="1788"/>
                    <a:pt x="10571" y="1786"/>
                    <a:pt x="10585" y="1786"/>
                  </a:cubicBezTo>
                  <a:cubicBezTo>
                    <a:pt x="10633" y="1786"/>
                    <a:pt x="10633" y="1816"/>
                    <a:pt x="10595" y="1837"/>
                  </a:cubicBezTo>
                  <a:lnTo>
                    <a:pt x="10595" y="1837"/>
                  </a:lnTo>
                  <a:cubicBezTo>
                    <a:pt x="10650" y="1821"/>
                    <a:pt x="10738" y="1796"/>
                    <a:pt x="10832" y="1778"/>
                  </a:cubicBezTo>
                  <a:cubicBezTo>
                    <a:pt x="10989" y="1746"/>
                    <a:pt x="11145" y="1699"/>
                    <a:pt x="11145" y="1699"/>
                  </a:cubicBezTo>
                  <a:lnTo>
                    <a:pt x="11145" y="1715"/>
                  </a:lnTo>
                  <a:cubicBezTo>
                    <a:pt x="11224" y="1637"/>
                    <a:pt x="11428" y="1511"/>
                    <a:pt x="11522" y="1449"/>
                  </a:cubicBezTo>
                  <a:lnTo>
                    <a:pt x="11522" y="1449"/>
                  </a:lnTo>
                  <a:cubicBezTo>
                    <a:pt x="11694" y="1480"/>
                    <a:pt x="11443" y="1496"/>
                    <a:pt x="11490" y="1543"/>
                  </a:cubicBezTo>
                  <a:cubicBezTo>
                    <a:pt x="11490" y="1543"/>
                    <a:pt x="11584" y="1511"/>
                    <a:pt x="11663" y="1480"/>
                  </a:cubicBezTo>
                  <a:lnTo>
                    <a:pt x="11835" y="1401"/>
                  </a:lnTo>
                  <a:lnTo>
                    <a:pt x="11835" y="1401"/>
                  </a:lnTo>
                  <a:cubicBezTo>
                    <a:pt x="11992" y="1496"/>
                    <a:pt x="11710" y="1621"/>
                    <a:pt x="11459" y="1652"/>
                  </a:cubicBezTo>
                  <a:cubicBezTo>
                    <a:pt x="11565" y="1750"/>
                    <a:pt x="11634" y="1783"/>
                    <a:pt x="11694" y="1783"/>
                  </a:cubicBezTo>
                  <a:cubicBezTo>
                    <a:pt x="11821" y="1783"/>
                    <a:pt x="11904" y="1632"/>
                    <a:pt x="12207" y="1632"/>
                  </a:cubicBezTo>
                  <a:cubicBezTo>
                    <a:pt x="12286" y="1632"/>
                    <a:pt x="12380" y="1642"/>
                    <a:pt x="12493" y="1668"/>
                  </a:cubicBezTo>
                  <a:cubicBezTo>
                    <a:pt x="12493" y="1668"/>
                    <a:pt x="12415" y="1684"/>
                    <a:pt x="12321" y="1699"/>
                  </a:cubicBezTo>
                  <a:lnTo>
                    <a:pt x="12164" y="1746"/>
                  </a:lnTo>
                  <a:cubicBezTo>
                    <a:pt x="12399" y="1950"/>
                    <a:pt x="12650" y="1856"/>
                    <a:pt x="13026" y="1981"/>
                  </a:cubicBezTo>
                  <a:cubicBezTo>
                    <a:pt x="12948" y="1903"/>
                    <a:pt x="12258" y="1668"/>
                    <a:pt x="12634" y="1543"/>
                  </a:cubicBezTo>
                  <a:lnTo>
                    <a:pt x="12634" y="1543"/>
                  </a:lnTo>
                  <a:cubicBezTo>
                    <a:pt x="12666" y="1547"/>
                    <a:pt x="12701" y="1550"/>
                    <a:pt x="12739" y="1550"/>
                  </a:cubicBezTo>
                  <a:cubicBezTo>
                    <a:pt x="12831" y="1550"/>
                    <a:pt x="12944" y="1531"/>
                    <a:pt x="13089" y="1464"/>
                  </a:cubicBezTo>
                  <a:cubicBezTo>
                    <a:pt x="13099" y="1564"/>
                    <a:pt x="13185" y="1587"/>
                    <a:pt x="13310" y="1587"/>
                  </a:cubicBezTo>
                  <a:cubicBezTo>
                    <a:pt x="13383" y="1587"/>
                    <a:pt x="13468" y="1580"/>
                    <a:pt x="13559" y="1574"/>
                  </a:cubicBezTo>
                  <a:lnTo>
                    <a:pt x="13559" y="1574"/>
                  </a:lnTo>
                  <a:lnTo>
                    <a:pt x="13544" y="1778"/>
                  </a:lnTo>
                  <a:cubicBezTo>
                    <a:pt x="13810" y="1715"/>
                    <a:pt x="13794" y="1621"/>
                    <a:pt x="13967" y="1527"/>
                  </a:cubicBezTo>
                  <a:cubicBezTo>
                    <a:pt x="14265" y="1558"/>
                    <a:pt x="14327" y="1699"/>
                    <a:pt x="14390" y="1825"/>
                  </a:cubicBezTo>
                  <a:cubicBezTo>
                    <a:pt x="14436" y="1830"/>
                    <a:pt x="14470" y="1833"/>
                    <a:pt x="14496" y="1833"/>
                  </a:cubicBezTo>
                  <a:cubicBezTo>
                    <a:pt x="14752" y="1833"/>
                    <a:pt x="14115" y="1574"/>
                    <a:pt x="14656" y="1574"/>
                  </a:cubicBezTo>
                  <a:cubicBezTo>
                    <a:pt x="14814" y="1616"/>
                    <a:pt x="14955" y="1633"/>
                    <a:pt x="15098" y="1633"/>
                  </a:cubicBezTo>
                  <a:cubicBezTo>
                    <a:pt x="15326" y="1633"/>
                    <a:pt x="15561" y="1591"/>
                    <a:pt x="15879" y="1543"/>
                  </a:cubicBezTo>
                  <a:lnTo>
                    <a:pt x="15879" y="1543"/>
                  </a:lnTo>
                  <a:cubicBezTo>
                    <a:pt x="16161" y="1637"/>
                    <a:pt x="15816" y="1652"/>
                    <a:pt x="15910" y="1715"/>
                  </a:cubicBezTo>
                  <a:lnTo>
                    <a:pt x="16193" y="1590"/>
                  </a:lnTo>
                  <a:cubicBezTo>
                    <a:pt x="16255" y="1605"/>
                    <a:pt x="16240" y="1652"/>
                    <a:pt x="16224" y="1668"/>
                  </a:cubicBezTo>
                  <a:cubicBezTo>
                    <a:pt x="16443" y="1637"/>
                    <a:pt x="16255" y="1480"/>
                    <a:pt x="16616" y="1464"/>
                  </a:cubicBezTo>
                  <a:cubicBezTo>
                    <a:pt x="16635" y="1434"/>
                    <a:pt x="16663" y="1421"/>
                    <a:pt x="16700" y="1421"/>
                  </a:cubicBezTo>
                  <a:cubicBezTo>
                    <a:pt x="16871" y="1421"/>
                    <a:pt x="17217" y="1695"/>
                    <a:pt x="17550" y="1695"/>
                  </a:cubicBezTo>
                  <a:cubicBezTo>
                    <a:pt x="17621" y="1695"/>
                    <a:pt x="17692" y="1683"/>
                    <a:pt x="17760" y="1652"/>
                  </a:cubicBezTo>
                  <a:lnTo>
                    <a:pt x="17760" y="1652"/>
                  </a:lnTo>
                  <a:cubicBezTo>
                    <a:pt x="17870" y="1731"/>
                    <a:pt x="17697" y="1778"/>
                    <a:pt x="17729" y="1856"/>
                  </a:cubicBezTo>
                  <a:cubicBezTo>
                    <a:pt x="18356" y="1746"/>
                    <a:pt x="18262" y="1778"/>
                    <a:pt x="18779" y="1621"/>
                  </a:cubicBezTo>
                  <a:lnTo>
                    <a:pt x="19171" y="1778"/>
                  </a:lnTo>
                  <a:cubicBezTo>
                    <a:pt x="18889" y="1605"/>
                    <a:pt x="19280" y="1464"/>
                    <a:pt x="19641" y="1370"/>
                  </a:cubicBezTo>
                  <a:cubicBezTo>
                    <a:pt x="19547" y="1292"/>
                    <a:pt x="19453" y="1213"/>
                    <a:pt x="19390" y="1182"/>
                  </a:cubicBezTo>
                  <a:cubicBezTo>
                    <a:pt x="19390" y="1182"/>
                    <a:pt x="19547" y="1166"/>
                    <a:pt x="19688" y="1151"/>
                  </a:cubicBezTo>
                  <a:cubicBezTo>
                    <a:pt x="19829" y="1151"/>
                    <a:pt x="19970" y="1135"/>
                    <a:pt x="19970" y="1135"/>
                  </a:cubicBezTo>
                  <a:lnTo>
                    <a:pt x="19970" y="1135"/>
                  </a:lnTo>
                  <a:cubicBezTo>
                    <a:pt x="20033" y="1182"/>
                    <a:pt x="19954" y="1245"/>
                    <a:pt x="19860" y="1307"/>
                  </a:cubicBezTo>
                  <a:cubicBezTo>
                    <a:pt x="19907" y="1292"/>
                    <a:pt x="19939" y="1292"/>
                    <a:pt x="19970" y="1276"/>
                  </a:cubicBezTo>
                  <a:lnTo>
                    <a:pt x="19970" y="1276"/>
                  </a:lnTo>
                  <a:cubicBezTo>
                    <a:pt x="20158" y="1386"/>
                    <a:pt x="20033" y="1480"/>
                    <a:pt x="19876" y="1558"/>
                  </a:cubicBezTo>
                  <a:cubicBezTo>
                    <a:pt x="19813" y="1511"/>
                    <a:pt x="19766" y="1464"/>
                    <a:pt x="19704" y="1417"/>
                  </a:cubicBezTo>
                  <a:cubicBezTo>
                    <a:pt x="19547" y="1511"/>
                    <a:pt x="19421" y="1637"/>
                    <a:pt x="19437" y="1746"/>
                  </a:cubicBezTo>
                  <a:cubicBezTo>
                    <a:pt x="19468" y="1731"/>
                    <a:pt x="19531" y="1715"/>
                    <a:pt x="19610" y="1715"/>
                  </a:cubicBezTo>
                  <a:cubicBezTo>
                    <a:pt x="19578" y="1746"/>
                    <a:pt x="19547" y="1762"/>
                    <a:pt x="19563" y="1793"/>
                  </a:cubicBezTo>
                  <a:cubicBezTo>
                    <a:pt x="19565" y="1796"/>
                    <a:pt x="19570" y="1797"/>
                    <a:pt x="19575" y="1797"/>
                  </a:cubicBezTo>
                  <a:cubicBezTo>
                    <a:pt x="19601" y="1797"/>
                    <a:pt x="19658" y="1769"/>
                    <a:pt x="19735" y="1731"/>
                  </a:cubicBezTo>
                  <a:lnTo>
                    <a:pt x="19813" y="1966"/>
                  </a:lnTo>
                  <a:lnTo>
                    <a:pt x="19860" y="1887"/>
                  </a:lnTo>
                  <a:cubicBezTo>
                    <a:pt x="19860" y="1887"/>
                    <a:pt x="20017" y="1950"/>
                    <a:pt x="20174" y="2013"/>
                  </a:cubicBezTo>
                  <a:lnTo>
                    <a:pt x="20487" y="2138"/>
                  </a:lnTo>
                  <a:cubicBezTo>
                    <a:pt x="20613" y="2122"/>
                    <a:pt x="20738" y="2091"/>
                    <a:pt x="20879" y="2060"/>
                  </a:cubicBezTo>
                  <a:cubicBezTo>
                    <a:pt x="21005" y="2028"/>
                    <a:pt x="21146" y="2013"/>
                    <a:pt x="21287" y="2013"/>
                  </a:cubicBezTo>
                  <a:cubicBezTo>
                    <a:pt x="21328" y="2008"/>
                    <a:pt x="21371" y="2006"/>
                    <a:pt x="21414" y="2006"/>
                  </a:cubicBezTo>
                  <a:cubicBezTo>
                    <a:pt x="21520" y="2006"/>
                    <a:pt x="21630" y="2017"/>
                    <a:pt x="21741" y="2028"/>
                  </a:cubicBezTo>
                  <a:cubicBezTo>
                    <a:pt x="21914" y="2060"/>
                    <a:pt x="22086" y="2107"/>
                    <a:pt x="22274" y="2185"/>
                  </a:cubicBezTo>
                  <a:cubicBezTo>
                    <a:pt x="22023" y="2232"/>
                    <a:pt x="22102" y="2389"/>
                    <a:pt x="22008" y="2546"/>
                  </a:cubicBezTo>
                  <a:cubicBezTo>
                    <a:pt x="21961" y="2405"/>
                    <a:pt x="21820" y="2358"/>
                    <a:pt x="21647" y="2311"/>
                  </a:cubicBezTo>
                  <a:cubicBezTo>
                    <a:pt x="21482" y="2296"/>
                    <a:pt x="21302" y="2266"/>
                    <a:pt x="21136" y="2195"/>
                  </a:cubicBezTo>
                  <a:lnTo>
                    <a:pt x="21136" y="2195"/>
                  </a:lnTo>
                  <a:cubicBezTo>
                    <a:pt x="21296" y="2270"/>
                    <a:pt x="21221" y="2343"/>
                    <a:pt x="21161" y="2358"/>
                  </a:cubicBezTo>
                  <a:lnTo>
                    <a:pt x="21271" y="2358"/>
                  </a:lnTo>
                  <a:cubicBezTo>
                    <a:pt x="21334" y="2373"/>
                    <a:pt x="21428" y="2389"/>
                    <a:pt x="21506" y="2405"/>
                  </a:cubicBezTo>
                  <a:cubicBezTo>
                    <a:pt x="21600" y="2405"/>
                    <a:pt x="21679" y="2436"/>
                    <a:pt x="21741" y="2452"/>
                  </a:cubicBezTo>
                  <a:cubicBezTo>
                    <a:pt x="21804" y="2467"/>
                    <a:pt x="21851" y="2467"/>
                    <a:pt x="21851" y="2467"/>
                  </a:cubicBezTo>
                  <a:cubicBezTo>
                    <a:pt x="21757" y="2593"/>
                    <a:pt x="21914" y="2640"/>
                    <a:pt x="22055" y="2796"/>
                  </a:cubicBezTo>
                  <a:cubicBezTo>
                    <a:pt x="22063" y="2704"/>
                    <a:pt x="22110" y="2669"/>
                    <a:pt x="22180" y="2669"/>
                  </a:cubicBezTo>
                  <a:cubicBezTo>
                    <a:pt x="22370" y="2669"/>
                    <a:pt x="22730" y="2927"/>
                    <a:pt x="22948" y="2985"/>
                  </a:cubicBezTo>
                  <a:cubicBezTo>
                    <a:pt x="22925" y="3032"/>
                    <a:pt x="22885" y="3071"/>
                    <a:pt x="22815" y="3071"/>
                  </a:cubicBezTo>
                  <a:cubicBezTo>
                    <a:pt x="22744" y="3071"/>
                    <a:pt x="22643" y="3032"/>
                    <a:pt x="22494" y="2922"/>
                  </a:cubicBezTo>
                  <a:lnTo>
                    <a:pt x="22494" y="2922"/>
                  </a:lnTo>
                  <a:cubicBezTo>
                    <a:pt x="22581" y="3083"/>
                    <a:pt x="22700" y="3112"/>
                    <a:pt x="22825" y="3112"/>
                  </a:cubicBezTo>
                  <a:cubicBezTo>
                    <a:pt x="22894" y="3112"/>
                    <a:pt x="22964" y="3103"/>
                    <a:pt x="23033" y="3103"/>
                  </a:cubicBezTo>
                  <a:cubicBezTo>
                    <a:pt x="23155" y="3103"/>
                    <a:pt x="23271" y="3131"/>
                    <a:pt x="23356" y="3282"/>
                  </a:cubicBezTo>
                  <a:cubicBezTo>
                    <a:pt x="23295" y="3246"/>
                    <a:pt x="23263" y="3210"/>
                    <a:pt x="23222" y="3210"/>
                  </a:cubicBezTo>
                  <a:cubicBezTo>
                    <a:pt x="23210" y="3210"/>
                    <a:pt x="23197" y="3213"/>
                    <a:pt x="23183" y="3220"/>
                  </a:cubicBezTo>
                  <a:cubicBezTo>
                    <a:pt x="23403" y="3251"/>
                    <a:pt x="23779" y="3612"/>
                    <a:pt x="23638" y="3612"/>
                  </a:cubicBezTo>
                  <a:lnTo>
                    <a:pt x="23559" y="3565"/>
                  </a:lnTo>
                  <a:lnTo>
                    <a:pt x="23559" y="3565"/>
                  </a:lnTo>
                  <a:cubicBezTo>
                    <a:pt x="23969" y="3872"/>
                    <a:pt x="24774" y="4643"/>
                    <a:pt x="25084" y="4643"/>
                  </a:cubicBezTo>
                  <a:cubicBezTo>
                    <a:pt x="25106" y="4643"/>
                    <a:pt x="25126" y="4639"/>
                    <a:pt x="25143" y="4630"/>
                  </a:cubicBezTo>
                  <a:lnTo>
                    <a:pt x="25143" y="4630"/>
                  </a:lnTo>
                  <a:cubicBezTo>
                    <a:pt x="25111" y="4646"/>
                    <a:pt x="24860" y="4787"/>
                    <a:pt x="24798" y="4803"/>
                  </a:cubicBezTo>
                  <a:cubicBezTo>
                    <a:pt x="24798" y="4803"/>
                    <a:pt x="25143" y="4834"/>
                    <a:pt x="25487" y="4866"/>
                  </a:cubicBezTo>
                  <a:cubicBezTo>
                    <a:pt x="25848" y="4897"/>
                    <a:pt x="26193" y="4944"/>
                    <a:pt x="26193" y="4944"/>
                  </a:cubicBezTo>
                  <a:cubicBezTo>
                    <a:pt x="26000" y="5021"/>
                    <a:pt x="25892" y="5455"/>
                    <a:pt x="25609" y="5455"/>
                  </a:cubicBezTo>
                  <a:cubicBezTo>
                    <a:pt x="25547" y="5455"/>
                    <a:pt x="25476" y="5434"/>
                    <a:pt x="25393" y="5383"/>
                  </a:cubicBezTo>
                  <a:lnTo>
                    <a:pt x="25393" y="5383"/>
                  </a:lnTo>
                  <a:cubicBezTo>
                    <a:pt x="25472" y="5508"/>
                    <a:pt x="25581" y="5665"/>
                    <a:pt x="25848" y="5837"/>
                  </a:cubicBezTo>
                  <a:cubicBezTo>
                    <a:pt x="25806" y="5754"/>
                    <a:pt x="25889" y="5496"/>
                    <a:pt x="25985" y="5496"/>
                  </a:cubicBezTo>
                  <a:cubicBezTo>
                    <a:pt x="25996" y="5496"/>
                    <a:pt x="26008" y="5500"/>
                    <a:pt x="26020" y="5508"/>
                  </a:cubicBezTo>
                  <a:cubicBezTo>
                    <a:pt x="26098" y="5943"/>
                    <a:pt x="26099" y="5793"/>
                    <a:pt x="26267" y="6263"/>
                  </a:cubicBezTo>
                  <a:lnTo>
                    <a:pt x="26267" y="6263"/>
                  </a:lnTo>
                  <a:cubicBezTo>
                    <a:pt x="26243" y="6176"/>
                    <a:pt x="26377" y="6091"/>
                    <a:pt x="26516" y="6091"/>
                  </a:cubicBezTo>
                  <a:cubicBezTo>
                    <a:pt x="26593" y="6091"/>
                    <a:pt x="26672" y="6117"/>
                    <a:pt x="26726" y="6182"/>
                  </a:cubicBezTo>
                  <a:cubicBezTo>
                    <a:pt x="26667" y="6182"/>
                    <a:pt x="26510" y="6404"/>
                    <a:pt x="26427" y="6404"/>
                  </a:cubicBezTo>
                  <a:cubicBezTo>
                    <a:pt x="26425" y="6404"/>
                    <a:pt x="26423" y="6404"/>
                    <a:pt x="26421" y="6404"/>
                  </a:cubicBezTo>
                  <a:lnTo>
                    <a:pt x="26421" y="6404"/>
                  </a:lnTo>
                  <a:lnTo>
                    <a:pt x="27019" y="6564"/>
                  </a:lnTo>
                  <a:lnTo>
                    <a:pt x="27019" y="6564"/>
                  </a:lnTo>
                  <a:cubicBezTo>
                    <a:pt x="27017" y="6564"/>
                    <a:pt x="27014" y="6564"/>
                    <a:pt x="27011" y="6564"/>
                  </a:cubicBezTo>
                  <a:cubicBezTo>
                    <a:pt x="26898" y="6564"/>
                    <a:pt x="26835" y="6777"/>
                    <a:pt x="26835" y="6903"/>
                  </a:cubicBezTo>
                  <a:cubicBezTo>
                    <a:pt x="26835" y="6898"/>
                    <a:pt x="26837" y="6896"/>
                    <a:pt x="26841" y="6896"/>
                  </a:cubicBezTo>
                  <a:cubicBezTo>
                    <a:pt x="26859" y="6896"/>
                    <a:pt x="26926" y="6965"/>
                    <a:pt x="26992" y="7044"/>
                  </a:cubicBezTo>
                  <a:cubicBezTo>
                    <a:pt x="27086" y="7154"/>
                    <a:pt x="27165" y="7295"/>
                    <a:pt x="27212" y="7342"/>
                  </a:cubicBezTo>
                  <a:lnTo>
                    <a:pt x="27149" y="7107"/>
                  </a:lnTo>
                  <a:lnTo>
                    <a:pt x="27149" y="7107"/>
                  </a:lnTo>
                  <a:cubicBezTo>
                    <a:pt x="27306" y="7373"/>
                    <a:pt x="27494" y="7405"/>
                    <a:pt x="27666" y="7483"/>
                  </a:cubicBezTo>
                  <a:cubicBezTo>
                    <a:pt x="27854" y="7561"/>
                    <a:pt x="28058" y="7624"/>
                    <a:pt x="28168" y="7938"/>
                  </a:cubicBezTo>
                  <a:cubicBezTo>
                    <a:pt x="28149" y="7928"/>
                    <a:pt x="28120" y="7923"/>
                    <a:pt x="28086" y="7923"/>
                  </a:cubicBezTo>
                  <a:cubicBezTo>
                    <a:pt x="27944" y="7923"/>
                    <a:pt x="27713" y="8008"/>
                    <a:pt x="27776" y="8235"/>
                  </a:cubicBezTo>
                  <a:cubicBezTo>
                    <a:pt x="27901" y="8267"/>
                    <a:pt x="28136" y="8345"/>
                    <a:pt x="28403" y="8486"/>
                  </a:cubicBezTo>
                  <a:cubicBezTo>
                    <a:pt x="28544" y="8549"/>
                    <a:pt x="28669" y="8643"/>
                    <a:pt x="28779" y="8768"/>
                  </a:cubicBezTo>
                  <a:cubicBezTo>
                    <a:pt x="28889" y="8878"/>
                    <a:pt x="28998" y="9004"/>
                    <a:pt x="29061" y="9145"/>
                  </a:cubicBezTo>
                  <a:lnTo>
                    <a:pt x="28983" y="9270"/>
                  </a:lnTo>
                  <a:cubicBezTo>
                    <a:pt x="28983" y="9270"/>
                    <a:pt x="29030" y="9380"/>
                    <a:pt x="29093" y="9489"/>
                  </a:cubicBezTo>
                  <a:cubicBezTo>
                    <a:pt x="29133" y="9584"/>
                    <a:pt x="29162" y="9679"/>
                    <a:pt x="29179" y="9703"/>
                  </a:cubicBezTo>
                  <a:lnTo>
                    <a:pt x="29179" y="9703"/>
                  </a:lnTo>
                  <a:cubicBezTo>
                    <a:pt x="29022" y="9576"/>
                    <a:pt x="28775" y="9345"/>
                    <a:pt x="28528" y="9129"/>
                  </a:cubicBezTo>
                  <a:cubicBezTo>
                    <a:pt x="28262" y="8894"/>
                    <a:pt x="28011" y="8674"/>
                    <a:pt x="27839" y="8533"/>
                  </a:cubicBezTo>
                  <a:lnTo>
                    <a:pt x="27839" y="8533"/>
                  </a:lnTo>
                  <a:cubicBezTo>
                    <a:pt x="27839" y="8768"/>
                    <a:pt x="27760" y="8627"/>
                    <a:pt x="27854" y="8941"/>
                  </a:cubicBezTo>
                  <a:cubicBezTo>
                    <a:pt x="27842" y="8968"/>
                    <a:pt x="27828" y="8980"/>
                    <a:pt x="27813" y="8980"/>
                  </a:cubicBezTo>
                  <a:cubicBezTo>
                    <a:pt x="27751" y="8980"/>
                    <a:pt x="27673" y="8784"/>
                    <a:pt x="27635" y="8721"/>
                  </a:cubicBezTo>
                  <a:lnTo>
                    <a:pt x="27635" y="8721"/>
                  </a:lnTo>
                  <a:cubicBezTo>
                    <a:pt x="27635" y="8721"/>
                    <a:pt x="27650" y="8768"/>
                    <a:pt x="27666" y="8831"/>
                  </a:cubicBezTo>
                  <a:cubicBezTo>
                    <a:pt x="27682" y="8909"/>
                    <a:pt x="27697" y="9004"/>
                    <a:pt x="27713" y="9098"/>
                  </a:cubicBezTo>
                  <a:cubicBezTo>
                    <a:pt x="27729" y="9192"/>
                    <a:pt x="27745" y="9286"/>
                    <a:pt x="27760" y="9348"/>
                  </a:cubicBezTo>
                  <a:cubicBezTo>
                    <a:pt x="27760" y="9427"/>
                    <a:pt x="27776" y="9474"/>
                    <a:pt x="27776" y="9474"/>
                  </a:cubicBezTo>
                  <a:cubicBezTo>
                    <a:pt x="27786" y="9470"/>
                    <a:pt x="27795" y="9469"/>
                    <a:pt x="27805" y="9469"/>
                  </a:cubicBezTo>
                  <a:cubicBezTo>
                    <a:pt x="27886" y="9469"/>
                    <a:pt x="27956" y="9584"/>
                    <a:pt x="28027" y="9725"/>
                  </a:cubicBezTo>
                  <a:cubicBezTo>
                    <a:pt x="28086" y="9858"/>
                    <a:pt x="28146" y="9992"/>
                    <a:pt x="28218" y="9992"/>
                  </a:cubicBezTo>
                  <a:cubicBezTo>
                    <a:pt x="28222" y="9992"/>
                    <a:pt x="28226" y="9992"/>
                    <a:pt x="28230" y="9991"/>
                  </a:cubicBezTo>
                  <a:cubicBezTo>
                    <a:pt x="28230" y="9991"/>
                    <a:pt x="28152" y="9772"/>
                    <a:pt x="28058" y="9568"/>
                  </a:cubicBezTo>
                  <a:cubicBezTo>
                    <a:pt x="28011" y="9458"/>
                    <a:pt x="27964" y="9364"/>
                    <a:pt x="27933" y="9286"/>
                  </a:cubicBezTo>
                  <a:cubicBezTo>
                    <a:pt x="27901" y="9223"/>
                    <a:pt x="27870" y="9176"/>
                    <a:pt x="27870" y="9176"/>
                  </a:cubicBezTo>
                  <a:cubicBezTo>
                    <a:pt x="27888" y="9167"/>
                    <a:pt x="27908" y="9163"/>
                    <a:pt x="27931" y="9163"/>
                  </a:cubicBezTo>
                  <a:cubicBezTo>
                    <a:pt x="28029" y="9163"/>
                    <a:pt x="28166" y="9243"/>
                    <a:pt x="28293" y="9395"/>
                  </a:cubicBezTo>
                  <a:cubicBezTo>
                    <a:pt x="28356" y="9489"/>
                    <a:pt x="28434" y="9599"/>
                    <a:pt x="28497" y="9725"/>
                  </a:cubicBezTo>
                  <a:cubicBezTo>
                    <a:pt x="28544" y="9850"/>
                    <a:pt x="28575" y="10007"/>
                    <a:pt x="28591" y="10148"/>
                  </a:cubicBezTo>
                  <a:cubicBezTo>
                    <a:pt x="28574" y="10189"/>
                    <a:pt x="28540" y="10204"/>
                    <a:pt x="28497" y="10204"/>
                  </a:cubicBezTo>
                  <a:cubicBezTo>
                    <a:pt x="28385" y="10204"/>
                    <a:pt x="28215" y="10100"/>
                    <a:pt x="28160" y="10100"/>
                  </a:cubicBezTo>
                  <a:cubicBezTo>
                    <a:pt x="28157" y="10100"/>
                    <a:pt x="28154" y="10100"/>
                    <a:pt x="28152" y="10101"/>
                  </a:cubicBezTo>
                  <a:cubicBezTo>
                    <a:pt x="28246" y="10163"/>
                    <a:pt x="28340" y="10634"/>
                    <a:pt x="28293" y="10696"/>
                  </a:cubicBezTo>
                  <a:lnTo>
                    <a:pt x="28168" y="10461"/>
                  </a:lnTo>
                  <a:lnTo>
                    <a:pt x="28168" y="10461"/>
                  </a:lnTo>
                  <a:cubicBezTo>
                    <a:pt x="28105" y="10775"/>
                    <a:pt x="28481" y="10963"/>
                    <a:pt x="28293" y="11355"/>
                  </a:cubicBezTo>
                  <a:cubicBezTo>
                    <a:pt x="28277" y="11496"/>
                    <a:pt x="28011" y="11747"/>
                    <a:pt x="28136" y="11778"/>
                  </a:cubicBezTo>
                  <a:cubicBezTo>
                    <a:pt x="28277" y="11656"/>
                    <a:pt x="28590" y="11591"/>
                    <a:pt x="28856" y="11591"/>
                  </a:cubicBezTo>
                  <a:cubicBezTo>
                    <a:pt x="29037" y="11591"/>
                    <a:pt x="29195" y="11621"/>
                    <a:pt x="29265" y="11684"/>
                  </a:cubicBezTo>
                  <a:cubicBezTo>
                    <a:pt x="29249" y="11715"/>
                    <a:pt x="29202" y="11903"/>
                    <a:pt x="29124" y="12107"/>
                  </a:cubicBezTo>
                  <a:cubicBezTo>
                    <a:pt x="29045" y="12295"/>
                    <a:pt x="28936" y="12515"/>
                    <a:pt x="28873" y="12577"/>
                  </a:cubicBezTo>
                  <a:cubicBezTo>
                    <a:pt x="28841" y="12612"/>
                    <a:pt x="28809" y="12626"/>
                    <a:pt x="28777" y="12626"/>
                  </a:cubicBezTo>
                  <a:cubicBezTo>
                    <a:pt x="28635" y="12626"/>
                    <a:pt x="28500" y="12342"/>
                    <a:pt x="28366" y="12342"/>
                  </a:cubicBezTo>
                  <a:cubicBezTo>
                    <a:pt x="28342" y="12342"/>
                    <a:pt x="28317" y="12351"/>
                    <a:pt x="28293" y="12374"/>
                  </a:cubicBezTo>
                  <a:cubicBezTo>
                    <a:pt x="28356" y="12389"/>
                    <a:pt x="28403" y="12515"/>
                    <a:pt x="28434" y="12577"/>
                  </a:cubicBezTo>
                  <a:cubicBezTo>
                    <a:pt x="28413" y="12624"/>
                    <a:pt x="28387" y="12631"/>
                    <a:pt x="28362" y="12631"/>
                  </a:cubicBezTo>
                  <a:cubicBezTo>
                    <a:pt x="28351" y="12631"/>
                    <a:pt x="28340" y="12630"/>
                    <a:pt x="28330" y="12630"/>
                  </a:cubicBezTo>
                  <a:cubicBezTo>
                    <a:pt x="28292" y="12630"/>
                    <a:pt x="28262" y="12647"/>
                    <a:pt x="28262" y="12812"/>
                  </a:cubicBezTo>
                  <a:cubicBezTo>
                    <a:pt x="28406" y="12868"/>
                    <a:pt x="28291" y="13151"/>
                    <a:pt x="28306" y="13151"/>
                  </a:cubicBezTo>
                  <a:cubicBezTo>
                    <a:pt x="28312" y="13151"/>
                    <a:pt x="28341" y="13102"/>
                    <a:pt x="28419" y="12969"/>
                  </a:cubicBezTo>
                  <a:lnTo>
                    <a:pt x="28419" y="12969"/>
                  </a:lnTo>
                  <a:cubicBezTo>
                    <a:pt x="28434" y="13283"/>
                    <a:pt x="28309" y="13283"/>
                    <a:pt x="28262" y="13643"/>
                  </a:cubicBezTo>
                  <a:cubicBezTo>
                    <a:pt x="28274" y="13635"/>
                    <a:pt x="28286" y="13632"/>
                    <a:pt x="28299" y="13632"/>
                  </a:cubicBezTo>
                  <a:cubicBezTo>
                    <a:pt x="28443" y="13632"/>
                    <a:pt x="28651" y="14078"/>
                    <a:pt x="28622" y="14380"/>
                  </a:cubicBezTo>
                  <a:cubicBezTo>
                    <a:pt x="28611" y="14373"/>
                    <a:pt x="28598" y="14369"/>
                    <a:pt x="28583" y="14369"/>
                  </a:cubicBezTo>
                  <a:cubicBezTo>
                    <a:pt x="28535" y="14369"/>
                    <a:pt x="28474" y="14403"/>
                    <a:pt x="28450" y="14427"/>
                  </a:cubicBezTo>
                  <a:cubicBezTo>
                    <a:pt x="28356" y="14725"/>
                    <a:pt x="28262" y="14960"/>
                    <a:pt x="28152" y="15179"/>
                  </a:cubicBezTo>
                  <a:cubicBezTo>
                    <a:pt x="28042" y="15399"/>
                    <a:pt x="27964" y="15602"/>
                    <a:pt x="27839" y="15885"/>
                  </a:cubicBezTo>
                  <a:cubicBezTo>
                    <a:pt x="27790" y="15909"/>
                    <a:pt x="27676" y="16055"/>
                    <a:pt x="27612" y="16055"/>
                  </a:cubicBezTo>
                  <a:cubicBezTo>
                    <a:pt x="27594" y="16055"/>
                    <a:pt x="27579" y="16042"/>
                    <a:pt x="27572" y="16010"/>
                  </a:cubicBezTo>
                  <a:lnTo>
                    <a:pt x="27572" y="16010"/>
                  </a:lnTo>
                  <a:cubicBezTo>
                    <a:pt x="27572" y="16104"/>
                    <a:pt x="27603" y="16198"/>
                    <a:pt x="27541" y="16370"/>
                  </a:cubicBezTo>
                  <a:cubicBezTo>
                    <a:pt x="27491" y="16412"/>
                    <a:pt x="27462" y="16429"/>
                    <a:pt x="27446" y="16429"/>
                  </a:cubicBezTo>
                  <a:cubicBezTo>
                    <a:pt x="27380" y="16429"/>
                    <a:pt x="27561" y="16121"/>
                    <a:pt x="27452" y="16121"/>
                  </a:cubicBezTo>
                  <a:cubicBezTo>
                    <a:pt x="27433" y="16121"/>
                    <a:pt x="27406" y="16130"/>
                    <a:pt x="27368" y="16151"/>
                  </a:cubicBezTo>
                  <a:cubicBezTo>
                    <a:pt x="27478" y="16214"/>
                    <a:pt x="27353" y="16637"/>
                    <a:pt x="27290" y="16903"/>
                  </a:cubicBezTo>
                  <a:cubicBezTo>
                    <a:pt x="27384" y="16903"/>
                    <a:pt x="27462" y="16778"/>
                    <a:pt x="27525" y="16606"/>
                  </a:cubicBezTo>
                  <a:cubicBezTo>
                    <a:pt x="27572" y="16449"/>
                    <a:pt x="27588" y="16245"/>
                    <a:pt x="27603" y="16104"/>
                  </a:cubicBezTo>
                  <a:cubicBezTo>
                    <a:pt x="27839" y="16198"/>
                    <a:pt x="27933" y="16747"/>
                    <a:pt x="27729" y="17358"/>
                  </a:cubicBezTo>
                  <a:cubicBezTo>
                    <a:pt x="27655" y="17566"/>
                    <a:pt x="27599" y="17619"/>
                    <a:pt x="27558" y="17619"/>
                  </a:cubicBezTo>
                  <a:cubicBezTo>
                    <a:pt x="27516" y="17619"/>
                    <a:pt x="27491" y="17561"/>
                    <a:pt x="27482" y="17561"/>
                  </a:cubicBezTo>
                  <a:cubicBezTo>
                    <a:pt x="27479" y="17561"/>
                    <a:pt x="27478" y="17566"/>
                    <a:pt x="27478" y="17577"/>
                  </a:cubicBezTo>
                  <a:cubicBezTo>
                    <a:pt x="27227" y="17985"/>
                    <a:pt x="27227" y="18220"/>
                    <a:pt x="27212" y="18424"/>
                  </a:cubicBezTo>
                  <a:cubicBezTo>
                    <a:pt x="27196" y="18628"/>
                    <a:pt x="27180" y="18816"/>
                    <a:pt x="26882" y="19098"/>
                  </a:cubicBezTo>
                  <a:cubicBezTo>
                    <a:pt x="26823" y="19132"/>
                    <a:pt x="26776" y="19146"/>
                    <a:pt x="26738" y="19146"/>
                  </a:cubicBezTo>
                  <a:cubicBezTo>
                    <a:pt x="26585" y="19146"/>
                    <a:pt x="26575" y="18925"/>
                    <a:pt x="26475" y="18925"/>
                  </a:cubicBezTo>
                  <a:cubicBezTo>
                    <a:pt x="26647" y="18549"/>
                    <a:pt x="26898" y="18455"/>
                    <a:pt x="27024" y="18204"/>
                  </a:cubicBezTo>
                  <a:lnTo>
                    <a:pt x="27024" y="18204"/>
                  </a:lnTo>
                  <a:lnTo>
                    <a:pt x="26788" y="18471"/>
                  </a:lnTo>
                  <a:cubicBezTo>
                    <a:pt x="26804" y="18330"/>
                    <a:pt x="26914" y="18079"/>
                    <a:pt x="27024" y="17969"/>
                  </a:cubicBezTo>
                  <a:lnTo>
                    <a:pt x="27024" y="17969"/>
                  </a:lnTo>
                  <a:cubicBezTo>
                    <a:pt x="26898" y="18048"/>
                    <a:pt x="26694" y="18377"/>
                    <a:pt x="26444" y="18753"/>
                  </a:cubicBezTo>
                  <a:cubicBezTo>
                    <a:pt x="26193" y="19129"/>
                    <a:pt x="25895" y="19552"/>
                    <a:pt x="25628" y="19787"/>
                  </a:cubicBezTo>
                  <a:cubicBezTo>
                    <a:pt x="25586" y="19901"/>
                    <a:pt x="25505" y="20092"/>
                    <a:pt x="25583" y="20092"/>
                  </a:cubicBezTo>
                  <a:cubicBezTo>
                    <a:pt x="25591" y="20092"/>
                    <a:pt x="25601" y="20090"/>
                    <a:pt x="25613" y="20085"/>
                  </a:cubicBezTo>
                  <a:lnTo>
                    <a:pt x="25738" y="19897"/>
                  </a:lnTo>
                  <a:cubicBezTo>
                    <a:pt x="25757" y="19890"/>
                    <a:pt x="25772" y="19886"/>
                    <a:pt x="25784" y="19886"/>
                  </a:cubicBezTo>
                  <a:cubicBezTo>
                    <a:pt x="25896" y="19886"/>
                    <a:pt x="25702" y="20203"/>
                    <a:pt x="25764" y="20203"/>
                  </a:cubicBezTo>
                  <a:cubicBezTo>
                    <a:pt x="25776" y="20203"/>
                    <a:pt x="25797" y="20192"/>
                    <a:pt x="25832" y="20164"/>
                  </a:cubicBezTo>
                  <a:lnTo>
                    <a:pt x="25832" y="20164"/>
                  </a:lnTo>
                  <a:cubicBezTo>
                    <a:pt x="25707" y="20461"/>
                    <a:pt x="25597" y="20822"/>
                    <a:pt x="25221" y="21104"/>
                  </a:cubicBezTo>
                  <a:lnTo>
                    <a:pt x="25043" y="21045"/>
                  </a:lnTo>
                  <a:lnTo>
                    <a:pt x="25043" y="21045"/>
                  </a:lnTo>
                  <a:cubicBezTo>
                    <a:pt x="25045" y="21045"/>
                    <a:pt x="25046" y="21045"/>
                    <a:pt x="25048" y="21045"/>
                  </a:cubicBezTo>
                  <a:cubicBezTo>
                    <a:pt x="25113" y="21045"/>
                    <a:pt x="25296" y="20907"/>
                    <a:pt x="25353" y="20795"/>
                  </a:cubicBezTo>
                  <a:lnTo>
                    <a:pt x="25353" y="20795"/>
                  </a:lnTo>
                  <a:cubicBezTo>
                    <a:pt x="25306" y="20880"/>
                    <a:pt x="25148" y="20954"/>
                    <a:pt x="25017" y="21041"/>
                  </a:cubicBezTo>
                  <a:cubicBezTo>
                    <a:pt x="24860" y="21135"/>
                    <a:pt x="24735" y="21245"/>
                    <a:pt x="24735" y="21402"/>
                  </a:cubicBezTo>
                  <a:cubicBezTo>
                    <a:pt x="24735" y="21402"/>
                    <a:pt x="24813" y="21371"/>
                    <a:pt x="24892" y="21339"/>
                  </a:cubicBezTo>
                  <a:lnTo>
                    <a:pt x="25049" y="21277"/>
                  </a:lnTo>
                  <a:lnTo>
                    <a:pt x="25049" y="21277"/>
                  </a:lnTo>
                  <a:cubicBezTo>
                    <a:pt x="24892" y="21559"/>
                    <a:pt x="24735" y="21982"/>
                    <a:pt x="24375" y="22201"/>
                  </a:cubicBezTo>
                  <a:cubicBezTo>
                    <a:pt x="24395" y="22202"/>
                    <a:pt x="24412" y="22203"/>
                    <a:pt x="24428" y="22203"/>
                  </a:cubicBezTo>
                  <a:cubicBezTo>
                    <a:pt x="24613" y="22203"/>
                    <a:pt x="24465" y="22121"/>
                    <a:pt x="24798" y="22092"/>
                  </a:cubicBezTo>
                  <a:cubicBezTo>
                    <a:pt x="24457" y="22077"/>
                    <a:pt x="25449" y="21458"/>
                    <a:pt x="25145" y="21458"/>
                  </a:cubicBezTo>
                  <a:cubicBezTo>
                    <a:pt x="25140" y="21458"/>
                    <a:pt x="25136" y="21459"/>
                    <a:pt x="25131" y="21459"/>
                  </a:cubicBezTo>
                  <a:lnTo>
                    <a:pt x="25131" y="21459"/>
                  </a:lnTo>
                  <a:cubicBezTo>
                    <a:pt x="25463" y="21410"/>
                    <a:pt x="25538" y="21175"/>
                    <a:pt x="25926" y="21026"/>
                  </a:cubicBezTo>
                  <a:cubicBezTo>
                    <a:pt x="25879" y="20994"/>
                    <a:pt x="25754" y="21057"/>
                    <a:pt x="25989" y="20806"/>
                  </a:cubicBezTo>
                  <a:cubicBezTo>
                    <a:pt x="25989" y="20791"/>
                    <a:pt x="26005" y="20744"/>
                    <a:pt x="26005" y="20728"/>
                  </a:cubicBezTo>
                  <a:cubicBezTo>
                    <a:pt x="26005" y="20712"/>
                    <a:pt x="26020" y="20712"/>
                    <a:pt x="26020" y="20712"/>
                  </a:cubicBezTo>
                  <a:lnTo>
                    <a:pt x="26005" y="20712"/>
                  </a:lnTo>
                  <a:cubicBezTo>
                    <a:pt x="25926" y="20759"/>
                    <a:pt x="25864" y="20791"/>
                    <a:pt x="25817" y="20791"/>
                  </a:cubicBezTo>
                  <a:cubicBezTo>
                    <a:pt x="25817" y="20571"/>
                    <a:pt x="26161" y="20164"/>
                    <a:pt x="26208" y="19976"/>
                  </a:cubicBezTo>
                  <a:cubicBezTo>
                    <a:pt x="26240" y="19944"/>
                    <a:pt x="26258" y="19932"/>
                    <a:pt x="26267" y="19932"/>
                  </a:cubicBezTo>
                  <a:cubicBezTo>
                    <a:pt x="26295" y="19932"/>
                    <a:pt x="26247" y="20044"/>
                    <a:pt x="26295" y="20044"/>
                  </a:cubicBezTo>
                  <a:cubicBezTo>
                    <a:pt x="26301" y="20044"/>
                    <a:pt x="26309" y="20042"/>
                    <a:pt x="26318" y="20038"/>
                  </a:cubicBezTo>
                  <a:lnTo>
                    <a:pt x="26397" y="19756"/>
                  </a:lnTo>
                  <a:cubicBezTo>
                    <a:pt x="26407" y="19761"/>
                    <a:pt x="26419" y="19764"/>
                    <a:pt x="26433" y="19764"/>
                  </a:cubicBezTo>
                  <a:cubicBezTo>
                    <a:pt x="26518" y="19764"/>
                    <a:pt x="26650" y="19672"/>
                    <a:pt x="26709" y="19672"/>
                  </a:cubicBezTo>
                  <a:cubicBezTo>
                    <a:pt x="26752" y="19672"/>
                    <a:pt x="26757" y="19719"/>
                    <a:pt x="26679" y="19882"/>
                  </a:cubicBezTo>
                  <a:lnTo>
                    <a:pt x="26929" y="19537"/>
                  </a:lnTo>
                  <a:cubicBezTo>
                    <a:pt x="27133" y="19380"/>
                    <a:pt x="27337" y="19098"/>
                    <a:pt x="27400" y="18894"/>
                  </a:cubicBezTo>
                  <a:cubicBezTo>
                    <a:pt x="27510" y="18771"/>
                    <a:pt x="27534" y="18534"/>
                    <a:pt x="27539" y="18534"/>
                  </a:cubicBezTo>
                  <a:cubicBezTo>
                    <a:pt x="27541" y="18534"/>
                    <a:pt x="27541" y="18552"/>
                    <a:pt x="27541" y="18596"/>
                  </a:cubicBezTo>
                  <a:cubicBezTo>
                    <a:pt x="27541" y="18596"/>
                    <a:pt x="27603" y="18439"/>
                    <a:pt x="27666" y="18283"/>
                  </a:cubicBezTo>
                  <a:lnTo>
                    <a:pt x="27792" y="17969"/>
                  </a:lnTo>
                  <a:lnTo>
                    <a:pt x="27823" y="17985"/>
                  </a:lnTo>
                  <a:cubicBezTo>
                    <a:pt x="27980" y="17703"/>
                    <a:pt x="28089" y="17374"/>
                    <a:pt x="28215" y="17060"/>
                  </a:cubicBezTo>
                  <a:cubicBezTo>
                    <a:pt x="28340" y="16731"/>
                    <a:pt x="28466" y="16402"/>
                    <a:pt x="28732" y="16088"/>
                  </a:cubicBezTo>
                  <a:cubicBezTo>
                    <a:pt x="28779" y="15869"/>
                    <a:pt x="28810" y="15649"/>
                    <a:pt x="28967" y="15305"/>
                  </a:cubicBezTo>
                  <a:lnTo>
                    <a:pt x="29108" y="15273"/>
                  </a:lnTo>
                  <a:cubicBezTo>
                    <a:pt x="29155" y="14991"/>
                    <a:pt x="29453" y="14474"/>
                    <a:pt x="29359" y="14317"/>
                  </a:cubicBezTo>
                  <a:cubicBezTo>
                    <a:pt x="29563" y="14207"/>
                    <a:pt x="29641" y="13863"/>
                    <a:pt x="29704" y="13486"/>
                  </a:cubicBezTo>
                  <a:cubicBezTo>
                    <a:pt x="29735" y="13298"/>
                    <a:pt x="29735" y="13095"/>
                    <a:pt x="29735" y="12906"/>
                  </a:cubicBezTo>
                  <a:cubicBezTo>
                    <a:pt x="29751" y="12734"/>
                    <a:pt x="29767" y="12562"/>
                    <a:pt x="29798" y="12436"/>
                  </a:cubicBezTo>
                  <a:lnTo>
                    <a:pt x="29641" y="12405"/>
                  </a:lnTo>
                  <a:cubicBezTo>
                    <a:pt x="29688" y="12060"/>
                    <a:pt x="29625" y="11715"/>
                    <a:pt x="29578" y="11292"/>
                  </a:cubicBezTo>
                  <a:lnTo>
                    <a:pt x="29453" y="11323"/>
                  </a:lnTo>
                  <a:cubicBezTo>
                    <a:pt x="29406" y="11135"/>
                    <a:pt x="29390" y="10900"/>
                    <a:pt x="29422" y="10634"/>
                  </a:cubicBezTo>
                  <a:cubicBezTo>
                    <a:pt x="29437" y="10367"/>
                    <a:pt x="29469" y="10069"/>
                    <a:pt x="29406" y="9787"/>
                  </a:cubicBezTo>
                  <a:lnTo>
                    <a:pt x="29406" y="9787"/>
                  </a:lnTo>
                  <a:cubicBezTo>
                    <a:pt x="29469" y="9819"/>
                    <a:pt x="29469" y="9960"/>
                    <a:pt x="29453" y="10069"/>
                  </a:cubicBezTo>
                  <a:cubicBezTo>
                    <a:pt x="29516" y="9881"/>
                    <a:pt x="29516" y="9709"/>
                    <a:pt x="29484" y="9521"/>
                  </a:cubicBezTo>
                  <a:cubicBezTo>
                    <a:pt x="29437" y="9348"/>
                    <a:pt x="29375" y="9160"/>
                    <a:pt x="29312" y="8988"/>
                  </a:cubicBezTo>
                  <a:cubicBezTo>
                    <a:pt x="29234" y="8815"/>
                    <a:pt x="29155" y="8643"/>
                    <a:pt x="29093" y="8486"/>
                  </a:cubicBezTo>
                  <a:cubicBezTo>
                    <a:pt x="29030" y="8314"/>
                    <a:pt x="28983" y="8157"/>
                    <a:pt x="28983" y="7969"/>
                  </a:cubicBezTo>
                  <a:cubicBezTo>
                    <a:pt x="28889" y="7828"/>
                    <a:pt x="28842" y="7718"/>
                    <a:pt x="28826" y="7609"/>
                  </a:cubicBezTo>
                  <a:lnTo>
                    <a:pt x="28826" y="7609"/>
                  </a:lnTo>
                  <a:cubicBezTo>
                    <a:pt x="28842" y="7609"/>
                    <a:pt x="28842" y="7624"/>
                    <a:pt x="28857" y="7640"/>
                  </a:cubicBezTo>
                  <a:cubicBezTo>
                    <a:pt x="28842" y="7624"/>
                    <a:pt x="28842" y="7593"/>
                    <a:pt x="28826" y="7577"/>
                  </a:cubicBezTo>
                  <a:cubicBezTo>
                    <a:pt x="28810" y="7499"/>
                    <a:pt x="28810" y="7420"/>
                    <a:pt x="28795" y="7326"/>
                  </a:cubicBezTo>
                  <a:lnTo>
                    <a:pt x="28795" y="7326"/>
                  </a:lnTo>
                  <a:cubicBezTo>
                    <a:pt x="28795" y="7405"/>
                    <a:pt x="28795" y="7483"/>
                    <a:pt x="28810" y="7546"/>
                  </a:cubicBezTo>
                  <a:cubicBezTo>
                    <a:pt x="28779" y="7483"/>
                    <a:pt x="28748" y="7405"/>
                    <a:pt x="28701" y="7326"/>
                  </a:cubicBezTo>
                  <a:cubicBezTo>
                    <a:pt x="28654" y="7264"/>
                    <a:pt x="28591" y="7170"/>
                    <a:pt x="28528" y="7107"/>
                  </a:cubicBezTo>
                  <a:lnTo>
                    <a:pt x="28607" y="6950"/>
                  </a:lnTo>
                  <a:cubicBezTo>
                    <a:pt x="28607" y="6950"/>
                    <a:pt x="28591" y="6935"/>
                    <a:pt x="28591" y="6919"/>
                  </a:cubicBezTo>
                  <a:cubicBezTo>
                    <a:pt x="28572" y="6838"/>
                    <a:pt x="28546" y="6807"/>
                    <a:pt x="28519" y="6807"/>
                  </a:cubicBezTo>
                  <a:cubicBezTo>
                    <a:pt x="28477" y="6807"/>
                    <a:pt x="28431" y="6881"/>
                    <a:pt x="28403" y="6966"/>
                  </a:cubicBezTo>
                  <a:cubicBezTo>
                    <a:pt x="28340" y="6887"/>
                    <a:pt x="28277" y="6840"/>
                    <a:pt x="28199" y="6809"/>
                  </a:cubicBezTo>
                  <a:cubicBezTo>
                    <a:pt x="28293" y="6543"/>
                    <a:pt x="27854" y="6449"/>
                    <a:pt x="27901" y="6135"/>
                  </a:cubicBezTo>
                  <a:cubicBezTo>
                    <a:pt x="27807" y="6135"/>
                    <a:pt x="27619" y="5947"/>
                    <a:pt x="27447" y="5837"/>
                  </a:cubicBezTo>
                  <a:cubicBezTo>
                    <a:pt x="27309" y="5737"/>
                    <a:pt x="27161" y="5647"/>
                    <a:pt x="27043" y="5647"/>
                  </a:cubicBezTo>
                  <a:cubicBezTo>
                    <a:pt x="27036" y="5647"/>
                    <a:pt x="27029" y="5647"/>
                    <a:pt x="27022" y="5648"/>
                  </a:cubicBezTo>
                  <a:lnTo>
                    <a:pt x="27022" y="5648"/>
                  </a:lnTo>
                  <a:cubicBezTo>
                    <a:pt x="26913" y="5491"/>
                    <a:pt x="26803" y="5335"/>
                    <a:pt x="26632" y="5257"/>
                  </a:cubicBezTo>
                  <a:lnTo>
                    <a:pt x="26710" y="5069"/>
                  </a:lnTo>
                  <a:lnTo>
                    <a:pt x="26240" y="4960"/>
                  </a:lnTo>
                  <a:cubicBezTo>
                    <a:pt x="26164" y="4746"/>
                    <a:pt x="26129" y="4623"/>
                    <a:pt x="26264" y="4623"/>
                  </a:cubicBezTo>
                  <a:cubicBezTo>
                    <a:pt x="26297" y="4623"/>
                    <a:pt x="26341" y="4631"/>
                    <a:pt x="26397" y="4646"/>
                  </a:cubicBezTo>
                  <a:cubicBezTo>
                    <a:pt x="25801" y="4380"/>
                    <a:pt x="25973" y="4364"/>
                    <a:pt x="25440" y="4160"/>
                  </a:cubicBezTo>
                  <a:lnTo>
                    <a:pt x="25550" y="4082"/>
                  </a:lnTo>
                  <a:cubicBezTo>
                    <a:pt x="25409" y="3956"/>
                    <a:pt x="25080" y="3862"/>
                    <a:pt x="25064" y="3721"/>
                  </a:cubicBezTo>
                  <a:cubicBezTo>
                    <a:pt x="25033" y="3596"/>
                    <a:pt x="24923" y="3455"/>
                    <a:pt x="24766" y="3282"/>
                  </a:cubicBezTo>
                  <a:cubicBezTo>
                    <a:pt x="24594" y="3126"/>
                    <a:pt x="24359" y="2922"/>
                    <a:pt x="24124" y="2734"/>
                  </a:cubicBezTo>
                  <a:cubicBezTo>
                    <a:pt x="23622" y="2373"/>
                    <a:pt x="23027" y="2013"/>
                    <a:pt x="22619" y="1652"/>
                  </a:cubicBezTo>
                  <a:cubicBezTo>
                    <a:pt x="22619" y="1738"/>
                    <a:pt x="22605" y="1771"/>
                    <a:pt x="22580" y="1771"/>
                  </a:cubicBezTo>
                  <a:cubicBezTo>
                    <a:pt x="22545" y="1771"/>
                    <a:pt x="22488" y="1709"/>
                    <a:pt x="22415" y="1637"/>
                  </a:cubicBezTo>
                  <a:cubicBezTo>
                    <a:pt x="22320" y="1541"/>
                    <a:pt x="22206" y="1427"/>
                    <a:pt x="22122" y="1427"/>
                  </a:cubicBezTo>
                  <a:cubicBezTo>
                    <a:pt x="22096" y="1427"/>
                    <a:pt x="22073" y="1438"/>
                    <a:pt x="22055" y="1464"/>
                  </a:cubicBezTo>
                  <a:cubicBezTo>
                    <a:pt x="22040" y="1376"/>
                    <a:pt x="21916" y="1275"/>
                    <a:pt x="22066" y="1275"/>
                  </a:cubicBezTo>
                  <a:cubicBezTo>
                    <a:pt x="22077" y="1275"/>
                    <a:pt x="22089" y="1275"/>
                    <a:pt x="22102" y="1276"/>
                  </a:cubicBezTo>
                  <a:cubicBezTo>
                    <a:pt x="21961" y="1229"/>
                    <a:pt x="21835" y="1182"/>
                    <a:pt x="21726" y="1119"/>
                  </a:cubicBezTo>
                  <a:cubicBezTo>
                    <a:pt x="21616" y="1072"/>
                    <a:pt x="21522" y="1041"/>
                    <a:pt x="21428" y="994"/>
                  </a:cubicBezTo>
                  <a:cubicBezTo>
                    <a:pt x="21306" y="933"/>
                    <a:pt x="21185" y="899"/>
                    <a:pt x="21055" y="899"/>
                  </a:cubicBezTo>
                  <a:cubicBezTo>
                    <a:pt x="20984" y="899"/>
                    <a:pt x="20910" y="909"/>
                    <a:pt x="20832" y="931"/>
                  </a:cubicBezTo>
                  <a:cubicBezTo>
                    <a:pt x="20785" y="837"/>
                    <a:pt x="20989" y="837"/>
                    <a:pt x="20942" y="775"/>
                  </a:cubicBezTo>
                  <a:lnTo>
                    <a:pt x="20942" y="775"/>
                  </a:lnTo>
                  <a:cubicBezTo>
                    <a:pt x="20911" y="775"/>
                    <a:pt x="20860" y="782"/>
                    <a:pt x="20811" y="782"/>
                  </a:cubicBezTo>
                  <a:cubicBezTo>
                    <a:pt x="20762" y="782"/>
                    <a:pt x="20715" y="775"/>
                    <a:pt x="20691" y="743"/>
                  </a:cubicBezTo>
                  <a:cubicBezTo>
                    <a:pt x="20644" y="680"/>
                    <a:pt x="20785" y="696"/>
                    <a:pt x="20895" y="680"/>
                  </a:cubicBezTo>
                  <a:cubicBezTo>
                    <a:pt x="20786" y="658"/>
                    <a:pt x="20694" y="648"/>
                    <a:pt x="20615" y="648"/>
                  </a:cubicBezTo>
                  <a:cubicBezTo>
                    <a:pt x="20250" y="648"/>
                    <a:pt x="20173" y="861"/>
                    <a:pt x="20095" y="1041"/>
                  </a:cubicBezTo>
                  <a:cubicBezTo>
                    <a:pt x="19959" y="961"/>
                    <a:pt x="19855" y="921"/>
                    <a:pt x="19755" y="921"/>
                  </a:cubicBezTo>
                  <a:cubicBezTo>
                    <a:pt x="19659" y="921"/>
                    <a:pt x="19567" y="957"/>
                    <a:pt x="19453" y="1025"/>
                  </a:cubicBezTo>
                  <a:cubicBezTo>
                    <a:pt x="19374" y="931"/>
                    <a:pt x="19202" y="837"/>
                    <a:pt x="19563" y="837"/>
                  </a:cubicBezTo>
                  <a:cubicBezTo>
                    <a:pt x="19468" y="822"/>
                    <a:pt x="19155" y="775"/>
                    <a:pt x="18889" y="743"/>
                  </a:cubicBezTo>
                  <a:cubicBezTo>
                    <a:pt x="18791" y="732"/>
                    <a:pt x="18696" y="724"/>
                    <a:pt x="18613" y="724"/>
                  </a:cubicBezTo>
                  <a:cubicBezTo>
                    <a:pt x="18470" y="724"/>
                    <a:pt x="18366" y="746"/>
                    <a:pt x="18356" y="806"/>
                  </a:cubicBezTo>
                  <a:cubicBezTo>
                    <a:pt x="18324" y="782"/>
                    <a:pt x="18258" y="775"/>
                    <a:pt x="18193" y="775"/>
                  </a:cubicBezTo>
                  <a:cubicBezTo>
                    <a:pt x="18128" y="775"/>
                    <a:pt x="18066" y="782"/>
                    <a:pt x="18042" y="790"/>
                  </a:cubicBezTo>
                  <a:cubicBezTo>
                    <a:pt x="17603" y="743"/>
                    <a:pt x="17572" y="712"/>
                    <a:pt x="17149" y="696"/>
                  </a:cubicBezTo>
                  <a:lnTo>
                    <a:pt x="17149" y="696"/>
                  </a:lnTo>
                  <a:lnTo>
                    <a:pt x="17258" y="727"/>
                  </a:lnTo>
                  <a:cubicBezTo>
                    <a:pt x="17193" y="804"/>
                    <a:pt x="17129" y="829"/>
                    <a:pt x="17059" y="829"/>
                  </a:cubicBezTo>
                  <a:cubicBezTo>
                    <a:pt x="16928" y="829"/>
                    <a:pt x="16777" y="743"/>
                    <a:pt x="16553" y="743"/>
                  </a:cubicBezTo>
                  <a:lnTo>
                    <a:pt x="16569" y="712"/>
                  </a:lnTo>
                  <a:cubicBezTo>
                    <a:pt x="16297" y="623"/>
                    <a:pt x="16175" y="603"/>
                    <a:pt x="16095" y="603"/>
                  </a:cubicBezTo>
                  <a:cubicBezTo>
                    <a:pt x="16030" y="603"/>
                    <a:pt x="15995" y="617"/>
                    <a:pt x="15929" y="617"/>
                  </a:cubicBezTo>
                  <a:cubicBezTo>
                    <a:pt x="15850" y="617"/>
                    <a:pt x="15727" y="597"/>
                    <a:pt x="15456" y="508"/>
                  </a:cubicBezTo>
                  <a:lnTo>
                    <a:pt x="15456" y="508"/>
                  </a:lnTo>
                  <a:lnTo>
                    <a:pt x="15487" y="649"/>
                  </a:lnTo>
                  <a:cubicBezTo>
                    <a:pt x="15466" y="719"/>
                    <a:pt x="15421" y="745"/>
                    <a:pt x="15359" y="745"/>
                  </a:cubicBezTo>
                  <a:cubicBezTo>
                    <a:pt x="15166" y="745"/>
                    <a:pt x="14807" y="494"/>
                    <a:pt x="14473" y="494"/>
                  </a:cubicBezTo>
                  <a:cubicBezTo>
                    <a:pt x="14429" y="494"/>
                    <a:pt x="14386" y="498"/>
                    <a:pt x="14343" y="508"/>
                  </a:cubicBezTo>
                  <a:lnTo>
                    <a:pt x="14515" y="586"/>
                  </a:lnTo>
                  <a:cubicBezTo>
                    <a:pt x="14492" y="597"/>
                    <a:pt x="14467" y="601"/>
                    <a:pt x="14441" y="601"/>
                  </a:cubicBezTo>
                  <a:cubicBezTo>
                    <a:pt x="14185" y="601"/>
                    <a:pt x="13801" y="159"/>
                    <a:pt x="13559" y="116"/>
                  </a:cubicBezTo>
                  <a:cubicBezTo>
                    <a:pt x="13497" y="85"/>
                    <a:pt x="13638" y="69"/>
                    <a:pt x="13716" y="53"/>
                  </a:cubicBezTo>
                  <a:cubicBezTo>
                    <a:pt x="13583" y="16"/>
                    <a:pt x="13499" y="1"/>
                    <a:pt x="13447" y="1"/>
                  </a:cubicBezTo>
                  <a:cubicBezTo>
                    <a:pt x="13235" y="1"/>
                    <a:pt x="13539" y="251"/>
                    <a:pt x="13136" y="289"/>
                  </a:cubicBezTo>
                  <a:cubicBezTo>
                    <a:pt x="13042" y="179"/>
                    <a:pt x="13246" y="22"/>
                    <a:pt x="12901" y="6"/>
                  </a:cubicBezTo>
                  <a:cubicBezTo>
                    <a:pt x="12890" y="2"/>
                    <a:pt x="12877" y="0"/>
                    <a:pt x="12861" y="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5090;p55"/>
            <p:cNvSpPr/>
            <p:nvPr/>
          </p:nvSpPr>
          <p:spPr>
            <a:xfrm>
              <a:off x="5038939" y="1315750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16"/>
                    <a:pt x="0" y="47"/>
                    <a:pt x="78" y="79"/>
                  </a:cubicBezTo>
                  <a:cubicBezTo>
                    <a:pt x="47" y="63"/>
                    <a:pt x="47" y="32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5091;p55"/>
            <p:cNvSpPr/>
            <p:nvPr/>
          </p:nvSpPr>
          <p:spPr>
            <a:xfrm>
              <a:off x="4729920" y="1377903"/>
              <a:ext cx="377" cy="1063"/>
            </a:xfrm>
            <a:custGeom>
              <a:avLst/>
              <a:gdLst/>
              <a:ahLst/>
              <a:cxnLst/>
              <a:rect l="l" t="t" r="r" b="b"/>
              <a:pathLst>
                <a:path w="17" h="48" extrusionOk="0">
                  <a:moveTo>
                    <a:pt x="17" y="0"/>
                  </a:moveTo>
                  <a:lnTo>
                    <a:pt x="1" y="16"/>
                  </a:lnTo>
                  <a:cubicBezTo>
                    <a:pt x="1" y="31"/>
                    <a:pt x="1" y="31"/>
                    <a:pt x="17" y="4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5092;p55"/>
            <p:cNvSpPr/>
            <p:nvPr/>
          </p:nvSpPr>
          <p:spPr>
            <a:xfrm>
              <a:off x="5167389" y="1753197"/>
              <a:ext cx="5227" cy="5582"/>
            </a:xfrm>
            <a:custGeom>
              <a:avLst/>
              <a:gdLst/>
              <a:ahLst/>
              <a:cxnLst/>
              <a:rect l="l" t="t" r="r" b="b"/>
              <a:pathLst>
                <a:path w="236" h="252" extrusionOk="0">
                  <a:moveTo>
                    <a:pt x="236" y="1"/>
                  </a:moveTo>
                  <a:lnTo>
                    <a:pt x="236" y="1"/>
                  </a:lnTo>
                  <a:cubicBezTo>
                    <a:pt x="142" y="111"/>
                    <a:pt x="79" y="126"/>
                    <a:pt x="1" y="158"/>
                  </a:cubicBezTo>
                  <a:cubicBezTo>
                    <a:pt x="30" y="187"/>
                    <a:pt x="102" y="175"/>
                    <a:pt x="57" y="239"/>
                  </a:cubicBezTo>
                  <a:lnTo>
                    <a:pt x="57" y="239"/>
                  </a:lnTo>
                  <a:cubicBezTo>
                    <a:pt x="73" y="218"/>
                    <a:pt x="107" y="172"/>
                    <a:pt x="142" y="126"/>
                  </a:cubicBezTo>
                  <a:cubicBezTo>
                    <a:pt x="189" y="64"/>
                    <a:pt x="236" y="1"/>
                    <a:pt x="236" y="1"/>
                  </a:cubicBezTo>
                  <a:close/>
                  <a:moveTo>
                    <a:pt x="57" y="239"/>
                  </a:moveTo>
                  <a:cubicBezTo>
                    <a:pt x="51" y="247"/>
                    <a:pt x="48" y="252"/>
                    <a:pt x="48" y="252"/>
                  </a:cubicBezTo>
                  <a:cubicBezTo>
                    <a:pt x="51" y="247"/>
                    <a:pt x="54" y="243"/>
                    <a:pt x="57" y="239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5093;p55"/>
            <p:cNvSpPr/>
            <p:nvPr/>
          </p:nvSpPr>
          <p:spPr>
            <a:xfrm>
              <a:off x="5106631" y="1778315"/>
              <a:ext cx="5338" cy="3389"/>
            </a:xfrm>
            <a:custGeom>
              <a:avLst/>
              <a:gdLst/>
              <a:ahLst/>
              <a:cxnLst/>
              <a:rect l="l" t="t" r="r" b="b"/>
              <a:pathLst>
                <a:path w="241" h="153" extrusionOk="0">
                  <a:moveTo>
                    <a:pt x="193" y="0"/>
                  </a:moveTo>
                  <a:cubicBezTo>
                    <a:pt x="178" y="0"/>
                    <a:pt x="152" y="8"/>
                    <a:pt x="110" y="27"/>
                  </a:cubicBezTo>
                  <a:cubicBezTo>
                    <a:pt x="79" y="58"/>
                    <a:pt x="32" y="74"/>
                    <a:pt x="1" y="105"/>
                  </a:cubicBezTo>
                  <a:lnTo>
                    <a:pt x="48" y="152"/>
                  </a:lnTo>
                  <a:cubicBezTo>
                    <a:pt x="167" y="81"/>
                    <a:pt x="241" y="0"/>
                    <a:pt x="193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5094;p55"/>
            <p:cNvSpPr/>
            <p:nvPr/>
          </p:nvSpPr>
          <p:spPr>
            <a:xfrm>
              <a:off x="5148296" y="1754858"/>
              <a:ext cx="8018" cy="6822"/>
            </a:xfrm>
            <a:custGeom>
              <a:avLst/>
              <a:gdLst/>
              <a:ahLst/>
              <a:cxnLst/>
              <a:rect l="l" t="t" r="r" b="b"/>
              <a:pathLst>
                <a:path w="362" h="308" extrusionOk="0">
                  <a:moveTo>
                    <a:pt x="20" y="249"/>
                  </a:moveTo>
                  <a:lnTo>
                    <a:pt x="20" y="249"/>
                  </a:lnTo>
                  <a:cubicBezTo>
                    <a:pt x="9" y="256"/>
                    <a:pt x="1" y="259"/>
                    <a:pt x="1" y="271"/>
                  </a:cubicBezTo>
                  <a:cubicBezTo>
                    <a:pt x="7" y="264"/>
                    <a:pt x="13" y="256"/>
                    <a:pt x="20" y="249"/>
                  </a:cubicBezTo>
                  <a:close/>
                  <a:moveTo>
                    <a:pt x="304" y="0"/>
                  </a:moveTo>
                  <a:cubicBezTo>
                    <a:pt x="218" y="0"/>
                    <a:pt x="128" y="126"/>
                    <a:pt x="20" y="249"/>
                  </a:cubicBezTo>
                  <a:lnTo>
                    <a:pt x="20" y="249"/>
                  </a:lnTo>
                  <a:cubicBezTo>
                    <a:pt x="24" y="247"/>
                    <a:pt x="28" y="244"/>
                    <a:pt x="32" y="239"/>
                  </a:cubicBezTo>
                  <a:cubicBezTo>
                    <a:pt x="49" y="287"/>
                    <a:pt x="72" y="307"/>
                    <a:pt x="100" y="307"/>
                  </a:cubicBezTo>
                  <a:cubicBezTo>
                    <a:pt x="171" y="307"/>
                    <a:pt x="270" y="168"/>
                    <a:pt x="361" y="20"/>
                  </a:cubicBezTo>
                  <a:cubicBezTo>
                    <a:pt x="342" y="7"/>
                    <a:pt x="323" y="0"/>
                    <a:pt x="30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5095;p55"/>
            <p:cNvSpPr/>
            <p:nvPr/>
          </p:nvSpPr>
          <p:spPr>
            <a:xfrm>
              <a:off x="5144131" y="1761547"/>
              <a:ext cx="3500" cy="3389"/>
            </a:xfrm>
            <a:custGeom>
              <a:avLst/>
              <a:gdLst/>
              <a:ahLst/>
              <a:cxnLst/>
              <a:rect l="l" t="t" r="r" b="b"/>
              <a:pathLst>
                <a:path w="158" h="153" extrusionOk="0">
                  <a:moveTo>
                    <a:pt x="157" y="0"/>
                  </a:moveTo>
                  <a:lnTo>
                    <a:pt x="157" y="0"/>
                  </a:lnTo>
                  <a:cubicBezTo>
                    <a:pt x="110" y="47"/>
                    <a:pt x="47" y="94"/>
                    <a:pt x="0" y="126"/>
                  </a:cubicBezTo>
                  <a:cubicBezTo>
                    <a:pt x="4" y="144"/>
                    <a:pt x="10" y="152"/>
                    <a:pt x="17" y="152"/>
                  </a:cubicBezTo>
                  <a:cubicBezTo>
                    <a:pt x="41" y="152"/>
                    <a:pt x="86" y="72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5096;p55"/>
            <p:cNvSpPr/>
            <p:nvPr/>
          </p:nvSpPr>
          <p:spPr>
            <a:xfrm>
              <a:off x="5147254" y="1748700"/>
              <a:ext cx="3832" cy="3832"/>
            </a:xfrm>
            <a:custGeom>
              <a:avLst/>
              <a:gdLst/>
              <a:ahLst/>
              <a:cxnLst/>
              <a:rect l="l" t="t" r="r" b="b"/>
              <a:pathLst>
                <a:path w="173" h="173" extrusionOk="0">
                  <a:moveTo>
                    <a:pt x="173" y="0"/>
                  </a:moveTo>
                  <a:lnTo>
                    <a:pt x="0" y="110"/>
                  </a:lnTo>
                  <a:lnTo>
                    <a:pt x="157" y="173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5097;p55"/>
            <p:cNvSpPr/>
            <p:nvPr/>
          </p:nvSpPr>
          <p:spPr>
            <a:xfrm>
              <a:off x="5168430" y="1726483"/>
              <a:ext cx="6977" cy="7310"/>
            </a:xfrm>
            <a:custGeom>
              <a:avLst/>
              <a:gdLst/>
              <a:ahLst/>
              <a:cxnLst/>
              <a:rect l="l" t="t" r="r" b="b"/>
              <a:pathLst>
                <a:path w="315" h="330" extrusionOk="0">
                  <a:moveTo>
                    <a:pt x="267" y="0"/>
                  </a:moveTo>
                  <a:lnTo>
                    <a:pt x="267" y="0"/>
                  </a:lnTo>
                  <a:cubicBezTo>
                    <a:pt x="267" y="0"/>
                    <a:pt x="220" y="63"/>
                    <a:pt x="157" y="125"/>
                  </a:cubicBezTo>
                  <a:lnTo>
                    <a:pt x="16" y="235"/>
                  </a:lnTo>
                  <a:cubicBezTo>
                    <a:pt x="48" y="251"/>
                    <a:pt x="32" y="282"/>
                    <a:pt x="1" y="329"/>
                  </a:cubicBezTo>
                  <a:cubicBezTo>
                    <a:pt x="142" y="188"/>
                    <a:pt x="314" y="31"/>
                    <a:pt x="26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5098;p55"/>
            <p:cNvSpPr/>
            <p:nvPr/>
          </p:nvSpPr>
          <p:spPr>
            <a:xfrm>
              <a:off x="5164953" y="1733771"/>
              <a:ext cx="3500" cy="4873"/>
            </a:xfrm>
            <a:custGeom>
              <a:avLst/>
              <a:gdLst/>
              <a:ahLst/>
              <a:cxnLst/>
              <a:rect l="l" t="t" r="r" b="b"/>
              <a:pathLst>
                <a:path w="158" h="220" extrusionOk="0">
                  <a:moveTo>
                    <a:pt x="158" y="0"/>
                  </a:moveTo>
                  <a:lnTo>
                    <a:pt x="158" y="0"/>
                  </a:lnTo>
                  <a:cubicBezTo>
                    <a:pt x="79" y="79"/>
                    <a:pt x="17" y="157"/>
                    <a:pt x="1" y="220"/>
                  </a:cubicBezTo>
                  <a:cubicBezTo>
                    <a:pt x="32" y="188"/>
                    <a:pt x="111" y="79"/>
                    <a:pt x="15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5099;p55"/>
            <p:cNvSpPr/>
            <p:nvPr/>
          </p:nvSpPr>
          <p:spPr>
            <a:xfrm>
              <a:off x="5154188" y="1738976"/>
              <a:ext cx="5582" cy="4873"/>
            </a:xfrm>
            <a:custGeom>
              <a:avLst/>
              <a:gdLst/>
              <a:ahLst/>
              <a:cxnLst/>
              <a:rect l="l" t="t" r="r" b="b"/>
              <a:pathLst>
                <a:path w="252" h="220" extrusionOk="0">
                  <a:moveTo>
                    <a:pt x="252" y="0"/>
                  </a:moveTo>
                  <a:cubicBezTo>
                    <a:pt x="252" y="1"/>
                    <a:pt x="1" y="220"/>
                    <a:pt x="1" y="220"/>
                  </a:cubicBezTo>
                  <a:lnTo>
                    <a:pt x="79" y="173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5100;p55"/>
            <p:cNvSpPr/>
            <p:nvPr/>
          </p:nvSpPr>
          <p:spPr>
            <a:xfrm>
              <a:off x="4856997" y="1844855"/>
              <a:ext cx="6977" cy="2126"/>
            </a:xfrm>
            <a:custGeom>
              <a:avLst/>
              <a:gdLst/>
              <a:ahLst/>
              <a:cxnLst/>
              <a:rect l="l" t="t" r="r" b="b"/>
              <a:pathLst>
                <a:path w="315" h="96" extrusionOk="0">
                  <a:moveTo>
                    <a:pt x="110" y="1"/>
                  </a:moveTo>
                  <a:cubicBezTo>
                    <a:pt x="110" y="1"/>
                    <a:pt x="1" y="48"/>
                    <a:pt x="1" y="48"/>
                  </a:cubicBezTo>
                  <a:cubicBezTo>
                    <a:pt x="1" y="48"/>
                    <a:pt x="314" y="95"/>
                    <a:pt x="314" y="95"/>
                  </a:cubicBezTo>
                  <a:lnTo>
                    <a:pt x="11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5101;p55"/>
            <p:cNvSpPr/>
            <p:nvPr/>
          </p:nvSpPr>
          <p:spPr>
            <a:xfrm>
              <a:off x="4869844" y="1840358"/>
              <a:ext cx="5582" cy="4186"/>
            </a:xfrm>
            <a:custGeom>
              <a:avLst/>
              <a:gdLst/>
              <a:ahLst/>
              <a:cxnLst/>
              <a:rect l="l" t="t" r="r" b="b"/>
              <a:pathLst>
                <a:path w="252" h="189" extrusionOk="0">
                  <a:moveTo>
                    <a:pt x="252" y="0"/>
                  </a:moveTo>
                  <a:lnTo>
                    <a:pt x="252" y="0"/>
                  </a:lnTo>
                  <a:cubicBezTo>
                    <a:pt x="206" y="9"/>
                    <a:pt x="145" y="18"/>
                    <a:pt x="93" y="18"/>
                  </a:cubicBezTo>
                  <a:cubicBezTo>
                    <a:pt x="54" y="18"/>
                    <a:pt x="21" y="13"/>
                    <a:pt x="1" y="0"/>
                  </a:cubicBezTo>
                  <a:lnTo>
                    <a:pt x="1" y="0"/>
                  </a:lnTo>
                  <a:lnTo>
                    <a:pt x="79" y="18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5102;p55"/>
            <p:cNvSpPr/>
            <p:nvPr/>
          </p:nvSpPr>
          <p:spPr>
            <a:xfrm>
              <a:off x="4901098" y="1316791"/>
              <a:ext cx="4873" cy="2459"/>
            </a:xfrm>
            <a:custGeom>
              <a:avLst/>
              <a:gdLst/>
              <a:ahLst/>
              <a:cxnLst/>
              <a:rect l="l" t="t" r="r" b="b"/>
              <a:pathLst>
                <a:path w="220" h="111" extrusionOk="0">
                  <a:moveTo>
                    <a:pt x="0" y="0"/>
                  </a:moveTo>
                  <a:lnTo>
                    <a:pt x="204" y="110"/>
                  </a:lnTo>
                  <a:lnTo>
                    <a:pt x="220" y="63"/>
                  </a:lnTo>
                  <a:cubicBezTo>
                    <a:pt x="173" y="16"/>
                    <a:pt x="110" y="0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5103;p55"/>
            <p:cNvSpPr/>
            <p:nvPr/>
          </p:nvSpPr>
          <p:spPr>
            <a:xfrm>
              <a:off x="4826451" y="1323724"/>
              <a:ext cx="3500" cy="3145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0" y="1"/>
                  </a:moveTo>
                  <a:lnTo>
                    <a:pt x="94" y="142"/>
                  </a:lnTo>
                  <a:lnTo>
                    <a:pt x="157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5104;p55"/>
            <p:cNvSpPr/>
            <p:nvPr/>
          </p:nvSpPr>
          <p:spPr>
            <a:xfrm>
              <a:off x="4769148" y="1352209"/>
              <a:ext cx="9768" cy="4519"/>
            </a:xfrm>
            <a:custGeom>
              <a:avLst/>
              <a:gdLst/>
              <a:ahLst/>
              <a:cxnLst/>
              <a:rect l="l" t="t" r="r" b="b"/>
              <a:pathLst>
                <a:path w="441" h="204" extrusionOk="0">
                  <a:moveTo>
                    <a:pt x="440" y="0"/>
                  </a:moveTo>
                  <a:cubicBezTo>
                    <a:pt x="421" y="10"/>
                    <a:pt x="401" y="21"/>
                    <a:pt x="381" y="34"/>
                  </a:cubicBezTo>
                  <a:lnTo>
                    <a:pt x="381" y="34"/>
                  </a:lnTo>
                  <a:cubicBezTo>
                    <a:pt x="401" y="25"/>
                    <a:pt x="421" y="14"/>
                    <a:pt x="440" y="0"/>
                  </a:cubicBezTo>
                  <a:close/>
                  <a:moveTo>
                    <a:pt x="381" y="34"/>
                  </a:moveTo>
                  <a:cubicBezTo>
                    <a:pt x="192" y="123"/>
                    <a:pt x="0" y="48"/>
                    <a:pt x="142" y="204"/>
                  </a:cubicBezTo>
                  <a:cubicBezTo>
                    <a:pt x="217" y="154"/>
                    <a:pt x="302" y="84"/>
                    <a:pt x="381" y="34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5105;p55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5106;p55"/>
            <p:cNvSpPr/>
            <p:nvPr/>
          </p:nvSpPr>
          <p:spPr>
            <a:xfrm>
              <a:off x="4856310" y="1436558"/>
              <a:ext cx="189936" cy="636082"/>
            </a:xfrm>
            <a:custGeom>
              <a:avLst/>
              <a:gdLst/>
              <a:ahLst/>
              <a:cxnLst/>
              <a:rect l="l" t="t" r="r" b="b"/>
              <a:pathLst>
                <a:path w="8575" h="28717" fill="none" extrusionOk="0">
                  <a:moveTo>
                    <a:pt x="3339" y="5863"/>
                  </a:moveTo>
                  <a:cubicBezTo>
                    <a:pt x="3386" y="4609"/>
                    <a:pt x="3417" y="3355"/>
                    <a:pt x="3464" y="2086"/>
                  </a:cubicBezTo>
                  <a:cubicBezTo>
                    <a:pt x="3480" y="1615"/>
                    <a:pt x="3543" y="1145"/>
                    <a:pt x="3606" y="675"/>
                  </a:cubicBezTo>
                  <a:cubicBezTo>
                    <a:pt x="3637" y="361"/>
                    <a:pt x="3684" y="1"/>
                    <a:pt x="4154" y="17"/>
                  </a:cubicBezTo>
                  <a:cubicBezTo>
                    <a:pt x="4640" y="48"/>
                    <a:pt x="4577" y="424"/>
                    <a:pt x="4562" y="753"/>
                  </a:cubicBezTo>
                  <a:cubicBezTo>
                    <a:pt x="4515" y="2117"/>
                    <a:pt x="4468" y="3496"/>
                    <a:pt x="4405" y="4860"/>
                  </a:cubicBezTo>
                  <a:cubicBezTo>
                    <a:pt x="4327" y="7290"/>
                    <a:pt x="4232" y="9703"/>
                    <a:pt x="4123" y="12415"/>
                  </a:cubicBezTo>
                  <a:cubicBezTo>
                    <a:pt x="5627" y="11239"/>
                    <a:pt x="6584" y="9766"/>
                    <a:pt x="8088" y="8998"/>
                  </a:cubicBezTo>
                  <a:cubicBezTo>
                    <a:pt x="8574" y="9625"/>
                    <a:pt x="8559" y="9750"/>
                    <a:pt x="8041" y="10252"/>
                  </a:cubicBezTo>
                  <a:cubicBezTo>
                    <a:pt x="7007" y="11255"/>
                    <a:pt x="5988" y="12290"/>
                    <a:pt x="4954" y="13293"/>
                  </a:cubicBezTo>
                  <a:cubicBezTo>
                    <a:pt x="4374" y="13857"/>
                    <a:pt x="4138" y="14484"/>
                    <a:pt x="4138" y="15315"/>
                  </a:cubicBezTo>
                  <a:cubicBezTo>
                    <a:pt x="4138" y="19124"/>
                    <a:pt x="4044" y="22933"/>
                    <a:pt x="3997" y="26726"/>
                  </a:cubicBezTo>
                  <a:cubicBezTo>
                    <a:pt x="3997" y="27086"/>
                    <a:pt x="4029" y="27447"/>
                    <a:pt x="4076" y="27807"/>
                  </a:cubicBezTo>
                  <a:cubicBezTo>
                    <a:pt x="4138" y="28293"/>
                    <a:pt x="3950" y="28607"/>
                    <a:pt x="3464" y="28669"/>
                  </a:cubicBezTo>
                  <a:cubicBezTo>
                    <a:pt x="2963" y="28716"/>
                    <a:pt x="2869" y="28309"/>
                    <a:pt x="2869" y="27933"/>
                  </a:cubicBezTo>
                  <a:cubicBezTo>
                    <a:pt x="2884" y="27149"/>
                    <a:pt x="2994" y="26350"/>
                    <a:pt x="2994" y="25550"/>
                  </a:cubicBezTo>
                  <a:cubicBezTo>
                    <a:pt x="3026" y="22102"/>
                    <a:pt x="3026" y="18669"/>
                    <a:pt x="3057" y="15221"/>
                  </a:cubicBezTo>
                  <a:cubicBezTo>
                    <a:pt x="3073" y="13152"/>
                    <a:pt x="3120" y="11083"/>
                    <a:pt x="3198" y="9029"/>
                  </a:cubicBezTo>
                  <a:cubicBezTo>
                    <a:pt x="3229" y="8402"/>
                    <a:pt x="3057" y="7901"/>
                    <a:pt x="2712" y="7399"/>
                  </a:cubicBezTo>
                  <a:cubicBezTo>
                    <a:pt x="1897" y="6208"/>
                    <a:pt x="1082" y="5001"/>
                    <a:pt x="283" y="3810"/>
                  </a:cubicBezTo>
                  <a:cubicBezTo>
                    <a:pt x="189" y="3684"/>
                    <a:pt x="47" y="3575"/>
                    <a:pt x="47" y="3449"/>
                  </a:cubicBezTo>
                  <a:cubicBezTo>
                    <a:pt x="32" y="3214"/>
                    <a:pt x="0" y="2901"/>
                    <a:pt x="141" y="2775"/>
                  </a:cubicBezTo>
                  <a:cubicBezTo>
                    <a:pt x="361" y="2572"/>
                    <a:pt x="659" y="2603"/>
                    <a:pt x="878" y="2901"/>
                  </a:cubicBezTo>
                  <a:cubicBezTo>
                    <a:pt x="1489" y="3763"/>
                    <a:pt x="2116" y="4609"/>
                    <a:pt x="2743" y="5456"/>
                  </a:cubicBezTo>
                  <a:cubicBezTo>
                    <a:pt x="2869" y="5612"/>
                    <a:pt x="2994" y="5785"/>
                    <a:pt x="3120" y="5957"/>
                  </a:cubicBezTo>
                  <a:cubicBezTo>
                    <a:pt x="3182" y="5926"/>
                    <a:pt x="3261" y="5895"/>
                    <a:pt x="3339" y="5863"/>
                  </a:cubicBezTo>
                  <a:close/>
                </a:path>
              </a:pathLst>
            </a:custGeom>
            <a:noFill/>
            <a:ln w="22725" cap="rnd" cmpd="sng">
              <a:solidFill>
                <a:srgbClr val="9973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5107;p55"/>
            <p:cNvSpPr/>
            <p:nvPr/>
          </p:nvSpPr>
          <p:spPr>
            <a:xfrm>
              <a:off x="4834425" y="1352541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5" y="1506"/>
                    <a:pt x="1945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5108;p55"/>
            <p:cNvSpPr/>
            <p:nvPr/>
          </p:nvSpPr>
          <p:spPr>
            <a:xfrm>
              <a:off x="4717095" y="1443513"/>
              <a:ext cx="43060" cy="33690"/>
            </a:xfrm>
            <a:custGeom>
              <a:avLst/>
              <a:gdLst/>
              <a:ahLst/>
              <a:cxnLst/>
              <a:rect l="l" t="t" r="r" b="b"/>
              <a:pathLst>
                <a:path w="1944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44" y="1521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5109;p55"/>
            <p:cNvSpPr/>
            <p:nvPr/>
          </p:nvSpPr>
          <p:spPr>
            <a:xfrm>
              <a:off x="4782018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59" y="1521"/>
                    <a:pt x="1959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5110;p55"/>
            <p:cNvSpPr/>
            <p:nvPr/>
          </p:nvSpPr>
          <p:spPr>
            <a:xfrm>
              <a:off x="4664998" y="1580646"/>
              <a:ext cx="43082" cy="33358"/>
            </a:xfrm>
            <a:custGeom>
              <a:avLst/>
              <a:gdLst/>
              <a:ahLst/>
              <a:cxnLst/>
              <a:rect l="l" t="t" r="r" b="b"/>
              <a:pathLst>
                <a:path w="1945" h="1506" extrusionOk="0">
                  <a:moveTo>
                    <a:pt x="973" y="1"/>
                  </a:moveTo>
                  <a:cubicBezTo>
                    <a:pt x="1" y="1"/>
                    <a:pt x="1" y="1506"/>
                    <a:pt x="973" y="1506"/>
                  </a:cubicBezTo>
                  <a:cubicBezTo>
                    <a:pt x="1944" y="1506"/>
                    <a:pt x="1944" y="1"/>
                    <a:pt x="973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5111;p55"/>
            <p:cNvSpPr/>
            <p:nvPr/>
          </p:nvSpPr>
          <p:spPr>
            <a:xfrm>
              <a:off x="4757365" y="1704245"/>
              <a:ext cx="43060" cy="33712"/>
            </a:xfrm>
            <a:custGeom>
              <a:avLst/>
              <a:gdLst/>
              <a:ahLst/>
              <a:cxnLst/>
              <a:rect l="l" t="t" r="r" b="b"/>
              <a:pathLst>
                <a:path w="1944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5112;p55"/>
            <p:cNvSpPr/>
            <p:nvPr/>
          </p:nvSpPr>
          <p:spPr>
            <a:xfrm>
              <a:off x="5029902" y="1541417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1" y="1"/>
                    <a:pt x="1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5113;p55"/>
            <p:cNvSpPr/>
            <p:nvPr/>
          </p:nvSpPr>
          <p:spPr>
            <a:xfrm>
              <a:off x="4977827" y="1365388"/>
              <a:ext cx="43082" cy="33712"/>
            </a:xfrm>
            <a:custGeom>
              <a:avLst/>
              <a:gdLst/>
              <a:ahLst/>
              <a:cxnLst/>
              <a:rect l="l" t="t" r="r" b="b"/>
              <a:pathLst>
                <a:path w="1945" h="1522" extrusionOk="0">
                  <a:moveTo>
                    <a:pt x="972" y="1"/>
                  </a:moveTo>
                  <a:cubicBezTo>
                    <a:pt x="0" y="1"/>
                    <a:pt x="0" y="1521"/>
                    <a:pt x="972" y="1521"/>
                  </a:cubicBezTo>
                  <a:cubicBezTo>
                    <a:pt x="1944" y="1521"/>
                    <a:pt x="1944" y="1"/>
                    <a:pt x="972" y="1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5114;p55"/>
            <p:cNvSpPr/>
            <p:nvPr/>
          </p:nvSpPr>
          <p:spPr>
            <a:xfrm>
              <a:off x="5114627" y="1437266"/>
              <a:ext cx="43060" cy="33358"/>
            </a:xfrm>
            <a:custGeom>
              <a:avLst/>
              <a:gdLst/>
              <a:ahLst/>
              <a:cxnLst/>
              <a:rect l="l" t="t" r="r" b="b"/>
              <a:pathLst>
                <a:path w="1944" h="1506" extrusionOk="0">
                  <a:moveTo>
                    <a:pt x="972" y="0"/>
                  </a:moveTo>
                  <a:cubicBezTo>
                    <a:pt x="0" y="0"/>
                    <a:pt x="0" y="1505"/>
                    <a:pt x="972" y="1505"/>
                  </a:cubicBezTo>
                  <a:cubicBezTo>
                    <a:pt x="1944" y="1505"/>
                    <a:pt x="1944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5115;p55"/>
            <p:cNvSpPr/>
            <p:nvPr/>
          </p:nvSpPr>
          <p:spPr>
            <a:xfrm>
              <a:off x="5160102" y="1560865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72" y="0"/>
                  </a:moveTo>
                  <a:cubicBezTo>
                    <a:pt x="0" y="0"/>
                    <a:pt x="0" y="1521"/>
                    <a:pt x="972" y="1521"/>
                  </a:cubicBezTo>
                  <a:cubicBezTo>
                    <a:pt x="1960" y="1521"/>
                    <a:pt x="1960" y="0"/>
                    <a:pt x="972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5116;p55"/>
            <p:cNvSpPr/>
            <p:nvPr/>
          </p:nvSpPr>
          <p:spPr>
            <a:xfrm>
              <a:off x="5101425" y="1671617"/>
              <a:ext cx="43414" cy="33690"/>
            </a:xfrm>
            <a:custGeom>
              <a:avLst/>
              <a:gdLst/>
              <a:ahLst/>
              <a:cxnLst/>
              <a:rect l="l" t="t" r="r" b="b"/>
              <a:pathLst>
                <a:path w="1960" h="1521" extrusionOk="0">
                  <a:moveTo>
                    <a:pt x="988" y="0"/>
                  </a:moveTo>
                  <a:cubicBezTo>
                    <a:pt x="0" y="0"/>
                    <a:pt x="0" y="1521"/>
                    <a:pt x="988" y="1521"/>
                  </a:cubicBezTo>
                  <a:cubicBezTo>
                    <a:pt x="1960" y="1521"/>
                    <a:pt x="1960" y="0"/>
                    <a:pt x="988" y="0"/>
                  </a:cubicBezTo>
                  <a:close/>
                </a:path>
              </a:pathLst>
            </a:custGeom>
            <a:solidFill>
              <a:srgbClr val="86C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5179;p55"/>
          <p:cNvGrpSpPr/>
          <p:nvPr/>
        </p:nvGrpSpPr>
        <p:grpSpPr>
          <a:xfrm>
            <a:off x="7617342" y="4072299"/>
            <a:ext cx="777286" cy="883682"/>
            <a:chOff x="4470230" y="2486130"/>
            <a:chExt cx="961382" cy="1137619"/>
          </a:xfrm>
        </p:grpSpPr>
        <p:sp>
          <p:nvSpPr>
            <p:cNvPr id="231" name="Google Shape;5180;p55"/>
            <p:cNvSpPr/>
            <p:nvPr/>
          </p:nvSpPr>
          <p:spPr>
            <a:xfrm>
              <a:off x="4702166" y="3384016"/>
              <a:ext cx="493258" cy="153012"/>
            </a:xfrm>
            <a:custGeom>
              <a:avLst/>
              <a:gdLst/>
              <a:ahLst/>
              <a:cxnLst/>
              <a:rect l="l" t="t" r="r" b="b"/>
              <a:pathLst>
                <a:path w="22269" h="6908" extrusionOk="0">
                  <a:moveTo>
                    <a:pt x="8171" y="0"/>
                  </a:moveTo>
                  <a:cubicBezTo>
                    <a:pt x="6731" y="0"/>
                    <a:pt x="5456" y="232"/>
                    <a:pt x="4702" y="986"/>
                  </a:cubicBezTo>
                  <a:cubicBezTo>
                    <a:pt x="0" y="5688"/>
                    <a:pt x="6662" y="6864"/>
                    <a:pt x="9796" y="6864"/>
                  </a:cubicBezTo>
                  <a:cubicBezTo>
                    <a:pt x="10580" y="6864"/>
                    <a:pt x="11712" y="6907"/>
                    <a:pt x="12931" y="6907"/>
                  </a:cubicBezTo>
                  <a:cubicBezTo>
                    <a:pt x="15370" y="6907"/>
                    <a:pt x="18156" y="6733"/>
                    <a:pt x="19201" y="5688"/>
                  </a:cubicBezTo>
                  <a:cubicBezTo>
                    <a:pt x="22268" y="2621"/>
                    <a:pt x="19704" y="443"/>
                    <a:pt x="16406" y="443"/>
                  </a:cubicBezTo>
                  <a:cubicBezTo>
                    <a:pt x="15912" y="443"/>
                    <a:pt x="15401" y="492"/>
                    <a:pt x="14891" y="594"/>
                  </a:cubicBezTo>
                  <a:cubicBezTo>
                    <a:pt x="13203" y="594"/>
                    <a:pt x="10476" y="0"/>
                    <a:pt x="8171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5181;p55"/>
            <p:cNvSpPr/>
            <p:nvPr/>
          </p:nvSpPr>
          <p:spPr>
            <a:xfrm>
              <a:off x="4682009" y="3551983"/>
              <a:ext cx="192727" cy="71766"/>
            </a:xfrm>
            <a:custGeom>
              <a:avLst/>
              <a:gdLst/>
              <a:ahLst/>
              <a:cxnLst/>
              <a:rect l="l" t="t" r="r" b="b"/>
              <a:pathLst>
                <a:path w="8701" h="3240" extrusionOk="0">
                  <a:moveTo>
                    <a:pt x="3139" y="0"/>
                  </a:moveTo>
                  <a:cubicBezTo>
                    <a:pt x="2458" y="0"/>
                    <a:pt x="1842" y="132"/>
                    <a:pt x="1459" y="535"/>
                  </a:cubicBezTo>
                  <a:cubicBezTo>
                    <a:pt x="1" y="2102"/>
                    <a:pt x="2242" y="3215"/>
                    <a:pt x="3622" y="3215"/>
                  </a:cubicBezTo>
                  <a:cubicBezTo>
                    <a:pt x="3967" y="3215"/>
                    <a:pt x="4522" y="3239"/>
                    <a:pt x="5130" y="3239"/>
                  </a:cubicBezTo>
                  <a:cubicBezTo>
                    <a:pt x="6480" y="3239"/>
                    <a:pt x="8093" y="3120"/>
                    <a:pt x="8277" y="2353"/>
                  </a:cubicBezTo>
                  <a:cubicBezTo>
                    <a:pt x="8700" y="535"/>
                    <a:pt x="5550" y="174"/>
                    <a:pt x="4390" y="111"/>
                  </a:cubicBezTo>
                  <a:cubicBezTo>
                    <a:pt x="3974" y="47"/>
                    <a:pt x="3545" y="0"/>
                    <a:pt x="3139" y="0"/>
                  </a:cubicBez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5182;p55"/>
            <p:cNvSpPr/>
            <p:nvPr/>
          </p:nvSpPr>
          <p:spPr>
            <a:xfrm>
              <a:off x="4888251" y="3154472"/>
              <a:ext cx="144108" cy="318739"/>
            </a:xfrm>
            <a:custGeom>
              <a:avLst/>
              <a:gdLst/>
              <a:ahLst/>
              <a:cxnLst/>
              <a:rect l="l" t="t" r="r" b="b"/>
              <a:pathLst>
                <a:path w="6506" h="14390" extrusionOk="0">
                  <a:moveTo>
                    <a:pt x="0" y="941"/>
                  </a:moveTo>
                  <a:cubicBezTo>
                    <a:pt x="1474" y="1"/>
                    <a:pt x="2979" y="361"/>
                    <a:pt x="4405" y="298"/>
                  </a:cubicBezTo>
                  <a:cubicBezTo>
                    <a:pt x="5204" y="251"/>
                    <a:pt x="5408" y="941"/>
                    <a:pt x="5455" y="1646"/>
                  </a:cubicBezTo>
                  <a:cubicBezTo>
                    <a:pt x="5643" y="4374"/>
                    <a:pt x="5847" y="7101"/>
                    <a:pt x="6082" y="9828"/>
                  </a:cubicBezTo>
                  <a:cubicBezTo>
                    <a:pt x="6145" y="10706"/>
                    <a:pt x="6364" y="11552"/>
                    <a:pt x="6411" y="12430"/>
                  </a:cubicBezTo>
                  <a:cubicBezTo>
                    <a:pt x="6505" y="13982"/>
                    <a:pt x="6223" y="14296"/>
                    <a:pt x="4687" y="14343"/>
                  </a:cubicBezTo>
                  <a:cubicBezTo>
                    <a:pt x="3355" y="14390"/>
                    <a:pt x="2038" y="14358"/>
                    <a:pt x="580" y="14358"/>
                  </a:cubicBezTo>
                  <a:cubicBezTo>
                    <a:pt x="455" y="13622"/>
                    <a:pt x="283" y="12995"/>
                    <a:pt x="267" y="12383"/>
                  </a:cubicBezTo>
                  <a:cubicBezTo>
                    <a:pt x="220" y="9280"/>
                    <a:pt x="220" y="6192"/>
                    <a:pt x="189" y="3104"/>
                  </a:cubicBezTo>
                  <a:cubicBezTo>
                    <a:pt x="173" y="2367"/>
                    <a:pt x="63" y="1631"/>
                    <a:pt x="0" y="941"/>
                  </a:cubicBezTo>
                  <a:close/>
                </a:path>
              </a:pathLst>
            </a:custGeom>
            <a:solidFill>
              <a:srgbClr val="997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5183;p55"/>
            <p:cNvSpPr/>
            <p:nvPr/>
          </p:nvSpPr>
          <p:spPr>
            <a:xfrm>
              <a:off x="4470230" y="2486130"/>
              <a:ext cx="961376" cy="783268"/>
            </a:xfrm>
            <a:custGeom>
              <a:avLst/>
              <a:gdLst/>
              <a:ahLst/>
              <a:cxnLst/>
              <a:rect l="l" t="t" r="r" b="b"/>
              <a:pathLst>
                <a:path w="43403" h="35362" extrusionOk="0">
                  <a:moveTo>
                    <a:pt x="38450" y="14860"/>
                  </a:moveTo>
                  <a:cubicBezTo>
                    <a:pt x="42462" y="15722"/>
                    <a:pt x="43403" y="19421"/>
                    <a:pt x="42964" y="22148"/>
                  </a:cubicBezTo>
                  <a:cubicBezTo>
                    <a:pt x="42525" y="24813"/>
                    <a:pt x="39516" y="27478"/>
                    <a:pt x="35895" y="26788"/>
                  </a:cubicBezTo>
                  <a:cubicBezTo>
                    <a:pt x="35926" y="27007"/>
                    <a:pt x="35926" y="27211"/>
                    <a:pt x="35957" y="27415"/>
                  </a:cubicBezTo>
                  <a:cubicBezTo>
                    <a:pt x="36349" y="29437"/>
                    <a:pt x="35848" y="30612"/>
                    <a:pt x="34280" y="31725"/>
                  </a:cubicBezTo>
                  <a:cubicBezTo>
                    <a:pt x="32368" y="33058"/>
                    <a:pt x="30283" y="33230"/>
                    <a:pt x="28105" y="32619"/>
                  </a:cubicBezTo>
                  <a:cubicBezTo>
                    <a:pt x="27650" y="32493"/>
                    <a:pt x="27258" y="32133"/>
                    <a:pt x="26866" y="31819"/>
                  </a:cubicBezTo>
                  <a:cubicBezTo>
                    <a:pt x="26678" y="31678"/>
                    <a:pt x="26584" y="31412"/>
                    <a:pt x="26349" y="31067"/>
                  </a:cubicBezTo>
                  <a:cubicBezTo>
                    <a:pt x="26130" y="31772"/>
                    <a:pt x="26067" y="32243"/>
                    <a:pt x="25879" y="32634"/>
                  </a:cubicBezTo>
                  <a:cubicBezTo>
                    <a:pt x="25377" y="33669"/>
                    <a:pt x="24484" y="34359"/>
                    <a:pt x="23434" y="34719"/>
                  </a:cubicBezTo>
                  <a:cubicBezTo>
                    <a:pt x="22321" y="35111"/>
                    <a:pt x="21161" y="35362"/>
                    <a:pt x="19938" y="35221"/>
                  </a:cubicBezTo>
                  <a:cubicBezTo>
                    <a:pt x="18731" y="35080"/>
                    <a:pt x="17713" y="34609"/>
                    <a:pt x="16897" y="33747"/>
                  </a:cubicBezTo>
                  <a:cubicBezTo>
                    <a:pt x="16537" y="33371"/>
                    <a:pt x="16318" y="32870"/>
                    <a:pt x="16004" y="32384"/>
                  </a:cubicBezTo>
                  <a:cubicBezTo>
                    <a:pt x="14593" y="33575"/>
                    <a:pt x="12822" y="33857"/>
                    <a:pt x="11067" y="33998"/>
                  </a:cubicBezTo>
                  <a:cubicBezTo>
                    <a:pt x="9280" y="34139"/>
                    <a:pt x="7603" y="33763"/>
                    <a:pt x="6286" y="32321"/>
                  </a:cubicBezTo>
                  <a:cubicBezTo>
                    <a:pt x="5440" y="31380"/>
                    <a:pt x="4969" y="30362"/>
                    <a:pt x="4907" y="29123"/>
                  </a:cubicBezTo>
                  <a:cubicBezTo>
                    <a:pt x="4844" y="27807"/>
                    <a:pt x="5126" y="26584"/>
                    <a:pt x="5863" y="25471"/>
                  </a:cubicBezTo>
                  <a:cubicBezTo>
                    <a:pt x="5957" y="25346"/>
                    <a:pt x="6051" y="25220"/>
                    <a:pt x="6129" y="25079"/>
                  </a:cubicBezTo>
                  <a:cubicBezTo>
                    <a:pt x="6145" y="25064"/>
                    <a:pt x="6129" y="25032"/>
                    <a:pt x="6114" y="24970"/>
                  </a:cubicBezTo>
                  <a:cubicBezTo>
                    <a:pt x="6051" y="24938"/>
                    <a:pt x="5972" y="24876"/>
                    <a:pt x="5894" y="24891"/>
                  </a:cubicBezTo>
                  <a:cubicBezTo>
                    <a:pt x="4483" y="25064"/>
                    <a:pt x="3292" y="24499"/>
                    <a:pt x="2211" y="23731"/>
                  </a:cubicBezTo>
                  <a:cubicBezTo>
                    <a:pt x="1380" y="23136"/>
                    <a:pt x="628" y="22368"/>
                    <a:pt x="298" y="21365"/>
                  </a:cubicBezTo>
                  <a:cubicBezTo>
                    <a:pt x="126" y="20847"/>
                    <a:pt x="1" y="20252"/>
                    <a:pt x="79" y="19734"/>
                  </a:cubicBezTo>
                  <a:cubicBezTo>
                    <a:pt x="486" y="16960"/>
                    <a:pt x="2148" y="14233"/>
                    <a:pt x="5549" y="13998"/>
                  </a:cubicBezTo>
                  <a:cubicBezTo>
                    <a:pt x="6035" y="13951"/>
                    <a:pt x="6537" y="13841"/>
                    <a:pt x="7085" y="13763"/>
                  </a:cubicBezTo>
                  <a:cubicBezTo>
                    <a:pt x="6067" y="10502"/>
                    <a:pt x="6176" y="7508"/>
                    <a:pt x="9499" y="5659"/>
                  </a:cubicBezTo>
                  <a:cubicBezTo>
                    <a:pt x="11991" y="4280"/>
                    <a:pt x="14578" y="4013"/>
                    <a:pt x="17117" y="5910"/>
                  </a:cubicBezTo>
                  <a:cubicBezTo>
                    <a:pt x="17211" y="5737"/>
                    <a:pt x="17336" y="5565"/>
                    <a:pt x="17399" y="5377"/>
                  </a:cubicBezTo>
                  <a:cubicBezTo>
                    <a:pt x="17963" y="3527"/>
                    <a:pt x="19358" y="2399"/>
                    <a:pt x="20863" y="1333"/>
                  </a:cubicBezTo>
                  <a:cubicBezTo>
                    <a:pt x="22242" y="361"/>
                    <a:pt x="23763" y="0"/>
                    <a:pt x="25377" y="0"/>
                  </a:cubicBezTo>
                  <a:cubicBezTo>
                    <a:pt x="26522" y="0"/>
                    <a:pt x="27666" y="251"/>
                    <a:pt x="28700" y="847"/>
                  </a:cubicBezTo>
                  <a:cubicBezTo>
                    <a:pt x="28998" y="1004"/>
                    <a:pt x="29265" y="1223"/>
                    <a:pt x="29578" y="1380"/>
                  </a:cubicBezTo>
                  <a:cubicBezTo>
                    <a:pt x="30252" y="1740"/>
                    <a:pt x="30675" y="2289"/>
                    <a:pt x="30957" y="2979"/>
                  </a:cubicBezTo>
                  <a:cubicBezTo>
                    <a:pt x="31334" y="3919"/>
                    <a:pt x="31631" y="4859"/>
                    <a:pt x="31537" y="5894"/>
                  </a:cubicBezTo>
                  <a:cubicBezTo>
                    <a:pt x="31522" y="6066"/>
                    <a:pt x="31553" y="6239"/>
                    <a:pt x="31569" y="6505"/>
                  </a:cubicBezTo>
                  <a:cubicBezTo>
                    <a:pt x="31866" y="6364"/>
                    <a:pt x="32102" y="6286"/>
                    <a:pt x="32305" y="6145"/>
                  </a:cubicBezTo>
                  <a:cubicBezTo>
                    <a:pt x="33324" y="5408"/>
                    <a:pt x="34453" y="5408"/>
                    <a:pt x="35613" y="5581"/>
                  </a:cubicBezTo>
                  <a:cubicBezTo>
                    <a:pt x="36710" y="5737"/>
                    <a:pt x="37650" y="6270"/>
                    <a:pt x="38450" y="6960"/>
                  </a:cubicBezTo>
                  <a:cubicBezTo>
                    <a:pt x="39798" y="8151"/>
                    <a:pt x="40237" y="9703"/>
                    <a:pt x="39892" y="11458"/>
                  </a:cubicBezTo>
                  <a:cubicBezTo>
                    <a:pt x="39829" y="11741"/>
                    <a:pt x="39798" y="12023"/>
                    <a:pt x="39704" y="12289"/>
                  </a:cubicBezTo>
                  <a:cubicBezTo>
                    <a:pt x="39437" y="13167"/>
                    <a:pt x="39218" y="14092"/>
                    <a:pt x="38450" y="14860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5184;p55"/>
            <p:cNvSpPr/>
            <p:nvPr/>
          </p:nvSpPr>
          <p:spPr>
            <a:xfrm>
              <a:off x="4860474" y="2486130"/>
              <a:ext cx="571138" cy="662794"/>
            </a:xfrm>
            <a:custGeom>
              <a:avLst/>
              <a:gdLst/>
              <a:ahLst/>
              <a:cxnLst/>
              <a:rect l="l" t="t" r="r" b="b"/>
              <a:pathLst>
                <a:path w="25785" h="29923" extrusionOk="0">
                  <a:moveTo>
                    <a:pt x="7759" y="0"/>
                  </a:moveTo>
                  <a:cubicBezTo>
                    <a:pt x="6145" y="0"/>
                    <a:pt x="4624" y="361"/>
                    <a:pt x="3245" y="1333"/>
                  </a:cubicBezTo>
                  <a:cubicBezTo>
                    <a:pt x="1897" y="2289"/>
                    <a:pt x="643" y="3292"/>
                    <a:pt x="1" y="4812"/>
                  </a:cubicBezTo>
                  <a:cubicBezTo>
                    <a:pt x="298" y="6521"/>
                    <a:pt x="1223" y="7869"/>
                    <a:pt x="2869" y="8950"/>
                  </a:cubicBezTo>
                  <a:cubicBezTo>
                    <a:pt x="4264" y="9875"/>
                    <a:pt x="5910" y="10706"/>
                    <a:pt x="6835" y="12179"/>
                  </a:cubicBezTo>
                  <a:cubicBezTo>
                    <a:pt x="7869" y="13841"/>
                    <a:pt x="7885" y="15706"/>
                    <a:pt x="7320" y="17524"/>
                  </a:cubicBezTo>
                  <a:cubicBezTo>
                    <a:pt x="7148" y="18136"/>
                    <a:pt x="6631" y="19170"/>
                    <a:pt x="7524" y="19405"/>
                  </a:cubicBezTo>
                  <a:cubicBezTo>
                    <a:pt x="8079" y="19544"/>
                    <a:pt x="8709" y="19618"/>
                    <a:pt x="9340" y="19618"/>
                  </a:cubicBezTo>
                  <a:cubicBezTo>
                    <a:pt x="10065" y="19618"/>
                    <a:pt x="10792" y="19521"/>
                    <a:pt x="11411" y="19311"/>
                  </a:cubicBezTo>
                  <a:cubicBezTo>
                    <a:pt x="12858" y="18821"/>
                    <a:pt x="14751" y="17620"/>
                    <a:pt x="16459" y="17620"/>
                  </a:cubicBezTo>
                  <a:cubicBezTo>
                    <a:pt x="16990" y="17620"/>
                    <a:pt x="17503" y="17736"/>
                    <a:pt x="17979" y="18026"/>
                  </a:cubicBezTo>
                  <a:cubicBezTo>
                    <a:pt x="18857" y="18559"/>
                    <a:pt x="19186" y="19703"/>
                    <a:pt x="18637" y="20549"/>
                  </a:cubicBezTo>
                  <a:cubicBezTo>
                    <a:pt x="17948" y="21615"/>
                    <a:pt x="16788" y="22321"/>
                    <a:pt x="15785" y="23057"/>
                  </a:cubicBezTo>
                  <a:cubicBezTo>
                    <a:pt x="14844" y="23747"/>
                    <a:pt x="13151" y="24844"/>
                    <a:pt x="13136" y="26177"/>
                  </a:cubicBezTo>
                  <a:cubicBezTo>
                    <a:pt x="13104" y="27838"/>
                    <a:pt x="15236" y="29343"/>
                    <a:pt x="16694" y="29672"/>
                  </a:cubicBezTo>
                  <a:cubicBezTo>
                    <a:pt x="17211" y="29782"/>
                    <a:pt x="17712" y="29860"/>
                    <a:pt x="18230" y="29923"/>
                  </a:cubicBezTo>
                  <a:cubicBezTo>
                    <a:pt x="18512" y="29233"/>
                    <a:pt x="18543" y="28434"/>
                    <a:pt x="18339" y="27415"/>
                  </a:cubicBezTo>
                  <a:cubicBezTo>
                    <a:pt x="18308" y="27211"/>
                    <a:pt x="18308" y="27007"/>
                    <a:pt x="18277" y="26788"/>
                  </a:cubicBezTo>
                  <a:lnTo>
                    <a:pt x="18277" y="26788"/>
                  </a:lnTo>
                  <a:cubicBezTo>
                    <a:pt x="18670" y="26863"/>
                    <a:pt x="19057" y="26898"/>
                    <a:pt x="19433" y="26898"/>
                  </a:cubicBezTo>
                  <a:cubicBezTo>
                    <a:pt x="22521" y="26898"/>
                    <a:pt x="24955" y="24523"/>
                    <a:pt x="25346" y="22148"/>
                  </a:cubicBezTo>
                  <a:cubicBezTo>
                    <a:pt x="25785" y="19421"/>
                    <a:pt x="24844" y="15722"/>
                    <a:pt x="20832" y="14860"/>
                  </a:cubicBezTo>
                  <a:cubicBezTo>
                    <a:pt x="21600" y="14092"/>
                    <a:pt x="21819" y="13167"/>
                    <a:pt x="22086" y="12289"/>
                  </a:cubicBezTo>
                  <a:cubicBezTo>
                    <a:pt x="22180" y="12023"/>
                    <a:pt x="22211" y="11741"/>
                    <a:pt x="22274" y="11458"/>
                  </a:cubicBezTo>
                  <a:cubicBezTo>
                    <a:pt x="22634" y="9703"/>
                    <a:pt x="22180" y="8151"/>
                    <a:pt x="20832" y="6960"/>
                  </a:cubicBezTo>
                  <a:cubicBezTo>
                    <a:pt x="20032" y="6270"/>
                    <a:pt x="19092" y="5737"/>
                    <a:pt x="17995" y="5581"/>
                  </a:cubicBezTo>
                  <a:cubicBezTo>
                    <a:pt x="17616" y="5524"/>
                    <a:pt x="17242" y="5486"/>
                    <a:pt x="16873" y="5486"/>
                  </a:cubicBezTo>
                  <a:cubicBezTo>
                    <a:pt x="16110" y="5486"/>
                    <a:pt x="15374" y="5648"/>
                    <a:pt x="14687" y="6145"/>
                  </a:cubicBezTo>
                  <a:cubicBezTo>
                    <a:pt x="14484" y="6286"/>
                    <a:pt x="14248" y="6364"/>
                    <a:pt x="13951" y="6505"/>
                  </a:cubicBezTo>
                  <a:cubicBezTo>
                    <a:pt x="13935" y="6239"/>
                    <a:pt x="13904" y="6066"/>
                    <a:pt x="13919" y="5894"/>
                  </a:cubicBezTo>
                  <a:cubicBezTo>
                    <a:pt x="14013" y="4859"/>
                    <a:pt x="13716" y="3903"/>
                    <a:pt x="13339" y="2979"/>
                  </a:cubicBezTo>
                  <a:cubicBezTo>
                    <a:pt x="13057" y="2289"/>
                    <a:pt x="12634" y="1740"/>
                    <a:pt x="11960" y="1380"/>
                  </a:cubicBezTo>
                  <a:cubicBezTo>
                    <a:pt x="11647" y="1223"/>
                    <a:pt x="11380" y="1004"/>
                    <a:pt x="11082" y="847"/>
                  </a:cubicBezTo>
                  <a:cubicBezTo>
                    <a:pt x="10048" y="251"/>
                    <a:pt x="8904" y="0"/>
                    <a:pt x="7759" y="0"/>
                  </a:cubicBezTo>
                  <a:close/>
                </a:path>
              </a:pathLst>
            </a:cu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5185;p55"/>
            <p:cNvSpPr/>
            <p:nvPr/>
          </p:nvSpPr>
          <p:spPr>
            <a:xfrm>
              <a:off x="4889646" y="3017340"/>
              <a:ext cx="48265" cy="37500"/>
            </a:xfrm>
            <a:custGeom>
              <a:avLst/>
              <a:gdLst/>
              <a:ahLst/>
              <a:cxnLst/>
              <a:rect l="l" t="t" r="r" b="b"/>
              <a:pathLst>
                <a:path w="2179" h="1693" extrusionOk="0">
                  <a:moveTo>
                    <a:pt x="1097" y="0"/>
                  </a:moveTo>
                  <a:cubicBezTo>
                    <a:pt x="0" y="0"/>
                    <a:pt x="0" y="1693"/>
                    <a:pt x="1097" y="1693"/>
                  </a:cubicBezTo>
                  <a:cubicBezTo>
                    <a:pt x="2179" y="1693"/>
                    <a:pt x="2179" y="0"/>
                    <a:pt x="1097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5186;p55"/>
            <p:cNvSpPr/>
            <p:nvPr/>
          </p:nvSpPr>
          <p:spPr>
            <a:xfrm>
              <a:off x="4989987" y="3013508"/>
              <a:ext cx="48265" cy="37522"/>
            </a:xfrm>
            <a:custGeom>
              <a:avLst/>
              <a:gdLst/>
              <a:ahLst/>
              <a:cxnLst/>
              <a:rect l="l" t="t" r="r" b="b"/>
              <a:pathLst>
                <a:path w="2179" h="1694" extrusionOk="0">
                  <a:moveTo>
                    <a:pt x="1097" y="1"/>
                  </a:moveTo>
                  <a:cubicBezTo>
                    <a:pt x="0" y="1"/>
                    <a:pt x="0" y="1694"/>
                    <a:pt x="1097" y="1694"/>
                  </a:cubicBezTo>
                  <a:cubicBezTo>
                    <a:pt x="2179" y="1694"/>
                    <a:pt x="2179" y="1"/>
                    <a:pt x="1097" y="1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5187;p55"/>
            <p:cNvSpPr/>
            <p:nvPr/>
          </p:nvSpPr>
          <p:spPr>
            <a:xfrm>
              <a:off x="4934080" y="3061817"/>
              <a:ext cx="69462" cy="46515"/>
            </a:xfrm>
            <a:custGeom>
              <a:avLst/>
              <a:gdLst/>
              <a:ahLst/>
              <a:cxnLst/>
              <a:rect l="l" t="t" r="r" b="b"/>
              <a:pathLst>
                <a:path w="3136" h="2100" extrusionOk="0">
                  <a:moveTo>
                    <a:pt x="2774" y="0"/>
                  </a:moveTo>
                  <a:cubicBezTo>
                    <a:pt x="2611" y="0"/>
                    <a:pt x="2454" y="102"/>
                    <a:pt x="2461" y="312"/>
                  </a:cubicBezTo>
                  <a:cubicBezTo>
                    <a:pt x="2477" y="861"/>
                    <a:pt x="2226" y="1393"/>
                    <a:pt x="1631" y="1441"/>
                  </a:cubicBezTo>
                  <a:cubicBezTo>
                    <a:pt x="1606" y="1443"/>
                    <a:pt x="1582" y="1443"/>
                    <a:pt x="1558" y="1443"/>
                  </a:cubicBezTo>
                  <a:cubicBezTo>
                    <a:pt x="1023" y="1443"/>
                    <a:pt x="719" y="948"/>
                    <a:pt x="674" y="453"/>
                  </a:cubicBezTo>
                  <a:cubicBezTo>
                    <a:pt x="659" y="241"/>
                    <a:pt x="486" y="136"/>
                    <a:pt x="322" y="136"/>
                  </a:cubicBezTo>
                  <a:cubicBezTo>
                    <a:pt x="157" y="136"/>
                    <a:pt x="0" y="241"/>
                    <a:pt x="16" y="453"/>
                  </a:cubicBezTo>
                  <a:cubicBezTo>
                    <a:pt x="94" y="1337"/>
                    <a:pt x="663" y="2099"/>
                    <a:pt x="1602" y="2099"/>
                  </a:cubicBezTo>
                  <a:cubicBezTo>
                    <a:pt x="1611" y="2099"/>
                    <a:pt x="1621" y="2099"/>
                    <a:pt x="1631" y="2099"/>
                  </a:cubicBezTo>
                  <a:cubicBezTo>
                    <a:pt x="2587" y="2083"/>
                    <a:pt x="3135" y="1190"/>
                    <a:pt x="3120" y="312"/>
                  </a:cubicBezTo>
                  <a:cubicBezTo>
                    <a:pt x="3112" y="106"/>
                    <a:pt x="2940" y="0"/>
                    <a:pt x="2774" y="0"/>
                  </a:cubicBezTo>
                  <a:close/>
                </a:path>
              </a:pathLst>
            </a:custGeom>
            <a:solidFill>
              <a:srgbClr val="634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5188;p55"/>
            <p:cNvSpPr/>
            <p:nvPr/>
          </p:nvSpPr>
          <p:spPr>
            <a:xfrm>
              <a:off x="48569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55" y="1615"/>
                  </a:cubicBezTo>
                  <a:cubicBezTo>
                    <a:pt x="565" y="1615"/>
                    <a:pt x="1" y="1254"/>
                    <a:pt x="1" y="815"/>
                  </a:cubicBezTo>
                  <a:cubicBezTo>
                    <a:pt x="1" y="361"/>
                    <a:pt x="565" y="0"/>
                    <a:pt x="1255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5189;p55"/>
            <p:cNvSpPr/>
            <p:nvPr/>
          </p:nvSpPr>
          <p:spPr>
            <a:xfrm>
              <a:off x="5024697" y="3059004"/>
              <a:ext cx="55929" cy="35772"/>
            </a:xfrm>
            <a:custGeom>
              <a:avLst/>
              <a:gdLst/>
              <a:ahLst/>
              <a:cxnLst/>
              <a:rect l="l" t="t" r="r" b="b"/>
              <a:pathLst>
                <a:path w="2525" h="1615" extrusionOk="0">
                  <a:moveTo>
                    <a:pt x="2524" y="815"/>
                  </a:moveTo>
                  <a:cubicBezTo>
                    <a:pt x="2524" y="1254"/>
                    <a:pt x="1960" y="1615"/>
                    <a:pt x="1270" y="1615"/>
                  </a:cubicBezTo>
                  <a:cubicBezTo>
                    <a:pt x="565" y="1615"/>
                    <a:pt x="0" y="1254"/>
                    <a:pt x="0" y="815"/>
                  </a:cubicBezTo>
                  <a:cubicBezTo>
                    <a:pt x="0" y="361"/>
                    <a:pt x="565" y="0"/>
                    <a:pt x="1270" y="0"/>
                  </a:cubicBezTo>
                  <a:cubicBezTo>
                    <a:pt x="1960" y="0"/>
                    <a:pt x="2524" y="361"/>
                    <a:pt x="2524" y="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5190;p55"/>
            <p:cNvSpPr/>
            <p:nvPr/>
          </p:nvSpPr>
          <p:spPr>
            <a:xfrm>
              <a:off x="4710140" y="3069747"/>
              <a:ext cx="77791" cy="77459"/>
            </a:xfrm>
            <a:custGeom>
              <a:avLst/>
              <a:gdLst/>
              <a:ahLst/>
              <a:cxnLst/>
              <a:rect l="l" t="t" r="r" b="b"/>
              <a:pathLst>
                <a:path w="3512" h="3497" extrusionOk="0">
                  <a:moveTo>
                    <a:pt x="1411" y="2744"/>
                  </a:moveTo>
                  <a:cubicBezTo>
                    <a:pt x="1223" y="2791"/>
                    <a:pt x="1019" y="2885"/>
                    <a:pt x="816" y="2901"/>
                  </a:cubicBezTo>
                  <a:cubicBezTo>
                    <a:pt x="643" y="2916"/>
                    <a:pt x="408" y="2916"/>
                    <a:pt x="298" y="2822"/>
                  </a:cubicBezTo>
                  <a:cubicBezTo>
                    <a:pt x="110" y="2650"/>
                    <a:pt x="1" y="2383"/>
                    <a:pt x="173" y="2133"/>
                  </a:cubicBezTo>
                  <a:cubicBezTo>
                    <a:pt x="298" y="1929"/>
                    <a:pt x="439" y="1757"/>
                    <a:pt x="612" y="1537"/>
                  </a:cubicBezTo>
                  <a:cubicBezTo>
                    <a:pt x="392" y="1098"/>
                    <a:pt x="189" y="597"/>
                    <a:pt x="769" y="189"/>
                  </a:cubicBezTo>
                  <a:cubicBezTo>
                    <a:pt x="1051" y="1"/>
                    <a:pt x="1380" y="158"/>
                    <a:pt x="1803" y="675"/>
                  </a:cubicBezTo>
                  <a:cubicBezTo>
                    <a:pt x="2399" y="236"/>
                    <a:pt x="2791" y="220"/>
                    <a:pt x="3135" y="612"/>
                  </a:cubicBezTo>
                  <a:cubicBezTo>
                    <a:pt x="3512" y="1035"/>
                    <a:pt x="3465" y="1380"/>
                    <a:pt x="2947" y="1929"/>
                  </a:cubicBezTo>
                  <a:cubicBezTo>
                    <a:pt x="3229" y="2525"/>
                    <a:pt x="3167" y="3026"/>
                    <a:pt x="2806" y="3230"/>
                  </a:cubicBezTo>
                  <a:cubicBezTo>
                    <a:pt x="2305" y="3496"/>
                    <a:pt x="1866" y="3355"/>
                    <a:pt x="1411" y="27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5191;p55"/>
            <p:cNvSpPr/>
            <p:nvPr/>
          </p:nvSpPr>
          <p:spPr>
            <a:xfrm>
              <a:off x="4729234" y="309371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3" y="1"/>
                  </a:moveTo>
                  <a:cubicBezTo>
                    <a:pt x="1" y="1"/>
                    <a:pt x="1" y="1333"/>
                    <a:pt x="863" y="1333"/>
                  </a:cubicBezTo>
                  <a:cubicBezTo>
                    <a:pt x="1725" y="1333"/>
                    <a:pt x="1725" y="1"/>
                    <a:pt x="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5192;p55"/>
            <p:cNvSpPr/>
            <p:nvPr/>
          </p:nvSpPr>
          <p:spPr>
            <a:xfrm>
              <a:off x="5034066" y="2851035"/>
              <a:ext cx="93761" cy="87515"/>
            </a:xfrm>
            <a:custGeom>
              <a:avLst/>
              <a:gdLst/>
              <a:ahLst/>
              <a:cxnLst/>
              <a:rect l="l" t="t" r="r" b="b"/>
              <a:pathLst>
                <a:path w="4233" h="3951" extrusionOk="0">
                  <a:moveTo>
                    <a:pt x="2681" y="1050"/>
                  </a:moveTo>
                  <a:cubicBezTo>
                    <a:pt x="2916" y="1035"/>
                    <a:pt x="3151" y="1003"/>
                    <a:pt x="3386" y="1003"/>
                  </a:cubicBezTo>
                  <a:cubicBezTo>
                    <a:pt x="3794" y="1019"/>
                    <a:pt x="4107" y="1254"/>
                    <a:pt x="4154" y="1536"/>
                  </a:cubicBezTo>
                  <a:cubicBezTo>
                    <a:pt x="4233" y="1897"/>
                    <a:pt x="4013" y="2320"/>
                    <a:pt x="3653" y="2492"/>
                  </a:cubicBezTo>
                  <a:cubicBezTo>
                    <a:pt x="3465" y="2571"/>
                    <a:pt x="3261" y="2618"/>
                    <a:pt x="3073" y="2696"/>
                  </a:cubicBezTo>
                  <a:cubicBezTo>
                    <a:pt x="2932" y="3511"/>
                    <a:pt x="2681" y="3856"/>
                    <a:pt x="2164" y="3903"/>
                  </a:cubicBezTo>
                  <a:cubicBezTo>
                    <a:pt x="1709" y="3950"/>
                    <a:pt x="1474" y="3731"/>
                    <a:pt x="1223" y="3010"/>
                  </a:cubicBezTo>
                  <a:cubicBezTo>
                    <a:pt x="1051" y="2994"/>
                    <a:pt x="878" y="2978"/>
                    <a:pt x="690" y="2963"/>
                  </a:cubicBezTo>
                  <a:cubicBezTo>
                    <a:pt x="267" y="2931"/>
                    <a:pt x="79" y="2790"/>
                    <a:pt x="48" y="2492"/>
                  </a:cubicBezTo>
                  <a:cubicBezTo>
                    <a:pt x="1" y="2179"/>
                    <a:pt x="189" y="1865"/>
                    <a:pt x="502" y="1724"/>
                  </a:cubicBezTo>
                  <a:cubicBezTo>
                    <a:pt x="659" y="1662"/>
                    <a:pt x="816" y="1630"/>
                    <a:pt x="972" y="1583"/>
                  </a:cubicBezTo>
                  <a:cubicBezTo>
                    <a:pt x="988" y="1301"/>
                    <a:pt x="972" y="1035"/>
                    <a:pt x="1004" y="768"/>
                  </a:cubicBezTo>
                  <a:cubicBezTo>
                    <a:pt x="1051" y="376"/>
                    <a:pt x="1255" y="126"/>
                    <a:pt x="1552" y="79"/>
                  </a:cubicBezTo>
                  <a:cubicBezTo>
                    <a:pt x="1913" y="0"/>
                    <a:pt x="2195" y="126"/>
                    <a:pt x="2415" y="470"/>
                  </a:cubicBezTo>
                  <a:cubicBezTo>
                    <a:pt x="2524" y="643"/>
                    <a:pt x="2587" y="847"/>
                    <a:pt x="2681" y="10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5193;p55"/>
            <p:cNvSpPr/>
            <p:nvPr/>
          </p:nvSpPr>
          <p:spPr>
            <a:xfrm>
              <a:off x="5060802" y="2879498"/>
              <a:ext cx="37876" cy="29526"/>
            </a:xfrm>
            <a:custGeom>
              <a:avLst/>
              <a:gdLst/>
              <a:ahLst/>
              <a:cxnLst/>
              <a:rect l="l" t="t" r="r" b="b"/>
              <a:pathLst>
                <a:path w="1710" h="1333" extrusionOk="0">
                  <a:moveTo>
                    <a:pt x="863" y="0"/>
                  </a:moveTo>
                  <a:cubicBezTo>
                    <a:pt x="1" y="0"/>
                    <a:pt x="1" y="1333"/>
                    <a:pt x="863" y="1333"/>
                  </a:cubicBezTo>
                  <a:cubicBezTo>
                    <a:pt x="1709" y="1333"/>
                    <a:pt x="1709" y="0"/>
                    <a:pt x="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5194;p55"/>
            <p:cNvSpPr/>
            <p:nvPr/>
          </p:nvSpPr>
          <p:spPr>
            <a:xfrm>
              <a:off x="4724383" y="2689581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6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07" y="2979"/>
                    <a:pt x="1003" y="3088"/>
                  </a:cubicBezTo>
                  <a:cubicBezTo>
                    <a:pt x="674" y="3245"/>
                    <a:pt x="455" y="3151"/>
                    <a:pt x="235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3" y="1819"/>
                    <a:pt x="533" y="1693"/>
                  </a:cubicBezTo>
                  <a:cubicBezTo>
                    <a:pt x="173" y="988"/>
                    <a:pt x="188" y="581"/>
                    <a:pt x="596" y="267"/>
                  </a:cubicBezTo>
                  <a:cubicBezTo>
                    <a:pt x="941" y="1"/>
                    <a:pt x="1411" y="110"/>
                    <a:pt x="1912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2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5195;p55"/>
            <p:cNvSpPr/>
            <p:nvPr/>
          </p:nvSpPr>
          <p:spPr>
            <a:xfrm>
              <a:off x="4744517" y="2712506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2"/>
                    <a:pt x="862" y="1332"/>
                  </a:cubicBezTo>
                  <a:cubicBezTo>
                    <a:pt x="1724" y="1332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5196;p55"/>
            <p:cNvSpPr/>
            <p:nvPr/>
          </p:nvSpPr>
          <p:spPr>
            <a:xfrm>
              <a:off x="4552873" y="2860404"/>
              <a:ext cx="80914" cy="73959"/>
            </a:xfrm>
            <a:custGeom>
              <a:avLst/>
              <a:gdLst/>
              <a:ahLst/>
              <a:cxnLst/>
              <a:rect l="l" t="t" r="r" b="b"/>
              <a:pathLst>
                <a:path w="3653" h="3339" extrusionOk="0">
                  <a:moveTo>
                    <a:pt x="3166" y="1615"/>
                  </a:moveTo>
                  <a:cubicBezTo>
                    <a:pt x="3511" y="2242"/>
                    <a:pt x="3511" y="2775"/>
                    <a:pt x="3166" y="3041"/>
                  </a:cubicBezTo>
                  <a:cubicBezTo>
                    <a:pt x="2790" y="3339"/>
                    <a:pt x="2163" y="3261"/>
                    <a:pt x="1630" y="2837"/>
                  </a:cubicBezTo>
                  <a:cubicBezTo>
                    <a:pt x="1442" y="2916"/>
                    <a:pt x="1223" y="2978"/>
                    <a:pt x="1019" y="3088"/>
                  </a:cubicBezTo>
                  <a:cubicBezTo>
                    <a:pt x="690" y="3245"/>
                    <a:pt x="455" y="3151"/>
                    <a:pt x="251" y="2884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2" y="988"/>
                    <a:pt x="188" y="580"/>
                    <a:pt x="596" y="267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39" y="94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5197;p55"/>
            <p:cNvSpPr/>
            <p:nvPr/>
          </p:nvSpPr>
          <p:spPr>
            <a:xfrm>
              <a:off x="4573007" y="2883308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5198;p55"/>
            <p:cNvSpPr/>
            <p:nvPr/>
          </p:nvSpPr>
          <p:spPr>
            <a:xfrm>
              <a:off x="4812918" y="2834710"/>
              <a:ext cx="80914" cy="73981"/>
            </a:xfrm>
            <a:custGeom>
              <a:avLst/>
              <a:gdLst/>
              <a:ahLst/>
              <a:cxnLst/>
              <a:rect l="l" t="t" r="r" b="b"/>
              <a:pathLst>
                <a:path w="3653" h="3340" extrusionOk="0">
                  <a:moveTo>
                    <a:pt x="3166" y="1615"/>
                  </a:moveTo>
                  <a:cubicBezTo>
                    <a:pt x="3511" y="2242"/>
                    <a:pt x="3495" y="2775"/>
                    <a:pt x="3166" y="3041"/>
                  </a:cubicBezTo>
                  <a:cubicBezTo>
                    <a:pt x="2790" y="3339"/>
                    <a:pt x="2163" y="3261"/>
                    <a:pt x="1630" y="2838"/>
                  </a:cubicBezTo>
                  <a:cubicBezTo>
                    <a:pt x="1442" y="2916"/>
                    <a:pt x="1223" y="2994"/>
                    <a:pt x="1019" y="3088"/>
                  </a:cubicBezTo>
                  <a:cubicBezTo>
                    <a:pt x="690" y="3261"/>
                    <a:pt x="455" y="3167"/>
                    <a:pt x="251" y="2885"/>
                  </a:cubicBezTo>
                  <a:cubicBezTo>
                    <a:pt x="31" y="2587"/>
                    <a:pt x="0" y="2352"/>
                    <a:pt x="204" y="2069"/>
                  </a:cubicBezTo>
                  <a:cubicBezTo>
                    <a:pt x="298" y="1928"/>
                    <a:pt x="423" y="1819"/>
                    <a:pt x="533" y="1709"/>
                  </a:cubicBezTo>
                  <a:cubicBezTo>
                    <a:pt x="173" y="1004"/>
                    <a:pt x="188" y="596"/>
                    <a:pt x="596" y="283"/>
                  </a:cubicBezTo>
                  <a:cubicBezTo>
                    <a:pt x="956" y="0"/>
                    <a:pt x="1426" y="110"/>
                    <a:pt x="1928" y="596"/>
                  </a:cubicBezTo>
                  <a:cubicBezTo>
                    <a:pt x="2524" y="95"/>
                    <a:pt x="2978" y="16"/>
                    <a:pt x="3307" y="361"/>
                  </a:cubicBezTo>
                  <a:cubicBezTo>
                    <a:pt x="3652" y="721"/>
                    <a:pt x="3621" y="1035"/>
                    <a:pt x="3166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5199;p55"/>
            <p:cNvSpPr/>
            <p:nvPr/>
          </p:nvSpPr>
          <p:spPr>
            <a:xfrm>
              <a:off x="4833052" y="2857613"/>
              <a:ext cx="38209" cy="29548"/>
            </a:xfrm>
            <a:custGeom>
              <a:avLst/>
              <a:gdLst/>
              <a:ahLst/>
              <a:cxnLst/>
              <a:rect l="l" t="t" r="r" b="b"/>
              <a:pathLst>
                <a:path w="1725" h="1334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5200;p55"/>
            <p:cNvSpPr/>
            <p:nvPr/>
          </p:nvSpPr>
          <p:spPr>
            <a:xfrm>
              <a:off x="5144131" y="2999619"/>
              <a:ext cx="81268" cy="73627"/>
            </a:xfrm>
            <a:custGeom>
              <a:avLst/>
              <a:gdLst/>
              <a:ahLst/>
              <a:cxnLst/>
              <a:rect l="l" t="t" r="r" b="b"/>
              <a:pathLst>
                <a:path w="3669" h="3324" extrusionOk="0">
                  <a:moveTo>
                    <a:pt x="3167" y="1615"/>
                  </a:moveTo>
                  <a:cubicBezTo>
                    <a:pt x="3511" y="2242"/>
                    <a:pt x="3511" y="2775"/>
                    <a:pt x="3182" y="3026"/>
                  </a:cubicBezTo>
                  <a:cubicBezTo>
                    <a:pt x="2790" y="3324"/>
                    <a:pt x="2179" y="3261"/>
                    <a:pt x="1646" y="2838"/>
                  </a:cubicBezTo>
                  <a:cubicBezTo>
                    <a:pt x="1442" y="2916"/>
                    <a:pt x="1223" y="2979"/>
                    <a:pt x="1019" y="3089"/>
                  </a:cubicBezTo>
                  <a:cubicBezTo>
                    <a:pt x="690" y="3245"/>
                    <a:pt x="455" y="3151"/>
                    <a:pt x="251" y="2869"/>
                  </a:cubicBezTo>
                  <a:cubicBezTo>
                    <a:pt x="32" y="2587"/>
                    <a:pt x="0" y="2352"/>
                    <a:pt x="204" y="2070"/>
                  </a:cubicBezTo>
                  <a:cubicBezTo>
                    <a:pt x="298" y="1929"/>
                    <a:pt x="424" y="1819"/>
                    <a:pt x="533" y="1694"/>
                  </a:cubicBezTo>
                  <a:cubicBezTo>
                    <a:pt x="173" y="988"/>
                    <a:pt x="204" y="581"/>
                    <a:pt x="596" y="267"/>
                  </a:cubicBezTo>
                  <a:cubicBezTo>
                    <a:pt x="957" y="1"/>
                    <a:pt x="1427" y="110"/>
                    <a:pt x="1928" y="596"/>
                  </a:cubicBezTo>
                  <a:cubicBezTo>
                    <a:pt x="2540" y="95"/>
                    <a:pt x="2979" y="16"/>
                    <a:pt x="3308" y="361"/>
                  </a:cubicBezTo>
                  <a:cubicBezTo>
                    <a:pt x="3668" y="706"/>
                    <a:pt x="3637" y="1035"/>
                    <a:pt x="3167" y="16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5201;p55"/>
            <p:cNvSpPr/>
            <p:nvPr/>
          </p:nvSpPr>
          <p:spPr>
            <a:xfrm>
              <a:off x="5164620" y="3022190"/>
              <a:ext cx="37854" cy="29526"/>
            </a:xfrm>
            <a:custGeom>
              <a:avLst/>
              <a:gdLst/>
              <a:ahLst/>
              <a:cxnLst/>
              <a:rect l="l" t="t" r="r" b="b"/>
              <a:pathLst>
                <a:path w="1709" h="1333" extrusionOk="0">
                  <a:moveTo>
                    <a:pt x="847" y="1"/>
                  </a:moveTo>
                  <a:cubicBezTo>
                    <a:pt x="0" y="1"/>
                    <a:pt x="0" y="1333"/>
                    <a:pt x="847" y="1333"/>
                  </a:cubicBezTo>
                  <a:cubicBezTo>
                    <a:pt x="1709" y="1333"/>
                    <a:pt x="1709" y="1"/>
                    <a:pt x="8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5202;p55"/>
            <p:cNvSpPr/>
            <p:nvPr/>
          </p:nvSpPr>
          <p:spPr>
            <a:xfrm>
              <a:off x="4992402" y="2571187"/>
              <a:ext cx="77459" cy="77459"/>
            </a:xfrm>
            <a:custGeom>
              <a:avLst/>
              <a:gdLst/>
              <a:ahLst/>
              <a:cxnLst/>
              <a:rect l="l" t="t" r="r" b="b"/>
              <a:pathLst>
                <a:path w="3497" h="3497" extrusionOk="0">
                  <a:moveTo>
                    <a:pt x="1411" y="2728"/>
                  </a:moveTo>
                  <a:cubicBezTo>
                    <a:pt x="1208" y="2791"/>
                    <a:pt x="1020" y="2869"/>
                    <a:pt x="816" y="2885"/>
                  </a:cubicBezTo>
                  <a:cubicBezTo>
                    <a:pt x="643" y="2916"/>
                    <a:pt x="408" y="2916"/>
                    <a:pt x="299" y="2806"/>
                  </a:cubicBezTo>
                  <a:cubicBezTo>
                    <a:pt x="110" y="2650"/>
                    <a:pt x="1" y="2383"/>
                    <a:pt x="157" y="2117"/>
                  </a:cubicBezTo>
                  <a:cubicBezTo>
                    <a:pt x="283" y="1929"/>
                    <a:pt x="440" y="1756"/>
                    <a:pt x="612" y="1521"/>
                  </a:cubicBezTo>
                  <a:cubicBezTo>
                    <a:pt x="393" y="1082"/>
                    <a:pt x="173" y="581"/>
                    <a:pt x="769" y="189"/>
                  </a:cubicBezTo>
                  <a:cubicBezTo>
                    <a:pt x="1035" y="1"/>
                    <a:pt x="1380" y="157"/>
                    <a:pt x="1803" y="659"/>
                  </a:cubicBezTo>
                  <a:cubicBezTo>
                    <a:pt x="2383" y="236"/>
                    <a:pt x="2791" y="204"/>
                    <a:pt x="3136" y="612"/>
                  </a:cubicBezTo>
                  <a:cubicBezTo>
                    <a:pt x="3496" y="1019"/>
                    <a:pt x="3449" y="1364"/>
                    <a:pt x="2948" y="1929"/>
                  </a:cubicBezTo>
                  <a:cubicBezTo>
                    <a:pt x="3214" y="2509"/>
                    <a:pt x="3167" y="3026"/>
                    <a:pt x="2791" y="3214"/>
                  </a:cubicBezTo>
                  <a:cubicBezTo>
                    <a:pt x="2305" y="3496"/>
                    <a:pt x="1866" y="3339"/>
                    <a:pt x="1411" y="27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5203;p55"/>
            <p:cNvSpPr/>
            <p:nvPr/>
          </p:nvSpPr>
          <p:spPr>
            <a:xfrm>
              <a:off x="5011163" y="2595154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0"/>
                  </a:moveTo>
                  <a:cubicBezTo>
                    <a:pt x="0" y="0"/>
                    <a:pt x="0" y="1333"/>
                    <a:pt x="862" y="1333"/>
                  </a:cubicBezTo>
                  <a:cubicBezTo>
                    <a:pt x="1724" y="1333"/>
                    <a:pt x="1724" y="0"/>
                    <a:pt x="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5204;p55"/>
            <p:cNvSpPr/>
            <p:nvPr/>
          </p:nvSpPr>
          <p:spPr>
            <a:xfrm>
              <a:off x="5167035" y="2698618"/>
              <a:ext cx="80936" cy="73959"/>
            </a:xfrm>
            <a:custGeom>
              <a:avLst/>
              <a:gdLst/>
              <a:ahLst/>
              <a:cxnLst/>
              <a:rect l="l" t="t" r="r" b="b"/>
              <a:pathLst>
                <a:path w="3654" h="3339" extrusionOk="0">
                  <a:moveTo>
                    <a:pt x="3167" y="1630"/>
                  </a:moveTo>
                  <a:cubicBezTo>
                    <a:pt x="3512" y="2257"/>
                    <a:pt x="3512" y="2790"/>
                    <a:pt x="3167" y="3041"/>
                  </a:cubicBezTo>
                  <a:cubicBezTo>
                    <a:pt x="2791" y="3339"/>
                    <a:pt x="2164" y="3276"/>
                    <a:pt x="1631" y="2853"/>
                  </a:cubicBezTo>
                  <a:cubicBezTo>
                    <a:pt x="1443" y="2931"/>
                    <a:pt x="1224" y="2994"/>
                    <a:pt x="1020" y="3104"/>
                  </a:cubicBezTo>
                  <a:cubicBezTo>
                    <a:pt x="691" y="3260"/>
                    <a:pt x="455" y="3166"/>
                    <a:pt x="252" y="2884"/>
                  </a:cubicBezTo>
                  <a:cubicBezTo>
                    <a:pt x="32" y="2586"/>
                    <a:pt x="1" y="2367"/>
                    <a:pt x="205" y="2069"/>
                  </a:cubicBezTo>
                  <a:cubicBezTo>
                    <a:pt x="299" y="1944"/>
                    <a:pt x="424" y="1834"/>
                    <a:pt x="534" y="1709"/>
                  </a:cubicBezTo>
                  <a:cubicBezTo>
                    <a:pt x="173" y="1003"/>
                    <a:pt x="189" y="596"/>
                    <a:pt x="597" y="282"/>
                  </a:cubicBezTo>
                  <a:cubicBezTo>
                    <a:pt x="957" y="0"/>
                    <a:pt x="1427" y="126"/>
                    <a:pt x="1929" y="611"/>
                  </a:cubicBezTo>
                  <a:cubicBezTo>
                    <a:pt x="2540" y="110"/>
                    <a:pt x="2979" y="31"/>
                    <a:pt x="3308" y="361"/>
                  </a:cubicBezTo>
                  <a:cubicBezTo>
                    <a:pt x="3653" y="721"/>
                    <a:pt x="3622" y="1050"/>
                    <a:pt x="3167" y="16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5205;p55"/>
            <p:cNvSpPr/>
            <p:nvPr/>
          </p:nvSpPr>
          <p:spPr>
            <a:xfrm>
              <a:off x="5187192" y="2721522"/>
              <a:ext cx="38209" cy="29526"/>
            </a:xfrm>
            <a:custGeom>
              <a:avLst/>
              <a:gdLst/>
              <a:ahLst/>
              <a:cxnLst/>
              <a:rect l="l" t="t" r="r" b="b"/>
              <a:pathLst>
                <a:path w="1725" h="1333" extrusionOk="0">
                  <a:moveTo>
                    <a:pt x="862" y="1"/>
                  </a:moveTo>
                  <a:cubicBezTo>
                    <a:pt x="0" y="1"/>
                    <a:pt x="0" y="1333"/>
                    <a:pt x="862" y="1333"/>
                  </a:cubicBezTo>
                  <a:cubicBezTo>
                    <a:pt x="1724" y="1333"/>
                    <a:pt x="1724" y="1"/>
                    <a:pt x="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7595;p55"/>
          <p:cNvSpPr txBox="1">
            <a:spLocks/>
          </p:cNvSpPr>
          <p:nvPr/>
        </p:nvSpPr>
        <p:spPr>
          <a:xfrm>
            <a:off x="690623" y="8418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2800"/>
              <a:buFont typeface="Ranchers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2CAD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HƯỚNG DẪN VỀ NHÀ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92CAD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Ranchers"/>
              <a:sym typeface="Ranchers"/>
            </a:endParaRPr>
          </a:p>
        </p:txBody>
      </p:sp>
      <p:pic>
        <p:nvPicPr>
          <p:cNvPr id="120" name="Google Shape;71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210215">
            <a:off x="1441052" y="1657311"/>
            <a:ext cx="799311" cy="77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71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748440">
            <a:off x="1363478" y="2551159"/>
            <a:ext cx="895507" cy="6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Rectangle 121"/>
          <p:cNvSpPr/>
          <p:nvPr/>
        </p:nvSpPr>
        <p:spPr>
          <a:xfrm>
            <a:off x="2137174" y="1740888"/>
            <a:ext cx="383871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Ôn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tập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kiến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thức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đã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học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2137174" y="2694851"/>
            <a:ext cx="41385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 thành bài tập trong SBT.</a:t>
            </a:r>
            <a:endParaRPr kumimoji="0" lang="en-US" sz="2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ngXian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137173" y="3676998"/>
            <a:ext cx="631328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Đọc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chuẩn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bị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trước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 12 – Các số trong phạm vi lớp triệu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5" name="Google Shape;710;p51"/>
          <p:cNvPicPr preferRelativeResize="0"/>
          <p:nvPr/>
        </p:nvPicPr>
        <p:blipFill>
          <a:blip r:embed="rId5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rot="11192685">
            <a:off x="1430689" y="3409558"/>
            <a:ext cx="799311" cy="770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82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/>
      <p:bldP spid="122" grpId="0"/>
      <p:bldP spid="123" grpId="0"/>
      <p:bldP spid="1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2" name="Google Shape;4622;p49"/>
          <p:cNvSpPr/>
          <p:nvPr/>
        </p:nvSpPr>
        <p:spPr>
          <a:xfrm rot="-148040">
            <a:off x="2139161" y="1013562"/>
            <a:ext cx="4703861" cy="33279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23" name="Google Shape;4623;p49"/>
          <p:cNvSpPr/>
          <p:nvPr/>
        </p:nvSpPr>
        <p:spPr>
          <a:xfrm rot="-410702">
            <a:off x="1806862" y="889784"/>
            <a:ext cx="1088265" cy="9404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24" name="Google Shape;4624;p49"/>
          <p:cNvSpPr/>
          <p:nvPr/>
        </p:nvSpPr>
        <p:spPr>
          <a:xfrm rot="4554861">
            <a:off x="5911484" y="714957"/>
            <a:ext cx="1088304" cy="94037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29" name="Google Shape;4629;p4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630" name="Google Shape;4630;p4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1" name="Google Shape;4631;p4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2" name="Google Shape;4632;p4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3" name="Google Shape;4633;p4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4" name="Google Shape;4634;p4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35" name="Google Shape;4635;p4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01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636" name="Google Shape;4636;p4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02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637" name="Google Shape;4637;p49">
            <a:hlinkClick r:id="rId4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03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638" name="Google Shape;4638;p49">
            <a:hlinkClick r:id="" action="ppaction://noaction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04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639" name="Google Shape;4639;p49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05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640" name="Google Shape;4640;p49">
            <a:hlinkClick r:id="rId3" action="ppaction://hlinksldjump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06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641" name="Google Shape;4641;p49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42" name="Google Shape;4642;p49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43" name="Google Shape;4643;p4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8596;p62"/>
          <p:cNvSpPr txBox="1">
            <a:spLocks/>
          </p:cNvSpPr>
          <p:nvPr/>
        </p:nvSpPr>
        <p:spPr>
          <a:xfrm>
            <a:off x="1891989" y="1763635"/>
            <a:ext cx="5188131" cy="19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6000"/>
              <a:buFont typeface="Ranchers"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CẢM ƠN CÁC EM </a:t>
            </a:r>
            <a:br>
              <a:rPr kumimoji="0" lang="vi-V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</a:br>
            <a:r>
              <a:rPr kumimoji="0" lang="vi-V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ĐÃ </a:t>
            </a:r>
            <a:r>
              <a:rPr kumimoji="0" lang="en-US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THEO DÕI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6000"/>
              <a:buFont typeface="Ranchers"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 BÀI </a:t>
            </a:r>
            <a:r>
              <a:rPr kumimoji="0" lang="en-US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HỌC</a:t>
            </a:r>
            <a:r>
              <a:rPr kumimoji="0" lang="vi-V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!</a:t>
            </a:r>
            <a:endParaRPr kumimoji="0" lang="vi-VN" sz="3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Ranchers"/>
              <a:sym typeface="Ranchers"/>
            </a:endParaRPr>
          </a:p>
        </p:txBody>
      </p:sp>
    </p:spTree>
    <p:extLst>
      <p:ext uri="{BB962C8B-B14F-4D97-AF65-F5344CB8AC3E}">
        <p14:creationId xmlns:p14="http://schemas.microsoft.com/office/powerpoint/2010/main" val="3966988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9485" y="1739514"/>
            <a:ext cx="1562185" cy="3265892"/>
          </a:xfrm>
          <a:prstGeom prst="rect">
            <a:avLst/>
          </a:prstGeom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868063" y="4232081"/>
            <a:ext cx="2430498" cy="7733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54234" y="556589"/>
            <a:ext cx="3666990" cy="3395275"/>
            <a:chOff x="2782957" y="588395"/>
            <a:chExt cx="3666990" cy="3395275"/>
          </a:xfrm>
        </p:grpSpPr>
        <p:sp>
          <p:nvSpPr>
            <p:cNvPr id="3" name="Oval Callout 2"/>
            <p:cNvSpPr/>
            <p:nvPr/>
          </p:nvSpPr>
          <p:spPr>
            <a:xfrm>
              <a:off x="2782957" y="588395"/>
              <a:ext cx="3666990" cy="3395275"/>
            </a:xfrm>
            <a:prstGeom prst="wedgeEllipseCallout">
              <a:avLst>
                <a:gd name="adj1" fmla="val -56569"/>
                <a:gd name="adj2" fmla="val 19531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35521" y="1932089"/>
              <a:ext cx="29618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000" b="1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KHÁM PHÁ</a:t>
              </a:r>
              <a:endPara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8754" y="470923"/>
            <a:ext cx="4939126" cy="31243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7134" y="175877"/>
            <a:ext cx="623526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nl-NL" sz="2000" smtClean="0">
                <a:latin typeface="+mj-lt"/>
                <a:ea typeface="Calibri" panose="020F0502020204030204" pitchFamily="34" charset="0"/>
              </a:rPr>
              <a:t>Quan sát hình minh hoạ</a:t>
            </a:r>
            <a:endParaRPr lang="nl-NL" sz="20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7134" y="3578711"/>
            <a:ext cx="72502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đơn vị, hàng chục, hàng trăm hợp thành </a:t>
            </a:r>
            <a:r>
              <a:rPr lang="en-US" sz="2000" b="1" i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lớp đơn </a:t>
            </a:r>
            <a:r>
              <a:rPr lang="en-US" sz="2000" b="1" i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nghìn, hàng chục nghìn, hàng trăm nghìn hợp thành </a:t>
            </a:r>
            <a:r>
              <a:rPr lang="en-US" sz="2000" b="1" i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000" b="1" i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8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9485" y="1739514"/>
            <a:ext cx="1562185" cy="3265892"/>
          </a:xfrm>
          <a:prstGeom prst="rect">
            <a:avLst/>
          </a:prstGeom>
        </p:spPr>
      </p:pic>
      <p:pic>
        <p:nvPicPr>
          <p:cNvPr id="2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868063" y="4232081"/>
            <a:ext cx="2430498" cy="7733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54234" y="556589"/>
            <a:ext cx="3666990" cy="3395275"/>
            <a:chOff x="2782957" y="588395"/>
            <a:chExt cx="3666990" cy="3395275"/>
          </a:xfrm>
        </p:grpSpPr>
        <p:sp>
          <p:nvSpPr>
            <p:cNvPr id="3" name="Oval Callout 2"/>
            <p:cNvSpPr/>
            <p:nvPr/>
          </p:nvSpPr>
          <p:spPr>
            <a:xfrm>
              <a:off x="2782957" y="588395"/>
              <a:ext cx="3666990" cy="3395275"/>
            </a:xfrm>
            <a:prstGeom prst="wedgeEllipseCallout">
              <a:avLst>
                <a:gd name="adj1" fmla="val -56569"/>
                <a:gd name="adj2" fmla="val 19531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11668" y="1932089"/>
              <a:ext cx="331442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000" b="1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 TẬP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20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0139" y="608584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2100" b="1" kern="12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1 (SGK – </a:t>
            </a:r>
            <a:r>
              <a:rPr lang="en-US" sz="2100" b="1" kern="120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tr37)</a:t>
            </a:r>
            <a:endParaRPr lang="en-US" sz="2100" b="1" kern="12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757426"/>
              </p:ext>
            </p:extLst>
          </p:nvPr>
        </p:nvGraphicFramePr>
        <p:xfrm>
          <a:off x="867188" y="1288109"/>
          <a:ext cx="7262523" cy="3275940"/>
        </p:xfrm>
        <a:graphic>
          <a:graphicData uri="http://schemas.openxmlformats.org/drawingml/2006/table">
            <a:tbl>
              <a:tblPr firstRow="1" bandRow="1">
                <a:tableStyleId>{B5A7225C-2627-48FB-BA43-1B17078B9E3B}</a:tableStyleId>
              </a:tblPr>
              <a:tblGrid>
                <a:gridCol w="1200644">
                  <a:extLst>
                    <a:ext uri="{9D8B030D-6E8A-4147-A177-3AD203B41FA5}">
                      <a16:colId xmlns:a16="http://schemas.microsoft.com/office/drawing/2014/main" xmlns="" val="2392065894"/>
                    </a:ext>
                  </a:extLst>
                </a:gridCol>
                <a:gridCol w="1369615">
                  <a:extLst>
                    <a:ext uri="{9D8B030D-6E8A-4147-A177-3AD203B41FA5}">
                      <a16:colId xmlns:a16="http://schemas.microsoft.com/office/drawing/2014/main" xmlns="" val="2520674455"/>
                    </a:ext>
                  </a:extLst>
                </a:gridCol>
                <a:gridCol w="1399429">
                  <a:extLst>
                    <a:ext uri="{9D8B030D-6E8A-4147-A177-3AD203B41FA5}">
                      <a16:colId xmlns:a16="http://schemas.microsoft.com/office/drawing/2014/main" xmlns="" val="4127420049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xmlns="" val="388762674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753845338"/>
                    </a:ext>
                  </a:extLst>
                </a:gridCol>
                <a:gridCol w="866693">
                  <a:extLst>
                    <a:ext uri="{9D8B030D-6E8A-4147-A177-3AD203B41FA5}">
                      <a16:colId xmlns:a16="http://schemas.microsoft.com/office/drawing/2014/main" xmlns="" val="3592579317"/>
                    </a:ext>
                  </a:extLst>
                </a:gridCol>
                <a:gridCol w="859735">
                  <a:extLst>
                    <a:ext uri="{9D8B030D-6E8A-4147-A177-3AD203B41FA5}">
                      <a16:colId xmlns:a16="http://schemas.microsoft.com/office/drawing/2014/main" xmlns="" val="2127833767"/>
                    </a:ext>
                  </a:extLst>
                </a:gridCol>
              </a:tblGrid>
              <a:tr h="4827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0" smtClean="0"/>
                        <a:t>Viết</a:t>
                      </a:r>
                      <a:r>
                        <a:rPr lang="en-US" sz="1800" b="0" baseline="0" smtClean="0"/>
                        <a:t> số</a:t>
                      </a:r>
                      <a:endParaRPr lang="en-US" sz="1800" b="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0" smtClean="0"/>
                        <a:t>Lớp</a:t>
                      </a:r>
                      <a:r>
                        <a:rPr lang="en-US" sz="1800" b="0" baseline="0" smtClean="0"/>
                        <a:t> nghìn</a:t>
                      </a:r>
                      <a:endParaRPr lang="en-US" sz="1800" b="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0" smtClean="0"/>
                        <a:t>Lớp</a:t>
                      </a:r>
                      <a:r>
                        <a:rPr lang="en-US" sz="1800" b="0" baseline="0" smtClean="0"/>
                        <a:t> đơn vị</a:t>
                      </a:r>
                      <a:endParaRPr lang="en-US" sz="1800" b="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2751394"/>
                  </a:ext>
                </a:extLst>
              </a:tr>
              <a:tr h="86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/>
                        <a:t>Hàng</a:t>
                      </a:r>
                      <a:r>
                        <a:rPr lang="en-US" sz="1800" b="0" baseline="0" smtClean="0"/>
                        <a:t> trăm nghìn</a:t>
                      </a:r>
                      <a:endParaRPr lang="en-US" sz="1800" b="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smtClean="0"/>
                        <a:t>Hàng</a:t>
                      </a:r>
                      <a:r>
                        <a:rPr lang="en-US" sz="1800" b="0" baseline="0" smtClean="0"/>
                        <a:t> chục nghìn</a:t>
                      </a:r>
                      <a:endParaRPr lang="en-US" sz="1800" b="0" smtClean="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Hàng nghìn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Hàng trăm</a:t>
                      </a:r>
                      <a:endParaRPr lang="en-US" sz="1800" b="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Hàng chục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Hàng đơn vị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1604678"/>
                  </a:ext>
                </a:extLst>
              </a:tr>
              <a:tr h="482768"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377</a:t>
                      </a:r>
                      <a:r>
                        <a:rPr lang="en-US" sz="1900" baseline="0" smtClean="0"/>
                        <a:t> 931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?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?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?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?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?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?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6897568"/>
                  </a:ext>
                </a:extLst>
              </a:tr>
              <a:tr h="482768"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?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9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2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3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4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0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4584791"/>
                  </a:ext>
                </a:extLst>
              </a:tr>
              <a:tr h="482768"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6 030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?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?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?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?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1894656"/>
                  </a:ext>
                </a:extLst>
              </a:tr>
              <a:tr h="482768"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?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4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6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4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0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0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/>
                        <a:t>4</a:t>
                      </a:r>
                      <a:endParaRPr lang="en-US" sz="1900"/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913984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02527" y="527086"/>
            <a:ext cx="2635658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Hoàn thành bảng sau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310" y="427961"/>
            <a:ext cx="936454" cy="6952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8271" y="2663686"/>
            <a:ext cx="40551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 smtClean="0">
                <a:solidFill>
                  <a:srgbClr val="FF0000"/>
                </a:solidFill>
              </a:rPr>
              <a:t>3</a:t>
            </a:r>
            <a:endParaRPr lang="en-US" sz="19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9025" y="2655734"/>
            <a:ext cx="40551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 smtClean="0">
                <a:solidFill>
                  <a:srgbClr val="FF0000"/>
                </a:solidFill>
              </a:rPr>
              <a:t>7</a:t>
            </a:r>
            <a:endParaRPr lang="en-US" sz="19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5337" y="2663686"/>
            <a:ext cx="40551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 smtClean="0">
                <a:solidFill>
                  <a:srgbClr val="FF0000"/>
                </a:solidFill>
              </a:rPr>
              <a:t>7</a:t>
            </a:r>
            <a:endParaRPr lang="en-US" sz="19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2866" y="2663686"/>
            <a:ext cx="40551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 smtClean="0">
                <a:solidFill>
                  <a:srgbClr val="FF0000"/>
                </a:solidFill>
              </a:rPr>
              <a:t>9</a:t>
            </a:r>
            <a:endParaRPr lang="en-US" sz="19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7715" y="2663686"/>
            <a:ext cx="40551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 smtClean="0">
                <a:solidFill>
                  <a:srgbClr val="FF0000"/>
                </a:solidFill>
              </a:rPr>
              <a:t>3</a:t>
            </a:r>
            <a:endParaRPr lang="en-US" sz="19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2564" y="2663686"/>
            <a:ext cx="40551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 smtClean="0">
                <a:solidFill>
                  <a:srgbClr val="FF0000"/>
                </a:solidFill>
              </a:rPr>
              <a:t>1</a:t>
            </a:r>
            <a:endParaRPr lang="en-US" sz="19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6458" y="3157992"/>
            <a:ext cx="937758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 smtClean="0">
                <a:solidFill>
                  <a:srgbClr val="FF0000"/>
                </a:solidFill>
              </a:rPr>
              <a:t>92 340</a:t>
            </a:r>
            <a:endParaRPr lang="en-US" sz="1900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1043" y="4137327"/>
            <a:ext cx="1128588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 smtClean="0">
                <a:solidFill>
                  <a:srgbClr val="FF0000"/>
                </a:solidFill>
              </a:rPr>
              <a:t>464 004</a:t>
            </a:r>
            <a:endParaRPr lang="en-US" sz="1900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1239" y="3630752"/>
            <a:ext cx="40551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 smtClean="0">
                <a:solidFill>
                  <a:srgbClr val="FF0000"/>
                </a:solidFill>
              </a:rPr>
              <a:t>6</a:t>
            </a:r>
            <a:endParaRPr lang="en-US" sz="1900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88768" y="3630752"/>
            <a:ext cx="40551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 smtClean="0">
                <a:solidFill>
                  <a:srgbClr val="FF0000"/>
                </a:solidFill>
              </a:rPr>
              <a:t>0</a:t>
            </a:r>
            <a:endParaRPr lang="en-US" sz="1900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3617" y="3630752"/>
            <a:ext cx="40551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 smtClean="0">
                <a:solidFill>
                  <a:srgbClr val="FF0000"/>
                </a:solidFill>
              </a:rPr>
              <a:t>3</a:t>
            </a:r>
            <a:endParaRPr lang="en-US" sz="19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38466" y="3630752"/>
            <a:ext cx="40551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 smtClean="0">
                <a:solidFill>
                  <a:srgbClr val="FF0000"/>
                </a:solidFill>
              </a:rPr>
              <a:t>0</a:t>
            </a:r>
            <a:endParaRPr lang="en-US" sz="19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3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945;p27"/>
          <p:cNvGrpSpPr/>
          <p:nvPr/>
        </p:nvGrpSpPr>
        <p:grpSpPr>
          <a:xfrm>
            <a:off x="8053030" y="4484536"/>
            <a:ext cx="423061" cy="575667"/>
            <a:chOff x="7647925" y="2785025"/>
            <a:chExt cx="447450" cy="627525"/>
          </a:xfrm>
        </p:grpSpPr>
        <p:sp>
          <p:nvSpPr>
            <p:cNvPr id="21" name="Google Shape;1946;p27"/>
            <p:cNvSpPr/>
            <p:nvPr/>
          </p:nvSpPr>
          <p:spPr>
            <a:xfrm>
              <a:off x="7680750" y="3136175"/>
              <a:ext cx="113100" cy="101175"/>
            </a:xfrm>
            <a:custGeom>
              <a:avLst/>
              <a:gdLst/>
              <a:ahLst/>
              <a:cxnLst/>
              <a:rect l="l" t="t" r="r" b="b"/>
              <a:pathLst>
                <a:path w="4524" h="4047" extrusionOk="0">
                  <a:moveTo>
                    <a:pt x="469" y="1"/>
                  </a:moveTo>
                  <a:cubicBezTo>
                    <a:pt x="425" y="1"/>
                    <a:pt x="381" y="2"/>
                    <a:pt x="337" y="4"/>
                  </a:cubicBezTo>
                  <a:cubicBezTo>
                    <a:pt x="284" y="4"/>
                    <a:pt x="249" y="4"/>
                    <a:pt x="196" y="22"/>
                  </a:cubicBezTo>
                  <a:cubicBezTo>
                    <a:pt x="125" y="57"/>
                    <a:pt x="89" y="146"/>
                    <a:pt x="71" y="234"/>
                  </a:cubicBezTo>
                  <a:cubicBezTo>
                    <a:pt x="18" y="483"/>
                    <a:pt x="160" y="731"/>
                    <a:pt x="337" y="926"/>
                  </a:cubicBezTo>
                  <a:cubicBezTo>
                    <a:pt x="515" y="1121"/>
                    <a:pt x="745" y="1263"/>
                    <a:pt x="887" y="1476"/>
                  </a:cubicBezTo>
                  <a:cubicBezTo>
                    <a:pt x="834" y="1494"/>
                    <a:pt x="779" y="1500"/>
                    <a:pt x="722" y="1500"/>
                  </a:cubicBezTo>
                  <a:cubicBezTo>
                    <a:pt x="609" y="1500"/>
                    <a:pt x="491" y="1476"/>
                    <a:pt x="373" y="1476"/>
                  </a:cubicBezTo>
                  <a:cubicBezTo>
                    <a:pt x="213" y="1476"/>
                    <a:pt x="0" y="1600"/>
                    <a:pt x="36" y="1760"/>
                  </a:cubicBezTo>
                  <a:cubicBezTo>
                    <a:pt x="54" y="1831"/>
                    <a:pt x="107" y="1884"/>
                    <a:pt x="178" y="1937"/>
                  </a:cubicBezTo>
                  <a:cubicBezTo>
                    <a:pt x="444" y="2150"/>
                    <a:pt x="799" y="2256"/>
                    <a:pt x="1153" y="2256"/>
                  </a:cubicBezTo>
                  <a:cubicBezTo>
                    <a:pt x="994" y="2274"/>
                    <a:pt x="834" y="2292"/>
                    <a:pt x="710" y="2398"/>
                  </a:cubicBezTo>
                  <a:cubicBezTo>
                    <a:pt x="586" y="2505"/>
                    <a:pt x="550" y="2700"/>
                    <a:pt x="657" y="2806"/>
                  </a:cubicBezTo>
                  <a:cubicBezTo>
                    <a:pt x="728" y="2877"/>
                    <a:pt x="834" y="2877"/>
                    <a:pt x="923" y="2895"/>
                  </a:cubicBezTo>
                  <a:cubicBezTo>
                    <a:pt x="1207" y="2895"/>
                    <a:pt x="1490" y="2860"/>
                    <a:pt x="1756" y="2806"/>
                  </a:cubicBezTo>
                  <a:lnTo>
                    <a:pt x="1756" y="2806"/>
                  </a:lnTo>
                  <a:cubicBezTo>
                    <a:pt x="1703" y="2984"/>
                    <a:pt x="1473" y="3108"/>
                    <a:pt x="1490" y="3303"/>
                  </a:cubicBezTo>
                  <a:cubicBezTo>
                    <a:pt x="1505" y="3470"/>
                    <a:pt x="1715" y="3520"/>
                    <a:pt x="1908" y="3520"/>
                  </a:cubicBezTo>
                  <a:cubicBezTo>
                    <a:pt x="1941" y="3520"/>
                    <a:pt x="1974" y="3518"/>
                    <a:pt x="2005" y="3516"/>
                  </a:cubicBezTo>
                  <a:cubicBezTo>
                    <a:pt x="2182" y="3498"/>
                    <a:pt x="2359" y="3463"/>
                    <a:pt x="2537" y="3445"/>
                  </a:cubicBezTo>
                  <a:lnTo>
                    <a:pt x="2537" y="3445"/>
                  </a:lnTo>
                  <a:cubicBezTo>
                    <a:pt x="2466" y="3622"/>
                    <a:pt x="2572" y="3835"/>
                    <a:pt x="2714" y="3942"/>
                  </a:cubicBezTo>
                  <a:cubicBezTo>
                    <a:pt x="2826" y="4016"/>
                    <a:pt x="2963" y="4047"/>
                    <a:pt x="3102" y="4047"/>
                  </a:cubicBezTo>
                  <a:cubicBezTo>
                    <a:pt x="3162" y="4047"/>
                    <a:pt x="3223" y="4041"/>
                    <a:pt x="3282" y="4030"/>
                  </a:cubicBezTo>
                  <a:cubicBezTo>
                    <a:pt x="3885" y="3906"/>
                    <a:pt x="4523" y="3108"/>
                    <a:pt x="4204" y="2487"/>
                  </a:cubicBezTo>
                  <a:cubicBezTo>
                    <a:pt x="3867" y="1831"/>
                    <a:pt x="3140" y="1121"/>
                    <a:pt x="2537" y="696"/>
                  </a:cubicBezTo>
                  <a:cubicBezTo>
                    <a:pt x="1934" y="277"/>
                    <a:pt x="1205" y="1"/>
                    <a:pt x="469" y="1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47;p27"/>
            <p:cNvSpPr/>
            <p:nvPr/>
          </p:nvSpPr>
          <p:spPr>
            <a:xfrm>
              <a:off x="7941925" y="3145375"/>
              <a:ext cx="127300" cy="82775"/>
            </a:xfrm>
            <a:custGeom>
              <a:avLst/>
              <a:gdLst/>
              <a:ahLst/>
              <a:cxnLst/>
              <a:rect l="l" t="t" r="r" b="b"/>
              <a:pathLst>
                <a:path w="5092" h="3311" extrusionOk="0">
                  <a:moveTo>
                    <a:pt x="3836" y="0"/>
                  </a:moveTo>
                  <a:cubicBezTo>
                    <a:pt x="3408" y="0"/>
                    <a:pt x="2977" y="77"/>
                    <a:pt x="2573" y="221"/>
                  </a:cubicBezTo>
                  <a:cubicBezTo>
                    <a:pt x="1881" y="452"/>
                    <a:pt x="994" y="931"/>
                    <a:pt x="480" y="1463"/>
                  </a:cubicBezTo>
                  <a:cubicBezTo>
                    <a:pt x="1" y="1977"/>
                    <a:pt x="391" y="2917"/>
                    <a:pt x="941" y="3201"/>
                  </a:cubicBezTo>
                  <a:cubicBezTo>
                    <a:pt x="1069" y="3265"/>
                    <a:pt x="1207" y="3311"/>
                    <a:pt x="1341" y="3311"/>
                  </a:cubicBezTo>
                  <a:cubicBezTo>
                    <a:pt x="1392" y="3311"/>
                    <a:pt x="1442" y="3304"/>
                    <a:pt x="1491" y="3290"/>
                  </a:cubicBezTo>
                  <a:cubicBezTo>
                    <a:pt x="1686" y="3219"/>
                    <a:pt x="1828" y="3041"/>
                    <a:pt x="1810" y="2864"/>
                  </a:cubicBezTo>
                  <a:lnTo>
                    <a:pt x="1810" y="2864"/>
                  </a:lnTo>
                  <a:cubicBezTo>
                    <a:pt x="1970" y="2935"/>
                    <a:pt x="2147" y="3006"/>
                    <a:pt x="2307" y="3077"/>
                  </a:cubicBezTo>
                  <a:cubicBezTo>
                    <a:pt x="2401" y="3111"/>
                    <a:pt x="2516" y="3141"/>
                    <a:pt x="2617" y="3141"/>
                  </a:cubicBezTo>
                  <a:cubicBezTo>
                    <a:pt x="2726" y="3141"/>
                    <a:pt x="2820" y="3107"/>
                    <a:pt x="2856" y="3006"/>
                  </a:cubicBezTo>
                  <a:cubicBezTo>
                    <a:pt x="2927" y="2829"/>
                    <a:pt x="2732" y="2651"/>
                    <a:pt x="2732" y="2456"/>
                  </a:cubicBezTo>
                  <a:lnTo>
                    <a:pt x="2732" y="2456"/>
                  </a:lnTo>
                  <a:cubicBezTo>
                    <a:pt x="2981" y="2598"/>
                    <a:pt x="3247" y="2704"/>
                    <a:pt x="3513" y="2775"/>
                  </a:cubicBezTo>
                  <a:cubicBezTo>
                    <a:pt x="3564" y="2786"/>
                    <a:pt x="3621" y="2796"/>
                    <a:pt x="3677" y="2796"/>
                  </a:cubicBezTo>
                  <a:cubicBezTo>
                    <a:pt x="3718" y="2796"/>
                    <a:pt x="3759" y="2790"/>
                    <a:pt x="3797" y="2775"/>
                  </a:cubicBezTo>
                  <a:cubicBezTo>
                    <a:pt x="3938" y="2704"/>
                    <a:pt x="3956" y="2492"/>
                    <a:pt x="3868" y="2367"/>
                  </a:cubicBezTo>
                  <a:cubicBezTo>
                    <a:pt x="3779" y="2225"/>
                    <a:pt x="3619" y="2155"/>
                    <a:pt x="3477" y="2101"/>
                  </a:cubicBezTo>
                  <a:lnTo>
                    <a:pt x="3477" y="2101"/>
                  </a:lnTo>
                  <a:cubicBezTo>
                    <a:pt x="3626" y="2148"/>
                    <a:pt x="3783" y="2171"/>
                    <a:pt x="3938" y="2171"/>
                  </a:cubicBezTo>
                  <a:cubicBezTo>
                    <a:pt x="4134" y="2171"/>
                    <a:pt x="4328" y="2135"/>
                    <a:pt x="4506" y="2066"/>
                  </a:cubicBezTo>
                  <a:cubicBezTo>
                    <a:pt x="4577" y="2030"/>
                    <a:pt x="4648" y="1995"/>
                    <a:pt x="4683" y="1942"/>
                  </a:cubicBezTo>
                  <a:cubicBezTo>
                    <a:pt x="4772" y="1800"/>
                    <a:pt x="4612" y="1622"/>
                    <a:pt x="4435" y="1569"/>
                  </a:cubicBezTo>
                  <a:cubicBezTo>
                    <a:pt x="4275" y="1516"/>
                    <a:pt x="4098" y="1534"/>
                    <a:pt x="3956" y="1427"/>
                  </a:cubicBezTo>
                  <a:cubicBezTo>
                    <a:pt x="4151" y="1268"/>
                    <a:pt x="4400" y="1179"/>
                    <a:pt x="4630" y="1055"/>
                  </a:cubicBezTo>
                  <a:cubicBezTo>
                    <a:pt x="4843" y="913"/>
                    <a:pt x="5056" y="718"/>
                    <a:pt x="5091" y="452"/>
                  </a:cubicBezTo>
                  <a:cubicBezTo>
                    <a:pt x="5091" y="381"/>
                    <a:pt x="5074" y="292"/>
                    <a:pt x="5020" y="239"/>
                  </a:cubicBezTo>
                  <a:cubicBezTo>
                    <a:pt x="4985" y="203"/>
                    <a:pt x="4932" y="186"/>
                    <a:pt x="4896" y="168"/>
                  </a:cubicBezTo>
                  <a:cubicBezTo>
                    <a:pt x="4556" y="54"/>
                    <a:pt x="4197" y="0"/>
                    <a:pt x="3836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48;p27"/>
            <p:cNvSpPr/>
            <p:nvPr/>
          </p:nvSpPr>
          <p:spPr>
            <a:xfrm>
              <a:off x="7776975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2005" y="0"/>
                  </a:moveTo>
                  <a:cubicBezTo>
                    <a:pt x="1969" y="657"/>
                    <a:pt x="1952" y="1295"/>
                    <a:pt x="1934" y="1934"/>
                  </a:cubicBezTo>
                  <a:cubicBezTo>
                    <a:pt x="1278" y="1934"/>
                    <a:pt x="639" y="1934"/>
                    <a:pt x="0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49;p27"/>
            <p:cNvSpPr/>
            <p:nvPr/>
          </p:nvSpPr>
          <p:spPr>
            <a:xfrm>
              <a:off x="7772100" y="3386800"/>
              <a:ext cx="55000" cy="25750"/>
            </a:xfrm>
            <a:custGeom>
              <a:avLst/>
              <a:gdLst/>
              <a:ahLst/>
              <a:cxnLst/>
              <a:rect l="l" t="t" r="r" b="b"/>
              <a:pathLst>
                <a:path w="2200" h="1030" fill="none" extrusionOk="0">
                  <a:moveTo>
                    <a:pt x="0" y="479"/>
                  </a:moveTo>
                  <a:cubicBezTo>
                    <a:pt x="586" y="355"/>
                    <a:pt x="1153" y="213"/>
                    <a:pt x="1721" y="89"/>
                  </a:cubicBezTo>
                  <a:cubicBezTo>
                    <a:pt x="1880" y="54"/>
                    <a:pt x="2040" y="0"/>
                    <a:pt x="2200" y="18"/>
                  </a:cubicBezTo>
                  <a:cubicBezTo>
                    <a:pt x="1880" y="408"/>
                    <a:pt x="1490" y="745"/>
                    <a:pt x="1047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50;p27"/>
            <p:cNvSpPr/>
            <p:nvPr/>
          </p:nvSpPr>
          <p:spPr>
            <a:xfrm>
              <a:off x="7886500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1" y="0"/>
                  </a:moveTo>
                  <a:cubicBezTo>
                    <a:pt x="18" y="657"/>
                    <a:pt x="54" y="1295"/>
                    <a:pt x="72" y="1934"/>
                  </a:cubicBezTo>
                  <a:cubicBezTo>
                    <a:pt x="710" y="1934"/>
                    <a:pt x="1366" y="1934"/>
                    <a:pt x="2005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51;p27"/>
            <p:cNvSpPr/>
            <p:nvPr/>
          </p:nvSpPr>
          <p:spPr>
            <a:xfrm>
              <a:off x="7886500" y="3386800"/>
              <a:ext cx="54575" cy="25750"/>
            </a:xfrm>
            <a:custGeom>
              <a:avLst/>
              <a:gdLst/>
              <a:ahLst/>
              <a:cxnLst/>
              <a:rect l="l" t="t" r="r" b="b"/>
              <a:pathLst>
                <a:path w="2183" h="1030" fill="none" extrusionOk="0">
                  <a:moveTo>
                    <a:pt x="2182" y="479"/>
                  </a:moveTo>
                  <a:cubicBezTo>
                    <a:pt x="1615" y="355"/>
                    <a:pt x="1047" y="213"/>
                    <a:pt x="462" y="89"/>
                  </a:cubicBezTo>
                  <a:cubicBezTo>
                    <a:pt x="320" y="54"/>
                    <a:pt x="160" y="0"/>
                    <a:pt x="1" y="18"/>
                  </a:cubicBezTo>
                  <a:cubicBezTo>
                    <a:pt x="302" y="408"/>
                    <a:pt x="692" y="745"/>
                    <a:pt x="1136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52;p27"/>
            <p:cNvSpPr/>
            <p:nvPr/>
          </p:nvSpPr>
          <p:spPr>
            <a:xfrm>
              <a:off x="7647925" y="2798700"/>
              <a:ext cx="447450" cy="346500"/>
            </a:xfrm>
            <a:custGeom>
              <a:avLst/>
              <a:gdLst/>
              <a:ahLst/>
              <a:cxnLst/>
              <a:rect l="l" t="t" r="r" b="b"/>
              <a:pathLst>
                <a:path w="17898" h="13860" extrusionOk="0">
                  <a:moveTo>
                    <a:pt x="10655" y="1"/>
                  </a:moveTo>
                  <a:cubicBezTo>
                    <a:pt x="9304" y="1"/>
                    <a:pt x="7825" y="155"/>
                    <a:pt x="6759" y="430"/>
                  </a:cubicBezTo>
                  <a:cubicBezTo>
                    <a:pt x="5606" y="732"/>
                    <a:pt x="4506" y="1193"/>
                    <a:pt x="3477" y="1778"/>
                  </a:cubicBezTo>
                  <a:cubicBezTo>
                    <a:pt x="1899" y="2683"/>
                    <a:pt x="444" y="4049"/>
                    <a:pt x="107" y="5823"/>
                  </a:cubicBezTo>
                  <a:cubicBezTo>
                    <a:pt x="1" y="6408"/>
                    <a:pt x="36" y="7011"/>
                    <a:pt x="72" y="7596"/>
                  </a:cubicBezTo>
                  <a:cubicBezTo>
                    <a:pt x="306" y="12376"/>
                    <a:pt x="3425" y="13859"/>
                    <a:pt x="8056" y="13859"/>
                  </a:cubicBezTo>
                  <a:cubicBezTo>
                    <a:pt x="9028" y="13859"/>
                    <a:pt x="10066" y="13794"/>
                    <a:pt x="11158" y="13680"/>
                  </a:cubicBezTo>
                  <a:cubicBezTo>
                    <a:pt x="12364" y="13556"/>
                    <a:pt x="13623" y="13521"/>
                    <a:pt x="14723" y="13024"/>
                  </a:cubicBezTo>
                  <a:cubicBezTo>
                    <a:pt x="15787" y="12545"/>
                    <a:pt x="16674" y="11694"/>
                    <a:pt x="17171" y="10665"/>
                  </a:cubicBezTo>
                  <a:cubicBezTo>
                    <a:pt x="17898" y="9157"/>
                    <a:pt x="17827" y="7330"/>
                    <a:pt x="17525" y="5823"/>
                  </a:cubicBezTo>
                  <a:cubicBezTo>
                    <a:pt x="17366" y="5060"/>
                    <a:pt x="16869" y="3925"/>
                    <a:pt x="16443" y="3286"/>
                  </a:cubicBezTo>
                  <a:cubicBezTo>
                    <a:pt x="15450" y="1849"/>
                    <a:pt x="14262" y="395"/>
                    <a:pt x="12453" y="111"/>
                  </a:cubicBezTo>
                  <a:cubicBezTo>
                    <a:pt x="11923" y="36"/>
                    <a:pt x="11304" y="1"/>
                    <a:pt x="10655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53;p27"/>
            <p:cNvSpPr/>
            <p:nvPr/>
          </p:nvSpPr>
          <p:spPr>
            <a:xfrm>
              <a:off x="7797375" y="2961075"/>
              <a:ext cx="25300" cy="24475"/>
            </a:xfrm>
            <a:custGeom>
              <a:avLst/>
              <a:gdLst/>
              <a:ahLst/>
              <a:cxnLst/>
              <a:rect l="l" t="t" r="r" b="b"/>
              <a:pathLst>
                <a:path w="1012" h="979" extrusionOk="0">
                  <a:moveTo>
                    <a:pt x="495" y="0"/>
                  </a:moveTo>
                  <a:cubicBezTo>
                    <a:pt x="484" y="0"/>
                    <a:pt x="473" y="1"/>
                    <a:pt x="462" y="2"/>
                  </a:cubicBezTo>
                  <a:cubicBezTo>
                    <a:pt x="195" y="37"/>
                    <a:pt x="0" y="268"/>
                    <a:pt x="18" y="534"/>
                  </a:cubicBezTo>
                  <a:cubicBezTo>
                    <a:pt x="52" y="789"/>
                    <a:pt x="265" y="978"/>
                    <a:pt x="517" y="978"/>
                  </a:cubicBezTo>
                  <a:cubicBezTo>
                    <a:pt x="528" y="978"/>
                    <a:pt x="539" y="978"/>
                    <a:pt x="550" y="977"/>
                  </a:cubicBezTo>
                  <a:cubicBezTo>
                    <a:pt x="816" y="942"/>
                    <a:pt x="1011" y="711"/>
                    <a:pt x="994" y="445"/>
                  </a:cubicBezTo>
                  <a:cubicBezTo>
                    <a:pt x="960" y="190"/>
                    <a:pt x="747" y="0"/>
                    <a:pt x="49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54;p27"/>
            <p:cNvSpPr/>
            <p:nvPr/>
          </p:nvSpPr>
          <p:spPr>
            <a:xfrm>
              <a:off x="7949475" y="2958325"/>
              <a:ext cx="25750" cy="24200"/>
            </a:xfrm>
            <a:custGeom>
              <a:avLst/>
              <a:gdLst/>
              <a:ahLst/>
              <a:cxnLst/>
              <a:rect l="l" t="t" r="r" b="b"/>
              <a:pathLst>
                <a:path w="1030" h="968" extrusionOk="0">
                  <a:moveTo>
                    <a:pt x="524" y="1"/>
                  </a:moveTo>
                  <a:cubicBezTo>
                    <a:pt x="503" y="1"/>
                    <a:pt x="482" y="2"/>
                    <a:pt x="461" y="5"/>
                  </a:cubicBezTo>
                  <a:cubicBezTo>
                    <a:pt x="195" y="23"/>
                    <a:pt x="0" y="253"/>
                    <a:pt x="36" y="537"/>
                  </a:cubicBezTo>
                  <a:cubicBezTo>
                    <a:pt x="52" y="782"/>
                    <a:pt x="264" y="967"/>
                    <a:pt x="505" y="967"/>
                  </a:cubicBezTo>
                  <a:cubicBezTo>
                    <a:pt x="526" y="967"/>
                    <a:pt x="547" y="966"/>
                    <a:pt x="568" y="963"/>
                  </a:cubicBezTo>
                  <a:cubicBezTo>
                    <a:pt x="834" y="945"/>
                    <a:pt x="1029" y="697"/>
                    <a:pt x="994" y="431"/>
                  </a:cubicBezTo>
                  <a:cubicBezTo>
                    <a:pt x="977" y="186"/>
                    <a:pt x="765" y="1"/>
                    <a:pt x="52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55;p27"/>
            <p:cNvSpPr/>
            <p:nvPr/>
          </p:nvSpPr>
          <p:spPr>
            <a:xfrm>
              <a:off x="7868775" y="2998075"/>
              <a:ext cx="31500" cy="30000"/>
            </a:xfrm>
            <a:custGeom>
              <a:avLst/>
              <a:gdLst/>
              <a:ahLst/>
              <a:cxnLst/>
              <a:rect l="l" t="t" r="r" b="b"/>
              <a:pathLst>
                <a:path w="1260" h="1200" extrusionOk="0">
                  <a:moveTo>
                    <a:pt x="793" y="1"/>
                  </a:moveTo>
                  <a:cubicBezTo>
                    <a:pt x="524" y="1"/>
                    <a:pt x="259" y="13"/>
                    <a:pt x="0" y="47"/>
                  </a:cubicBezTo>
                  <a:lnTo>
                    <a:pt x="71" y="82"/>
                  </a:lnTo>
                  <a:cubicBezTo>
                    <a:pt x="177" y="313"/>
                    <a:pt x="284" y="561"/>
                    <a:pt x="390" y="792"/>
                  </a:cubicBezTo>
                  <a:cubicBezTo>
                    <a:pt x="444" y="934"/>
                    <a:pt x="514" y="1093"/>
                    <a:pt x="639" y="1200"/>
                  </a:cubicBezTo>
                  <a:cubicBezTo>
                    <a:pt x="940" y="863"/>
                    <a:pt x="1153" y="455"/>
                    <a:pt x="1259" y="12"/>
                  </a:cubicBezTo>
                  <a:cubicBezTo>
                    <a:pt x="1104" y="5"/>
                    <a:pt x="948" y="1"/>
                    <a:pt x="793" y="1"/>
                  </a:cubicBezTo>
                  <a:close/>
                </a:path>
              </a:pathLst>
            </a:custGeom>
            <a:solidFill>
              <a:srgbClr val="F27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56;p27"/>
            <p:cNvSpPr/>
            <p:nvPr/>
          </p:nvSpPr>
          <p:spPr>
            <a:xfrm>
              <a:off x="7803575" y="2785025"/>
              <a:ext cx="111775" cy="36875"/>
            </a:xfrm>
            <a:custGeom>
              <a:avLst/>
              <a:gdLst/>
              <a:ahLst/>
              <a:cxnLst/>
              <a:rect l="l" t="t" r="r" b="b"/>
              <a:pathLst>
                <a:path w="4471" h="1475" extrusionOk="0">
                  <a:moveTo>
                    <a:pt x="3230" y="0"/>
                  </a:moveTo>
                  <a:cubicBezTo>
                    <a:pt x="2793" y="0"/>
                    <a:pt x="2361" y="159"/>
                    <a:pt x="2040" y="445"/>
                  </a:cubicBezTo>
                  <a:cubicBezTo>
                    <a:pt x="2023" y="357"/>
                    <a:pt x="2005" y="268"/>
                    <a:pt x="1987" y="197"/>
                  </a:cubicBezTo>
                  <a:cubicBezTo>
                    <a:pt x="1260" y="428"/>
                    <a:pt x="568" y="835"/>
                    <a:pt x="1" y="1350"/>
                  </a:cubicBezTo>
                  <a:lnTo>
                    <a:pt x="958" y="1474"/>
                  </a:lnTo>
                  <a:cubicBezTo>
                    <a:pt x="2076" y="1403"/>
                    <a:pt x="3193" y="1243"/>
                    <a:pt x="4293" y="1013"/>
                  </a:cubicBezTo>
                  <a:cubicBezTo>
                    <a:pt x="4311" y="711"/>
                    <a:pt x="4364" y="392"/>
                    <a:pt x="4470" y="108"/>
                  </a:cubicBezTo>
                  <a:lnTo>
                    <a:pt x="4470" y="108"/>
                  </a:lnTo>
                  <a:cubicBezTo>
                    <a:pt x="4080" y="161"/>
                    <a:pt x="3672" y="250"/>
                    <a:pt x="3282" y="357"/>
                  </a:cubicBezTo>
                  <a:cubicBezTo>
                    <a:pt x="3318" y="250"/>
                    <a:pt x="3335" y="126"/>
                    <a:pt x="3300" y="2"/>
                  </a:cubicBezTo>
                  <a:cubicBezTo>
                    <a:pt x="3277" y="1"/>
                    <a:pt x="3253" y="0"/>
                    <a:pt x="3230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57;p27"/>
            <p:cNvSpPr/>
            <p:nvPr/>
          </p:nvSpPr>
          <p:spPr>
            <a:xfrm>
              <a:off x="7861225" y="2841775"/>
              <a:ext cx="44375" cy="123775"/>
            </a:xfrm>
            <a:custGeom>
              <a:avLst/>
              <a:gdLst/>
              <a:ahLst/>
              <a:cxnLst/>
              <a:rect l="l" t="t" r="r" b="b"/>
              <a:pathLst>
                <a:path w="1775" h="4951" extrusionOk="0">
                  <a:moveTo>
                    <a:pt x="941" y="1"/>
                  </a:moveTo>
                  <a:cubicBezTo>
                    <a:pt x="935" y="1"/>
                    <a:pt x="929" y="1"/>
                    <a:pt x="923" y="2"/>
                  </a:cubicBezTo>
                  <a:cubicBezTo>
                    <a:pt x="675" y="55"/>
                    <a:pt x="568" y="570"/>
                    <a:pt x="497" y="765"/>
                  </a:cubicBezTo>
                  <a:cubicBezTo>
                    <a:pt x="355" y="1102"/>
                    <a:pt x="231" y="1457"/>
                    <a:pt x="89" y="1794"/>
                  </a:cubicBezTo>
                  <a:cubicBezTo>
                    <a:pt x="54" y="1882"/>
                    <a:pt x="18" y="1989"/>
                    <a:pt x="1" y="2077"/>
                  </a:cubicBezTo>
                  <a:cubicBezTo>
                    <a:pt x="1" y="2202"/>
                    <a:pt x="54" y="2308"/>
                    <a:pt x="89" y="2415"/>
                  </a:cubicBezTo>
                  <a:cubicBezTo>
                    <a:pt x="426" y="3230"/>
                    <a:pt x="834" y="4614"/>
                    <a:pt x="1012" y="4951"/>
                  </a:cubicBezTo>
                  <a:cubicBezTo>
                    <a:pt x="1153" y="4330"/>
                    <a:pt x="1561" y="3496"/>
                    <a:pt x="1703" y="2858"/>
                  </a:cubicBezTo>
                  <a:cubicBezTo>
                    <a:pt x="1739" y="2698"/>
                    <a:pt x="1774" y="2539"/>
                    <a:pt x="1774" y="2361"/>
                  </a:cubicBezTo>
                  <a:cubicBezTo>
                    <a:pt x="1774" y="2148"/>
                    <a:pt x="1721" y="1936"/>
                    <a:pt x="1668" y="1740"/>
                  </a:cubicBezTo>
                  <a:cubicBezTo>
                    <a:pt x="1581" y="1444"/>
                    <a:pt x="1288" y="1"/>
                    <a:pt x="94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58;p27"/>
            <p:cNvSpPr/>
            <p:nvPr/>
          </p:nvSpPr>
          <p:spPr>
            <a:xfrm>
              <a:off x="7946375" y="3289750"/>
              <a:ext cx="94475" cy="83250"/>
            </a:xfrm>
            <a:custGeom>
              <a:avLst/>
              <a:gdLst/>
              <a:ahLst/>
              <a:cxnLst/>
              <a:rect l="l" t="t" r="r" b="b"/>
              <a:pathLst>
                <a:path w="3779" h="3330" extrusionOk="0">
                  <a:moveTo>
                    <a:pt x="1437" y="0"/>
                  </a:moveTo>
                  <a:cubicBezTo>
                    <a:pt x="1100" y="0"/>
                    <a:pt x="810" y="32"/>
                    <a:pt x="639" y="104"/>
                  </a:cubicBezTo>
                  <a:cubicBezTo>
                    <a:pt x="444" y="193"/>
                    <a:pt x="0" y="1311"/>
                    <a:pt x="53" y="1452"/>
                  </a:cubicBezTo>
                  <a:cubicBezTo>
                    <a:pt x="195" y="1825"/>
                    <a:pt x="408" y="2180"/>
                    <a:pt x="656" y="2499"/>
                  </a:cubicBezTo>
                  <a:cubicBezTo>
                    <a:pt x="834" y="2747"/>
                    <a:pt x="1047" y="2978"/>
                    <a:pt x="1295" y="3137"/>
                  </a:cubicBezTo>
                  <a:cubicBezTo>
                    <a:pt x="1476" y="3258"/>
                    <a:pt x="1681" y="3329"/>
                    <a:pt x="1883" y="3329"/>
                  </a:cubicBezTo>
                  <a:cubicBezTo>
                    <a:pt x="1978" y="3329"/>
                    <a:pt x="2073" y="3314"/>
                    <a:pt x="2164" y="3279"/>
                  </a:cubicBezTo>
                  <a:cubicBezTo>
                    <a:pt x="2235" y="3244"/>
                    <a:pt x="2306" y="3208"/>
                    <a:pt x="2359" y="3155"/>
                  </a:cubicBezTo>
                  <a:cubicBezTo>
                    <a:pt x="2466" y="3049"/>
                    <a:pt x="2483" y="2871"/>
                    <a:pt x="2430" y="2712"/>
                  </a:cubicBezTo>
                  <a:cubicBezTo>
                    <a:pt x="2377" y="2570"/>
                    <a:pt x="2288" y="2446"/>
                    <a:pt x="2200" y="2322"/>
                  </a:cubicBezTo>
                  <a:cubicBezTo>
                    <a:pt x="2501" y="2268"/>
                    <a:pt x="2803" y="2215"/>
                    <a:pt x="3104" y="2180"/>
                  </a:cubicBezTo>
                  <a:cubicBezTo>
                    <a:pt x="3211" y="2162"/>
                    <a:pt x="3335" y="2126"/>
                    <a:pt x="3388" y="2038"/>
                  </a:cubicBezTo>
                  <a:cubicBezTo>
                    <a:pt x="3423" y="1985"/>
                    <a:pt x="3441" y="1914"/>
                    <a:pt x="3423" y="1843"/>
                  </a:cubicBezTo>
                  <a:cubicBezTo>
                    <a:pt x="3423" y="1470"/>
                    <a:pt x="3122" y="1133"/>
                    <a:pt x="2749" y="1080"/>
                  </a:cubicBezTo>
                  <a:cubicBezTo>
                    <a:pt x="2962" y="1080"/>
                    <a:pt x="3175" y="1062"/>
                    <a:pt x="3406" y="1044"/>
                  </a:cubicBezTo>
                  <a:cubicBezTo>
                    <a:pt x="3477" y="1027"/>
                    <a:pt x="3548" y="1027"/>
                    <a:pt x="3619" y="974"/>
                  </a:cubicBezTo>
                  <a:cubicBezTo>
                    <a:pt x="3778" y="867"/>
                    <a:pt x="3778" y="619"/>
                    <a:pt x="3743" y="424"/>
                  </a:cubicBezTo>
                  <a:cubicBezTo>
                    <a:pt x="3354" y="185"/>
                    <a:pt x="2255" y="0"/>
                    <a:pt x="1437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59;p27"/>
            <p:cNvSpPr/>
            <p:nvPr/>
          </p:nvSpPr>
          <p:spPr>
            <a:xfrm>
              <a:off x="7757900" y="3106700"/>
              <a:ext cx="224850" cy="245600"/>
            </a:xfrm>
            <a:custGeom>
              <a:avLst/>
              <a:gdLst/>
              <a:ahLst/>
              <a:cxnLst/>
              <a:rect l="l" t="t" r="r" b="b"/>
              <a:pathLst>
                <a:path w="8994" h="9824" extrusionOk="0">
                  <a:moveTo>
                    <a:pt x="6846" y="1"/>
                  </a:moveTo>
                  <a:cubicBezTo>
                    <a:pt x="6817" y="1"/>
                    <a:pt x="6788" y="5"/>
                    <a:pt x="6759" y="12"/>
                  </a:cubicBezTo>
                  <a:cubicBezTo>
                    <a:pt x="5748" y="172"/>
                    <a:pt x="4737" y="296"/>
                    <a:pt x="3708" y="385"/>
                  </a:cubicBezTo>
                  <a:cubicBezTo>
                    <a:pt x="3229" y="438"/>
                    <a:pt x="2732" y="473"/>
                    <a:pt x="2218" y="491"/>
                  </a:cubicBezTo>
                  <a:cubicBezTo>
                    <a:pt x="1757" y="509"/>
                    <a:pt x="1668" y="615"/>
                    <a:pt x="1384" y="1183"/>
                  </a:cubicBezTo>
                  <a:cubicBezTo>
                    <a:pt x="1296" y="1360"/>
                    <a:pt x="1207" y="1538"/>
                    <a:pt x="1154" y="1715"/>
                  </a:cubicBezTo>
                  <a:cubicBezTo>
                    <a:pt x="444" y="3666"/>
                    <a:pt x="54" y="5741"/>
                    <a:pt x="1" y="7817"/>
                  </a:cubicBezTo>
                  <a:cubicBezTo>
                    <a:pt x="1" y="8029"/>
                    <a:pt x="1" y="8242"/>
                    <a:pt x="89" y="8420"/>
                  </a:cubicBezTo>
                  <a:cubicBezTo>
                    <a:pt x="178" y="8650"/>
                    <a:pt x="409" y="8810"/>
                    <a:pt x="622" y="8952"/>
                  </a:cubicBezTo>
                  <a:cubicBezTo>
                    <a:pt x="1686" y="9590"/>
                    <a:pt x="2963" y="9785"/>
                    <a:pt x="4204" y="9821"/>
                  </a:cubicBezTo>
                  <a:cubicBezTo>
                    <a:pt x="4288" y="9823"/>
                    <a:pt x="4372" y="9823"/>
                    <a:pt x="4455" y="9823"/>
                  </a:cubicBezTo>
                  <a:cubicBezTo>
                    <a:pt x="5276" y="9823"/>
                    <a:pt x="6092" y="9738"/>
                    <a:pt x="6865" y="9448"/>
                  </a:cubicBezTo>
                  <a:cubicBezTo>
                    <a:pt x="7344" y="9271"/>
                    <a:pt x="7770" y="9023"/>
                    <a:pt x="8213" y="8792"/>
                  </a:cubicBezTo>
                  <a:cubicBezTo>
                    <a:pt x="8408" y="8668"/>
                    <a:pt x="8603" y="8562"/>
                    <a:pt x="8745" y="8384"/>
                  </a:cubicBezTo>
                  <a:cubicBezTo>
                    <a:pt x="8923" y="8118"/>
                    <a:pt x="8958" y="7763"/>
                    <a:pt x="8976" y="7462"/>
                  </a:cubicBezTo>
                  <a:cubicBezTo>
                    <a:pt x="8994" y="7249"/>
                    <a:pt x="8994" y="7036"/>
                    <a:pt x="8976" y="6841"/>
                  </a:cubicBezTo>
                  <a:cubicBezTo>
                    <a:pt x="8834" y="4500"/>
                    <a:pt x="8160" y="2194"/>
                    <a:pt x="7042" y="136"/>
                  </a:cubicBezTo>
                  <a:cubicBezTo>
                    <a:pt x="7025" y="101"/>
                    <a:pt x="6989" y="48"/>
                    <a:pt x="6954" y="30"/>
                  </a:cubicBezTo>
                  <a:cubicBezTo>
                    <a:pt x="6923" y="9"/>
                    <a:pt x="6885" y="1"/>
                    <a:pt x="6846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0;p27"/>
            <p:cNvSpPr/>
            <p:nvPr/>
          </p:nvSpPr>
          <p:spPr>
            <a:xfrm>
              <a:off x="7800475" y="3154175"/>
              <a:ext cx="141700" cy="166325"/>
            </a:xfrm>
            <a:custGeom>
              <a:avLst/>
              <a:gdLst/>
              <a:ahLst/>
              <a:cxnLst/>
              <a:rect l="l" t="t" r="r" b="b"/>
              <a:pathLst>
                <a:path w="5668" h="6653" extrusionOk="0">
                  <a:moveTo>
                    <a:pt x="3391" y="0"/>
                  </a:moveTo>
                  <a:cubicBezTo>
                    <a:pt x="3214" y="0"/>
                    <a:pt x="3024" y="32"/>
                    <a:pt x="2821" y="100"/>
                  </a:cubicBezTo>
                  <a:cubicBezTo>
                    <a:pt x="2218" y="295"/>
                    <a:pt x="1668" y="650"/>
                    <a:pt x="1331" y="1199"/>
                  </a:cubicBezTo>
                  <a:cubicBezTo>
                    <a:pt x="1189" y="1412"/>
                    <a:pt x="1082" y="1661"/>
                    <a:pt x="976" y="1909"/>
                  </a:cubicBezTo>
                  <a:cubicBezTo>
                    <a:pt x="834" y="2246"/>
                    <a:pt x="692" y="2601"/>
                    <a:pt x="568" y="2938"/>
                  </a:cubicBezTo>
                  <a:cubicBezTo>
                    <a:pt x="196" y="3967"/>
                    <a:pt x="1" y="5102"/>
                    <a:pt x="728" y="6148"/>
                  </a:cubicBezTo>
                  <a:cubicBezTo>
                    <a:pt x="923" y="6308"/>
                    <a:pt x="1207" y="6574"/>
                    <a:pt x="1526" y="6645"/>
                  </a:cubicBezTo>
                  <a:cubicBezTo>
                    <a:pt x="1573" y="6651"/>
                    <a:pt x="1621" y="6653"/>
                    <a:pt x="1668" y="6653"/>
                  </a:cubicBezTo>
                  <a:cubicBezTo>
                    <a:pt x="1762" y="6653"/>
                    <a:pt x="1857" y="6645"/>
                    <a:pt x="1952" y="6645"/>
                  </a:cubicBezTo>
                  <a:cubicBezTo>
                    <a:pt x="2679" y="6574"/>
                    <a:pt x="3388" y="6467"/>
                    <a:pt x="4080" y="6326"/>
                  </a:cubicBezTo>
                  <a:cubicBezTo>
                    <a:pt x="4577" y="6219"/>
                    <a:pt x="5127" y="6077"/>
                    <a:pt x="5393" y="5634"/>
                  </a:cubicBezTo>
                  <a:cubicBezTo>
                    <a:pt x="5517" y="5421"/>
                    <a:pt x="5552" y="5155"/>
                    <a:pt x="5570" y="4889"/>
                  </a:cubicBezTo>
                  <a:cubicBezTo>
                    <a:pt x="5667" y="3480"/>
                    <a:pt x="5247" y="0"/>
                    <a:pt x="339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Rectangle 35"/>
          <p:cNvSpPr/>
          <p:nvPr/>
        </p:nvSpPr>
        <p:spPr>
          <a:xfrm>
            <a:off x="2947589" y="320966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2100" b="1" kern="12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100" b="1" kern="120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sz="2100" b="1" kern="12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(SGK – </a:t>
            </a:r>
            <a:r>
              <a:rPr lang="en-US" sz="2100" b="1" kern="120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tr38)</a:t>
            </a:r>
            <a:endParaRPr lang="en-US" sz="2100" b="1" kern="12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28809" y="748172"/>
            <a:ext cx="71584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Đọc các số sau và cho biết chữ số 3 ở mỗi số thuộc hàng nào, lớp </a:t>
            </a:r>
            <a:r>
              <a:rPr lang="en-US" sz="20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  <a:endParaRPr lang="en-US" sz="200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85064" y="1835918"/>
            <a:ext cx="7083868" cy="448375"/>
            <a:chOff x="1012695" y="2110200"/>
            <a:chExt cx="7083868" cy="448375"/>
          </a:xfrm>
        </p:grpSpPr>
        <p:sp>
          <p:nvSpPr>
            <p:cNvPr id="7" name="Rectangle 6"/>
            <p:cNvSpPr/>
            <p:nvPr/>
          </p:nvSpPr>
          <p:spPr>
            <a:xfrm>
              <a:off x="1012695" y="2113121"/>
              <a:ext cx="1289427" cy="4452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/>
                <a:t>172 938</a:t>
              </a:r>
              <a:endParaRPr lang="en-US" sz="19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469110" y="2110200"/>
              <a:ext cx="1289427" cy="4452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/>
                <a:t>827 389</a:t>
              </a:r>
              <a:endParaRPr lang="en-US" sz="19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894306" y="2113303"/>
              <a:ext cx="1289427" cy="4452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/>
                <a:t>163 222</a:t>
              </a:r>
              <a:endParaRPr lang="en-US" sz="19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350721" y="2110200"/>
              <a:ext cx="1289427" cy="4452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/>
                <a:t>390 227</a:t>
              </a:r>
              <a:endParaRPr lang="en-US" sz="19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807136" y="2113121"/>
              <a:ext cx="1289427" cy="4452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smtClean="0"/>
                <a:t>862 003</a:t>
              </a:r>
              <a:endParaRPr lang="en-US" sz="1900"/>
            </a:p>
          </p:txBody>
        </p:sp>
      </p:grpSp>
      <p:sp>
        <p:nvSpPr>
          <p:cNvPr id="9" name="Rectangle 8"/>
          <p:cNvSpPr/>
          <p:nvPr/>
        </p:nvSpPr>
        <p:spPr>
          <a:xfrm>
            <a:off x="985064" y="2995623"/>
            <a:ext cx="735582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827 </a:t>
            </a:r>
            <a:r>
              <a:rPr lang="en-US" sz="19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389: Tám trăm hai mươi bảy nghìn ba trăm tám mươi chín. Chữ số 3 thuộc hàng trăm, lớp đơn vị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163 </a:t>
            </a:r>
            <a:r>
              <a:rPr lang="en-US" sz="19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222: Một trăm sáu mươi ba nghìn hai trăm hai mươi hai. Chữ số 3 thuộc hàng nghìn, lớp </a:t>
            </a:r>
            <a:r>
              <a:rPr lang="en-US" sz="190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190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2667" y="2434495"/>
            <a:ext cx="111947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buClrTx/>
            </a:pPr>
            <a:r>
              <a:rPr lang="en-US" sz="2000" b="1" u="sng" kern="120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lời:</a:t>
            </a:r>
            <a:r>
              <a:rPr lang="en-US" sz="2000" kern="120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kern="1200" dirty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8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945;p27"/>
          <p:cNvGrpSpPr/>
          <p:nvPr/>
        </p:nvGrpSpPr>
        <p:grpSpPr>
          <a:xfrm>
            <a:off x="8053030" y="4484536"/>
            <a:ext cx="423061" cy="575667"/>
            <a:chOff x="7647925" y="2785025"/>
            <a:chExt cx="447450" cy="627525"/>
          </a:xfrm>
        </p:grpSpPr>
        <p:sp>
          <p:nvSpPr>
            <p:cNvPr id="21" name="Google Shape;1946;p27"/>
            <p:cNvSpPr/>
            <p:nvPr/>
          </p:nvSpPr>
          <p:spPr>
            <a:xfrm>
              <a:off x="7680750" y="3136175"/>
              <a:ext cx="113100" cy="101175"/>
            </a:xfrm>
            <a:custGeom>
              <a:avLst/>
              <a:gdLst/>
              <a:ahLst/>
              <a:cxnLst/>
              <a:rect l="l" t="t" r="r" b="b"/>
              <a:pathLst>
                <a:path w="4524" h="4047" extrusionOk="0">
                  <a:moveTo>
                    <a:pt x="469" y="1"/>
                  </a:moveTo>
                  <a:cubicBezTo>
                    <a:pt x="425" y="1"/>
                    <a:pt x="381" y="2"/>
                    <a:pt x="337" y="4"/>
                  </a:cubicBezTo>
                  <a:cubicBezTo>
                    <a:pt x="284" y="4"/>
                    <a:pt x="249" y="4"/>
                    <a:pt x="196" y="22"/>
                  </a:cubicBezTo>
                  <a:cubicBezTo>
                    <a:pt x="125" y="57"/>
                    <a:pt x="89" y="146"/>
                    <a:pt x="71" y="234"/>
                  </a:cubicBezTo>
                  <a:cubicBezTo>
                    <a:pt x="18" y="483"/>
                    <a:pt x="160" y="731"/>
                    <a:pt x="337" y="926"/>
                  </a:cubicBezTo>
                  <a:cubicBezTo>
                    <a:pt x="515" y="1121"/>
                    <a:pt x="745" y="1263"/>
                    <a:pt x="887" y="1476"/>
                  </a:cubicBezTo>
                  <a:cubicBezTo>
                    <a:pt x="834" y="1494"/>
                    <a:pt x="779" y="1500"/>
                    <a:pt x="722" y="1500"/>
                  </a:cubicBezTo>
                  <a:cubicBezTo>
                    <a:pt x="609" y="1500"/>
                    <a:pt x="491" y="1476"/>
                    <a:pt x="373" y="1476"/>
                  </a:cubicBezTo>
                  <a:cubicBezTo>
                    <a:pt x="213" y="1476"/>
                    <a:pt x="0" y="1600"/>
                    <a:pt x="36" y="1760"/>
                  </a:cubicBezTo>
                  <a:cubicBezTo>
                    <a:pt x="54" y="1831"/>
                    <a:pt x="107" y="1884"/>
                    <a:pt x="178" y="1937"/>
                  </a:cubicBezTo>
                  <a:cubicBezTo>
                    <a:pt x="444" y="2150"/>
                    <a:pt x="799" y="2256"/>
                    <a:pt x="1153" y="2256"/>
                  </a:cubicBezTo>
                  <a:cubicBezTo>
                    <a:pt x="994" y="2274"/>
                    <a:pt x="834" y="2292"/>
                    <a:pt x="710" y="2398"/>
                  </a:cubicBezTo>
                  <a:cubicBezTo>
                    <a:pt x="586" y="2505"/>
                    <a:pt x="550" y="2700"/>
                    <a:pt x="657" y="2806"/>
                  </a:cubicBezTo>
                  <a:cubicBezTo>
                    <a:pt x="728" y="2877"/>
                    <a:pt x="834" y="2877"/>
                    <a:pt x="923" y="2895"/>
                  </a:cubicBezTo>
                  <a:cubicBezTo>
                    <a:pt x="1207" y="2895"/>
                    <a:pt x="1490" y="2860"/>
                    <a:pt x="1756" y="2806"/>
                  </a:cubicBezTo>
                  <a:lnTo>
                    <a:pt x="1756" y="2806"/>
                  </a:lnTo>
                  <a:cubicBezTo>
                    <a:pt x="1703" y="2984"/>
                    <a:pt x="1473" y="3108"/>
                    <a:pt x="1490" y="3303"/>
                  </a:cubicBezTo>
                  <a:cubicBezTo>
                    <a:pt x="1505" y="3470"/>
                    <a:pt x="1715" y="3520"/>
                    <a:pt x="1908" y="3520"/>
                  </a:cubicBezTo>
                  <a:cubicBezTo>
                    <a:pt x="1941" y="3520"/>
                    <a:pt x="1974" y="3518"/>
                    <a:pt x="2005" y="3516"/>
                  </a:cubicBezTo>
                  <a:cubicBezTo>
                    <a:pt x="2182" y="3498"/>
                    <a:pt x="2359" y="3463"/>
                    <a:pt x="2537" y="3445"/>
                  </a:cubicBezTo>
                  <a:lnTo>
                    <a:pt x="2537" y="3445"/>
                  </a:lnTo>
                  <a:cubicBezTo>
                    <a:pt x="2466" y="3622"/>
                    <a:pt x="2572" y="3835"/>
                    <a:pt x="2714" y="3942"/>
                  </a:cubicBezTo>
                  <a:cubicBezTo>
                    <a:pt x="2826" y="4016"/>
                    <a:pt x="2963" y="4047"/>
                    <a:pt x="3102" y="4047"/>
                  </a:cubicBezTo>
                  <a:cubicBezTo>
                    <a:pt x="3162" y="4047"/>
                    <a:pt x="3223" y="4041"/>
                    <a:pt x="3282" y="4030"/>
                  </a:cubicBezTo>
                  <a:cubicBezTo>
                    <a:pt x="3885" y="3906"/>
                    <a:pt x="4523" y="3108"/>
                    <a:pt x="4204" y="2487"/>
                  </a:cubicBezTo>
                  <a:cubicBezTo>
                    <a:pt x="3867" y="1831"/>
                    <a:pt x="3140" y="1121"/>
                    <a:pt x="2537" y="696"/>
                  </a:cubicBezTo>
                  <a:cubicBezTo>
                    <a:pt x="1934" y="277"/>
                    <a:pt x="1205" y="1"/>
                    <a:pt x="469" y="1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47;p27"/>
            <p:cNvSpPr/>
            <p:nvPr/>
          </p:nvSpPr>
          <p:spPr>
            <a:xfrm>
              <a:off x="7941925" y="3145375"/>
              <a:ext cx="127300" cy="82775"/>
            </a:xfrm>
            <a:custGeom>
              <a:avLst/>
              <a:gdLst/>
              <a:ahLst/>
              <a:cxnLst/>
              <a:rect l="l" t="t" r="r" b="b"/>
              <a:pathLst>
                <a:path w="5092" h="3311" extrusionOk="0">
                  <a:moveTo>
                    <a:pt x="3836" y="0"/>
                  </a:moveTo>
                  <a:cubicBezTo>
                    <a:pt x="3408" y="0"/>
                    <a:pt x="2977" y="77"/>
                    <a:pt x="2573" y="221"/>
                  </a:cubicBezTo>
                  <a:cubicBezTo>
                    <a:pt x="1881" y="452"/>
                    <a:pt x="994" y="931"/>
                    <a:pt x="480" y="1463"/>
                  </a:cubicBezTo>
                  <a:cubicBezTo>
                    <a:pt x="1" y="1977"/>
                    <a:pt x="391" y="2917"/>
                    <a:pt x="941" y="3201"/>
                  </a:cubicBezTo>
                  <a:cubicBezTo>
                    <a:pt x="1069" y="3265"/>
                    <a:pt x="1207" y="3311"/>
                    <a:pt x="1341" y="3311"/>
                  </a:cubicBezTo>
                  <a:cubicBezTo>
                    <a:pt x="1392" y="3311"/>
                    <a:pt x="1442" y="3304"/>
                    <a:pt x="1491" y="3290"/>
                  </a:cubicBezTo>
                  <a:cubicBezTo>
                    <a:pt x="1686" y="3219"/>
                    <a:pt x="1828" y="3041"/>
                    <a:pt x="1810" y="2864"/>
                  </a:cubicBezTo>
                  <a:lnTo>
                    <a:pt x="1810" y="2864"/>
                  </a:lnTo>
                  <a:cubicBezTo>
                    <a:pt x="1970" y="2935"/>
                    <a:pt x="2147" y="3006"/>
                    <a:pt x="2307" y="3077"/>
                  </a:cubicBezTo>
                  <a:cubicBezTo>
                    <a:pt x="2401" y="3111"/>
                    <a:pt x="2516" y="3141"/>
                    <a:pt x="2617" y="3141"/>
                  </a:cubicBezTo>
                  <a:cubicBezTo>
                    <a:pt x="2726" y="3141"/>
                    <a:pt x="2820" y="3107"/>
                    <a:pt x="2856" y="3006"/>
                  </a:cubicBezTo>
                  <a:cubicBezTo>
                    <a:pt x="2927" y="2829"/>
                    <a:pt x="2732" y="2651"/>
                    <a:pt x="2732" y="2456"/>
                  </a:cubicBezTo>
                  <a:lnTo>
                    <a:pt x="2732" y="2456"/>
                  </a:lnTo>
                  <a:cubicBezTo>
                    <a:pt x="2981" y="2598"/>
                    <a:pt x="3247" y="2704"/>
                    <a:pt x="3513" y="2775"/>
                  </a:cubicBezTo>
                  <a:cubicBezTo>
                    <a:pt x="3564" y="2786"/>
                    <a:pt x="3621" y="2796"/>
                    <a:pt x="3677" y="2796"/>
                  </a:cubicBezTo>
                  <a:cubicBezTo>
                    <a:pt x="3718" y="2796"/>
                    <a:pt x="3759" y="2790"/>
                    <a:pt x="3797" y="2775"/>
                  </a:cubicBezTo>
                  <a:cubicBezTo>
                    <a:pt x="3938" y="2704"/>
                    <a:pt x="3956" y="2492"/>
                    <a:pt x="3868" y="2367"/>
                  </a:cubicBezTo>
                  <a:cubicBezTo>
                    <a:pt x="3779" y="2225"/>
                    <a:pt x="3619" y="2155"/>
                    <a:pt x="3477" y="2101"/>
                  </a:cubicBezTo>
                  <a:lnTo>
                    <a:pt x="3477" y="2101"/>
                  </a:lnTo>
                  <a:cubicBezTo>
                    <a:pt x="3626" y="2148"/>
                    <a:pt x="3783" y="2171"/>
                    <a:pt x="3938" y="2171"/>
                  </a:cubicBezTo>
                  <a:cubicBezTo>
                    <a:pt x="4134" y="2171"/>
                    <a:pt x="4328" y="2135"/>
                    <a:pt x="4506" y="2066"/>
                  </a:cubicBezTo>
                  <a:cubicBezTo>
                    <a:pt x="4577" y="2030"/>
                    <a:pt x="4648" y="1995"/>
                    <a:pt x="4683" y="1942"/>
                  </a:cubicBezTo>
                  <a:cubicBezTo>
                    <a:pt x="4772" y="1800"/>
                    <a:pt x="4612" y="1622"/>
                    <a:pt x="4435" y="1569"/>
                  </a:cubicBezTo>
                  <a:cubicBezTo>
                    <a:pt x="4275" y="1516"/>
                    <a:pt x="4098" y="1534"/>
                    <a:pt x="3956" y="1427"/>
                  </a:cubicBezTo>
                  <a:cubicBezTo>
                    <a:pt x="4151" y="1268"/>
                    <a:pt x="4400" y="1179"/>
                    <a:pt x="4630" y="1055"/>
                  </a:cubicBezTo>
                  <a:cubicBezTo>
                    <a:pt x="4843" y="913"/>
                    <a:pt x="5056" y="718"/>
                    <a:pt x="5091" y="452"/>
                  </a:cubicBezTo>
                  <a:cubicBezTo>
                    <a:pt x="5091" y="381"/>
                    <a:pt x="5074" y="292"/>
                    <a:pt x="5020" y="239"/>
                  </a:cubicBezTo>
                  <a:cubicBezTo>
                    <a:pt x="4985" y="203"/>
                    <a:pt x="4932" y="186"/>
                    <a:pt x="4896" y="168"/>
                  </a:cubicBezTo>
                  <a:cubicBezTo>
                    <a:pt x="4556" y="54"/>
                    <a:pt x="4197" y="0"/>
                    <a:pt x="3836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48;p27"/>
            <p:cNvSpPr/>
            <p:nvPr/>
          </p:nvSpPr>
          <p:spPr>
            <a:xfrm>
              <a:off x="7776975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2005" y="0"/>
                  </a:moveTo>
                  <a:cubicBezTo>
                    <a:pt x="1969" y="657"/>
                    <a:pt x="1952" y="1295"/>
                    <a:pt x="1934" y="1934"/>
                  </a:cubicBezTo>
                  <a:cubicBezTo>
                    <a:pt x="1278" y="1934"/>
                    <a:pt x="639" y="1934"/>
                    <a:pt x="0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949;p27"/>
            <p:cNvSpPr/>
            <p:nvPr/>
          </p:nvSpPr>
          <p:spPr>
            <a:xfrm>
              <a:off x="7772100" y="3386800"/>
              <a:ext cx="55000" cy="25750"/>
            </a:xfrm>
            <a:custGeom>
              <a:avLst/>
              <a:gdLst/>
              <a:ahLst/>
              <a:cxnLst/>
              <a:rect l="l" t="t" r="r" b="b"/>
              <a:pathLst>
                <a:path w="2200" h="1030" fill="none" extrusionOk="0">
                  <a:moveTo>
                    <a:pt x="0" y="479"/>
                  </a:moveTo>
                  <a:cubicBezTo>
                    <a:pt x="586" y="355"/>
                    <a:pt x="1153" y="213"/>
                    <a:pt x="1721" y="89"/>
                  </a:cubicBezTo>
                  <a:cubicBezTo>
                    <a:pt x="1880" y="54"/>
                    <a:pt x="2040" y="0"/>
                    <a:pt x="2200" y="18"/>
                  </a:cubicBezTo>
                  <a:cubicBezTo>
                    <a:pt x="1880" y="408"/>
                    <a:pt x="1490" y="745"/>
                    <a:pt x="1047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950;p27"/>
            <p:cNvSpPr/>
            <p:nvPr/>
          </p:nvSpPr>
          <p:spPr>
            <a:xfrm>
              <a:off x="7886500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1" y="0"/>
                  </a:moveTo>
                  <a:cubicBezTo>
                    <a:pt x="18" y="657"/>
                    <a:pt x="54" y="1295"/>
                    <a:pt x="72" y="1934"/>
                  </a:cubicBezTo>
                  <a:cubicBezTo>
                    <a:pt x="710" y="1934"/>
                    <a:pt x="1366" y="1934"/>
                    <a:pt x="2005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51;p27"/>
            <p:cNvSpPr/>
            <p:nvPr/>
          </p:nvSpPr>
          <p:spPr>
            <a:xfrm>
              <a:off x="7886500" y="3386800"/>
              <a:ext cx="54575" cy="25750"/>
            </a:xfrm>
            <a:custGeom>
              <a:avLst/>
              <a:gdLst/>
              <a:ahLst/>
              <a:cxnLst/>
              <a:rect l="l" t="t" r="r" b="b"/>
              <a:pathLst>
                <a:path w="2183" h="1030" fill="none" extrusionOk="0">
                  <a:moveTo>
                    <a:pt x="2182" y="479"/>
                  </a:moveTo>
                  <a:cubicBezTo>
                    <a:pt x="1615" y="355"/>
                    <a:pt x="1047" y="213"/>
                    <a:pt x="462" y="89"/>
                  </a:cubicBezTo>
                  <a:cubicBezTo>
                    <a:pt x="320" y="54"/>
                    <a:pt x="160" y="0"/>
                    <a:pt x="1" y="18"/>
                  </a:cubicBezTo>
                  <a:cubicBezTo>
                    <a:pt x="302" y="408"/>
                    <a:pt x="692" y="745"/>
                    <a:pt x="1136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52;p27"/>
            <p:cNvSpPr/>
            <p:nvPr/>
          </p:nvSpPr>
          <p:spPr>
            <a:xfrm>
              <a:off x="7647925" y="2798700"/>
              <a:ext cx="447450" cy="346500"/>
            </a:xfrm>
            <a:custGeom>
              <a:avLst/>
              <a:gdLst/>
              <a:ahLst/>
              <a:cxnLst/>
              <a:rect l="l" t="t" r="r" b="b"/>
              <a:pathLst>
                <a:path w="17898" h="13860" extrusionOk="0">
                  <a:moveTo>
                    <a:pt x="10655" y="1"/>
                  </a:moveTo>
                  <a:cubicBezTo>
                    <a:pt x="9304" y="1"/>
                    <a:pt x="7825" y="155"/>
                    <a:pt x="6759" y="430"/>
                  </a:cubicBezTo>
                  <a:cubicBezTo>
                    <a:pt x="5606" y="732"/>
                    <a:pt x="4506" y="1193"/>
                    <a:pt x="3477" y="1778"/>
                  </a:cubicBezTo>
                  <a:cubicBezTo>
                    <a:pt x="1899" y="2683"/>
                    <a:pt x="444" y="4049"/>
                    <a:pt x="107" y="5823"/>
                  </a:cubicBezTo>
                  <a:cubicBezTo>
                    <a:pt x="1" y="6408"/>
                    <a:pt x="36" y="7011"/>
                    <a:pt x="72" y="7596"/>
                  </a:cubicBezTo>
                  <a:cubicBezTo>
                    <a:pt x="306" y="12376"/>
                    <a:pt x="3425" y="13859"/>
                    <a:pt x="8056" y="13859"/>
                  </a:cubicBezTo>
                  <a:cubicBezTo>
                    <a:pt x="9028" y="13859"/>
                    <a:pt x="10066" y="13794"/>
                    <a:pt x="11158" y="13680"/>
                  </a:cubicBezTo>
                  <a:cubicBezTo>
                    <a:pt x="12364" y="13556"/>
                    <a:pt x="13623" y="13521"/>
                    <a:pt x="14723" y="13024"/>
                  </a:cubicBezTo>
                  <a:cubicBezTo>
                    <a:pt x="15787" y="12545"/>
                    <a:pt x="16674" y="11694"/>
                    <a:pt x="17171" y="10665"/>
                  </a:cubicBezTo>
                  <a:cubicBezTo>
                    <a:pt x="17898" y="9157"/>
                    <a:pt x="17827" y="7330"/>
                    <a:pt x="17525" y="5823"/>
                  </a:cubicBezTo>
                  <a:cubicBezTo>
                    <a:pt x="17366" y="5060"/>
                    <a:pt x="16869" y="3925"/>
                    <a:pt x="16443" y="3286"/>
                  </a:cubicBezTo>
                  <a:cubicBezTo>
                    <a:pt x="15450" y="1849"/>
                    <a:pt x="14262" y="395"/>
                    <a:pt x="12453" y="111"/>
                  </a:cubicBezTo>
                  <a:cubicBezTo>
                    <a:pt x="11923" y="36"/>
                    <a:pt x="11304" y="1"/>
                    <a:pt x="10655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53;p27"/>
            <p:cNvSpPr/>
            <p:nvPr/>
          </p:nvSpPr>
          <p:spPr>
            <a:xfrm>
              <a:off x="7797375" y="2961075"/>
              <a:ext cx="25300" cy="24475"/>
            </a:xfrm>
            <a:custGeom>
              <a:avLst/>
              <a:gdLst/>
              <a:ahLst/>
              <a:cxnLst/>
              <a:rect l="l" t="t" r="r" b="b"/>
              <a:pathLst>
                <a:path w="1012" h="979" extrusionOk="0">
                  <a:moveTo>
                    <a:pt x="495" y="0"/>
                  </a:moveTo>
                  <a:cubicBezTo>
                    <a:pt x="484" y="0"/>
                    <a:pt x="473" y="1"/>
                    <a:pt x="462" y="2"/>
                  </a:cubicBezTo>
                  <a:cubicBezTo>
                    <a:pt x="195" y="37"/>
                    <a:pt x="0" y="268"/>
                    <a:pt x="18" y="534"/>
                  </a:cubicBezTo>
                  <a:cubicBezTo>
                    <a:pt x="52" y="789"/>
                    <a:pt x="265" y="978"/>
                    <a:pt x="517" y="978"/>
                  </a:cubicBezTo>
                  <a:cubicBezTo>
                    <a:pt x="528" y="978"/>
                    <a:pt x="539" y="978"/>
                    <a:pt x="550" y="977"/>
                  </a:cubicBezTo>
                  <a:cubicBezTo>
                    <a:pt x="816" y="942"/>
                    <a:pt x="1011" y="711"/>
                    <a:pt x="994" y="445"/>
                  </a:cubicBezTo>
                  <a:cubicBezTo>
                    <a:pt x="960" y="190"/>
                    <a:pt x="747" y="0"/>
                    <a:pt x="49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954;p27"/>
            <p:cNvSpPr/>
            <p:nvPr/>
          </p:nvSpPr>
          <p:spPr>
            <a:xfrm>
              <a:off x="7949475" y="2958325"/>
              <a:ext cx="25750" cy="24200"/>
            </a:xfrm>
            <a:custGeom>
              <a:avLst/>
              <a:gdLst/>
              <a:ahLst/>
              <a:cxnLst/>
              <a:rect l="l" t="t" r="r" b="b"/>
              <a:pathLst>
                <a:path w="1030" h="968" extrusionOk="0">
                  <a:moveTo>
                    <a:pt x="524" y="1"/>
                  </a:moveTo>
                  <a:cubicBezTo>
                    <a:pt x="503" y="1"/>
                    <a:pt x="482" y="2"/>
                    <a:pt x="461" y="5"/>
                  </a:cubicBezTo>
                  <a:cubicBezTo>
                    <a:pt x="195" y="23"/>
                    <a:pt x="0" y="253"/>
                    <a:pt x="36" y="537"/>
                  </a:cubicBezTo>
                  <a:cubicBezTo>
                    <a:pt x="52" y="782"/>
                    <a:pt x="264" y="967"/>
                    <a:pt x="505" y="967"/>
                  </a:cubicBezTo>
                  <a:cubicBezTo>
                    <a:pt x="526" y="967"/>
                    <a:pt x="547" y="966"/>
                    <a:pt x="568" y="963"/>
                  </a:cubicBezTo>
                  <a:cubicBezTo>
                    <a:pt x="834" y="945"/>
                    <a:pt x="1029" y="697"/>
                    <a:pt x="994" y="431"/>
                  </a:cubicBezTo>
                  <a:cubicBezTo>
                    <a:pt x="977" y="186"/>
                    <a:pt x="765" y="1"/>
                    <a:pt x="52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955;p27"/>
            <p:cNvSpPr/>
            <p:nvPr/>
          </p:nvSpPr>
          <p:spPr>
            <a:xfrm>
              <a:off x="7868775" y="2998075"/>
              <a:ext cx="31500" cy="30000"/>
            </a:xfrm>
            <a:custGeom>
              <a:avLst/>
              <a:gdLst/>
              <a:ahLst/>
              <a:cxnLst/>
              <a:rect l="l" t="t" r="r" b="b"/>
              <a:pathLst>
                <a:path w="1260" h="1200" extrusionOk="0">
                  <a:moveTo>
                    <a:pt x="793" y="1"/>
                  </a:moveTo>
                  <a:cubicBezTo>
                    <a:pt x="524" y="1"/>
                    <a:pt x="259" y="13"/>
                    <a:pt x="0" y="47"/>
                  </a:cubicBezTo>
                  <a:lnTo>
                    <a:pt x="71" y="82"/>
                  </a:lnTo>
                  <a:cubicBezTo>
                    <a:pt x="177" y="313"/>
                    <a:pt x="284" y="561"/>
                    <a:pt x="390" y="792"/>
                  </a:cubicBezTo>
                  <a:cubicBezTo>
                    <a:pt x="444" y="934"/>
                    <a:pt x="514" y="1093"/>
                    <a:pt x="639" y="1200"/>
                  </a:cubicBezTo>
                  <a:cubicBezTo>
                    <a:pt x="940" y="863"/>
                    <a:pt x="1153" y="455"/>
                    <a:pt x="1259" y="12"/>
                  </a:cubicBezTo>
                  <a:cubicBezTo>
                    <a:pt x="1104" y="5"/>
                    <a:pt x="948" y="1"/>
                    <a:pt x="793" y="1"/>
                  </a:cubicBezTo>
                  <a:close/>
                </a:path>
              </a:pathLst>
            </a:custGeom>
            <a:solidFill>
              <a:srgbClr val="F27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956;p27"/>
            <p:cNvSpPr/>
            <p:nvPr/>
          </p:nvSpPr>
          <p:spPr>
            <a:xfrm>
              <a:off x="7803575" y="2785025"/>
              <a:ext cx="111775" cy="36875"/>
            </a:xfrm>
            <a:custGeom>
              <a:avLst/>
              <a:gdLst/>
              <a:ahLst/>
              <a:cxnLst/>
              <a:rect l="l" t="t" r="r" b="b"/>
              <a:pathLst>
                <a:path w="4471" h="1475" extrusionOk="0">
                  <a:moveTo>
                    <a:pt x="3230" y="0"/>
                  </a:moveTo>
                  <a:cubicBezTo>
                    <a:pt x="2793" y="0"/>
                    <a:pt x="2361" y="159"/>
                    <a:pt x="2040" y="445"/>
                  </a:cubicBezTo>
                  <a:cubicBezTo>
                    <a:pt x="2023" y="357"/>
                    <a:pt x="2005" y="268"/>
                    <a:pt x="1987" y="197"/>
                  </a:cubicBezTo>
                  <a:cubicBezTo>
                    <a:pt x="1260" y="428"/>
                    <a:pt x="568" y="835"/>
                    <a:pt x="1" y="1350"/>
                  </a:cubicBezTo>
                  <a:lnTo>
                    <a:pt x="958" y="1474"/>
                  </a:lnTo>
                  <a:cubicBezTo>
                    <a:pt x="2076" y="1403"/>
                    <a:pt x="3193" y="1243"/>
                    <a:pt x="4293" y="1013"/>
                  </a:cubicBezTo>
                  <a:cubicBezTo>
                    <a:pt x="4311" y="711"/>
                    <a:pt x="4364" y="392"/>
                    <a:pt x="4470" y="108"/>
                  </a:cubicBezTo>
                  <a:lnTo>
                    <a:pt x="4470" y="108"/>
                  </a:lnTo>
                  <a:cubicBezTo>
                    <a:pt x="4080" y="161"/>
                    <a:pt x="3672" y="250"/>
                    <a:pt x="3282" y="357"/>
                  </a:cubicBezTo>
                  <a:cubicBezTo>
                    <a:pt x="3318" y="250"/>
                    <a:pt x="3335" y="126"/>
                    <a:pt x="3300" y="2"/>
                  </a:cubicBezTo>
                  <a:cubicBezTo>
                    <a:pt x="3277" y="1"/>
                    <a:pt x="3253" y="0"/>
                    <a:pt x="3230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957;p27"/>
            <p:cNvSpPr/>
            <p:nvPr/>
          </p:nvSpPr>
          <p:spPr>
            <a:xfrm>
              <a:off x="7861225" y="2841775"/>
              <a:ext cx="44375" cy="123775"/>
            </a:xfrm>
            <a:custGeom>
              <a:avLst/>
              <a:gdLst/>
              <a:ahLst/>
              <a:cxnLst/>
              <a:rect l="l" t="t" r="r" b="b"/>
              <a:pathLst>
                <a:path w="1775" h="4951" extrusionOk="0">
                  <a:moveTo>
                    <a:pt x="941" y="1"/>
                  </a:moveTo>
                  <a:cubicBezTo>
                    <a:pt x="935" y="1"/>
                    <a:pt x="929" y="1"/>
                    <a:pt x="923" y="2"/>
                  </a:cubicBezTo>
                  <a:cubicBezTo>
                    <a:pt x="675" y="55"/>
                    <a:pt x="568" y="570"/>
                    <a:pt x="497" y="765"/>
                  </a:cubicBezTo>
                  <a:cubicBezTo>
                    <a:pt x="355" y="1102"/>
                    <a:pt x="231" y="1457"/>
                    <a:pt x="89" y="1794"/>
                  </a:cubicBezTo>
                  <a:cubicBezTo>
                    <a:pt x="54" y="1882"/>
                    <a:pt x="18" y="1989"/>
                    <a:pt x="1" y="2077"/>
                  </a:cubicBezTo>
                  <a:cubicBezTo>
                    <a:pt x="1" y="2202"/>
                    <a:pt x="54" y="2308"/>
                    <a:pt x="89" y="2415"/>
                  </a:cubicBezTo>
                  <a:cubicBezTo>
                    <a:pt x="426" y="3230"/>
                    <a:pt x="834" y="4614"/>
                    <a:pt x="1012" y="4951"/>
                  </a:cubicBezTo>
                  <a:cubicBezTo>
                    <a:pt x="1153" y="4330"/>
                    <a:pt x="1561" y="3496"/>
                    <a:pt x="1703" y="2858"/>
                  </a:cubicBezTo>
                  <a:cubicBezTo>
                    <a:pt x="1739" y="2698"/>
                    <a:pt x="1774" y="2539"/>
                    <a:pt x="1774" y="2361"/>
                  </a:cubicBezTo>
                  <a:cubicBezTo>
                    <a:pt x="1774" y="2148"/>
                    <a:pt x="1721" y="1936"/>
                    <a:pt x="1668" y="1740"/>
                  </a:cubicBezTo>
                  <a:cubicBezTo>
                    <a:pt x="1581" y="1444"/>
                    <a:pt x="1288" y="1"/>
                    <a:pt x="94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958;p27"/>
            <p:cNvSpPr/>
            <p:nvPr/>
          </p:nvSpPr>
          <p:spPr>
            <a:xfrm>
              <a:off x="7946375" y="3289750"/>
              <a:ext cx="94475" cy="83250"/>
            </a:xfrm>
            <a:custGeom>
              <a:avLst/>
              <a:gdLst/>
              <a:ahLst/>
              <a:cxnLst/>
              <a:rect l="l" t="t" r="r" b="b"/>
              <a:pathLst>
                <a:path w="3779" h="3330" extrusionOk="0">
                  <a:moveTo>
                    <a:pt x="1437" y="0"/>
                  </a:moveTo>
                  <a:cubicBezTo>
                    <a:pt x="1100" y="0"/>
                    <a:pt x="810" y="32"/>
                    <a:pt x="639" y="104"/>
                  </a:cubicBezTo>
                  <a:cubicBezTo>
                    <a:pt x="444" y="193"/>
                    <a:pt x="0" y="1311"/>
                    <a:pt x="53" y="1452"/>
                  </a:cubicBezTo>
                  <a:cubicBezTo>
                    <a:pt x="195" y="1825"/>
                    <a:pt x="408" y="2180"/>
                    <a:pt x="656" y="2499"/>
                  </a:cubicBezTo>
                  <a:cubicBezTo>
                    <a:pt x="834" y="2747"/>
                    <a:pt x="1047" y="2978"/>
                    <a:pt x="1295" y="3137"/>
                  </a:cubicBezTo>
                  <a:cubicBezTo>
                    <a:pt x="1476" y="3258"/>
                    <a:pt x="1681" y="3329"/>
                    <a:pt x="1883" y="3329"/>
                  </a:cubicBezTo>
                  <a:cubicBezTo>
                    <a:pt x="1978" y="3329"/>
                    <a:pt x="2073" y="3314"/>
                    <a:pt x="2164" y="3279"/>
                  </a:cubicBezTo>
                  <a:cubicBezTo>
                    <a:pt x="2235" y="3244"/>
                    <a:pt x="2306" y="3208"/>
                    <a:pt x="2359" y="3155"/>
                  </a:cubicBezTo>
                  <a:cubicBezTo>
                    <a:pt x="2466" y="3049"/>
                    <a:pt x="2483" y="2871"/>
                    <a:pt x="2430" y="2712"/>
                  </a:cubicBezTo>
                  <a:cubicBezTo>
                    <a:pt x="2377" y="2570"/>
                    <a:pt x="2288" y="2446"/>
                    <a:pt x="2200" y="2322"/>
                  </a:cubicBezTo>
                  <a:cubicBezTo>
                    <a:pt x="2501" y="2268"/>
                    <a:pt x="2803" y="2215"/>
                    <a:pt x="3104" y="2180"/>
                  </a:cubicBezTo>
                  <a:cubicBezTo>
                    <a:pt x="3211" y="2162"/>
                    <a:pt x="3335" y="2126"/>
                    <a:pt x="3388" y="2038"/>
                  </a:cubicBezTo>
                  <a:cubicBezTo>
                    <a:pt x="3423" y="1985"/>
                    <a:pt x="3441" y="1914"/>
                    <a:pt x="3423" y="1843"/>
                  </a:cubicBezTo>
                  <a:cubicBezTo>
                    <a:pt x="3423" y="1470"/>
                    <a:pt x="3122" y="1133"/>
                    <a:pt x="2749" y="1080"/>
                  </a:cubicBezTo>
                  <a:cubicBezTo>
                    <a:pt x="2962" y="1080"/>
                    <a:pt x="3175" y="1062"/>
                    <a:pt x="3406" y="1044"/>
                  </a:cubicBezTo>
                  <a:cubicBezTo>
                    <a:pt x="3477" y="1027"/>
                    <a:pt x="3548" y="1027"/>
                    <a:pt x="3619" y="974"/>
                  </a:cubicBezTo>
                  <a:cubicBezTo>
                    <a:pt x="3778" y="867"/>
                    <a:pt x="3778" y="619"/>
                    <a:pt x="3743" y="424"/>
                  </a:cubicBezTo>
                  <a:cubicBezTo>
                    <a:pt x="3354" y="185"/>
                    <a:pt x="2255" y="0"/>
                    <a:pt x="1437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959;p27"/>
            <p:cNvSpPr/>
            <p:nvPr/>
          </p:nvSpPr>
          <p:spPr>
            <a:xfrm>
              <a:off x="7757900" y="3106700"/>
              <a:ext cx="224850" cy="245600"/>
            </a:xfrm>
            <a:custGeom>
              <a:avLst/>
              <a:gdLst/>
              <a:ahLst/>
              <a:cxnLst/>
              <a:rect l="l" t="t" r="r" b="b"/>
              <a:pathLst>
                <a:path w="8994" h="9824" extrusionOk="0">
                  <a:moveTo>
                    <a:pt x="6846" y="1"/>
                  </a:moveTo>
                  <a:cubicBezTo>
                    <a:pt x="6817" y="1"/>
                    <a:pt x="6788" y="5"/>
                    <a:pt x="6759" y="12"/>
                  </a:cubicBezTo>
                  <a:cubicBezTo>
                    <a:pt x="5748" y="172"/>
                    <a:pt x="4737" y="296"/>
                    <a:pt x="3708" y="385"/>
                  </a:cubicBezTo>
                  <a:cubicBezTo>
                    <a:pt x="3229" y="438"/>
                    <a:pt x="2732" y="473"/>
                    <a:pt x="2218" y="491"/>
                  </a:cubicBezTo>
                  <a:cubicBezTo>
                    <a:pt x="1757" y="509"/>
                    <a:pt x="1668" y="615"/>
                    <a:pt x="1384" y="1183"/>
                  </a:cubicBezTo>
                  <a:cubicBezTo>
                    <a:pt x="1296" y="1360"/>
                    <a:pt x="1207" y="1538"/>
                    <a:pt x="1154" y="1715"/>
                  </a:cubicBezTo>
                  <a:cubicBezTo>
                    <a:pt x="444" y="3666"/>
                    <a:pt x="54" y="5741"/>
                    <a:pt x="1" y="7817"/>
                  </a:cubicBezTo>
                  <a:cubicBezTo>
                    <a:pt x="1" y="8029"/>
                    <a:pt x="1" y="8242"/>
                    <a:pt x="89" y="8420"/>
                  </a:cubicBezTo>
                  <a:cubicBezTo>
                    <a:pt x="178" y="8650"/>
                    <a:pt x="409" y="8810"/>
                    <a:pt x="622" y="8952"/>
                  </a:cubicBezTo>
                  <a:cubicBezTo>
                    <a:pt x="1686" y="9590"/>
                    <a:pt x="2963" y="9785"/>
                    <a:pt x="4204" y="9821"/>
                  </a:cubicBezTo>
                  <a:cubicBezTo>
                    <a:pt x="4288" y="9823"/>
                    <a:pt x="4372" y="9823"/>
                    <a:pt x="4455" y="9823"/>
                  </a:cubicBezTo>
                  <a:cubicBezTo>
                    <a:pt x="5276" y="9823"/>
                    <a:pt x="6092" y="9738"/>
                    <a:pt x="6865" y="9448"/>
                  </a:cubicBezTo>
                  <a:cubicBezTo>
                    <a:pt x="7344" y="9271"/>
                    <a:pt x="7770" y="9023"/>
                    <a:pt x="8213" y="8792"/>
                  </a:cubicBezTo>
                  <a:cubicBezTo>
                    <a:pt x="8408" y="8668"/>
                    <a:pt x="8603" y="8562"/>
                    <a:pt x="8745" y="8384"/>
                  </a:cubicBezTo>
                  <a:cubicBezTo>
                    <a:pt x="8923" y="8118"/>
                    <a:pt x="8958" y="7763"/>
                    <a:pt x="8976" y="7462"/>
                  </a:cubicBezTo>
                  <a:cubicBezTo>
                    <a:pt x="8994" y="7249"/>
                    <a:pt x="8994" y="7036"/>
                    <a:pt x="8976" y="6841"/>
                  </a:cubicBezTo>
                  <a:cubicBezTo>
                    <a:pt x="8834" y="4500"/>
                    <a:pt x="8160" y="2194"/>
                    <a:pt x="7042" y="136"/>
                  </a:cubicBezTo>
                  <a:cubicBezTo>
                    <a:pt x="7025" y="101"/>
                    <a:pt x="6989" y="48"/>
                    <a:pt x="6954" y="30"/>
                  </a:cubicBezTo>
                  <a:cubicBezTo>
                    <a:pt x="6923" y="9"/>
                    <a:pt x="6885" y="1"/>
                    <a:pt x="6846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960;p27"/>
            <p:cNvSpPr/>
            <p:nvPr/>
          </p:nvSpPr>
          <p:spPr>
            <a:xfrm>
              <a:off x="7800475" y="3154175"/>
              <a:ext cx="141700" cy="166325"/>
            </a:xfrm>
            <a:custGeom>
              <a:avLst/>
              <a:gdLst/>
              <a:ahLst/>
              <a:cxnLst/>
              <a:rect l="l" t="t" r="r" b="b"/>
              <a:pathLst>
                <a:path w="5668" h="6653" extrusionOk="0">
                  <a:moveTo>
                    <a:pt x="3391" y="0"/>
                  </a:moveTo>
                  <a:cubicBezTo>
                    <a:pt x="3214" y="0"/>
                    <a:pt x="3024" y="32"/>
                    <a:pt x="2821" y="100"/>
                  </a:cubicBezTo>
                  <a:cubicBezTo>
                    <a:pt x="2218" y="295"/>
                    <a:pt x="1668" y="650"/>
                    <a:pt x="1331" y="1199"/>
                  </a:cubicBezTo>
                  <a:cubicBezTo>
                    <a:pt x="1189" y="1412"/>
                    <a:pt x="1082" y="1661"/>
                    <a:pt x="976" y="1909"/>
                  </a:cubicBezTo>
                  <a:cubicBezTo>
                    <a:pt x="834" y="2246"/>
                    <a:pt x="692" y="2601"/>
                    <a:pt x="568" y="2938"/>
                  </a:cubicBezTo>
                  <a:cubicBezTo>
                    <a:pt x="196" y="3967"/>
                    <a:pt x="1" y="5102"/>
                    <a:pt x="728" y="6148"/>
                  </a:cubicBezTo>
                  <a:cubicBezTo>
                    <a:pt x="923" y="6308"/>
                    <a:pt x="1207" y="6574"/>
                    <a:pt x="1526" y="6645"/>
                  </a:cubicBezTo>
                  <a:cubicBezTo>
                    <a:pt x="1573" y="6651"/>
                    <a:pt x="1621" y="6653"/>
                    <a:pt x="1668" y="6653"/>
                  </a:cubicBezTo>
                  <a:cubicBezTo>
                    <a:pt x="1762" y="6653"/>
                    <a:pt x="1857" y="6645"/>
                    <a:pt x="1952" y="6645"/>
                  </a:cubicBezTo>
                  <a:cubicBezTo>
                    <a:pt x="2679" y="6574"/>
                    <a:pt x="3388" y="6467"/>
                    <a:pt x="4080" y="6326"/>
                  </a:cubicBezTo>
                  <a:cubicBezTo>
                    <a:pt x="4577" y="6219"/>
                    <a:pt x="5127" y="6077"/>
                    <a:pt x="5393" y="5634"/>
                  </a:cubicBezTo>
                  <a:cubicBezTo>
                    <a:pt x="5517" y="5421"/>
                    <a:pt x="5552" y="5155"/>
                    <a:pt x="5570" y="4889"/>
                  </a:cubicBezTo>
                  <a:cubicBezTo>
                    <a:pt x="5667" y="3480"/>
                    <a:pt x="5247" y="0"/>
                    <a:pt x="339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947589" y="320966"/>
            <a:ext cx="30731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Bài tập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2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(SGK –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tr38)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28809" y="748172"/>
            <a:ext cx="71584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 các số sau và cho biết chữ số 3 ở mỗi số thuộc hàng nào, lớp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nào?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85064" y="1835918"/>
            <a:ext cx="7083868" cy="448375"/>
            <a:chOff x="1012695" y="2110200"/>
            <a:chExt cx="7083868" cy="448375"/>
          </a:xfrm>
        </p:grpSpPr>
        <p:sp>
          <p:nvSpPr>
            <p:cNvPr id="7" name="Rectangle 6"/>
            <p:cNvSpPr/>
            <p:nvPr/>
          </p:nvSpPr>
          <p:spPr>
            <a:xfrm>
              <a:off x="1012695" y="2113121"/>
              <a:ext cx="1289427" cy="4452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172 938</a:t>
              </a: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469110" y="2110200"/>
              <a:ext cx="1289427" cy="4452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827 389</a:t>
              </a: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894306" y="2113303"/>
              <a:ext cx="1289427" cy="4452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163 222</a:t>
              </a: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350721" y="2110200"/>
              <a:ext cx="1289427" cy="4452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390 227</a:t>
              </a: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807136" y="2113121"/>
              <a:ext cx="1289427" cy="44527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862 003</a:t>
              </a: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985064" y="2995623"/>
            <a:ext cx="735582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9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390 </a:t>
            </a:r>
            <a:r>
              <a:rPr lang="vi-VN" sz="1900">
                <a:ea typeface="Times New Roman" panose="02020603050405020304" pitchFamily="18" charset="0"/>
                <a:cs typeface="Times New Roman" panose="02020603050405020304" pitchFamily="18" charset="0"/>
              </a:rPr>
              <a:t>227: Ba trăm chín mươi nghìn hai trăm hai mươi bảy. Chữ số 3 thuộc hàng trăm nghìn, lớp nghìn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9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862 </a:t>
            </a:r>
            <a:r>
              <a:rPr lang="vi-VN" sz="1900">
                <a:ea typeface="Times New Roman" panose="02020603050405020304" pitchFamily="18" charset="0"/>
                <a:cs typeface="Times New Roman" panose="02020603050405020304" pitchFamily="18" charset="0"/>
              </a:rPr>
              <a:t>003: Tám trăm sáu mươi hai nghìn không trăm linh ba. Chữ số 3 thuộc hàng đơn vị, lớp đơn </a:t>
            </a:r>
            <a:r>
              <a:rPr lang="vi-VN" sz="190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vi-VN" sz="19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2667" y="2434495"/>
            <a:ext cx="111947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Trả lời: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B7E1E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B7E1E0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857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1313</Words>
  <Application>Microsoft Office PowerPoint</Application>
  <PresentationFormat>On-screen Show (16:9)</PresentationFormat>
  <Paragraphs>229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Ranchers</vt:lpstr>
      <vt:lpstr>Batang</vt:lpstr>
      <vt:lpstr>Times New Roman</vt:lpstr>
      <vt:lpstr>Calibri</vt:lpstr>
      <vt:lpstr>Quicksand Medium</vt:lpstr>
      <vt:lpstr>Jua</vt:lpstr>
      <vt:lpstr>DengXian</vt:lpstr>
      <vt:lpstr>Nature Activities Binder by Slidesgo</vt:lpstr>
      <vt:lpstr>CHÀO MỪNG CÁC EM  ĐẾN VỚI BUỔI HỌC  NGÀY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 :  TỔ HỢP – XÁC SUẤT</dc:title>
  <dc:creator>Admin</dc:creator>
  <cp:lastModifiedBy>A</cp:lastModifiedBy>
  <cp:revision>31</cp:revision>
  <dcterms:modified xsi:type="dcterms:W3CDTF">2024-05-12T15:27:56Z</dcterms:modified>
</cp:coreProperties>
</file>