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25" r:id="rId4"/>
    <p:sldId id="326" r:id="rId5"/>
    <p:sldId id="328" r:id="rId6"/>
    <p:sldId id="327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88"/>
    <a:srgbClr val="ABEAEB"/>
    <a:srgbClr val="FDB653"/>
    <a:srgbClr val="FFC600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75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CHUNG (TIẾT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364398" y="473968"/>
            <a:ext cx="413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.</a:t>
            </a:r>
            <a:endParaRPr lang="vi-VN" sz="2800" dirty="0"/>
          </a:p>
        </p:txBody>
      </p:sp>
      <p:graphicFrame>
        <p:nvGraphicFramePr>
          <p:cNvPr id="25" name="Table 9">
            <a:extLst>
              <a:ext uri="{FF2B5EF4-FFF2-40B4-BE49-F238E27FC236}">
                <a16:creationId xmlns="" xmlns:a16="http://schemas.microsoft.com/office/drawing/2014/main" id="{A02CB6DC-9E8A-4945-96F1-2A2568346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5326"/>
              </p:ext>
            </p:extLst>
          </p:nvPr>
        </p:nvGraphicFramePr>
        <p:xfrm>
          <a:off x="2137186" y="1099382"/>
          <a:ext cx="6723228" cy="2906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90864">
                  <a:extLst>
                    <a:ext uri="{9D8B030D-6E8A-4147-A177-3AD203B41FA5}">
                      <a16:colId xmlns="" xmlns:a16="http://schemas.microsoft.com/office/drawing/2014/main" val="2669805008"/>
                    </a:ext>
                  </a:extLst>
                </a:gridCol>
                <a:gridCol w="2632364">
                  <a:extLst>
                    <a:ext uri="{9D8B030D-6E8A-4147-A177-3AD203B41FA5}">
                      <a16:colId xmlns=""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Năm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linh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11982005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bốn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50986822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/>
                        <a:t>Một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75278254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F6A2F7C-5021-4048-A286-53AB3EA2B531}"/>
              </a:ext>
            </a:extLst>
          </p:cNvPr>
          <p:cNvSpPr txBox="1"/>
          <p:nvPr/>
        </p:nvSpPr>
        <p:spPr>
          <a:xfrm>
            <a:off x="7167478" y="169938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12BF500-B29E-4998-9377-804BD4E7C0FF}"/>
              </a:ext>
            </a:extLst>
          </p:cNvPr>
          <p:cNvSpPr txBox="1"/>
          <p:nvPr/>
        </p:nvSpPr>
        <p:spPr>
          <a:xfrm>
            <a:off x="7167478" y="224690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F1C2D0E-32FC-4781-B66A-12B944741149}"/>
              </a:ext>
            </a:extLst>
          </p:cNvPr>
          <p:cNvSpPr txBox="1"/>
          <p:nvPr/>
        </p:nvSpPr>
        <p:spPr>
          <a:xfrm>
            <a:off x="7167478" y="2844225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3DD3131-7702-4E76-8478-41AFEB686BBD}"/>
              </a:ext>
            </a:extLst>
          </p:cNvPr>
          <p:cNvSpPr txBox="1"/>
          <p:nvPr/>
        </p:nvSpPr>
        <p:spPr>
          <a:xfrm>
            <a:off x="6992679" y="3459364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3785392-3686-42C5-82BF-9F538376E612}"/>
              </a:ext>
            </a:extLst>
          </p:cNvPr>
          <p:cNvSpPr txBox="1"/>
          <p:nvPr/>
        </p:nvSpPr>
        <p:spPr>
          <a:xfrm>
            <a:off x="1377816" y="4169419"/>
            <a:ext cx="435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  <a:endParaRPr lang="vi-VN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092701C-70FF-4301-B171-BCE82A2256EC}"/>
              </a:ext>
            </a:extLst>
          </p:cNvPr>
          <p:cNvGrpSpPr/>
          <p:nvPr/>
        </p:nvGrpSpPr>
        <p:grpSpPr>
          <a:xfrm>
            <a:off x="653618" y="4857784"/>
            <a:ext cx="3974578" cy="542955"/>
            <a:chOff x="1508520" y="4738254"/>
            <a:chExt cx="3974578" cy="54295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299DB31F-D476-4152-B059-D095AB06BD23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096DEBB-0AB5-47C1-9C8B-20C65BF6CCBF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5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7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C5926A6-CC9A-49C4-961E-11AEDD16ACB8}"/>
              </a:ext>
            </a:extLst>
          </p:cNvPr>
          <p:cNvGrpSpPr/>
          <p:nvPr/>
        </p:nvGrpSpPr>
        <p:grpSpPr>
          <a:xfrm>
            <a:off x="653618" y="5758618"/>
            <a:ext cx="3974578" cy="542955"/>
            <a:chOff x="1508520" y="4738254"/>
            <a:chExt cx="3974578" cy="5429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BF4DF8D8-AEC8-433E-BFEE-2BF1D0B75DC9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DC17E25E-8181-4562-8625-79D0A5A6B2A1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0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A48A783-D399-400E-8E80-47314AC826EB}"/>
              </a:ext>
            </a:extLst>
          </p:cNvPr>
          <p:cNvGrpSpPr/>
          <p:nvPr/>
        </p:nvGrpSpPr>
        <p:grpSpPr>
          <a:xfrm>
            <a:off x="6283822" y="4827413"/>
            <a:ext cx="3974578" cy="542955"/>
            <a:chOff x="1508520" y="4738254"/>
            <a:chExt cx="3974578" cy="54295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A8AB221-7832-4C56-AC8C-3C44AA6DBF08}"/>
                </a:ext>
              </a:extLst>
            </p:cNvPr>
            <p:cNvSpPr/>
            <p:nvPr/>
          </p:nvSpPr>
          <p:spPr>
            <a:xfrm>
              <a:off x="1508520" y="4738254"/>
              <a:ext cx="3974578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855A8671-B2C0-4BC6-A6E5-1E694F7C67F6}"/>
                </a:ext>
              </a:extLst>
            </p:cNvPr>
            <p:cNvSpPr txBox="1"/>
            <p:nvPr/>
          </p:nvSpPr>
          <p:spPr>
            <a:xfrm>
              <a:off x="1659615" y="4778898"/>
              <a:ext cx="3823483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6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đơn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vị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014041D7-C333-41C2-9925-5C8F5D1C9159}"/>
              </a:ext>
            </a:extLst>
          </p:cNvPr>
          <p:cNvGrpSpPr/>
          <p:nvPr/>
        </p:nvGrpSpPr>
        <p:grpSpPr>
          <a:xfrm>
            <a:off x="6283822" y="5788982"/>
            <a:ext cx="3942963" cy="542955"/>
            <a:chOff x="1508520" y="4738254"/>
            <a:chExt cx="3942963" cy="54295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1D1D5744-479F-4F4F-9097-1F57E4EFCC95}"/>
                </a:ext>
              </a:extLst>
            </p:cNvPr>
            <p:cNvSpPr/>
            <p:nvPr/>
          </p:nvSpPr>
          <p:spPr>
            <a:xfrm>
              <a:off x="1508520" y="4738254"/>
              <a:ext cx="3942963" cy="5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89247EC-638B-4E81-A699-B3E5CAF3D43F}"/>
                </a:ext>
              </a:extLst>
            </p:cNvPr>
            <p:cNvSpPr txBox="1"/>
            <p:nvPr/>
          </p:nvSpPr>
          <p:spPr>
            <a:xfrm>
              <a:off x="2207858" y="4799082"/>
              <a:ext cx="254428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trăm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và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8 </a:t>
              </a:r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chục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DE16DA7-F9C2-4311-81F3-1B0370885DC0}"/>
              </a:ext>
            </a:extLst>
          </p:cNvPr>
          <p:cNvSpPr txBox="1"/>
          <p:nvPr/>
        </p:nvSpPr>
        <p:spPr>
          <a:xfrm>
            <a:off x="4791691" y="48560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23C142D-1F18-4FCB-880E-8AF8647EBBAE}"/>
              </a:ext>
            </a:extLst>
          </p:cNvPr>
          <p:cNvSpPr txBox="1"/>
          <p:nvPr/>
        </p:nvSpPr>
        <p:spPr>
          <a:xfrm>
            <a:off x="4715843" y="5761741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6EB4784-9ABB-4E22-8F57-8C42197B2A90}"/>
              </a:ext>
            </a:extLst>
          </p:cNvPr>
          <p:cNvSpPr txBox="1"/>
          <p:nvPr/>
        </p:nvSpPr>
        <p:spPr>
          <a:xfrm>
            <a:off x="10418319" y="4785593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666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F637F234-6DFF-4DCC-A3A5-28A5F1A25604}"/>
              </a:ext>
            </a:extLst>
          </p:cNvPr>
          <p:cNvSpPr txBox="1"/>
          <p:nvPr/>
        </p:nvSpPr>
        <p:spPr>
          <a:xfrm>
            <a:off x="10418319" y="5716629"/>
            <a:ext cx="127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880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6" grpId="0"/>
      <p:bldP spid="28" grpId="0"/>
      <p:bldP spid="29" grpId="0"/>
      <p:bldP spid="34" grpId="0"/>
      <p:bldP spid="44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B921B4-5817-463F-850E-9BFDABA5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1950"/>
          <a:stretch/>
        </p:blipFill>
        <p:spPr>
          <a:xfrm>
            <a:off x="885511" y="1651818"/>
            <a:ext cx="9961902" cy="38788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864EBAC0-2963-4516-8780-471A28153D13}"/>
              </a:ext>
            </a:extLst>
          </p:cNvPr>
          <p:cNvSpPr/>
          <p:nvPr/>
        </p:nvSpPr>
        <p:spPr>
          <a:xfrm>
            <a:off x="885511" y="5570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870B0C-F16C-42F6-8FE5-12CFE7EA907B}"/>
              </a:ext>
            </a:extLst>
          </p:cNvPr>
          <p:cNvSpPr txBox="1"/>
          <p:nvPr/>
        </p:nvSpPr>
        <p:spPr>
          <a:xfrm>
            <a:off x="1364398" y="518212"/>
            <a:ext cx="555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16923ECF-1C50-440F-B889-A85ED9D9479B}"/>
              </a:ext>
            </a:extLst>
          </p:cNvPr>
          <p:cNvSpPr/>
          <p:nvPr/>
        </p:nvSpPr>
        <p:spPr>
          <a:xfrm>
            <a:off x="2551471" y="3558541"/>
            <a:ext cx="702269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EDB53E5-2DC4-4C13-B037-0394F3FA12FA}"/>
              </a:ext>
            </a:extLst>
          </p:cNvPr>
          <p:cNvSpPr/>
          <p:nvPr/>
        </p:nvSpPr>
        <p:spPr>
          <a:xfrm flipV="1">
            <a:off x="2551470" y="3558541"/>
            <a:ext cx="702269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4426F98C-7016-404F-97BB-60D6FCFDE631}"/>
              </a:ext>
            </a:extLst>
          </p:cNvPr>
          <p:cNvSpPr/>
          <p:nvPr/>
        </p:nvSpPr>
        <p:spPr>
          <a:xfrm flipV="1">
            <a:off x="8306386" y="2340815"/>
            <a:ext cx="837614" cy="131445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0E11714-92C8-4975-B5BA-AC7A6A96E73C}"/>
              </a:ext>
            </a:extLst>
          </p:cNvPr>
          <p:cNvSpPr/>
          <p:nvPr/>
        </p:nvSpPr>
        <p:spPr>
          <a:xfrm flipV="1">
            <a:off x="8306386" y="3558541"/>
            <a:ext cx="837614" cy="1013460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08D30941-BB61-41A9-81F0-0C6A59786644}"/>
              </a:ext>
            </a:extLst>
          </p:cNvPr>
          <p:cNvSpPr/>
          <p:nvPr/>
        </p:nvSpPr>
        <p:spPr>
          <a:xfrm>
            <a:off x="8306386" y="2670629"/>
            <a:ext cx="837614" cy="2234563"/>
          </a:xfrm>
          <a:custGeom>
            <a:avLst/>
            <a:gdLst>
              <a:gd name="connsiteX0" fmla="*/ 634181 w 634181"/>
              <a:gd name="connsiteY0" fmla="*/ 0 h 958645"/>
              <a:gd name="connsiteX1" fmla="*/ 309716 w 634181"/>
              <a:gd name="connsiteY1" fmla="*/ 619432 h 958645"/>
              <a:gd name="connsiteX2" fmla="*/ 0 w 634181"/>
              <a:gd name="connsiteY2" fmla="*/ 958645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181" h="958645">
                <a:moveTo>
                  <a:pt x="634181" y="0"/>
                </a:moveTo>
                <a:cubicBezTo>
                  <a:pt x="524797" y="229829"/>
                  <a:pt x="415413" y="459658"/>
                  <a:pt x="309716" y="619432"/>
                </a:cubicBezTo>
                <a:cubicBezTo>
                  <a:pt x="204019" y="779206"/>
                  <a:pt x="102009" y="868925"/>
                  <a:pt x="0" y="95864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CBD02D16-3E09-4D21-B643-81EE35B893E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91CB7F-FB5C-4AFE-A400-9C98CDE5F9D3}"/>
              </a:ext>
            </a:extLst>
          </p:cNvPr>
          <p:cNvSpPr txBox="1"/>
          <p:nvPr/>
        </p:nvSpPr>
        <p:spPr>
          <a:xfrm>
            <a:off x="1107395" y="568773"/>
            <a:ext cx="724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="" xmlns:a16="http://schemas.microsoft.com/office/drawing/2014/main" id="{2740E950-5090-48DE-AD49-2F283FE0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241401"/>
              </p:ext>
            </p:extLst>
          </p:nvPr>
        </p:nvGraphicFramePr>
        <p:xfrm>
          <a:off x="888734" y="1408901"/>
          <a:ext cx="10346268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0580">
                  <a:extLst>
                    <a:ext uri="{9D8B030D-6E8A-4147-A177-3AD203B41FA5}">
                      <a16:colId xmlns="" xmlns:a16="http://schemas.microsoft.com/office/drawing/2014/main" val="830967614"/>
                    </a:ext>
                  </a:extLst>
                </a:gridCol>
                <a:gridCol w="1654629">
                  <a:extLst>
                    <a:ext uri="{9D8B030D-6E8A-4147-A177-3AD203B41FA5}">
                      <a16:colId xmlns="" xmlns:a16="http://schemas.microsoft.com/office/drawing/2014/main" val="3413534761"/>
                    </a:ext>
                  </a:extLst>
                </a:gridCol>
                <a:gridCol w="1756228">
                  <a:extLst>
                    <a:ext uri="{9D8B030D-6E8A-4147-A177-3AD203B41FA5}">
                      <a16:colId xmlns="" xmlns:a16="http://schemas.microsoft.com/office/drawing/2014/main" val="2669805008"/>
                    </a:ext>
                  </a:extLst>
                </a:gridCol>
                <a:gridCol w="1669143">
                  <a:extLst>
                    <a:ext uri="{9D8B030D-6E8A-4147-A177-3AD203B41FA5}">
                      <a16:colId xmlns="" xmlns:a16="http://schemas.microsoft.com/office/drawing/2014/main" val="3701947888"/>
                    </a:ext>
                  </a:extLst>
                </a:gridCol>
                <a:gridCol w="1571310">
                  <a:extLst>
                    <a:ext uri="{9D8B030D-6E8A-4147-A177-3AD203B41FA5}">
                      <a16:colId xmlns="" xmlns:a16="http://schemas.microsoft.com/office/drawing/2014/main" val="2785692249"/>
                    </a:ext>
                  </a:extLst>
                </a:gridCol>
                <a:gridCol w="1724378">
                  <a:extLst>
                    <a:ext uri="{9D8B030D-6E8A-4147-A177-3AD203B41FA5}">
                      <a16:colId xmlns="" xmlns:a16="http://schemas.microsoft.com/office/drawing/2014/main" val="3491403741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Khối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lớp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Một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Bốn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Năm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học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2F716D-52BA-4F88-B34F-DE8AB07C9B5D}"/>
              </a:ext>
            </a:extLst>
          </p:cNvPr>
          <p:cNvSpPr txBox="1"/>
          <p:nvPr/>
        </p:nvSpPr>
        <p:spPr>
          <a:xfrm>
            <a:off x="646093" y="2807413"/>
            <a:ext cx="1083155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Viết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Hai, Ba, </a:t>
            </a:r>
            <a:r>
              <a:rPr lang="en-US" sz="2600" dirty="0" err="1"/>
              <a:t>Bốn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Năm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thứ</a:t>
            </a:r>
            <a:r>
              <a:rPr lang="en-US" sz="2600" dirty="0"/>
              <a:t> </a:t>
            </a:r>
            <a:r>
              <a:rPr lang="en-US" sz="2600" dirty="0" err="1"/>
              <a:t>tự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bé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lớn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DC8E883-1409-449D-9EDD-D83D1F540FD5}"/>
              </a:ext>
            </a:extLst>
          </p:cNvPr>
          <p:cNvSpPr/>
          <p:nvPr/>
        </p:nvSpPr>
        <p:spPr>
          <a:xfrm>
            <a:off x="2168562" y="3570887"/>
            <a:ext cx="442746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295, 306, 316, 340.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067C3E-5B9A-4033-8B91-B5111E4B2461}"/>
              </a:ext>
            </a:extLst>
          </p:cNvPr>
          <p:cNvSpPr txBox="1"/>
          <p:nvPr/>
        </p:nvSpPr>
        <p:spPr>
          <a:xfrm>
            <a:off x="680225" y="4097695"/>
            <a:ext cx="654788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b)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, Hai, Ba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Bốn</a:t>
            </a:r>
            <a:r>
              <a:rPr lang="en-US" sz="26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Khối</a:t>
            </a:r>
            <a:r>
              <a:rPr lang="en-US" sz="2600" dirty="0"/>
              <a:t> </a:t>
            </a:r>
            <a:r>
              <a:rPr lang="en-US" sz="2600" dirty="0" err="1"/>
              <a:t>lớp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F8890A2-60BE-4110-94D5-90184075F039}"/>
              </a:ext>
            </a:extLst>
          </p:cNvPr>
          <p:cNvSpPr/>
          <p:nvPr/>
        </p:nvSpPr>
        <p:spPr>
          <a:xfrm>
            <a:off x="6807535" y="4784023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Hai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527D184-DF85-438B-90D1-EB8696719F9D}"/>
              </a:ext>
            </a:extLst>
          </p:cNvPr>
          <p:cNvSpPr/>
          <p:nvPr/>
        </p:nvSpPr>
        <p:spPr>
          <a:xfrm>
            <a:off x="6807534" y="5426546"/>
            <a:ext cx="2017151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Khối</a:t>
            </a:r>
            <a:r>
              <a:rPr lang="en-US" sz="2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>
                <a:solidFill>
                  <a:srgbClr val="FF0000"/>
                </a:solidFill>
                <a:sym typeface="Wingdings" panose="05000000000000000000" pitchFamily="2" charset="2"/>
              </a:rPr>
              <a:t>Bốn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4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79769C53-A0AA-464F-8271-7817D20C50A7}"/>
              </a:ext>
            </a:extLst>
          </p:cNvPr>
          <p:cNvSpPr/>
          <p:nvPr/>
        </p:nvSpPr>
        <p:spPr>
          <a:xfrm>
            <a:off x="810392" y="501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FF8E114-4B17-476D-9302-27967AD57F2A}"/>
              </a:ext>
            </a:extLst>
          </p:cNvPr>
          <p:cNvGrpSpPr/>
          <p:nvPr/>
        </p:nvGrpSpPr>
        <p:grpSpPr>
          <a:xfrm>
            <a:off x="1446200" y="50122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E6A13E9B-5F54-4D02-9278-4CD957F6A453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C8466EC5-4050-4B82-BD5E-41077F088944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7592B4F-E893-4476-8384-566AFAC047F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E77603E-900C-4310-AF1C-AE6E1307395C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4276C257-D7AE-4059-876E-335154F40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34836"/>
              </p:ext>
            </p:extLst>
          </p:nvPr>
        </p:nvGraphicFramePr>
        <p:xfrm>
          <a:off x="810392" y="1493657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=""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=""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=""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=""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=""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=""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=""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Tích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80942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7430E274-20F4-49A2-807C-8CE044F45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04195"/>
              </p:ext>
            </p:extLst>
          </p:nvPr>
        </p:nvGraphicFramePr>
        <p:xfrm>
          <a:off x="810391" y="3974411"/>
          <a:ext cx="10458739" cy="1743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522">
                  <a:extLst>
                    <a:ext uri="{9D8B030D-6E8A-4147-A177-3AD203B41FA5}">
                      <a16:colId xmlns="" xmlns:a16="http://schemas.microsoft.com/office/drawing/2014/main" val="830967614"/>
                    </a:ext>
                  </a:extLst>
                </a:gridCol>
                <a:gridCol w="1277257">
                  <a:extLst>
                    <a:ext uri="{9D8B030D-6E8A-4147-A177-3AD203B41FA5}">
                      <a16:colId xmlns="" xmlns:a16="http://schemas.microsoft.com/office/drawing/2014/main" val="3413534761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2669805008"/>
                    </a:ext>
                  </a:extLst>
                </a:gridCol>
                <a:gridCol w="1364343">
                  <a:extLst>
                    <a:ext uri="{9D8B030D-6E8A-4147-A177-3AD203B41FA5}">
                      <a16:colId xmlns="" xmlns:a16="http://schemas.microsoft.com/office/drawing/2014/main" val="3701947888"/>
                    </a:ext>
                  </a:extLst>
                </a:gridCol>
                <a:gridCol w="1204686">
                  <a:extLst>
                    <a:ext uri="{9D8B030D-6E8A-4147-A177-3AD203B41FA5}">
                      <a16:colId xmlns="" xmlns:a16="http://schemas.microsoft.com/office/drawing/2014/main" val="2785692249"/>
                    </a:ext>
                  </a:extLst>
                </a:gridCol>
                <a:gridCol w="1291771">
                  <a:extLst>
                    <a:ext uri="{9D8B030D-6E8A-4147-A177-3AD203B41FA5}">
                      <a16:colId xmlns="" xmlns:a16="http://schemas.microsoft.com/office/drawing/2014/main" val="3491403741"/>
                    </a:ext>
                  </a:extLst>
                </a:gridCol>
                <a:gridCol w="1204686">
                  <a:extLst>
                    <a:ext uri="{9D8B030D-6E8A-4147-A177-3AD203B41FA5}">
                      <a16:colId xmlns="" xmlns:a16="http://schemas.microsoft.com/office/drawing/2014/main" val="2180566727"/>
                    </a:ext>
                  </a:extLst>
                </a:gridCol>
                <a:gridCol w="1152674">
                  <a:extLst>
                    <a:ext uri="{9D8B030D-6E8A-4147-A177-3AD203B41FA5}">
                      <a16:colId xmlns="" xmlns:a16="http://schemas.microsoft.com/office/drawing/2014/main" val="3002889906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bị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chia</a:t>
                      </a:r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89164476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Thương</a:t>
                      </a:r>
                      <a:endParaRPr lang="en-US" sz="2400" dirty="0"/>
                    </a:p>
                  </a:txBody>
                  <a:tcPr anchor="ctr">
                    <a:solidFill>
                      <a:srgbClr val="FEEA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80942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F7AA0E-56E2-47A4-A485-1FD5695DBEE6}"/>
              </a:ext>
            </a:extLst>
          </p:cNvPr>
          <p:cNvSpPr txBox="1"/>
          <p:nvPr/>
        </p:nvSpPr>
        <p:spPr>
          <a:xfrm>
            <a:off x="955143" y="90751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B14D7F-5D1D-4CFA-89EE-97ACBC0F00B4}"/>
              </a:ext>
            </a:extLst>
          </p:cNvPr>
          <p:cNvSpPr txBox="1"/>
          <p:nvPr/>
        </p:nvSpPr>
        <p:spPr>
          <a:xfrm>
            <a:off x="942915" y="3380379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C403BDE-5B7A-4200-9437-57237BE64B48}"/>
              </a:ext>
            </a:extLst>
          </p:cNvPr>
          <p:cNvSpPr txBox="1"/>
          <p:nvPr/>
        </p:nvSpPr>
        <p:spPr>
          <a:xfrm>
            <a:off x="4069522" y="2685843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6BBD953-8E6C-406E-AFAB-6CEE6A00345E}"/>
              </a:ext>
            </a:extLst>
          </p:cNvPr>
          <p:cNvSpPr txBox="1"/>
          <p:nvPr/>
        </p:nvSpPr>
        <p:spPr>
          <a:xfrm>
            <a:off x="54411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933457-CEA9-4F9C-BDA4-FC6913807AE2}"/>
              </a:ext>
            </a:extLst>
          </p:cNvPr>
          <p:cNvSpPr txBox="1"/>
          <p:nvPr/>
        </p:nvSpPr>
        <p:spPr>
          <a:xfrm>
            <a:off x="6825422" y="2685843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D2035B0-D3A5-4E25-BDAE-A9B359D1490B}"/>
              </a:ext>
            </a:extLst>
          </p:cNvPr>
          <p:cNvSpPr txBox="1"/>
          <p:nvPr/>
        </p:nvSpPr>
        <p:spPr>
          <a:xfrm>
            <a:off x="8019222" y="2684981"/>
            <a:ext cx="849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36955F9-BDBA-4FDE-86C3-E5AD96E3EF01}"/>
              </a:ext>
            </a:extLst>
          </p:cNvPr>
          <p:cNvSpPr txBox="1"/>
          <p:nvPr/>
        </p:nvSpPr>
        <p:spPr>
          <a:xfrm>
            <a:off x="9206821" y="2688022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2479FE-4007-4432-90E1-03B0C24FB2F2}"/>
              </a:ext>
            </a:extLst>
          </p:cNvPr>
          <p:cNvSpPr txBox="1"/>
          <p:nvPr/>
        </p:nvSpPr>
        <p:spPr>
          <a:xfrm>
            <a:off x="10426021" y="2687160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F467B2E-7F9F-455E-9A66-1896B961DF39}"/>
              </a:ext>
            </a:extLst>
          </p:cNvPr>
          <p:cNvSpPr txBox="1"/>
          <p:nvPr/>
        </p:nvSpPr>
        <p:spPr>
          <a:xfrm>
            <a:off x="4200148" y="5171766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8A937E8-F577-4766-9ABD-0C934B6EA492}"/>
              </a:ext>
            </a:extLst>
          </p:cNvPr>
          <p:cNvSpPr txBox="1"/>
          <p:nvPr/>
        </p:nvSpPr>
        <p:spPr>
          <a:xfrm>
            <a:off x="5528206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5EDF4DF-98AB-4B2A-B8DE-3584433988F1}"/>
              </a:ext>
            </a:extLst>
          </p:cNvPr>
          <p:cNvSpPr txBox="1"/>
          <p:nvPr/>
        </p:nvSpPr>
        <p:spPr>
          <a:xfrm>
            <a:off x="6825422" y="5171766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C59B9F9-235A-4327-A953-7904EA5A50D6}"/>
              </a:ext>
            </a:extLst>
          </p:cNvPr>
          <p:cNvSpPr txBox="1"/>
          <p:nvPr/>
        </p:nvSpPr>
        <p:spPr>
          <a:xfrm>
            <a:off x="8077278" y="5170904"/>
            <a:ext cx="495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57C321-0F25-49F8-A1D7-B75DE42A97D1}"/>
              </a:ext>
            </a:extLst>
          </p:cNvPr>
          <p:cNvSpPr txBox="1"/>
          <p:nvPr/>
        </p:nvSpPr>
        <p:spPr>
          <a:xfrm>
            <a:off x="9351965" y="5173945"/>
            <a:ext cx="502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65F8FA2-E479-4A22-9E89-06DD17215C7E}"/>
              </a:ext>
            </a:extLst>
          </p:cNvPr>
          <p:cNvSpPr txBox="1"/>
          <p:nvPr/>
        </p:nvSpPr>
        <p:spPr>
          <a:xfrm>
            <a:off x="10426021" y="5173083"/>
            <a:ext cx="5975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EA326D-0082-4CEB-AB18-4B018F28D6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837"/>
          <a:stretch/>
        </p:blipFill>
        <p:spPr>
          <a:xfrm>
            <a:off x="800546" y="1475854"/>
            <a:ext cx="5295454" cy="32017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2BA8AE2D-DF15-4C15-8FE4-28EE42DD2D67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11992C-D764-44B6-941A-E5B66E263FE4}"/>
              </a:ext>
            </a:extLst>
          </p:cNvPr>
          <p:cNvSpPr txBox="1"/>
          <p:nvPr/>
        </p:nvSpPr>
        <p:spPr>
          <a:xfrm>
            <a:off x="1312496" y="521747"/>
            <a:ext cx="97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ra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5 chai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chai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mắm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E5D925-D6C6-4E93-AEAC-60A2DE057BB5}"/>
              </a:ext>
            </a:extLst>
          </p:cNvPr>
          <p:cNvSpPr txBox="1"/>
          <p:nvPr/>
        </p:nvSpPr>
        <p:spPr>
          <a:xfrm>
            <a:off x="5224317" y="3801272"/>
            <a:ext cx="5980712" cy="241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i="1" dirty="0" err="1">
                <a:solidFill>
                  <a:srgbClr val="FF0000"/>
                </a:solidFill>
              </a:rPr>
              <a:t>Bài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  <a:r>
              <a:rPr lang="en-US" sz="2600" i="1" dirty="0" err="1">
                <a:solidFill>
                  <a:srgbClr val="FF0000"/>
                </a:solidFill>
              </a:rPr>
              <a:t>giải</a:t>
            </a:r>
            <a:endParaRPr lang="en-US" sz="26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bà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Năm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đã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mua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2 x 5 = 10 (</a:t>
            </a:r>
            <a:r>
              <a:rPr lang="en-US" sz="2600" b="1" i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l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Đáp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số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: 10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lít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mắm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6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334</Words>
  <Application>Microsoft Office PowerPoint</Application>
  <PresentationFormat>Widescreen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318</cp:revision>
  <dcterms:created xsi:type="dcterms:W3CDTF">2021-06-02T01:34:28Z</dcterms:created>
  <dcterms:modified xsi:type="dcterms:W3CDTF">2024-05-12T15:46:41Z</dcterms:modified>
</cp:coreProperties>
</file>