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29" r:id="rId3"/>
    <p:sldId id="289" r:id="rId4"/>
    <p:sldId id="308" r:id="rId5"/>
    <p:sldId id="330" r:id="rId6"/>
    <p:sldId id="331" r:id="rId7"/>
    <p:sldId id="332" r:id="rId8"/>
    <p:sldId id="320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75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</a:t>
            </a:r>
            <a:r>
              <a:rPr lang="en-US" sz="4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CHUNG (</a:t>
            </a:r>
            <a:r>
              <a:rPr lang="en-US" sz="480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TIẾT </a:t>
            </a:r>
            <a:r>
              <a:rPr lang="en-US" sz="480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2)</a:t>
            </a:r>
            <a:endParaRPr lang="en-US" sz="4800" dirty="0" smtClean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652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317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10287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=""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4040508" y="1656771"/>
            <a:ext cx="1037625" cy="1421838"/>
            <a:chOff x="1933616" y="4498692"/>
            <a:chExt cx="1037625" cy="1421838"/>
          </a:xfrm>
        </p:grpSpPr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=""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  <a:p>
              <a:endParaRPr lang="vi-VN" sz="2800" dirty="0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7071397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=""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526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=""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12260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4237838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7295231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131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endParaRPr lang="vi-VN" sz="2800" dirty="0"/>
          </a:p>
        </p:txBody>
      </p: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9935125" y="1663819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147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10132455" y="3004911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415A63C-29E9-4FD0-BDE7-FD1F05D3FD33}"/>
              </a:ext>
            </a:extLst>
          </p:cNvPr>
          <p:cNvGrpSpPr/>
          <p:nvPr/>
        </p:nvGrpSpPr>
        <p:grpSpPr>
          <a:xfrm>
            <a:off x="875173" y="1131710"/>
            <a:ext cx="10589316" cy="661130"/>
            <a:chOff x="875173" y="1131710"/>
            <a:chExt cx="10589316" cy="661130"/>
          </a:xfrm>
        </p:grpSpPr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A13A828-588C-4B46-89B2-0C97BF23FC6F}"/>
                </a:ext>
              </a:extLst>
            </p:cNvPr>
            <p:cNvGrpSpPr/>
            <p:nvPr/>
          </p:nvGrpSpPr>
          <p:grpSpPr>
            <a:xfrm>
              <a:off x="875173" y="1131710"/>
              <a:ext cx="7705731" cy="658837"/>
              <a:chOff x="1824226" y="3918824"/>
              <a:chExt cx="7705731" cy="658837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A4AB7751-4D18-418B-BD7C-975EB308B5C5}"/>
                  </a:ext>
                </a:extLst>
              </p:cNvPr>
              <p:cNvSpPr/>
              <p:nvPr/>
            </p:nvSpPr>
            <p:spPr>
              <a:xfrm>
                <a:off x="1824226" y="3918826"/>
                <a:ext cx="139493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47 + 35</a:t>
                </a:r>
                <a:endParaRPr lang="vi-VN" sz="280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A011C59F-0534-4F1D-9EF0-20C9FB4695E6}"/>
                  </a:ext>
                </a:extLst>
              </p:cNvPr>
              <p:cNvSpPr/>
              <p:nvPr/>
            </p:nvSpPr>
            <p:spPr>
              <a:xfrm>
                <a:off x="4859079" y="3918825"/>
                <a:ext cx="1484702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82 – 47 </a:t>
                </a:r>
                <a:endParaRPr lang="vi-VN" sz="280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0EEBC333-CEC9-472D-8696-A30FF744D7E9}"/>
                  </a:ext>
                </a:extLst>
              </p:cNvPr>
              <p:cNvSpPr/>
              <p:nvPr/>
            </p:nvSpPr>
            <p:spPr>
              <a:xfrm>
                <a:off x="7734273" y="3918824"/>
                <a:ext cx="179568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 + 147</a:t>
                </a:r>
                <a:endParaRPr lang="vi-VN" sz="2800" dirty="0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DD220AD6-3A89-4C45-A265-C6AEB14A47BC}"/>
                </a:ext>
              </a:extLst>
            </p:cNvPr>
            <p:cNvSpPr/>
            <p:nvPr/>
          </p:nvSpPr>
          <p:spPr>
            <a:xfrm>
              <a:off x="9579036" y="1134005"/>
              <a:ext cx="1885453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673 – 147 </a:t>
              </a:r>
              <a:endParaRPr lang="vi-VN" sz="28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2D74482E-8B98-4A4F-969D-AE6D5875CF23}"/>
              </a:ext>
            </a:extLst>
          </p:cNvPr>
          <p:cNvGrpSpPr/>
          <p:nvPr/>
        </p:nvGrpSpPr>
        <p:grpSpPr>
          <a:xfrm>
            <a:off x="2162688" y="4607255"/>
            <a:ext cx="2966901" cy="685800"/>
            <a:chOff x="1508520" y="4738254"/>
            <a:chExt cx="2966901" cy="685800"/>
          </a:xfrm>
          <a:solidFill>
            <a:srgbClr val="FCD5B5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="" xmlns:a16="http://schemas.microsoft.com/office/drawing/2014/main" id="{05FED70B-2C5A-42A4-ADD8-9E6522F5CEFB}"/>
                </a:ext>
              </a:extLst>
            </p:cNvPr>
            <p:cNvSpPr/>
            <p:nvPr/>
          </p:nvSpPr>
          <p:spPr>
            <a:xfrm>
              <a:off x="1508520" y="4738254"/>
              <a:ext cx="296690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4693C3EA-46AC-447E-9A95-093C3F425058}"/>
                </a:ext>
              </a:extLst>
            </p:cNvPr>
            <p:cNvSpPr txBox="1"/>
            <p:nvPr/>
          </p:nvSpPr>
          <p:spPr>
            <a:xfrm>
              <a:off x="1659615" y="4819544"/>
              <a:ext cx="269496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350 + 42 – 105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0C959F40-0434-42B6-9614-62AE71DD2E2E}"/>
              </a:ext>
            </a:extLst>
          </p:cNvPr>
          <p:cNvGrpSpPr/>
          <p:nvPr/>
        </p:nvGrpSpPr>
        <p:grpSpPr>
          <a:xfrm>
            <a:off x="7439231" y="4607255"/>
            <a:ext cx="3123994" cy="685800"/>
            <a:chOff x="1508520" y="4738254"/>
            <a:chExt cx="3123994" cy="685800"/>
          </a:xfrm>
          <a:solidFill>
            <a:srgbClr val="FFFF99"/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847ABDD2-0C84-44FA-AF32-20AABD581DB8}"/>
                </a:ext>
              </a:extLst>
            </p:cNvPr>
            <p:cNvSpPr/>
            <p:nvPr/>
          </p:nvSpPr>
          <p:spPr>
            <a:xfrm>
              <a:off x="1508520" y="4738254"/>
              <a:ext cx="3123994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7975384B-E9FE-4E01-98DA-95A2DF332E96}"/>
                </a:ext>
              </a:extLst>
            </p:cNvPr>
            <p:cNvSpPr txBox="1"/>
            <p:nvPr/>
          </p:nvSpPr>
          <p:spPr>
            <a:xfrm>
              <a:off x="1659615" y="4819544"/>
              <a:ext cx="289987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300 + 77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F5CDDB3-E7F0-4590-A56B-6D25FAE58649}"/>
              </a:ext>
            </a:extLst>
          </p:cNvPr>
          <p:cNvGrpSpPr/>
          <p:nvPr/>
        </p:nvGrpSpPr>
        <p:grpSpPr>
          <a:xfrm rot="10800000">
            <a:off x="2162686" y="5101985"/>
            <a:ext cx="2966900" cy="1036374"/>
            <a:chOff x="1508520" y="4738253"/>
            <a:chExt cx="2524177" cy="1036374"/>
          </a:xfrm>
          <a:solidFill>
            <a:srgbClr val="FCD5B5"/>
          </a:solidFill>
        </p:grpSpPr>
        <p:sp>
          <p:nvSpPr>
            <p:cNvPr id="55" name="Rectangle 82">
              <a:extLst>
                <a:ext uri="{FF2B5EF4-FFF2-40B4-BE49-F238E27FC236}">
                  <a16:creationId xmlns="" xmlns:a16="http://schemas.microsoft.com/office/drawing/2014/main" id="{13E1DBD5-EA72-4CBE-BBA5-D9D156C15FA7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EFB31FCE-ADEA-481F-9DBF-6B85345A9B9A}"/>
                </a:ext>
              </a:extLst>
            </p:cNvPr>
            <p:cNvSpPr txBox="1"/>
            <p:nvPr/>
          </p:nvSpPr>
          <p:spPr>
            <a:xfrm rot="10800000">
              <a:off x="1737425" y="4774383"/>
              <a:ext cx="226953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392 – 105 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287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E6CC3D59-025A-461B-B9C5-44D37F1D2BAB}"/>
              </a:ext>
            </a:extLst>
          </p:cNvPr>
          <p:cNvGrpSpPr/>
          <p:nvPr/>
        </p:nvGrpSpPr>
        <p:grpSpPr>
          <a:xfrm rot="10800000">
            <a:off x="7414028" y="5101984"/>
            <a:ext cx="3149194" cy="1035398"/>
            <a:chOff x="1508520" y="4738252"/>
            <a:chExt cx="2544539" cy="1035398"/>
          </a:xfrm>
          <a:solidFill>
            <a:srgbClr val="FFFF99"/>
          </a:solidFill>
        </p:grpSpPr>
        <p:sp>
          <p:nvSpPr>
            <p:cNvPr id="58" name="Rectangle 82">
              <a:extLst>
                <a:ext uri="{FF2B5EF4-FFF2-40B4-BE49-F238E27FC236}">
                  <a16:creationId xmlns="" xmlns:a16="http://schemas.microsoft.com/office/drawing/2014/main" id="{9E2320BE-5112-4E8D-9C52-D103C84789CF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1B2FF9C8-EF76-4104-A784-236BE3B7E838}"/>
                </a:ext>
              </a:extLst>
            </p:cNvPr>
            <p:cNvSpPr txBox="1"/>
            <p:nvPr/>
          </p:nvSpPr>
          <p:spPr>
            <a:xfrm rot="10800000">
              <a:off x="1973623" y="4738252"/>
              <a:ext cx="2079436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   700 + 77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   777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7" grpId="0"/>
      <p:bldP spid="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124967" y="454400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A84B77-D8E8-49A0-A5BC-300183E28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1141" b="33786"/>
          <a:stretch/>
        </p:blipFill>
        <p:spPr>
          <a:xfrm>
            <a:off x="435236" y="1279022"/>
            <a:ext cx="10934748" cy="14983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0DD83A1-3CE7-4B7B-9F32-50BBA3AFA3D7}"/>
              </a:ext>
            </a:extLst>
          </p:cNvPr>
          <p:cNvSpPr txBox="1"/>
          <p:nvPr/>
        </p:nvSpPr>
        <p:spPr>
          <a:xfrm>
            <a:off x="822016" y="267791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A </a:t>
            </a:r>
            <a:r>
              <a:rPr lang="en-US" sz="2800" dirty="0" err="1"/>
              <a:t>và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C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1241C9D-205A-4A16-8C88-E5445BBD02D9}"/>
              </a:ext>
            </a:extLst>
          </p:cNvPr>
          <p:cNvSpPr txBox="1"/>
          <p:nvPr/>
        </p:nvSpPr>
        <p:spPr>
          <a:xfrm>
            <a:off x="1483648" y="333675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405 + 389 = 794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AE0BCA6-DF35-4BE0-8832-197BC60683DD}"/>
              </a:ext>
            </a:extLst>
          </p:cNvPr>
          <p:cNvSpPr txBox="1"/>
          <p:nvPr/>
        </p:nvSpPr>
        <p:spPr>
          <a:xfrm>
            <a:off x="822016" y="456817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Con </a:t>
            </a:r>
            <a:r>
              <a:rPr lang="en-US" sz="2800" dirty="0" err="1"/>
              <a:t>bò</a:t>
            </a:r>
            <a:r>
              <a:rPr lang="en-US" sz="2800" dirty="0"/>
              <a:t> B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D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63D2D14-6F3B-4473-A4CA-B801F56A0DEE}"/>
              </a:ext>
            </a:extLst>
          </p:cNvPr>
          <p:cNvSpPr txBox="1"/>
          <p:nvPr/>
        </p:nvSpPr>
        <p:spPr>
          <a:xfrm>
            <a:off x="1483648" y="508510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B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392 – 352 = 40 (kg)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E34CEB30-D2DD-4923-9FEE-1AEF0AB5658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67D25E-04ED-4586-88F6-38165E3B1D7A}"/>
              </a:ext>
            </a:extLst>
          </p:cNvPr>
          <p:cNvSpPr txBox="1"/>
          <p:nvPr/>
        </p:nvSpPr>
        <p:spPr>
          <a:xfrm>
            <a:off x="1124967" y="454400"/>
            <a:ext cx="64999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209425D-3327-418D-A237-A6133F84BF8C}"/>
              </a:ext>
            </a:extLst>
          </p:cNvPr>
          <p:cNvGrpSpPr/>
          <p:nvPr/>
        </p:nvGrpSpPr>
        <p:grpSpPr>
          <a:xfrm>
            <a:off x="7624916" y="628541"/>
            <a:ext cx="3108552" cy="1895475"/>
            <a:chOff x="4506685" y="2481262"/>
            <a:chExt cx="3108552" cy="1895475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4083F80A-B0DE-4B75-ADB2-EA7EA4FB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6762" y="2481262"/>
              <a:ext cx="3038475" cy="18954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E7494F3-0E56-4663-A7D4-43B030ABD389}"/>
                </a:ext>
              </a:extLst>
            </p:cNvPr>
            <p:cNvSpPr/>
            <p:nvPr/>
          </p:nvSpPr>
          <p:spPr>
            <a:xfrm>
              <a:off x="4506685" y="2844800"/>
              <a:ext cx="275772" cy="37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9E714A5-5E26-4837-A639-C70EC5182852}"/>
              </a:ext>
            </a:extLst>
          </p:cNvPr>
          <p:cNvSpPr txBox="1"/>
          <p:nvPr/>
        </p:nvSpPr>
        <p:spPr>
          <a:xfrm>
            <a:off x="1107395" y="2445631"/>
            <a:ext cx="6499949" cy="218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“?”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018787D-26E0-4DAC-8711-649FF66C1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34" y="3194237"/>
            <a:ext cx="10208416" cy="811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3D22A81-1B4D-4B6B-9C16-55B9A8EEF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067" y="4669209"/>
            <a:ext cx="6195113" cy="1022914"/>
          </a:xfrm>
          <a:prstGeom prst="rect">
            <a:avLst/>
          </a:prstGeom>
        </p:spPr>
      </p:pic>
      <p:sp>
        <p:nvSpPr>
          <p:cNvPr id="19" name="Trapezoid 30">
            <a:extLst>
              <a:ext uri="{FF2B5EF4-FFF2-40B4-BE49-F238E27FC236}">
                <a16:creationId xmlns="" xmlns:a16="http://schemas.microsoft.com/office/drawing/2014/main" id="{7931CC70-79A4-4FF5-A09D-EC394022B486}"/>
              </a:ext>
            </a:extLst>
          </p:cNvPr>
          <p:cNvSpPr/>
          <p:nvPr/>
        </p:nvSpPr>
        <p:spPr>
          <a:xfrm>
            <a:off x="7819678" y="733139"/>
            <a:ext cx="2819584" cy="169135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575" h="1559910">
                <a:moveTo>
                  <a:pt x="0" y="1559910"/>
                </a:moveTo>
                <a:lnTo>
                  <a:pt x="802181" y="3694"/>
                </a:lnTo>
                <a:lnTo>
                  <a:pt x="2303217" y="0"/>
                </a:lnTo>
                <a:lnTo>
                  <a:pt x="4224575" y="1546990"/>
                </a:lnTo>
                <a:lnTo>
                  <a:pt x="0" y="15599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30">
            <a:extLst>
              <a:ext uri="{FF2B5EF4-FFF2-40B4-BE49-F238E27FC236}">
                <a16:creationId xmlns="" xmlns:a16="http://schemas.microsoft.com/office/drawing/2014/main" id="{5CFA8075-1296-426C-BC5F-AA6C1C24153E}"/>
              </a:ext>
            </a:extLst>
          </p:cNvPr>
          <p:cNvSpPr/>
          <p:nvPr/>
        </p:nvSpPr>
        <p:spPr>
          <a:xfrm flipH="1">
            <a:off x="7813511" y="717899"/>
            <a:ext cx="2867209" cy="171040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638442"/>
              <a:gd name="connsiteY0" fmla="*/ 1559910 h 1559910"/>
              <a:gd name="connsiteX1" fmla="*/ 802181 w 4638442"/>
              <a:gd name="connsiteY1" fmla="*/ 3694 h 1559910"/>
              <a:gd name="connsiteX2" fmla="*/ 2303217 w 4638442"/>
              <a:gd name="connsiteY2" fmla="*/ 0 h 1559910"/>
              <a:gd name="connsiteX3" fmla="*/ 4638442 w 4638442"/>
              <a:gd name="connsiteY3" fmla="*/ 1555774 h 1559910"/>
              <a:gd name="connsiteX4" fmla="*/ 0 w 4638442"/>
              <a:gd name="connsiteY4" fmla="*/ 1559910 h 1559910"/>
              <a:gd name="connsiteX0" fmla="*/ 0 w 4338745"/>
              <a:gd name="connsiteY0" fmla="*/ 1568695 h 1568695"/>
              <a:gd name="connsiteX1" fmla="*/ 502484 w 4338745"/>
              <a:gd name="connsiteY1" fmla="*/ 3694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338745"/>
              <a:gd name="connsiteY0" fmla="*/ 1568695 h 1568695"/>
              <a:gd name="connsiteX1" fmla="*/ 602383 w 4338745"/>
              <a:gd name="connsiteY1" fmla="*/ 21263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281660"/>
              <a:gd name="connsiteY0" fmla="*/ 1577480 h 1577480"/>
              <a:gd name="connsiteX1" fmla="*/ 545298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81660"/>
              <a:gd name="connsiteY0" fmla="*/ 1577480 h 1577480"/>
              <a:gd name="connsiteX1" fmla="*/ 502484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95931"/>
              <a:gd name="connsiteY0" fmla="*/ 1577480 h 1577480"/>
              <a:gd name="connsiteX1" fmla="*/ 502484 w 4295931"/>
              <a:gd name="connsiteY1" fmla="*/ 21263 h 1577480"/>
              <a:gd name="connsiteX2" fmla="*/ 1946435 w 4295931"/>
              <a:gd name="connsiteY2" fmla="*/ 0 h 1577480"/>
              <a:gd name="connsiteX3" fmla="*/ 4295931 w 4295931"/>
              <a:gd name="connsiteY3" fmla="*/ 1573344 h 1577480"/>
              <a:gd name="connsiteX4" fmla="*/ 0 w 4295931"/>
              <a:gd name="connsiteY4" fmla="*/ 1577480 h 157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931" h="1577480">
                <a:moveTo>
                  <a:pt x="0" y="1577480"/>
                </a:moveTo>
                <a:lnTo>
                  <a:pt x="502484" y="21263"/>
                </a:lnTo>
                <a:lnTo>
                  <a:pt x="1946435" y="0"/>
                </a:lnTo>
                <a:lnTo>
                  <a:pt x="4295931" y="1573344"/>
                </a:lnTo>
                <a:lnTo>
                  <a:pt x="0" y="1577480"/>
                </a:lnTo>
                <a:close/>
              </a:path>
            </a:pathLst>
          </a:custGeom>
          <a:solidFill>
            <a:srgbClr val="FEE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98A6867-7F35-44AF-9DB2-66AED7B0B924}"/>
              </a:ext>
            </a:extLst>
          </p:cNvPr>
          <p:cNvSpPr txBox="1"/>
          <p:nvPr/>
        </p:nvSpPr>
        <p:spPr>
          <a:xfrm>
            <a:off x="945947" y="1374513"/>
            <a:ext cx="637029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Có</a:t>
            </a:r>
            <a:r>
              <a:rPr lang="en-US" sz="2800" i="1" dirty="0">
                <a:solidFill>
                  <a:srgbClr val="FF0000"/>
                </a:solidFill>
              </a:rPr>
              <a:t> 3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tứ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trong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bên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6BF995AD-CE8B-4A2C-A828-76FA43E7948E}"/>
              </a:ext>
            </a:extLst>
          </p:cNvPr>
          <p:cNvSpPr/>
          <p:nvPr/>
        </p:nvSpPr>
        <p:spPr>
          <a:xfrm>
            <a:off x="5004068" y="5082040"/>
            <a:ext cx="595335" cy="595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3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9" grpId="0" animBg="1"/>
      <p:bldP spid="19" grpId="1" animBg="1"/>
      <p:bldP spid="20" grpId="0" animBg="1"/>
      <p:bldP spid="20" grpId="1" animBg="1"/>
      <p:bldP spid="26" grpId="0" build="p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37453170-2C82-4FBF-A066-8383BB44FB92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634395-5752-4D83-B0CE-0099C5C4495E}"/>
              </a:ext>
            </a:extLst>
          </p:cNvPr>
          <p:cNvSpPr txBox="1"/>
          <p:nvPr/>
        </p:nvSpPr>
        <p:spPr>
          <a:xfrm>
            <a:off x="1157532" y="186200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cùng</a:t>
            </a:r>
            <a:r>
              <a:rPr lang="en-US" sz="2700" dirty="0"/>
              <a:t> </a:t>
            </a:r>
            <a:r>
              <a:rPr lang="en-US" sz="2700" dirty="0" err="1"/>
              <a:t>xuất</a:t>
            </a:r>
            <a:r>
              <a:rPr lang="en-US" sz="2700" dirty="0"/>
              <a:t> </a:t>
            </a:r>
            <a:r>
              <a:rPr lang="en-US" sz="2700" dirty="0" err="1"/>
              <a:t>phát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trên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gấp</a:t>
            </a:r>
            <a:r>
              <a:rPr lang="en-US" sz="2700" dirty="0"/>
              <a:t> </a:t>
            </a:r>
            <a:r>
              <a:rPr lang="en-US" sz="2700" dirty="0" err="1"/>
              <a:t>khúc</a:t>
            </a:r>
            <a:r>
              <a:rPr lang="en-US" sz="2700" dirty="0"/>
              <a:t> ABCD,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 Khi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D </a:t>
            </a:r>
            <a:r>
              <a:rPr lang="en-US" sz="2700" dirty="0" err="1"/>
              <a:t>thì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mới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84B0126-11EC-4A3C-9AB9-C03DBA3E633C}"/>
              </a:ext>
            </a:extLst>
          </p:cNvPr>
          <p:cNvSpPr txBox="1"/>
          <p:nvPr/>
        </p:nvSpPr>
        <p:spPr>
          <a:xfrm>
            <a:off x="1157532" y="5134823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C.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700" dirty="0" err="1"/>
              <a:t>Tính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của</a:t>
            </a:r>
            <a:r>
              <a:rPr lang="en-US" sz="2700" dirty="0"/>
              <a:t>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từ</a:t>
            </a:r>
            <a:r>
              <a:rPr lang="en-US" sz="2700" dirty="0"/>
              <a:t> A </a:t>
            </a:r>
            <a:r>
              <a:rPr lang="en-US" sz="2700" dirty="0" err="1"/>
              <a:t>đến</a:t>
            </a:r>
            <a:r>
              <a:rPr lang="en-US" sz="2700" dirty="0"/>
              <a:t> D.</a:t>
            </a:r>
            <a:endParaRPr lang="vi-VN" sz="2700" dirty="0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DF32D23E-E5BC-4353-BEE8-5009A4BCE43A}"/>
              </a:ext>
            </a:extLst>
          </p:cNvPr>
          <p:cNvGrpSpPr/>
          <p:nvPr/>
        </p:nvGrpSpPr>
        <p:grpSpPr>
          <a:xfrm>
            <a:off x="1520970" y="937910"/>
            <a:ext cx="9192099" cy="4189670"/>
            <a:chOff x="1520970" y="937910"/>
            <a:chExt cx="9192099" cy="4189670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953EBB20-6DA1-4F3D-9FEC-2C7E9752C012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="" xmlns:a16="http://schemas.microsoft.com/office/drawing/2014/main" id="{B04536C0-5D5F-432E-A6D4-797082985B46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="" xmlns:a16="http://schemas.microsoft.com/office/drawing/2014/main" id="{8F69C6F9-930F-4B67-BCCD-ADD09EE8DBE7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="" xmlns:a16="http://schemas.microsoft.com/office/drawing/2014/main" id="{C324CA94-7F44-4D1B-A02F-2058D86E8E14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lowchart: Connector 6">
                    <a:extLst>
                      <a:ext uri="{FF2B5EF4-FFF2-40B4-BE49-F238E27FC236}">
                        <a16:creationId xmlns="" xmlns:a16="http://schemas.microsoft.com/office/drawing/2014/main" id="{854B3272-D04E-4789-98EA-B5602A4A931C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="" xmlns:a16="http://schemas.microsoft.com/office/drawing/2014/main" id="{1051A6E8-3B21-435F-A22C-F9315DDC4BA8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lowchart: Connector 7">
                    <a:extLst>
                      <a:ext uri="{FF2B5EF4-FFF2-40B4-BE49-F238E27FC236}">
                        <a16:creationId xmlns="" xmlns:a16="http://schemas.microsoft.com/office/drawing/2014/main" id="{02C520E6-BA0F-4A2F-B4B9-FA88F530A072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="" xmlns:a16="http://schemas.microsoft.com/office/drawing/2014/main" id="{19662EA9-508A-4346-8B8E-3131FE0A1F69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Flowchart: Connector 8">
                    <a:extLst>
                      <a:ext uri="{FF2B5EF4-FFF2-40B4-BE49-F238E27FC236}">
                        <a16:creationId xmlns="" xmlns:a16="http://schemas.microsoft.com/office/drawing/2014/main" id="{61BCDF7C-AACD-49C4-9681-853172AC6D47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0" name="Flowchart: Connector 9">
                  <a:extLst>
                    <a:ext uri="{FF2B5EF4-FFF2-40B4-BE49-F238E27FC236}">
                      <a16:creationId xmlns="" xmlns:a16="http://schemas.microsoft.com/office/drawing/2014/main" id="{BDE35D6E-B0B3-4417-ADC9-1D44DBD2CF28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10D0A4FF-6713-426D-93FE-EA57F9A3416B}"/>
                  </a:ext>
                </a:extLst>
              </p:cNvPr>
              <p:cNvSpPr txBox="1"/>
              <p:nvPr/>
            </p:nvSpPr>
            <p:spPr>
              <a:xfrm rot="20921632">
                <a:off x="2853751" y="4350647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 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DF8F1AAB-AA55-4088-AB5C-66E2C23D9E7C}"/>
                  </a:ext>
                </a:extLst>
              </p:cNvPr>
              <p:cNvSpPr txBox="1"/>
              <p:nvPr/>
            </p:nvSpPr>
            <p:spPr>
              <a:xfrm rot="19899282">
                <a:off x="6601458" y="3553271"/>
                <a:ext cx="98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38 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A8D296E-036C-41F4-B96C-E923D938631C}"/>
                  </a:ext>
                </a:extLst>
              </p:cNvPr>
              <p:cNvSpPr txBox="1"/>
              <p:nvPr/>
            </p:nvSpPr>
            <p:spPr>
              <a:xfrm rot="3453289">
                <a:off x="4245936" y="4673715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5 m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3BC54562-150C-44A2-98DB-D77263CC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476FF62D-E327-4338-9046-414EFFB3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7801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9C7D7C0-4D81-4627-9207-E327F0C25163}"/>
              </a:ext>
            </a:extLst>
          </p:cNvPr>
          <p:cNvGrpSpPr/>
          <p:nvPr/>
        </p:nvGrpSpPr>
        <p:grpSpPr>
          <a:xfrm>
            <a:off x="884903" y="435017"/>
            <a:ext cx="6568772" cy="2993983"/>
            <a:chOff x="1520970" y="937910"/>
            <a:chExt cx="9192099" cy="4189670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0FBE121D-0206-473E-B03E-B7CD70ACD397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F0F57CAE-111F-4E3F-A7C7-F7CBDE655405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="" xmlns:a16="http://schemas.microsoft.com/office/drawing/2014/main" id="{E4F9E1B8-4963-4992-97E3-88614883EF1F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="" xmlns:a16="http://schemas.microsoft.com/office/drawing/2014/main" id="{9775829E-5FD0-44AA-911A-AE0EDAC75A11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Flowchart: Connector 12">
                    <a:extLst>
                      <a:ext uri="{FF2B5EF4-FFF2-40B4-BE49-F238E27FC236}">
                        <a16:creationId xmlns="" xmlns:a16="http://schemas.microsoft.com/office/drawing/2014/main" id="{2A4DF6AE-B718-4E34-8E20-F1C2E9C2E135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A</a:t>
                    </a: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="" xmlns:a16="http://schemas.microsoft.com/office/drawing/2014/main" id="{50E249CE-09DB-4A3A-8B26-D92B3E6E8111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lowchart: Connector 14">
                    <a:extLst>
                      <a:ext uri="{FF2B5EF4-FFF2-40B4-BE49-F238E27FC236}">
                        <a16:creationId xmlns="" xmlns:a16="http://schemas.microsoft.com/office/drawing/2014/main" id="{123F0113-BB9D-41CA-A07B-6083E14EB80A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B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="" xmlns:a16="http://schemas.microsoft.com/office/drawing/2014/main" id="{A60E9B5B-02FB-4C49-BC39-B8AA854C5330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Flowchart: Connector 16">
                    <a:extLst>
                      <a:ext uri="{FF2B5EF4-FFF2-40B4-BE49-F238E27FC236}">
                        <a16:creationId xmlns="" xmlns:a16="http://schemas.microsoft.com/office/drawing/2014/main" id="{C7D5385D-4853-4894-BA11-8008C3EB267B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/>
                      <a:t>C</a:t>
                    </a:r>
                  </a:p>
                </p:txBody>
              </p:sp>
            </p:grpSp>
            <p:sp>
              <p:nvSpPr>
                <p:cNvPr id="11" name="Flowchart: Connector 10">
                  <a:extLst>
                    <a:ext uri="{FF2B5EF4-FFF2-40B4-BE49-F238E27FC236}">
                      <a16:creationId xmlns="" xmlns:a16="http://schemas.microsoft.com/office/drawing/2014/main" id="{E73CE8EC-2864-4530-AE6F-C382A2584DFE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/>
                    <a:t>D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73C0CD36-D65A-4151-AF7F-A13BFECE30E8}"/>
                  </a:ext>
                </a:extLst>
              </p:cNvPr>
              <p:cNvSpPr txBox="1"/>
              <p:nvPr/>
            </p:nvSpPr>
            <p:spPr>
              <a:xfrm rot="20921632">
                <a:off x="2757729" y="4289239"/>
                <a:ext cx="976234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9 m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FAD0DECF-3599-4430-BCC7-DDF84C9EEB44}"/>
                  </a:ext>
                </a:extLst>
              </p:cNvPr>
              <p:cNvSpPr txBox="1"/>
              <p:nvPr/>
            </p:nvSpPr>
            <p:spPr>
              <a:xfrm rot="19899282">
                <a:off x="6485614" y="3491862"/>
                <a:ext cx="1216255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38 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F97898DB-3E06-4261-840A-8FA3A539C44E}"/>
                  </a:ext>
                </a:extLst>
              </p:cNvPr>
              <p:cNvSpPr txBox="1"/>
              <p:nvPr/>
            </p:nvSpPr>
            <p:spPr>
              <a:xfrm rot="3453289">
                <a:off x="4149914" y="4612307"/>
                <a:ext cx="976233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5 m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3558B85-75C5-40B8-B6B7-0A56C4FA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EDEB62C-1F34-4604-A76D-2D2F145A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879D885-D802-48CA-B746-6BB4EDD2CBA0}"/>
              </a:ext>
            </a:extLst>
          </p:cNvPr>
          <p:cNvSpPr txBox="1"/>
          <p:nvPr/>
        </p:nvSpPr>
        <p:spPr>
          <a:xfrm>
            <a:off x="3034293" y="3056634"/>
            <a:ext cx="89217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rùa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 + 5 = 14 (m)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 +38 = 52 (m)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AC700734-16BF-4D07-B729-6D3C3FF8A2FA}"/>
              </a:ext>
            </a:extLst>
          </p:cNvPr>
          <p:cNvSpPr/>
          <p:nvPr/>
        </p:nvSpPr>
        <p:spPr>
          <a:xfrm>
            <a:off x="884903" y="55703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5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5450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363176"/>
            <a:ext cx="9948003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có</a:t>
            </a:r>
            <a:r>
              <a:rPr lang="en-US" sz="2700" dirty="0"/>
              <a:t> 345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</a:t>
            </a:r>
            <a:r>
              <a:rPr lang="en-US" sz="2700" dirty="0" err="1"/>
              <a:t>ít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A </a:t>
            </a:r>
            <a:r>
              <a:rPr lang="en-US" sz="2700" dirty="0" err="1"/>
              <a:t>là</a:t>
            </a:r>
            <a:r>
              <a:rPr lang="en-US" sz="2700" dirty="0"/>
              <a:t> 108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khu</a:t>
            </a:r>
            <a:r>
              <a:rPr lang="en-US" sz="2700" dirty="0"/>
              <a:t> </a:t>
            </a:r>
            <a:r>
              <a:rPr lang="en-US" sz="2700" dirty="0" err="1"/>
              <a:t>vườn</a:t>
            </a:r>
            <a:r>
              <a:rPr lang="en-US" sz="2700" dirty="0"/>
              <a:t> B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vải</a:t>
            </a:r>
            <a:r>
              <a:rPr lang="en-US" sz="2700" dirty="0"/>
              <a:t>?</a:t>
            </a:r>
            <a:endParaRPr lang="vi-VN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DFF7DCC-8664-4AA3-B23D-E7840BA54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3" y="2130085"/>
            <a:ext cx="5762625" cy="3133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93BA3EF-99E3-4D1A-AA9F-1C8917430BA8}"/>
              </a:ext>
            </a:extLst>
          </p:cNvPr>
          <p:cNvSpPr txBox="1"/>
          <p:nvPr/>
        </p:nvSpPr>
        <p:spPr>
          <a:xfrm>
            <a:off x="6215638" y="2398035"/>
            <a:ext cx="530941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vải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vườn</a:t>
            </a:r>
            <a:r>
              <a:rPr lang="en-US" sz="2800" i="1" dirty="0">
                <a:solidFill>
                  <a:srgbClr val="002060"/>
                </a:solidFill>
              </a:rPr>
              <a:t> B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345 – 108 = 237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237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375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318</cp:revision>
  <dcterms:created xsi:type="dcterms:W3CDTF">2021-06-02T01:34:28Z</dcterms:created>
  <dcterms:modified xsi:type="dcterms:W3CDTF">2024-05-12T15:47:03Z</dcterms:modified>
</cp:coreProperties>
</file>