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82" r:id="rId2"/>
    <p:sldId id="259" r:id="rId3"/>
    <p:sldId id="261" r:id="rId4"/>
    <p:sldId id="295" r:id="rId5"/>
    <p:sldId id="257" r:id="rId6"/>
    <p:sldId id="297" r:id="rId7"/>
    <p:sldId id="298" r:id="rId8"/>
    <p:sldId id="299" r:id="rId9"/>
    <p:sldId id="300" r:id="rId10"/>
    <p:sldId id="301" r:id="rId11"/>
    <p:sldId id="287" r:id="rId12"/>
    <p:sldId id="260" r:id="rId13"/>
    <p:sldId id="303" r:id="rId14"/>
    <p:sldId id="274" r:id="rId15"/>
    <p:sldId id="305" r:id="rId16"/>
    <p:sldId id="290" r:id="rId17"/>
  </p:sldIdLst>
  <p:sldSz cx="12192000" cy="6858000"/>
  <p:notesSz cx="6858000" cy="9144000"/>
  <p:embeddedFontLst>
    <p:embeddedFont>
      <p:font typeface="#9Slide07 SVNBango" panose="02000000000000000000" charset="0"/>
      <p:regular r:id="rId19"/>
    </p:embeddedFont>
    <p:embeddedFont>
      <p:font typeface="#9Slide05 FeatherScript" panose="020B0604020202020204" charset="0"/>
      <p:regular r:id="rId20"/>
    </p:embeddedFont>
    <p:embeddedFont>
      <p:font typeface="Tahoma" panose="020B0604030504040204" pitchFamily="34" charset="0"/>
      <p:regular r:id="rId21"/>
      <p:bold r:id="rId22"/>
    </p:embeddedFont>
    <p:embeddedFont>
      <p:font typeface="等线" panose="020B0604020202020204" charset="-122"/>
      <p:regular r:id="rId23"/>
      <p:bold r:id="rId24"/>
    </p:embeddedFont>
    <p:embeddedFont>
      <p:font typeface="等线 Light" panose="020B0604020202020204" charset="-122"/>
      <p:regular r:id="rId2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赖 大隆" initials="赖" lastIdx="1" clrIdx="0">
    <p:extLst>
      <p:ext uri="{19B8F6BF-5375-455C-9EA6-DF929625EA0E}">
        <p15:presenceInfo xmlns:p15="http://schemas.microsoft.com/office/powerpoint/2012/main" userId="4f1d20f27416703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1145"/>
    <a:srgbClr val="F3BB83"/>
    <a:srgbClr val="E0352C"/>
    <a:srgbClr val="F3B1AE"/>
    <a:srgbClr val="254813"/>
    <a:srgbClr val="FFF2CC"/>
    <a:srgbClr val="9E070A"/>
    <a:srgbClr val="6779BD"/>
    <a:srgbClr val="E7625B"/>
    <a:srgbClr val="B91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93" autoAdjust="0"/>
    <p:restoredTop sz="92960" autoAdjust="0"/>
  </p:normalViewPr>
  <p:slideViewPr>
    <p:cSldViewPr snapToGrid="0">
      <p:cViewPr varScale="1">
        <p:scale>
          <a:sx n="79" d="100"/>
          <a:sy n="79" d="100"/>
        </p:scale>
        <p:origin x="3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9C3F0-8351-4F41-902C-CD8E36AC5DBE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FB521-4172-4BD5-8E21-7557A18826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267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B521-4172-4BD5-8E21-7557A18826D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994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Bấm vào mũi tên để quay về trang Ăn quả nào? để chọn quả khác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B521-4172-4BD5-8E21-7557A18826D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325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B521-4172-4BD5-8E21-7557A18826D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646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B521-4172-4BD5-8E21-7557A18826D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156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B521-4172-4BD5-8E21-7557A18826D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1017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B521-4172-4BD5-8E21-7557A18826D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59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B521-4172-4BD5-8E21-7557A18826D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83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B521-4172-4BD5-8E21-7557A18826D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566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B521-4172-4BD5-8E21-7557A18826D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617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B521-4172-4BD5-8E21-7557A18826D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841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Bấm vào quả để đến câu hỏi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Bấm vào mũi tên để đi đến bài tập tiếp theo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B521-4172-4BD5-8E21-7557A18826D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949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vào mũi tên để quay về trang Ăn quả nào? để chọn quả khác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B521-4172-4BD5-8E21-7557A18826D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907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Bấm vào mũi tên để quay về trang Ăn quả nào? để chọn quả khác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B521-4172-4BD5-8E21-7557A18826D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848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Bấm vào mũi tên để quay về trang Ăn quả nào? để chọn quả khác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B521-4172-4BD5-8E21-7557A18826D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032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Bấm vào mũi tên để quay về trang Ăn quả nào? để chọn quả khác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B521-4172-4BD5-8E21-7557A18826D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486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Bấm vào mũi tên để quay về trang Ăn quả nào? để chọn quả khác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B521-4172-4BD5-8E21-7557A18826D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931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045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28D612E-44F6-4777-ACE7-1CC2A04A4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87D274A-E955-44A4-A735-0FDCEABA9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5356972-0600-4B1B-AAAD-F9ED02A50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B5B74-C108-428D-9C3F-38C1BF8EF43C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D6ED27D-23DC-4D97-8389-7AFB028DD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4E7B667-7CE6-4168-84CF-4E3A0FDB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CED0-0562-4792-9899-A7F9B7C663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522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B2DCD62F-1AC3-4711-99A3-79574D7EF6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F7FBE106-D8C6-4ED1-B907-CA757C30E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9208FF2-8B5D-4DEC-9020-C2BB4BD3B4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B5B74-C108-428D-9C3F-38C1BF8EF43C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97853B5-0CE5-4E8C-9AFB-AC4ACFBC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AD1365F-B9EC-40A5-8FA6-B2C150D77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CED0-0562-4792-9899-A7F9B7C663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214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818B3F1-CC67-4B5D-8138-5D1B0A89E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1D3DE09-90A8-45D4-B0BC-36FD904BB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F9A0D4B-FF64-4313-8C73-830A2B32B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B5B74-C108-428D-9C3F-38C1BF8EF43C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64D0A1B-9BFB-4AC5-A176-FE0F959A4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0D2ED64-9494-4FA7-A70A-6F6E7D5D5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CED0-0562-4792-9899-A7F9B7C663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12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3F11E84-ED93-47F4-8B53-2CD5BD653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A81B5C66-6E95-4DA3-B017-0197963EE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BFFE278-60E9-4D28-995D-A2FCB3BBC8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B5B74-C108-428D-9C3F-38C1BF8EF43C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03A476E-C15D-4464-85E9-11B2D8A6D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A2F6B6D-CB92-4B11-9F72-07338C29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CED0-0562-4792-9899-A7F9B7C663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02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A0663F2-5608-4358-AD07-B3DEAFAD1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ECD0A99-4F45-4038-9704-BD563FB59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6037CEF-EF49-4AAD-A298-0666C4CB2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022BEBD-CAB7-4F8E-B87A-CEE87CB291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B5B74-C108-428D-9C3F-38C1BF8EF43C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90C7D89-34DF-4BDF-8AC4-9348FEA0A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1C205CC-6428-4CF9-93DF-8E5E5070C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CED0-0562-4792-9899-A7F9B7C663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4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7FFA022-85B6-4F03-8E7D-D24C0B994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C30A727-03DD-45A4-B063-D74D29580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B2CC0D0-6BD6-4997-9F09-6175E1884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20B83A2F-9327-450B-A4A3-E9C06472FF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7550FBAB-502C-48E1-85A0-BB1157F7C8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A7FA6EBB-C129-488F-BB82-F267ECC8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B5B74-C108-428D-9C3F-38C1BF8EF43C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D568DCF2-1B82-4615-BC29-DDCBC3CA5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431C4B4D-F9FA-4751-94FB-4899720A0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CED0-0562-4792-9899-A7F9B7C663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80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F121F06-E250-4C60-800B-5C6EEA2E2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B909DA89-B050-4DAE-8A09-F8D7AE10A2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B5B74-C108-428D-9C3F-38C1BF8EF43C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D2EA9620-55D2-4B94-BBA5-D5D99EB08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48A9579A-259A-4213-8DD1-188E6411A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CED0-0562-4792-9899-A7F9B7C663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59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86D5815-7813-492E-9ED8-CDA0AB5676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B5B74-C108-428D-9C3F-38C1BF8EF43C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22D23555-3E07-4E67-97CD-4799ED614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6A845ED2-503F-43F7-8088-12BD16C28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CED0-0562-4792-9899-A7F9B7C663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58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44E502A-BAC8-4C3E-BF65-765C8D729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2CC7944-5939-4BC8-A35C-596E9B371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6CCADA15-F917-436F-969D-E055387BD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F0B0FB3-00BA-4F7E-BB46-0ABA67F850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B5B74-C108-428D-9C3F-38C1BF8EF43C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6C32F3E-FD66-44ED-A55C-8D9EF9A8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F18A6BE-00A0-473C-88EF-3662044A4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CED0-0562-4792-9899-A7F9B7C663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68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E443E7A-259B-4DFD-AC5F-A6FA7D0A1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93F53FC2-5BBC-48C7-B91A-A24E1812C5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B63CF13-9CDB-4CDD-A1B3-172B9299F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5A4A4D2-7A48-4293-8448-392390BE2C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B5B74-C108-428D-9C3F-38C1BF8EF43C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2D90F6B-B2E6-4A45-B05A-6EC5601B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A9D88B8-331F-4F4A-B6DA-60A78CBC5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CED0-0562-4792-9899-A7F9B7C663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205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84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7.png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slide" Target="slide8.xml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image" Target="../media/image24.png"/><Relationship Id="rId10" Type="http://schemas.openxmlformats.org/officeDocument/2006/relationships/slide" Target="slide10.xml"/><Relationship Id="rId4" Type="http://schemas.openxmlformats.org/officeDocument/2006/relationships/slide" Target="slide5.xml"/><Relationship Id="rId9" Type="http://schemas.openxmlformats.org/officeDocument/2006/relationships/image" Target="../media/image21.png"/><Relationship Id="rId1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7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7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7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7.pn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7.png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矩形 140">
            <a:extLst>
              <a:ext uri="{FF2B5EF4-FFF2-40B4-BE49-F238E27FC236}">
                <a16:creationId xmlns:a16="http://schemas.microsoft.com/office/drawing/2014/main" xmlns="" id="{398B75FD-7C6E-4607-BBCF-0FCBE9BE7DE5}"/>
              </a:ext>
            </a:extLst>
          </p:cNvPr>
          <p:cNvSpPr/>
          <p:nvPr/>
        </p:nvSpPr>
        <p:spPr>
          <a:xfrm>
            <a:off x="0" y="0"/>
            <a:ext cx="12273023" cy="6858000"/>
          </a:xfrm>
          <a:prstGeom prst="rect">
            <a:avLst/>
          </a:prstGeom>
          <a:solidFill>
            <a:srgbClr val="82A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任意多边形: 形状 101">
            <a:extLst>
              <a:ext uri="{FF2B5EF4-FFF2-40B4-BE49-F238E27FC236}">
                <a16:creationId xmlns:a16="http://schemas.microsoft.com/office/drawing/2014/main" xmlns="" id="{943CEE49-9525-4A4C-B23E-DF1998149848}"/>
              </a:ext>
            </a:extLst>
          </p:cNvPr>
          <p:cNvSpPr/>
          <p:nvPr/>
        </p:nvSpPr>
        <p:spPr>
          <a:xfrm>
            <a:off x="-4743936" y="2400551"/>
            <a:ext cx="17807704" cy="5309807"/>
          </a:xfrm>
          <a:custGeom>
            <a:avLst/>
            <a:gdLst>
              <a:gd name="connsiteX0" fmla="*/ 1281497 w 4990024"/>
              <a:gd name="connsiteY0" fmla="*/ 1929 h 4599473"/>
              <a:gd name="connsiteX1" fmla="*/ 2546417 w 4990024"/>
              <a:gd name="connsiteY1" fmla="*/ 1937409 h 4599473"/>
              <a:gd name="connsiteX2" fmla="*/ 4420937 w 4990024"/>
              <a:gd name="connsiteY2" fmla="*/ 2120289 h 4599473"/>
              <a:gd name="connsiteX3" fmla="*/ 4984817 w 4990024"/>
              <a:gd name="connsiteY3" fmla="*/ 2867049 h 4599473"/>
              <a:gd name="connsiteX4" fmla="*/ 4177097 w 4990024"/>
              <a:gd name="connsiteY4" fmla="*/ 4208169 h 4599473"/>
              <a:gd name="connsiteX5" fmla="*/ 489017 w 4990024"/>
              <a:gd name="connsiteY5" fmla="*/ 4467249 h 4599473"/>
              <a:gd name="connsiteX6" fmla="*/ 123257 w 4990024"/>
              <a:gd name="connsiteY6" fmla="*/ 2333649 h 4599473"/>
              <a:gd name="connsiteX7" fmla="*/ 1281497 w 4990024"/>
              <a:gd name="connsiteY7" fmla="*/ 1929 h 4599473"/>
              <a:gd name="connsiteX0" fmla="*/ 1281497 w 4990205"/>
              <a:gd name="connsiteY0" fmla="*/ 223 h 4597767"/>
              <a:gd name="connsiteX1" fmla="*/ 2493859 w 4990205"/>
              <a:gd name="connsiteY1" fmla="*/ 2463557 h 4597767"/>
              <a:gd name="connsiteX2" fmla="*/ 4420937 w 4990205"/>
              <a:gd name="connsiteY2" fmla="*/ 2118583 h 4597767"/>
              <a:gd name="connsiteX3" fmla="*/ 4984817 w 4990205"/>
              <a:gd name="connsiteY3" fmla="*/ 2865343 h 4597767"/>
              <a:gd name="connsiteX4" fmla="*/ 4177097 w 4990205"/>
              <a:gd name="connsiteY4" fmla="*/ 4206463 h 4597767"/>
              <a:gd name="connsiteX5" fmla="*/ 489017 w 4990205"/>
              <a:gd name="connsiteY5" fmla="*/ 4465543 h 4597767"/>
              <a:gd name="connsiteX6" fmla="*/ 123257 w 4990205"/>
              <a:gd name="connsiteY6" fmla="*/ 2331943 h 4597767"/>
              <a:gd name="connsiteX7" fmla="*/ 1281497 w 4990205"/>
              <a:gd name="connsiteY7" fmla="*/ 223 h 4597767"/>
              <a:gd name="connsiteX0" fmla="*/ 1281497 w 4991000"/>
              <a:gd name="connsiteY0" fmla="*/ 223 h 4597767"/>
              <a:gd name="connsiteX1" fmla="*/ 2493859 w 4991000"/>
              <a:gd name="connsiteY1" fmla="*/ 2463557 h 4597767"/>
              <a:gd name="connsiteX2" fmla="*/ 4420937 w 4991000"/>
              <a:gd name="connsiteY2" fmla="*/ 2118583 h 4597767"/>
              <a:gd name="connsiteX3" fmla="*/ 4984817 w 4991000"/>
              <a:gd name="connsiteY3" fmla="*/ 2865343 h 4597767"/>
              <a:gd name="connsiteX4" fmla="*/ 4177097 w 4991000"/>
              <a:gd name="connsiteY4" fmla="*/ 4206463 h 4597767"/>
              <a:gd name="connsiteX5" fmla="*/ 489017 w 4991000"/>
              <a:gd name="connsiteY5" fmla="*/ 4465543 h 4597767"/>
              <a:gd name="connsiteX6" fmla="*/ 123257 w 4991000"/>
              <a:gd name="connsiteY6" fmla="*/ 2331943 h 4597767"/>
              <a:gd name="connsiteX7" fmla="*/ 1281497 w 4991000"/>
              <a:gd name="connsiteY7" fmla="*/ 223 h 4597767"/>
              <a:gd name="connsiteX0" fmla="*/ 1281497 w 4989812"/>
              <a:gd name="connsiteY0" fmla="*/ 223 h 4597767"/>
              <a:gd name="connsiteX1" fmla="*/ 2493859 w 4989812"/>
              <a:gd name="connsiteY1" fmla="*/ 2463557 h 4597767"/>
              <a:gd name="connsiteX2" fmla="*/ 4420937 w 4989812"/>
              <a:gd name="connsiteY2" fmla="*/ 2118583 h 4597767"/>
              <a:gd name="connsiteX3" fmla="*/ 4984817 w 4989812"/>
              <a:gd name="connsiteY3" fmla="*/ 2865343 h 4597767"/>
              <a:gd name="connsiteX4" fmla="*/ 4177097 w 4989812"/>
              <a:gd name="connsiteY4" fmla="*/ 4206463 h 4597767"/>
              <a:gd name="connsiteX5" fmla="*/ 489017 w 4989812"/>
              <a:gd name="connsiteY5" fmla="*/ 4465543 h 4597767"/>
              <a:gd name="connsiteX6" fmla="*/ 123257 w 4989812"/>
              <a:gd name="connsiteY6" fmla="*/ 2331943 h 4597767"/>
              <a:gd name="connsiteX7" fmla="*/ 1281497 w 4989812"/>
              <a:gd name="connsiteY7" fmla="*/ 223 h 459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9812" h="4597767">
                <a:moveTo>
                  <a:pt x="1281497" y="223"/>
                </a:moveTo>
                <a:cubicBezTo>
                  <a:pt x="1676597" y="22159"/>
                  <a:pt x="1970619" y="2110497"/>
                  <a:pt x="2493859" y="2463557"/>
                </a:cubicBezTo>
                <a:cubicBezTo>
                  <a:pt x="3017099" y="2816617"/>
                  <a:pt x="4025486" y="1807995"/>
                  <a:pt x="4420937" y="2118583"/>
                </a:cubicBezTo>
                <a:cubicBezTo>
                  <a:pt x="4816388" y="2429171"/>
                  <a:pt x="5025457" y="2517363"/>
                  <a:pt x="4984817" y="2865343"/>
                </a:cubicBezTo>
                <a:cubicBezTo>
                  <a:pt x="4944177" y="3213323"/>
                  <a:pt x="4926397" y="3939763"/>
                  <a:pt x="4177097" y="4206463"/>
                </a:cubicBezTo>
                <a:cubicBezTo>
                  <a:pt x="3427797" y="4473163"/>
                  <a:pt x="1164657" y="4777963"/>
                  <a:pt x="489017" y="4465543"/>
                </a:cubicBezTo>
                <a:cubicBezTo>
                  <a:pt x="-186623" y="4153123"/>
                  <a:pt x="-6283" y="3078703"/>
                  <a:pt x="123257" y="2331943"/>
                </a:cubicBezTo>
                <a:cubicBezTo>
                  <a:pt x="252797" y="1585183"/>
                  <a:pt x="886397" y="-21713"/>
                  <a:pt x="1281497" y="223"/>
                </a:cubicBezTo>
                <a:close/>
              </a:path>
            </a:pathLst>
          </a:custGeom>
          <a:solidFill>
            <a:srgbClr val="A2D5D4">
              <a:alpha val="23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任意多边形: 形状 88">
            <a:extLst>
              <a:ext uri="{FF2B5EF4-FFF2-40B4-BE49-F238E27FC236}">
                <a16:creationId xmlns:a16="http://schemas.microsoft.com/office/drawing/2014/main" xmlns="" id="{535CE5AF-A0DD-42AF-B078-730B782E3F26}"/>
              </a:ext>
            </a:extLst>
          </p:cNvPr>
          <p:cNvSpPr/>
          <p:nvPr/>
        </p:nvSpPr>
        <p:spPr>
          <a:xfrm>
            <a:off x="1839293" y="-529162"/>
            <a:ext cx="4256707" cy="1825864"/>
          </a:xfrm>
          <a:custGeom>
            <a:avLst/>
            <a:gdLst>
              <a:gd name="connsiteX0" fmla="*/ 170431 w 4256707"/>
              <a:gd name="connsiteY0" fmla="*/ 196769 h 1486222"/>
              <a:gd name="connsiteX1" fmla="*/ 19960 w 4256707"/>
              <a:gd name="connsiteY1" fmla="*/ 798653 h 1486222"/>
              <a:gd name="connsiteX2" fmla="*/ 563970 w 4256707"/>
              <a:gd name="connsiteY2" fmla="*/ 1157468 h 1486222"/>
              <a:gd name="connsiteX3" fmla="*/ 1999231 w 4256707"/>
              <a:gd name="connsiteY3" fmla="*/ 787078 h 1486222"/>
              <a:gd name="connsiteX4" fmla="*/ 2902056 w 4256707"/>
              <a:gd name="connsiteY4" fmla="*/ 1435260 h 1486222"/>
              <a:gd name="connsiteX5" fmla="*/ 4036375 w 4256707"/>
              <a:gd name="connsiteY5" fmla="*/ 1365812 h 1486222"/>
              <a:gd name="connsiteX6" fmla="*/ 4244720 w 4256707"/>
              <a:gd name="connsiteY6" fmla="*/ 740779 h 1486222"/>
              <a:gd name="connsiteX7" fmla="*/ 3851180 w 4256707"/>
              <a:gd name="connsiteY7" fmla="*/ 0 h 1486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6707" h="1486222">
                <a:moveTo>
                  <a:pt x="170431" y="196769"/>
                </a:moveTo>
                <a:cubicBezTo>
                  <a:pt x="62400" y="417653"/>
                  <a:pt x="-45630" y="638537"/>
                  <a:pt x="19960" y="798653"/>
                </a:cubicBezTo>
                <a:cubicBezTo>
                  <a:pt x="85550" y="958769"/>
                  <a:pt x="234092" y="1159397"/>
                  <a:pt x="563970" y="1157468"/>
                </a:cubicBezTo>
                <a:cubicBezTo>
                  <a:pt x="893849" y="1155539"/>
                  <a:pt x="1609550" y="740779"/>
                  <a:pt x="1999231" y="787078"/>
                </a:cubicBezTo>
                <a:cubicBezTo>
                  <a:pt x="2388912" y="833377"/>
                  <a:pt x="2562532" y="1338804"/>
                  <a:pt x="2902056" y="1435260"/>
                </a:cubicBezTo>
                <a:cubicBezTo>
                  <a:pt x="3241580" y="1531716"/>
                  <a:pt x="3812598" y="1481559"/>
                  <a:pt x="4036375" y="1365812"/>
                </a:cubicBezTo>
                <a:cubicBezTo>
                  <a:pt x="4260152" y="1250065"/>
                  <a:pt x="4275586" y="968414"/>
                  <a:pt x="4244720" y="740779"/>
                </a:cubicBezTo>
                <a:cubicBezTo>
                  <a:pt x="4213854" y="513144"/>
                  <a:pt x="4032517" y="256572"/>
                  <a:pt x="3851180" y="0"/>
                </a:cubicBezTo>
              </a:path>
            </a:pathLst>
          </a:custGeom>
          <a:solidFill>
            <a:srgbClr val="F4BC84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xmlns="" id="{F5229006-A9F6-498D-8DDF-F9EE220C112A}"/>
              </a:ext>
            </a:extLst>
          </p:cNvPr>
          <p:cNvSpPr/>
          <p:nvPr/>
        </p:nvSpPr>
        <p:spPr>
          <a:xfrm>
            <a:off x="2658624" y="5031999"/>
            <a:ext cx="12206294" cy="3765224"/>
          </a:xfrm>
          <a:custGeom>
            <a:avLst/>
            <a:gdLst>
              <a:gd name="connsiteX0" fmla="*/ 10452842 w 12205943"/>
              <a:gd name="connsiteY0" fmla="*/ 232529 h 2602688"/>
              <a:gd name="connsiteX1" fmla="*/ 9020282 w 12205943"/>
              <a:gd name="connsiteY1" fmla="*/ 3929 h 2602688"/>
              <a:gd name="connsiteX2" fmla="*/ 6322802 w 12205943"/>
              <a:gd name="connsiteY2" fmla="*/ 156329 h 2602688"/>
              <a:gd name="connsiteX3" fmla="*/ 4097762 w 12205943"/>
              <a:gd name="connsiteY3" fmla="*/ 933569 h 2602688"/>
              <a:gd name="connsiteX4" fmla="*/ 1034522 w 12205943"/>
              <a:gd name="connsiteY4" fmla="*/ 628769 h 2602688"/>
              <a:gd name="connsiteX5" fmla="*/ 59162 w 12205943"/>
              <a:gd name="connsiteY5" fmla="*/ 1756529 h 2602688"/>
              <a:gd name="connsiteX6" fmla="*/ 2497562 w 12205943"/>
              <a:gd name="connsiteY6" fmla="*/ 2579489 h 2602688"/>
              <a:gd name="connsiteX7" fmla="*/ 11397722 w 12205943"/>
              <a:gd name="connsiteY7" fmla="*/ 2244209 h 2602688"/>
              <a:gd name="connsiteX8" fmla="*/ 11687282 w 12205943"/>
              <a:gd name="connsiteY8" fmla="*/ 903089 h 2602688"/>
              <a:gd name="connsiteX9" fmla="*/ 10452842 w 12205943"/>
              <a:gd name="connsiteY9" fmla="*/ 232529 h 2602688"/>
              <a:gd name="connsiteX0" fmla="*/ 10453193 w 12206294"/>
              <a:gd name="connsiteY0" fmla="*/ 230467 h 2600626"/>
              <a:gd name="connsiteX1" fmla="*/ 9020633 w 12206294"/>
              <a:gd name="connsiteY1" fmla="*/ 1867 h 2600626"/>
              <a:gd name="connsiteX2" fmla="*/ 6323153 w 12206294"/>
              <a:gd name="connsiteY2" fmla="*/ 154267 h 2600626"/>
              <a:gd name="connsiteX3" fmla="*/ 4128593 w 12206294"/>
              <a:gd name="connsiteY3" fmla="*/ 678878 h 2600626"/>
              <a:gd name="connsiteX4" fmla="*/ 1034873 w 12206294"/>
              <a:gd name="connsiteY4" fmla="*/ 626707 h 2600626"/>
              <a:gd name="connsiteX5" fmla="*/ 59513 w 12206294"/>
              <a:gd name="connsiteY5" fmla="*/ 1754467 h 2600626"/>
              <a:gd name="connsiteX6" fmla="*/ 2497913 w 12206294"/>
              <a:gd name="connsiteY6" fmla="*/ 2577427 h 2600626"/>
              <a:gd name="connsiteX7" fmla="*/ 11398073 w 12206294"/>
              <a:gd name="connsiteY7" fmla="*/ 2242147 h 2600626"/>
              <a:gd name="connsiteX8" fmla="*/ 11687633 w 12206294"/>
              <a:gd name="connsiteY8" fmla="*/ 901027 h 2600626"/>
              <a:gd name="connsiteX9" fmla="*/ 10453193 w 12206294"/>
              <a:gd name="connsiteY9" fmla="*/ 230467 h 260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06294" h="2600626">
                <a:moveTo>
                  <a:pt x="10453193" y="230467"/>
                </a:moveTo>
                <a:cubicBezTo>
                  <a:pt x="10008693" y="80607"/>
                  <a:pt x="9708973" y="14567"/>
                  <a:pt x="9020633" y="1867"/>
                </a:cubicBezTo>
                <a:cubicBezTo>
                  <a:pt x="8332293" y="-10833"/>
                  <a:pt x="7138493" y="41432"/>
                  <a:pt x="6323153" y="154267"/>
                </a:cubicBezTo>
                <a:cubicBezTo>
                  <a:pt x="5507813" y="267102"/>
                  <a:pt x="5009973" y="600138"/>
                  <a:pt x="4128593" y="678878"/>
                </a:cubicBezTo>
                <a:cubicBezTo>
                  <a:pt x="3247213" y="757618"/>
                  <a:pt x="1713053" y="447442"/>
                  <a:pt x="1034873" y="626707"/>
                </a:cubicBezTo>
                <a:cubicBezTo>
                  <a:pt x="356693" y="805972"/>
                  <a:pt x="-184327" y="1429347"/>
                  <a:pt x="59513" y="1754467"/>
                </a:cubicBezTo>
                <a:cubicBezTo>
                  <a:pt x="303353" y="2079587"/>
                  <a:pt x="608153" y="2496147"/>
                  <a:pt x="2497913" y="2577427"/>
                </a:cubicBezTo>
                <a:cubicBezTo>
                  <a:pt x="4387673" y="2658707"/>
                  <a:pt x="9866453" y="2521547"/>
                  <a:pt x="11398073" y="2242147"/>
                </a:cubicBezTo>
                <a:cubicBezTo>
                  <a:pt x="12929693" y="1962747"/>
                  <a:pt x="11842573" y="1228687"/>
                  <a:pt x="11687633" y="901027"/>
                </a:cubicBezTo>
                <a:cubicBezTo>
                  <a:pt x="11532693" y="573367"/>
                  <a:pt x="10897693" y="380327"/>
                  <a:pt x="10453193" y="230467"/>
                </a:cubicBezTo>
                <a:close/>
              </a:path>
            </a:pathLst>
          </a:custGeom>
          <a:solidFill>
            <a:srgbClr val="F3B1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F473E8BC-81E2-427C-8F5B-3F1D7CD7799C}"/>
              </a:ext>
            </a:extLst>
          </p:cNvPr>
          <p:cNvGrpSpPr/>
          <p:nvPr/>
        </p:nvGrpSpPr>
        <p:grpSpPr>
          <a:xfrm>
            <a:off x="-1282815" y="2334100"/>
            <a:ext cx="6098413" cy="5641372"/>
            <a:chOff x="-1282815" y="2334100"/>
            <a:chExt cx="6098413" cy="5641372"/>
          </a:xfrm>
        </p:grpSpPr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xmlns="" id="{73D84D91-3848-48D2-AE25-C759FD2A376B}"/>
                </a:ext>
              </a:extLst>
            </p:cNvPr>
            <p:cNvSpPr/>
            <p:nvPr/>
          </p:nvSpPr>
          <p:spPr>
            <a:xfrm>
              <a:off x="-1282815" y="3375999"/>
              <a:ext cx="4990024" cy="4599473"/>
            </a:xfrm>
            <a:custGeom>
              <a:avLst/>
              <a:gdLst>
                <a:gd name="connsiteX0" fmla="*/ 1281497 w 4990024"/>
                <a:gd name="connsiteY0" fmla="*/ 1929 h 4599473"/>
                <a:gd name="connsiteX1" fmla="*/ 2546417 w 4990024"/>
                <a:gd name="connsiteY1" fmla="*/ 1937409 h 4599473"/>
                <a:gd name="connsiteX2" fmla="*/ 4420937 w 4990024"/>
                <a:gd name="connsiteY2" fmla="*/ 2120289 h 4599473"/>
                <a:gd name="connsiteX3" fmla="*/ 4984817 w 4990024"/>
                <a:gd name="connsiteY3" fmla="*/ 2867049 h 4599473"/>
                <a:gd name="connsiteX4" fmla="*/ 4177097 w 4990024"/>
                <a:gd name="connsiteY4" fmla="*/ 4208169 h 4599473"/>
                <a:gd name="connsiteX5" fmla="*/ 489017 w 4990024"/>
                <a:gd name="connsiteY5" fmla="*/ 4467249 h 4599473"/>
                <a:gd name="connsiteX6" fmla="*/ 123257 w 4990024"/>
                <a:gd name="connsiteY6" fmla="*/ 2333649 h 4599473"/>
                <a:gd name="connsiteX7" fmla="*/ 1281497 w 4990024"/>
                <a:gd name="connsiteY7" fmla="*/ 1929 h 459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0024" h="4599473">
                  <a:moveTo>
                    <a:pt x="1281497" y="1929"/>
                  </a:moveTo>
                  <a:cubicBezTo>
                    <a:pt x="1685357" y="-64111"/>
                    <a:pt x="2023177" y="1584349"/>
                    <a:pt x="2546417" y="1937409"/>
                  </a:cubicBezTo>
                  <a:cubicBezTo>
                    <a:pt x="3069657" y="2290469"/>
                    <a:pt x="4014537" y="1965349"/>
                    <a:pt x="4420937" y="2120289"/>
                  </a:cubicBezTo>
                  <a:cubicBezTo>
                    <a:pt x="4827337" y="2275229"/>
                    <a:pt x="5025457" y="2519069"/>
                    <a:pt x="4984817" y="2867049"/>
                  </a:cubicBezTo>
                  <a:cubicBezTo>
                    <a:pt x="4944177" y="3215029"/>
                    <a:pt x="4926397" y="3941469"/>
                    <a:pt x="4177097" y="4208169"/>
                  </a:cubicBezTo>
                  <a:cubicBezTo>
                    <a:pt x="3427797" y="4474869"/>
                    <a:pt x="1164657" y="4779669"/>
                    <a:pt x="489017" y="4467249"/>
                  </a:cubicBezTo>
                  <a:cubicBezTo>
                    <a:pt x="-186623" y="4154829"/>
                    <a:pt x="-6283" y="3080409"/>
                    <a:pt x="123257" y="2333649"/>
                  </a:cubicBezTo>
                  <a:cubicBezTo>
                    <a:pt x="252797" y="1586889"/>
                    <a:pt x="877637" y="67969"/>
                    <a:pt x="1281497" y="1929"/>
                  </a:cubicBezTo>
                  <a:close/>
                </a:path>
              </a:pathLst>
            </a:custGeom>
            <a:solidFill>
              <a:srgbClr val="6A7CBE">
                <a:alpha val="92549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xmlns="" id="{328CEEE8-1DE4-4454-AFB1-5DAA2051FAA4}"/>
                </a:ext>
              </a:extLst>
            </p:cNvPr>
            <p:cNvSpPr/>
            <p:nvPr/>
          </p:nvSpPr>
          <p:spPr>
            <a:xfrm>
              <a:off x="-533574" y="5262466"/>
              <a:ext cx="1454973" cy="1425978"/>
            </a:xfrm>
            <a:prstGeom prst="ellipse">
              <a:avLst/>
            </a:prstGeom>
            <a:solidFill>
              <a:srgbClr val="89AECF"/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xmlns="" id="{6F48FEEC-0B92-42AF-ADE4-181686A0D4A5}"/>
                </a:ext>
              </a:extLst>
            </p:cNvPr>
            <p:cNvSpPr/>
            <p:nvPr/>
          </p:nvSpPr>
          <p:spPr>
            <a:xfrm>
              <a:off x="387825" y="4181379"/>
              <a:ext cx="1080478" cy="1092815"/>
            </a:xfrm>
            <a:prstGeom prst="ellipse">
              <a:avLst/>
            </a:prstGeom>
            <a:solidFill>
              <a:srgbClr val="F4BC84">
                <a:alpha val="89000"/>
              </a:srgb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任意多边形: 形状 113">
              <a:extLst>
                <a:ext uri="{FF2B5EF4-FFF2-40B4-BE49-F238E27FC236}">
                  <a16:creationId xmlns:a16="http://schemas.microsoft.com/office/drawing/2014/main" xmlns="" id="{C0EAC1CA-0E11-47C8-AC70-FAD2EA82E440}"/>
                </a:ext>
              </a:extLst>
            </p:cNvPr>
            <p:cNvSpPr/>
            <p:nvPr/>
          </p:nvSpPr>
          <p:spPr>
            <a:xfrm>
              <a:off x="-717694" y="2334100"/>
              <a:ext cx="5533292" cy="5499348"/>
            </a:xfrm>
            <a:custGeom>
              <a:avLst/>
              <a:gdLst>
                <a:gd name="connsiteX0" fmla="*/ 0 w 5533292"/>
                <a:gd name="connsiteY0" fmla="*/ 59840 h 5499348"/>
                <a:gd name="connsiteX1" fmla="*/ 890954 w 5533292"/>
                <a:gd name="connsiteY1" fmla="*/ 294301 h 5499348"/>
                <a:gd name="connsiteX2" fmla="*/ 1805354 w 5533292"/>
                <a:gd name="connsiteY2" fmla="*/ 2357563 h 5499348"/>
                <a:gd name="connsiteX3" fmla="*/ 2625969 w 5533292"/>
                <a:gd name="connsiteY3" fmla="*/ 2779594 h 5499348"/>
                <a:gd name="connsiteX4" fmla="*/ 3868616 w 5533292"/>
                <a:gd name="connsiteY4" fmla="*/ 2990609 h 5499348"/>
                <a:gd name="connsiteX5" fmla="*/ 5134708 w 5533292"/>
                <a:gd name="connsiteY5" fmla="*/ 3858117 h 5499348"/>
                <a:gd name="connsiteX6" fmla="*/ 5533292 w 5533292"/>
                <a:gd name="connsiteY6" fmla="*/ 5499348 h 549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33292" h="5499348">
                  <a:moveTo>
                    <a:pt x="0" y="59840"/>
                  </a:moveTo>
                  <a:cubicBezTo>
                    <a:pt x="295031" y="-14407"/>
                    <a:pt x="590062" y="-88653"/>
                    <a:pt x="890954" y="294301"/>
                  </a:cubicBezTo>
                  <a:cubicBezTo>
                    <a:pt x="1191846" y="677255"/>
                    <a:pt x="1516185" y="1943348"/>
                    <a:pt x="1805354" y="2357563"/>
                  </a:cubicBezTo>
                  <a:cubicBezTo>
                    <a:pt x="2094523" y="2771778"/>
                    <a:pt x="2282092" y="2674086"/>
                    <a:pt x="2625969" y="2779594"/>
                  </a:cubicBezTo>
                  <a:cubicBezTo>
                    <a:pt x="2969846" y="2885102"/>
                    <a:pt x="3450493" y="2810855"/>
                    <a:pt x="3868616" y="2990609"/>
                  </a:cubicBezTo>
                  <a:cubicBezTo>
                    <a:pt x="4286739" y="3170363"/>
                    <a:pt x="4857262" y="3439994"/>
                    <a:pt x="5134708" y="3858117"/>
                  </a:cubicBezTo>
                  <a:cubicBezTo>
                    <a:pt x="5412154" y="4276240"/>
                    <a:pt x="5472723" y="4887794"/>
                    <a:pt x="5533292" y="5499348"/>
                  </a:cubicBezTo>
                </a:path>
              </a:pathLst>
            </a:custGeom>
            <a:noFill/>
            <a:ln w="53975">
              <a:solidFill>
                <a:schemeClr val="bg1">
                  <a:alpha val="7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8AE794F2-AF59-4E83-895C-E1F7EDFD4298}"/>
              </a:ext>
            </a:extLst>
          </p:cNvPr>
          <p:cNvGrpSpPr/>
          <p:nvPr/>
        </p:nvGrpSpPr>
        <p:grpSpPr>
          <a:xfrm>
            <a:off x="138903" y="120572"/>
            <a:ext cx="2463956" cy="1677522"/>
            <a:chOff x="138903" y="120572"/>
            <a:chExt cx="2463956" cy="1677522"/>
          </a:xfrm>
        </p:grpSpPr>
        <p:sp>
          <p:nvSpPr>
            <p:cNvPr id="124" name="椭圆 123">
              <a:extLst>
                <a:ext uri="{FF2B5EF4-FFF2-40B4-BE49-F238E27FC236}">
                  <a16:creationId xmlns:a16="http://schemas.microsoft.com/office/drawing/2014/main" xmlns="" id="{BA015F47-E11E-4F51-90D8-EFB668D64260}"/>
                </a:ext>
              </a:extLst>
            </p:cNvPr>
            <p:cNvSpPr/>
            <p:nvPr/>
          </p:nvSpPr>
          <p:spPr>
            <a:xfrm>
              <a:off x="630504" y="439893"/>
              <a:ext cx="278696" cy="376852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椭圆 124">
              <a:extLst>
                <a:ext uri="{FF2B5EF4-FFF2-40B4-BE49-F238E27FC236}">
                  <a16:creationId xmlns:a16="http://schemas.microsoft.com/office/drawing/2014/main" xmlns="" id="{9EC02177-D0D1-41A4-BA0C-6C1D57C0B764}"/>
                </a:ext>
              </a:extLst>
            </p:cNvPr>
            <p:cNvSpPr/>
            <p:nvPr/>
          </p:nvSpPr>
          <p:spPr>
            <a:xfrm>
              <a:off x="1082246" y="120572"/>
              <a:ext cx="349095" cy="443303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椭圆 125">
              <a:extLst>
                <a:ext uri="{FF2B5EF4-FFF2-40B4-BE49-F238E27FC236}">
                  <a16:creationId xmlns:a16="http://schemas.microsoft.com/office/drawing/2014/main" xmlns="" id="{6AD47A48-B4B8-4D2E-809D-21D36D94EE67}"/>
                </a:ext>
              </a:extLst>
            </p:cNvPr>
            <p:cNvSpPr/>
            <p:nvPr/>
          </p:nvSpPr>
          <p:spPr>
            <a:xfrm>
              <a:off x="138903" y="825393"/>
              <a:ext cx="256473" cy="302368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椭圆 126">
              <a:extLst>
                <a:ext uri="{FF2B5EF4-FFF2-40B4-BE49-F238E27FC236}">
                  <a16:creationId xmlns:a16="http://schemas.microsoft.com/office/drawing/2014/main" xmlns="" id="{D8B6E899-8268-4C38-8EC9-3B3CBC6869C1}"/>
                </a:ext>
              </a:extLst>
            </p:cNvPr>
            <p:cNvSpPr/>
            <p:nvPr/>
          </p:nvSpPr>
          <p:spPr>
            <a:xfrm>
              <a:off x="189026" y="201315"/>
              <a:ext cx="173332" cy="274274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椭圆 127">
              <a:extLst>
                <a:ext uri="{FF2B5EF4-FFF2-40B4-BE49-F238E27FC236}">
                  <a16:creationId xmlns:a16="http://schemas.microsoft.com/office/drawing/2014/main" xmlns="" id="{640E0E56-5B54-4EC8-9A8C-C14B4A9D0808}"/>
                </a:ext>
              </a:extLst>
            </p:cNvPr>
            <p:cNvSpPr/>
            <p:nvPr/>
          </p:nvSpPr>
          <p:spPr>
            <a:xfrm>
              <a:off x="308710" y="1523820"/>
              <a:ext cx="173332" cy="274274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椭圆 128">
              <a:extLst>
                <a:ext uri="{FF2B5EF4-FFF2-40B4-BE49-F238E27FC236}">
                  <a16:creationId xmlns:a16="http://schemas.microsoft.com/office/drawing/2014/main" xmlns="" id="{816C380C-373C-4D9E-B161-71A0C2497936}"/>
                </a:ext>
              </a:extLst>
            </p:cNvPr>
            <p:cNvSpPr/>
            <p:nvPr/>
          </p:nvSpPr>
          <p:spPr>
            <a:xfrm>
              <a:off x="977986" y="919850"/>
              <a:ext cx="278696" cy="376852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椭圆 129">
              <a:extLst>
                <a:ext uri="{FF2B5EF4-FFF2-40B4-BE49-F238E27FC236}">
                  <a16:creationId xmlns:a16="http://schemas.microsoft.com/office/drawing/2014/main" xmlns="" id="{A0FC9394-4C27-4FEC-8A9A-9D91C704204B}"/>
                </a:ext>
              </a:extLst>
            </p:cNvPr>
            <p:cNvSpPr/>
            <p:nvPr/>
          </p:nvSpPr>
          <p:spPr>
            <a:xfrm>
              <a:off x="2003781" y="130314"/>
              <a:ext cx="278696" cy="376852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椭圆 130">
              <a:extLst>
                <a:ext uri="{FF2B5EF4-FFF2-40B4-BE49-F238E27FC236}">
                  <a16:creationId xmlns:a16="http://schemas.microsoft.com/office/drawing/2014/main" xmlns="" id="{CD400162-CBB8-46F6-A6E5-9BAE65B2C5A2}"/>
                </a:ext>
              </a:extLst>
            </p:cNvPr>
            <p:cNvSpPr/>
            <p:nvPr/>
          </p:nvSpPr>
          <p:spPr>
            <a:xfrm>
              <a:off x="2429527" y="616015"/>
              <a:ext cx="173332" cy="274274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D330D1D3-4238-4B3E-95F9-AF5C7308AE44}"/>
              </a:ext>
            </a:extLst>
          </p:cNvPr>
          <p:cNvGrpSpPr/>
          <p:nvPr/>
        </p:nvGrpSpPr>
        <p:grpSpPr>
          <a:xfrm>
            <a:off x="10220459" y="4655147"/>
            <a:ext cx="1742820" cy="1591405"/>
            <a:chOff x="10220459" y="4655147"/>
            <a:chExt cx="1742820" cy="1591405"/>
          </a:xfrm>
        </p:grpSpPr>
        <p:sp>
          <p:nvSpPr>
            <p:cNvPr id="132" name="椭圆 131">
              <a:extLst>
                <a:ext uri="{FF2B5EF4-FFF2-40B4-BE49-F238E27FC236}">
                  <a16:creationId xmlns:a16="http://schemas.microsoft.com/office/drawing/2014/main" xmlns="" id="{1E8BB172-5506-49C5-9CC8-FAD35AC4838F}"/>
                </a:ext>
              </a:extLst>
            </p:cNvPr>
            <p:cNvSpPr/>
            <p:nvPr/>
          </p:nvSpPr>
          <p:spPr>
            <a:xfrm>
              <a:off x="11003244" y="5523775"/>
              <a:ext cx="278696" cy="376852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椭圆 132">
              <a:extLst>
                <a:ext uri="{FF2B5EF4-FFF2-40B4-BE49-F238E27FC236}">
                  <a16:creationId xmlns:a16="http://schemas.microsoft.com/office/drawing/2014/main" xmlns="" id="{73E899CC-22B7-436A-9459-2ADA0D3DEDA8}"/>
                </a:ext>
              </a:extLst>
            </p:cNvPr>
            <p:cNvSpPr/>
            <p:nvPr/>
          </p:nvSpPr>
          <p:spPr>
            <a:xfrm>
              <a:off x="10220459" y="5803249"/>
              <a:ext cx="349095" cy="443303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椭圆 133">
              <a:extLst>
                <a:ext uri="{FF2B5EF4-FFF2-40B4-BE49-F238E27FC236}">
                  <a16:creationId xmlns:a16="http://schemas.microsoft.com/office/drawing/2014/main" xmlns="" id="{FD811C6C-E94A-463E-AE86-606EEFB7822E}"/>
                </a:ext>
              </a:extLst>
            </p:cNvPr>
            <p:cNvSpPr/>
            <p:nvPr/>
          </p:nvSpPr>
          <p:spPr>
            <a:xfrm>
              <a:off x="11528632" y="4655147"/>
              <a:ext cx="278696" cy="376852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椭圆 134">
              <a:extLst>
                <a:ext uri="{FF2B5EF4-FFF2-40B4-BE49-F238E27FC236}">
                  <a16:creationId xmlns:a16="http://schemas.microsoft.com/office/drawing/2014/main" xmlns="" id="{431EDEE7-DC5B-43FE-9E97-119CEA496312}"/>
                </a:ext>
              </a:extLst>
            </p:cNvPr>
            <p:cNvSpPr/>
            <p:nvPr/>
          </p:nvSpPr>
          <p:spPr>
            <a:xfrm>
              <a:off x="10789721" y="4729440"/>
              <a:ext cx="213523" cy="262842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椭圆 135">
              <a:extLst>
                <a:ext uri="{FF2B5EF4-FFF2-40B4-BE49-F238E27FC236}">
                  <a16:creationId xmlns:a16="http://schemas.microsoft.com/office/drawing/2014/main" xmlns="" id="{81D8AEE0-7BF4-47F4-95D6-EDBE6DE60D7F}"/>
                </a:ext>
              </a:extLst>
            </p:cNvPr>
            <p:cNvSpPr/>
            <p:nvPr/>
          </p:nvSpPr>
          <p:spPr>
            <a:xfrm>
              <a:off x="10291850" y="5006213"/>
              <a:ext cx="277704" cy="281346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椭圆 136">
              <a:extLst>
                <a:ext uri="{FF2B5EF4-FFF2-40B4-BE49-F238E27FC236}">
                  <a16:creationId xmlns:a16="http://schemas.microsoft.com/office/drawing/2014/main" xmlns="" id="{0CCBF96E-D918-403D-AE33-271A57C79E3B}"/>
                </a:ext>
              </a:extLst>
            </p:cNvPr>
            <p:cNvSpPr/>
            <p:nvPr/>
          </p:nvSpPr>
          <p:spPr>
            <a:xfrm>
              <a:off x="11330781" y="5128915"/>
              <a:ext cx="197851" cy="225790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椭圆 137">
              <a:extLst>
                <a:ext uri="{FF2B5EF4-FFF2-40B4-BE49-F238E27FC236}">
                  <a16:creationId xmlns:a16="http://schemas.microsoft.com/office/drawing/2014/main" xmlns="" id="{96A80F7E-A7CE-4B06-9768-DC5215BA6E2C}"/>
                </a:ext>
              </a:extLst>
            </p:cNvPr>
            <p:cNvSpPr/>
            <p:nvPr/>
          </p:nvSpPr>
          <p:spPr>
            <a:xfrm>
              <a:off x="11765428" y="5174664"/>
              <a:ext cx="197851" cy="225790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0" name="文本框 139">
            <a:extLst>
              <a:ext uri="{FF2B5EF4-FFF2-40B4-BE49-F238E27FC236}">
                <a16:creationId xmlns:a16="http://schemas.microsoft.com/office/drawing/2014/main" xmlns="" id="{32CD12C0-FFDA-4258-80E9-4B2246FBAAA1}"/>
              </a:ext>
            </a:extLst>
          </p:cNvPr>
          <p:cNvSpPr txBox="1"/>
          <p:nvPr/>
        </p:nvSpPr>
        <p:spPr>
          <a:xfrm>
            <a:off x="5853687" y="706545"/>
            <a:ext cx="79948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 err="1">
                <a:solidFill>
                  <a:srgbClr val="F1F5FA"/>
                </a:solidFill>
                <a:latin typeface="#9Slide05 FeatherScript" panose="02000000000000000000" pitchFamily="2" charset="0"/>
                <a:cs typeface="Aharoni" panose="02010803020104030203" pitchFamily="2" charset="-79"/>
              </a:rPr>
              <a:t>Tiếng</a:t>
            </a:r>
            <a:r>
              <a:rPr lang="en-US" altLang="zh-CN" sz="9600" b="1" dirty="0">
                <a:solidFill>
                  <a:srgbClr val="F1F5FA"/>
                </a:solidFill>
                <a:latin typeface="#9Slide05 FeatherScript" panose="02000000000000000000" pitchFamily="2" charset="0"/>
                <a:cs typeface="Aharoni" panose="02010803020104030203" pitchFamily="2" charset="-79"/>
              </a:rPr>
              <a:t> </a:t>
            </a:r>
            <a:r>
              <a:rPr lang="en-US" altLang="zh-CN" sz="9600" b="1" dirty="0" err="1">
                <a:solidFill>
                  <a:srgbClr val="F1F5FA"/>
                </a:solidFill>
                <a:latin typeface="#9Slide05 FeatherScript" panose="02000000000000000000" pitchFamily="2" charset="0"/>
                <a:cs typeface="Aharoni" panose="02010803020104030203" pitchFamily="2" charset="-79"/>
              </a:rPr>
              <a:t>Việt</a:t>
            </a:r>
            <a:endParaRPr lang="zh-CN" altLang="en-US" sz="9600" b="1" dirty="0">
              <a:solidFill>
                <a:srgbClr val="F1F5FA"/>
              </a:solidFill>
              <a:latin typeface="#9Slide05 FeatherScript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35" name="文本框 139">
            <a:extLst>
              <a:ext uri="{FF2B5EF4-FFF2-40B4-BE49-F238E27FC236}">
                <a16:creationId xmlns:a16="http://schemas.microsoft.com/office/drawing/2014/main" xmlns="" id="{6959E0E0-7891-4D79-A4C5-A0BB8EF862AD}"/>
              </a:ext>
            </a:extLst>
          </p:cNvPr>
          <p:cNvSpPr txBox="1"/>
          <p:nvPr/>
        </p:nvSpPr>
        <p:spPr>
          <a:xfrm>
            <a:off x="2176372" y="4217847"/>
            <a:ext cx="98143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B91F2D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UVN Banh Mi" pitchFamily="2" charset="0"/>
                <a:cs typeface="Aharoni" panose="02010803020104030203" pitchFamily="2" charset="-79"/>
              </a:rPr>
              <a:t>ÔN TẬP CUỐI HỌC KÌ </a:t>
            </a:r>
            <a:r>
              <a:rPr lang="en-US" altLang="zh-CN" sz="6600" b="1" dirty="0" smtClean="0">
                <a:solidFill>
                  <a:srgbClr val="B91F2D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UVN Banh Mi" pitchFamily="2" charset="0"/>
                <a:cs typeface="Aharoni" panose="02010803020104030203" pitchFamily="2" charset="-79"/>
              </a:rPr>
              <a:t>2 </a:t>
            </a:r>
            <a:r>
              <a:rPr lang="en-US" altLang="zh-CN" sz="6600" b="1" dirty="0">
                <a:solidFill>
                  <a:srgbClr val="B91F2D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UVN Banh Mi" pitchFamily="2" charset="0"/>
                <a:cs typeface="Aharoni" panose="02010803020104030203" pitchFamily="2" charset="-79"/>
              </a:rPr>
              <a:t>(TIẾT 1)</a:t>
            </a:r>
            <a:endParaRPr lang="zh-CN" altLang="en-US" sz="6600" b="1" dirty="0">
              <a:solidFill>
                <a:srgbClr val="B91F2D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UVN Banh Mi" pitchFamily="2" charset="0"/>
              <a:cs typeface="Aharoni" panose="02010803020104030203" pitchFamily="2" charset="-79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A2582E2B-4CD9-401F-B5C6-D07C269342F4}"/>
              </a:ext>
            </a:extLst>
          </p:cNvPr>
          <p:cNvSpPr/>
          <p:nvPr/>
        </p:nvSpPr>
        <p:spPr>
          <a:xfrm>
            <a:off x="-25831" y="1584206"/>
            <a:ext cx="12243661" cy="584488"/>
          </a:xfrm>
          <a:custGeom>
            <a:avLst/>
            <a:gdLst>
              <a:gd name="connsiteX0" fmla="*/ 0 w 12243661"/>
              <a:gd name="connsiteY0" fmla="*/ 429505 h 584488"/>
              <a:gd name="connsiteX1" fmla="*/ 185980 w 12243661"/>
              <a:gd name="connsiteY1" fmla="*/ 259023 h 584488"/>
              <a:gd name="connsiteX2" fmla="*/ 325464 w 12243661"/>
              <a:gd name="connsiteY2" fmla="*/ 119538 h 584488"/>
              <a:gd name="connsiteX3" fmla="*/ 542441 w 12243661"/>
              <a:gd name="connsiteY3" fmla="*/ 73044 h 584488"/>
              <a:gd name="connsiteX4" fmla="*/ 650929 w 12243661"/>
              <a:gd name="connsiteY4" fmla="*/ 42047 h 584488"/>
              <a:gd name="connsiteX5" fmla="*/ 1627322 w 12243661"/>
              <a:gd name="connsiteY5" fmla="*/ 42047 h 584488"/>
              <a:gd name="connsiteX6" fmla="*/ 1782305 w 12243661"/>
              <a:gd name="connsiteY6" fmla="*/ 88542 h 584488"/>
              <a:gd name="connsiteX7" fmla="*/ 1828800 w 12243661"/>
              <a:gd name="connsiteY7" fmla="*/ 119538 h 584488"/>
              <a:gd name="connsiteX8" fmla="*/ 1875295 w 12243661"/>
              <a:gd name="connsiteY8" fmla="*/ 135037 h 584488"/>
              <a:gd name="connsiteX9" fmla="*/ 1921790 w 12243661"/>
              <a:gd name="connsiteY9" fmla="*/ 181532 h 584488"/>
              <a:gd name="connsiteX10" fmla="*/ 2014780 w 12243661"/>
              <a:gd name="connsiteY10" fmla="*/ 212528 h 584488"/>
              <a:gd name="connsiteX11" fmla="*/ 2061275 w 12243661"/>
              <a:gd name="connsiteY11" fmla="*/ 243525 h 584488"/>
              <a:gd name="connsiteX12" fmla="*/ 2154264 w 12243661"/>
              <a:gd name="connsiteY12" fmla="*/ 274521 h 584488"/>
              <a:gd name="connsiteX13" fmla="*/ 2247254 w 12243661"/>
              <a:gd name="connsiteY13" fmla="*/ 305518 h 584488"/>
              <a:gd name="connsiteX14" fmla="*/ 2309247 w 12243661"/>
              <a:gd name="connsiteY14" fmla="*/ 321016 h 584488"/>
              <a:gd name="connsiteX15" fmla="*/ 2464231 w 12243661"/>
              <a:gd name="connsiteY15" fmla="*/ 383010 h 584488"/>
              <a:gd name="connsiteX16" fmla="*/ 2510725 w 12243661"/>
              <a:gd name="connsiteY16" fmla="*/ 398508 h 584488"/>
              <a:gd name="connsiteX17" fmla="*/ 2836190 w 12243661"/>
              <a:gd name="connsiteY17" fmla="*/ 414006 h 584488"/>
              <a:gd name="connsiteX18" fmla="*/ 2975675 w 12243661"/>
              <a:gd name="connsiteY18" fmla="*/ 398508 h 584488"/>
              <a:gd name="connsiteX19" fmla="*/ 3037668 w 12243661"/>
              <a:gd name="connsiteY19" fmla="*/ 367511 h 584488"/>
              <a:gd name="connsiteX20" fmla="*/ 3208149 w 12243661"/>
              <a:gd name="connsiteY20" fmla="*/ 321016 h 584488"/>
              <a:gd name="connsiteX21" fmla="*/ 3394129 w 12243661"/>
              <a:gd name="connsiteY21" fmla="*/ 243525 h 584488"/>
              <a:gd name="connsiteX22" fmla="*/ 3471620 w 12243661"/>
              <a:gd name="connsiteY22" fmla="*/ 212528 h 584488"/>
              <a:gd name="connsiteX23" fmla="*/ 3673098 w 12243661"/>
              <a:gd name="connsiteY23" fmla="*/ 181532 h 584488"/>
              <a:gd name="connsiteX24" fmla="*/ 4804475 w 12243661"/>
              <a:gd name="connsiteY24" fmla="*/ 197030 h 584488"/>
              <a:gd name="connsiteX25" fmla="*/ 4990454 w 12243661"/>
              <a:gd name="connsiteY25" fmla="*/ 228027 h 584488"/>
              <a:gd name="connsiteX26" fmla="*/ 5269424 w 12243661"/>
              <a:gd name="connsiteY26" fmla="*/ 259023 h 584488"/>
              <a:gd name="connsiteX27" fmla="*/ 5346915 w 12243661"/>
              <a:gd name="connsiteY27" fmla="*/ 290020 h 584488"/>
              <a:gd name="connsiteX28" fmla="*/ 5594888 w 12243661"/>
              <a:gd name="connsiteY28" fmla="*/ 321016 h 584488"/>
              <a:gd name="connsiteX29" fmla="*/ 5718875 w 12243661"/>
              <a:gd name="connsiteY29" fmla="*/ 336515 h 584488"/>
              <a:gd name="connsiteX30" fmla="*/ 5858359 w 12243661"/>
              <a:gd name="connsiteY30" fmla="*/ 367511 h 584488"/>
              <a:gd name="connsiteX31" fmla="*/ 5997844 w 12243661"/>
              <a:gd name="connsiteY31" fmla="*/ 383010 h 584488"/>
              <a:gd name="connsiteX32" fmla="*/ 6106332 w 12243661"/>
              <a:gd name="connsiteY32" fmla="*/ 398508 h 584488"/>
              <a:gd name="connsiteX33" fmla="*/ 6168325 w 12243661"/>
              <a:gd name="connsiteY33" fmla="*/ 414006 h 584488"/>
              <a:gd name="connsiteX34" fmla="*/ 6323308 w 12243661"/>
              <a:gd name="connsiteY34" fmla="*/ 429505 h 584488"/>
              <a:gd name="connsiteX35" fmla="*/ 6524786 w 12243661"/>
              <a:gd name="connsiteY35" fmla="*/ 460501 h 584488"/>
              <a:gd name="connsiteX36" fmla="*/ 6602278 w 12243661"/>
              <a:gd name="connsiteY36" fmla="*/ 475999 h 584488"/>
              <a:gd name="connsiteX37" fmla="*/ 6710766 w 12243661"/>
              <a:gd name="connsiteY37" fmla="*/ 491498 h 584488"/>
              <a:gd name="connsiteX38" fmla="*/ 6881247 w 12243661"/>
              <a:gd name="connsiteY38" fmla="*/ 522494 h 584488"/>
              <a:gd name="connsiteX39" fmla="*/ 6958739 w 12243661"/>
              <a:gd name="connsiteY39" fmla="*/ 553491 h 584488"/>
              <a:gd name="connsiteX40" fmla="*/ 7284203 w 12243661"/>
              <a:gd name="connsiteY40" fmla="*/ 584488 h 584488"/>
              <a:gd name="connsiteX41" fmla="*/ 8353586 w 12243661"/>
              <a:gd name="connsiteY41" fmla="*/ 568989 h 584488"/>
              <a:gd name="connsiteX42" fmla="*/ 8400081 w 12243661"/>
              <a:gd name="connsiteY42" fmla="*/ 553491 h 584488"/>
              <a:gd name="connsiteX43" fmla="*/ 8803037 w 12243661"/>
              <a:gd name="connsiteY43" fmla="*/ 475999 h 584488"/>
              <a:gd name="connsiteX44" fmla="*/ 8911525 w 12243661"/>
              <a:gd name="connsiteY44" fmla="*/ 445003 h 584488"/>
              <a:gd name="connsiteX45" fmla="*/ 9159498 w 12243661"/>
              <a:gd name="connsiteY45" fmla="*/ 367511 h 584488"/>
              <a:gd name="connsiteX46" fmla="*/ 9221492 w 12243661"/>
              <a:gd name="connsiteY46" fmla="*/ 336515 h 584488"/>
              <a:gd name="connsiteX47" fmla="*/ 9314481 w 12243661"/>
              <a:gd name="connsiteY47" fmla="*/ 274521 h 584488"/>
              <a:gd name="connsiteX48" fmla="*/ 9469464 w 12243661"/>
              <a:gd name="connsiteY48" fmla="*/ 243525 h 584488"/>
              <a:gd name="connsiteX49" fmla="*/ 9562454 w 12243661"/>
              <a:gd name="connsiteY49" fmla="*/ 212528 h 584488"/>
              <a:gd name="connsiteX50" fmla="*/ 10414861 w 12243661"/>
              <a:gd name="connsiteY50" fmla="*/ 228027 h 584488"/>
              <a:gd name="connsiteX51" fmla="*/ 10585342 w 12243661"/>
              <a:gd name="connsiteY51" fmla="*/ 243525 h 584488"/>
              <a:gd name="connsiteX52" fmla="*/ 10786820 w 12243661"/>
              <a:gd name="connsiteY52" fmla="*/ 274521 h 584488"/>
              <a:gd name="connsiteX53" fmla="*/ 11205275 w 12243661"/>
              <a:gd name="connsiteY53" fmla="*/ 290020 h 584488"/>
              <a:gd name="connsiteX54" fmla="*/ 11313763 w 12243661"/>
              <a:gd name="connsiteY54" fmla="*/ 305518 h 584488"/>
              <a:gd name="connsiteX55" fmla="*/ 11391254 w 12243661"/>
              <a:gd name="connsiteY55" fmla="*/ 336515 h 584488"/>
              <a:gd name="connsiteX56" fmla="*/ 11530739 w 12243661"/>
              <a:gd name="connsiteY56" fmla="*/ 352013 h 584488"/>
              <a:gd name="connsiteX57" fmla="*/ 11778712 w 12243661"/>
              <a:gd name="connsiteY57" fmla="*/ 398508 h 584488"/>
              <a:gd name="connsiteX58" fmla="*/ 11933695 w 12243661"/>
              <a:gd name="connsiteY58" fmla="*/ 414006 h 584488"/>
              <a:gd name="connsiteX59" fmla="*/ 12119675 w 12243661"/>
              <a:gd name="connsiteY59" fmla="*/ 383010 h 584488"/>
              <a:gd name="connsiteX60" fmla="*/ 12166169 w 12243661"/>
              <a:gd name="connsiteY60" fmla="*/ 352013 h 584488"/>
              <a:gd name="connsiteX61" fmla="*/ 12243661 w 12243661"/>
              <a:gd name="connsiteY61" fmla="*/ 336515 h 58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2243661" h="584488">
                <a:moveTo>
                  <a:pt x="0" y="429505"/>
                </a:moveTo>
                <a:cubicBezTo>
                  <a:pt x="42774" y="393860"/>
                  <a:pt x="155602" y="304591"/>
                  <a:pt x="185980" y="259023"/>
                </a:cubicBezTo>
                <a:cubicBezTo>
                  <a:pt x="230289" y="192558"/>
                  <a:pt x="236347" y="174379"/>
                  <a:pt x="325464" y="119538"/>
                </a:cubicBezTo>
                <a:cubicBezTo>
                  <a:pt x="381755" y="84897"/>
                  <a:pt x="483185" y="80451"/>
                  <a:pt x="542441" y="73044"/>
                </a:cubicBezTo>
                <a:lnTo>
                  <a:pt x="650929" y="42047"/>
                </a:lnTo>
                <a:cubicBezTo>
                  <a:pt x="980591" y="-47861"/>
                  <a:pt x="1093401" y="32998"/>
                  <a:pt x="1627322" y="42047"/>
                </a:cubicBezTo>
                <a:cubicBezTo>
                  <a:pt x="1740519" y="79780"/>
                  <a:pt x="1688614" y="65120"/>
                  <a:pt x="1782305" y="88542"/>
                </a:cubicBezTo>
                <a:cubicBezTo>
                  <a:pt x="1797803" y="98874"/>
                  <a:pt x="1812140" y="111208"/>
                  <a:pt x="1828800" y="119538"/>
                </a:cubicBezTo>
                <a:cubicBezTo>
                  <a:pt x="1843412" y="126844"/>
                  <a:pt x="1861702" y="125975"/>
                  <a:pt x="1875295" y="135037"/>
                </a:cubicBezTo>
                <a:cubicBezTo>
                  <a:pt x="1893532" y="147195"/>
                  <a:pt x="1902630" y="170888"/>
                  <a:pt x="1921790" y="181532"/>
                </a:cubicBezTo>
                <a:cubicBezTo>
                  <a:pt x="1950352" y="197399"/>
                  <a:pt x="2014780" y="212528"/>
                  <a:pt x="2014780" y="212528"/>
                </a:cubicBezTo>
                <a:cubicBezTo>
                  <a:pt x="2030278" y="222860"/>
                  <a:pt x="2044254" y="235960"/>
                  <a:pt x="2061275" y="243525"/>
                </a:cubicBezTo>
                <a:cubicBezTo>
                  <a:pt x="2091132" y="256795"/>
                  <a:pt x="2123268" y="264189"/>
                  <a:pt x="2154264" y="274521"/>
                </a:cubicBezTo>
                <a:lnTo>
                  <a:pt x="2247254" y="305518"/>
                </a:lnTo>
                <a:lnTo>
                  <a:pt x="2309247" y="321016"/>
                </a:lnTo>
                <a:cubicBezTo>
                  <a:pt x="2400464" y="366625"/>
                  <a:pt x="2349324" y="344707"/>
                  <a:pt x="2464231" y="383010"/>
                </a:cubicBezTo>
                <a:lnTo>
                  <a:pt x="2510725" y="398508"/>
                </a:lnTo>
                <a:cubicBezTo>
                  <a:pt x="2633224" y="480175"/>
                  <a:pt x="2546060" y="435497"/>
                  <a:pt x="2836190" y="414006"/>
                </a:cubicBezTo>
                <a:cubicBezTo>
                  <a:pt x="2882843" y="410550"/>
                  <a:pt x="2929180" y="403674"/>
                  <a:pt x="2975675" y="398508"/>
                </a:cubicBezTo>
                <a:cubicBezTo>
                  <a:pt x="2996339" y="388176"/>
                  <a:pt x="3016217" y="376091"/>
                  <a:pt x="3037668" y="367511"/>
                </a:cubicBezTo>
                <a:cubicBezTo>
                  <a:pt x="3116316" y="336052"/>
                  <a:pt x="3130330" y="336581"/>
                  <a:pt x="3208149" y="321016"/>
                </a:cubicBezTo>
                <a:cubicBezTo>
                  <a:pt x="3310358" y="252878"/>
                  <a:pt x="3197677" y="322107"/>
                  <a:pt x="3394129" y="243525"/>
                </a:cubicBezTo>
                <a:cubicBezTo>
                  <a:pt x="3419959" y="233193"/>
                  <a:pt x="3444462" y="218563"/>
                  <a:pt x="3471620" y="212528"/>
                </a:cubicBezTo>
                <a:cubicBezTo>
                  <a:pt x="3537951" y="197788"/>
                  <a:pt x="3605939" y="191864"/>
                  <a:pt x="3673098" y="181532"/>
                </a:cubicBezTo>
                <a:lnTo>
                  <a:pt x="4804475" y="197030"/>
                </a:lnTo>
                <a:cubicBezTo>
                  <a:pt x="4872253" y="198724"/>
                  <a:pt x="4925304" y="218004"/>
                  <a:pt x="4990454" y="228027"/>
                </a:cubicBezTo>
                <a:cubicBezTo>
                  <a:pt x="5071929" y="240562"/>
                  <a:pt x="5190208" y="251102"/>
                  <a:pt x="5269424" y="259023"/>
                </a:cubicBezTo>
                <a:cubicBezTo>
                  <a:pt x="5295254" y="269355"/>
                  <a:pt x="5319586" y="284815"/>
                  <a:pt x="5346915" y="290020"/>
                </a:cubicBezTo>
                <a:cubicBezTo>
                  <a:pt x="5428745" y="305607"/>
                  <a:pt x="5512230" y="310684"/>
                  <a:pt x="5594888" y="321016"/>
                </a:cubicBezTo>
                <a:cubicBezTo>
                  <a:pt x="5636217" y="326182"/>
                  <a:pt x="5678468" y="326413"/>
                  <a:pt x="5718875" y="336515"/>
                </a:cubicBezTo>
                <a:cubicBezTo>
                  <a:pt x="5763998" y="347796"/>
                  <a:pt x="5812448" y="360952"/>
                  <a:pt x="5858359" y="367511"/>
                </a:cubicBezTo>
                <a:cubicBezTo>
                  <a:pt x="5904670" y="374127"/>
                  <a:pt x="5951424" y="377207"/>
                  <a:pt x="5997844" y="383010"/>
                </a:cubicBezTo>
                <a:cubicBezTo>
                  <a:pt x="6034092" y="387541"/>
                  <a:pt x="6070391" y="391973"/>
                  <a:pt x="6106332" y="398508"/>
                </a:cubicBezTo>
                <a:cubicBezTo>
                  <a:pt x="6127289" y="402318"/>
                  <a:pt x="6147239" y="410994"/>
                  <a:pt x="6168325" y="414006"/>
                </a:cubicBezTo>
                <a:cubicBezTo>
                  <a:pt x="6219722" y="421349"/>
                  <a:pt x="6271647" y="424339"/>
                  <a:pt x="6323308" y="429505"/>
                </a:cubicBezTo>
                <a:cubicBezTo>
                  <a:pt x="6452361" y="461767"/>
                  <a:pt x="6316530" y="430751"/>
                  <a:pt x="6524786" y="460501"/>
                </a:cubicBezTo>
                <a:cubicBezTo>
                  <a:pt x="6550863" y="464226"/>
                  <a:pt x="6576294" y="471668"/>
                  <a:pt x="6602278" y="475999"/>
                </a:cubicBezTo>
                <a:cubicBezTo>
                  <a:pt x="6638311" y="482005"/>
                  <a:pt x="6674733" y="485493"/>
                  <a:pt x="6710766" y="491498"/>
                </a:cubicBezTo>
                <a:cubicBezTo>
                  <a:pt x="6767739" y="500993"/>
                  <a:pt x="6824420" y="512162"/>
                  <a:pt x="6881247" y="522494"/>
                </a:cubicBezTo>
                <a:cubicBezTo>
                  <a:pt x="6907078" y="532826"/>
                  <a:pt x="6931631" y="547235"/>
                  <a:pt x="6958739" y="553491"/>
                </a:cubicBezTo>
                <a:cubicBezTo>
                  <a:pt x="7018366" y="567251"/>
                  <a:pt x="7253372" y="582116"/>
                  <a:pt x="7284203" y="584488"/>
                </a:cubicBezTo>
                <a:lnTo>
                  <a:pt x="8353586" y="568989"/>
                </a:lnTo>
                <a:cubicBezTo>
                  <a:pt x="8369916" y="568535"/>
                  <a:pt x="8384062" y="556695"/>
                  <a:pt x="8400081" y="553491"/>
                </a:cubicBezTo>
                <a:cubicBezTo>
                  <a:pt x="8640914" y="505325"/>
                  <a:pt x="8382083" y="596269"/>
                  <a:pt x="8803037" y="475999"/>
                </a:cubicBezTo>
                <a:lnTo>
                  <a:pt x="8911525" y="445003"/>
                </a:lnTo>
                <a:cubicBezTo>
                  <a:pt x="9000172" y="420827"/>
                  <a:pt x="9066030" y="414243"/>
                  <a:pt x="9159498" y="367511"/>
                </a:cubicBezTo>
                <a:cubicBezTo>
                  <a:pt x="9180163" y="357179"/>
                  <a:pt x="9201681" y="348402"/>
                  <a:pt x="9221492" y="336515"/>
                </a:cubicBezTo>
                <a:cubicBezTo>
                  <a:pt x="9253436" y="317348"/>
                  <a:pt x="9279600" y="287602"/>
                  <a:pt x="9314481" y="274521"/>
                </a:cubicBezTo>
                <a:cubicBezTo>
                  <a:pt x="9363811" y="256022"/>
                  <a:pt x="9418353" y="256303"/>
                  <a:pt x="9469464" y="243525"/>
                </a:cubicBezTo>
                <a:cubicBezTo>
                  <a:pt x="9501162" y="235601"/>
                  <a:pt x="9562454" y="212528"/>
                  <a:pt x="9562454" y="212528"/>
                </a:cubicBezTo>
                <a:lnTo>
                  <a:pt x="10414861" y="228027"/>
                </a:lnTo>
                <a:cubicBezTo>
                  <a:pt x="10471896" y="229755"/>
                  <a:pt x="10528721" y="236448"/>
                  <a:pt x="10585342" y="243525"/>
                </a:cubicBezTo>
                <a:cubicBezTo>
                  <a:pt x="10739518" y="262797"/>
                  <a:pt x="10580024" y="262704"/>
                  <a:pt x="10786820" y="274521"/>
                </a:cubicBezTo>
                <a:cubicBezTo>
                  <a:pt x="10926173" y="282484"/>
                  <a:pt x="11065790" y="284854"/>
                  <a:pt x="11205275" y="290020"/>
                </a:cubicBezTo>
                <a:cubicBezTo>
                  <a:pt x="11241438" y="295186"/>
                  <a:pt x="11278324" y="296658"/>
                  <a:pt x="11313763" y="305518"/>
                </a:cubicBezTo>
                <a:cubicBezTo>
                  <a:pt x="11340753" y="312265"/>
                  <a:pt x="11364051" y="330686"/>
                  <a:pt x="11391254" y="336515"/>
                </a:cubicBezTo>
                <a:cubicBezTo>
                  <a:pt x="11436997" y="346317"/>
                  <a:pt x="11484368" y="345830"/>
                  <a:pt x="11530739" y="352013"/>
                </a:cubicBezTo>
                <a:cubicBezTo>
                  <a:pt x="11718259" y="377015"/>
                  <a:pt x="11521557" y="359935"/>
                  <a:pt x="11778712" y="398508"/>
                </a:cubicBezTo>
                <a:cubicBezTo>
                  <a:pt x="11830056" y="406210"/>
                  <a:pt x="11882034" y="408840"/>
                  <a:pt x="11933695" y="414006"/>
                </a:cubicBezTo>
                <a:cubicBezTo>
                  <a:pt x="11977884" y="409096"/>
                  <a:pt x="12067748" y="408974"/>
                  <a:pt x="12119675" y="383010"/>
                </a:cubicBezTo>
                <a:cubicBezTo>
                  <a:pt x="12136335" y="374680"/>
                  <a:pt x="12149509" y="360343"/>
                  <a:pt x="12166169" y="352013"/>
                </a:cubicBezTo>
                <a:cubicBezTo>
                  <a:pt x="12203699" y="333248"/>
                  <a:pt x="12208197" y="336515"/>
                  <a:pt x="12243661" y="336515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F2D70AD9-A973-4102-8250-B5861652031B}"/>
              </a:ext>
            </a:extLst>
          </p:cNvPr>
          <p:cNvGrpSpPr/>
          <p:nvPr/>
        </p:nvGrpSpPr>
        <p:grpSpPr>
          <a:xfrm>
            <a:off x="5546502" y="-2145497"/>
            <a:ext cx="10091850" cy="6419957"/>
            <a:chOff x="5611383" y="-2238578"/>
            <a:chExt cx="10091850" cy="6419957"/>
          </a:xfrm>
        </p:grpSpPr>
        <p:sp>
          <p:nvSpPr>
            <p:cNvPr id="90" name="椭圆 89">
              <a:extLst>
                <a:ext uri="{FF2B5EF4-FFF2-40B4-BE49-F238E27FC236}">
                  <a16:creationId xmlns:a16="http://schemas.microsoft.com/office/drawing/2014/main" xmlns="" id="{8CFD7CA7-F6FF-49EF-992C-619002D200A3}"/>
                </a:ext>
              </a:extLst>
            </p:cNvPr>
            <p:cNvSpPr/>
            <p:nvPr/>
          </p:nvSpPr>
          <p:spPr>
            <a:xfrm rot="1492138">
              <a:off x="5629526" y="-1483186"/>
              <a:ext cx="8477126" cy="3884690"/>
            </a:xfrm>
            <a:custGeom>
              <a:avLst/>
              <a:gdLst>
                <a:gd name="connsiteX0" fmla="*/ 0 w 7674015"/>
                <a:gd name="connsiteY0" fmla="*/ 2324254 h 4648507"/>
                <a:gd name="connsiteX1" fmla="*/ 3837008 w 7674015"/>
                <a:gd name="connsiteY1" fmla="*/ 0 h 4648507"/>
                <a:gd name="connsiteX2" fmla="*/ 7674016 w 7674015"/>
                <a:gd name="connsiteY2" fmla="*/ 2324254 h 4648507"/>
                <a:gd name="connsiteX3" fmla="*/ 3837008 w 7674015"/>
                <a:gd name="connsiteY3" fmla="*/ 4648508 h 4648507"/>
                <a:gd name="connsiteX4" fmla="*/ 0 w 7674015"/>
                <a:gd name="connsiteY4" fmla="*/ 2324254 h 4648507"/>
                <a:gd name="connsiteX0" fmla="*/ 1704 w 7675720"/>
                <a:gd name="connsiteY0" fmla="*/ 2324254 h 4658658"/>
                <a:gd name="connsiteX1" fmla="*/ 3838712 w 7675720"/>
                <a:gd name="connsiteY1" fmla="*/ 0 h 4658658"/>
                <a:gd name="connsiteX2" fmla="*/ 7675720 w 7675720"/>
                <a:gd name="connsiteY2" fmla="*/ 2324254 h 4658658"/>
                <a:gd name="connsiteX3" fmla="*/ 3490667 w 7675720"/>
                <a:gd name="connsiteY3" fmla="*/ 4658658 h 4658658"/>
                <a:gd name="connsiteX4" fmla="*/ 1704 w 7675720"/>
                <a:gd name="connsiteY4" fmla="*/ 2324254 h 4658658"/>
                <a:gd name="connsiteX0" fmla="*/ 2662 w 7676678"/>
                <a:gd name="connsiteY0" fmla="*/ 2324254 h 4731354"/>
                <a:gd name="connsiteX1" fmla="*/ 3839670 w 7676678"/>
                <a:gd name="connsiteY1" fmla="*/ 0 h 4731354"/>
                <a:gd name="connsiteX2" fmla="*/ 7676678 w 7676678"/>
                <a:gd name="connsiteY2" fmla="*/ 2324254 h 4731354"/>
                <a:gd name="connsiteX3" fmla="*/ 3491625 w 7676678"/>
                <a:gd name="connsiteY3" fmla="*/ 4658658 h 4731354"/>
                <a:gd name="connsiteX4" fmla="*/ 2662 w 7676678"/>
                <a:gd name="connsiteY4" fmla="*/ 2324254 h 4731354"/>
                <a:gd name="connsiteX0" fmla="*/ 637 w 7674653"/>
                <a:gd name="connsiteY0" fmla="*/ 2324254 h 4006585"/>
                <a:gd name="connsiteX1" fmla="*/ 3837645 w 7674653"/>
                <a:gd name="connsiteY1" fmla="*/ 0 h 4006585"/>
                <a:gd name="connsiteX2" fmla="*/ 7674653 w 7674653"/>
                <a:gd name="connsiteY2" fmla="*/ 2324254 h 4006585"/>
                <a:gd name="connsiteX3" fmla="*/ 4071630 w 7674653"/>
                <a:gd name="connsiteY3" fmla="*/ 3884943 h 4006585"/>
                <a:gd name="connsiteX4" fmla="*/ 637 w 7674653"/>
                <a:gd name="connsiteY4" fmla="*/ 2324254 h 4006585"/>
                <a:gd name="connsiteX0" fmla="*/ 97998 w 7772014"/>
                <a:gd name="connsiteY0" fmla="*/ 2324254 h 3913946"/>
                <a:gd name="connsiteX1" fmla="*/ 3935006 w 7772014"/>
                <a:gd name="connsiteY1" fmla="*/ 0 h 3913946"/>
                <a:gd name="connsiteX2" fmla="*/ 7772014 w 7772014"/>
                <a:gd name="connsiteY2" fmla="*/ 2324254 h 3913946"/>
                <a:gd name="connsiteX3" fmla="*/ 4168991 w 7772014"/>
                <a:gd name="connsiteY3" fmla="*/ 3884943 h 3913946"/>
                <a:gd name="connsiteX4" fmla="*/ 1396334 w 7772014"/>
                <a:gd name="connsiteY4" fmla="*/ 3264408 h 3913946"/>
                <a:gd name="connsiteX5" fmla="*/ 97998 w 7772014"/>
                <a:gd name="connsiteY5" fmla="*/ 2324254 h 3913946"/>
                <a:gd name="connsiteX0" fmla="*/ 97998 w 7772014"/>
                <a:gd name="connsiteY0" fmla="*/ 2324254 h 3892491"/>
                <a:gd name="connsiteX1" fmla="*/ 3935006 w 7772014"/>
                <a:gd name="connsiteY1" fmla="*/ 0 h 3892491"/>
                <a:gd name="connsiteX2" fmla="*/ 7772014 w 7772014"/>
                <a:gd name="connsiteY2" fmla="*/ 2324254 h 3892491"/>
                <a:gd name="connsiteX3" fmla="*/ 4168991 w 7772014"/>
                <a:gd name="connsiteY3" fmla="*/ 3884943 h 3892491"/>
                <a:gd name="connsiteX4" fmla="*/ 1396334 w 7772014"/>
                <a:gd name="connsiteY4" fmla="*/ 3264408 h 3892491"/>
                <a:gd name="connsiteX5" fmla="*/ 97998 w 7772014"/>
                <a:gd name="connsiteY5" fmla="*/ 2324254 h 3892491"/>
                <a:gd name="connsiteX0" fmla="*/ 106667 w 7780683"/>
                <a:gd name="connsiteY0" fmla="*/ 2324254 h 3892491"/>
                <a:gd name="connsiteX1" fmla="*/ 3943675 w 7780683"/>
                <a:gd name="connsiteY1" fmla="*/ 0 h 3892491"/>
                <a:gd name="connsiteX2" fmla="*/ 7780683 w 7780683"/>
                <a:gd name="connsiteY2" fmla="*/ 2324254 h 3892491"/>
                <a:gd name="connsiteX3" fmla="*/ 4177660 w 7780683"/>
                <a:gd name="connsiteY3" fmla="*/ 3884943 h 3892491"/>
                <a:gd name="connsiteX4" fmla="*/ 1405003 w 7780683"/>
                <a:gd name="connsiteY4" fmla="*/ 3264408 h 3892491"/>
                <a:gd name="connsiteX5" fmla="*/ 106667 w 7780683"/>
                <a:gd name="connsiteY5" fmla="*/ 2324254 h 3892491"/>
                <a:gd name="connsiteX0" fmla="*/ 106667 w 7780683"/>
                <a:gd name="connsiteY0" fmla="*/ 2324254 h 3915946"/>
                <a:gd name="connsiteX1" fmla="*/ 3943675 w 7780683"/>
                <a:gd name="connsiteY1" fmla="*/ 0 h 3915946"/>
                <a:gd name="connsiteX2" fmla="*/ 7780683 w 7780683"/>
                <a:gd name="connsiteY2" fmla="*/ 2324254 h 3915946"/>
                <a:gd name="connsiteX3" fmla="*/ 6701866 w 7780683"/>
                <a:gd name="connsiteY3" fmla="*/ 3908470 h 3915946"/>
                <a:gd name="connsiteX4" fmla="*/ 1405003 w 7780683"/>
                <a:gd name="connsiteY4" fmla="*/ 3264408 h 3915946"/>
                <a:gd name="connsiteX5" fmla="*/ 106667 w 7780683"/>
                <a:gd name="connsiteY5" fmla="*/ 2324254 h 3915946"/>
                <a:gd name="connsiteX0" fmla="*/ 106667 w 7780683"/>
                <a:gd name="connsiteY0" fmla="*/ 2324254 h 3917059"/>
                <a:gd name="connsiteX1" fmla="*/ 3943675 w 7780683"/>
                <a:gd name="connsiteY1" fmla="*/ 0 h 3917059"/>
                <a:gd name="connsiteX2" fmla="*/ 7780683 w 7780683"/>
                <a:gd name="connsiteY2" fmla="*/ 2324254 h 3917059"/>
                <a:gd name="connsiteX3" fmla="*/ 6701866 w 7780683"/>
                <a:gd name="connsiteY3" fmla="*/ 3908470 h 3917059"/>
                <a:gd name="connsiteX4" fmla="*/ 1405003 w 7780683"/>
                <a:gd name="connsiteY4" fmla="*/ 3264408 h 3917059"/>
                <a:gd name="connsiteX5" fmla="*/ 106667 w 7780683"/>
                <a:gd name="connsiteY5" fmla="*/ 2324254 h 391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80683" h="3917059">
                  <a:moveTo>
                    <a:pt x="106667" y="2324254"/>
                  </a:moveTo>
                  <a:cubicBezTo>
                    <a:pt x="67670" y="1676764"/>
                    <a:pt x="1824554" y="0"/>
                    <a:pt x="3943675" y="0"/>
                  </a:cubicBezTo>
                  <a:cubicBezTo>
                    <a:pt x="6062796" y="0"/>
                    <a:pt x="7780683" y="1040604"/>
                    <a:pt x="7780683" y="2324254"/>
                  </a:cubicBezTo>
                  <a:cubicBezTo>
                    <a:pt x="7780683" y="3607904"/>
                    <a:pt x="7764479" y="3751778"/>
                    <a:pt x="6701866" y="3908470"/>
                  </a:cubicBezTo>
                  <a:cubicBezTo>
                    <a:pt x="5639253" y="4065162"/>
                    <a:pt x="3835164" y="2010157"/>
                    <a:pt x="1405003" y="3264408"/>
                  </a:cubicBezTo>
                  <a:cubicBezTo>
                    <a:pt x="602288" y="3592152"/>
                    <a:pt x="-316445" y="2868322"/>
                    <a:pt x="106667" y="2324254"/>
                  </a:cubicBezTo>
                  <a:close/>
                </a:path>
              </a:pathLst>
            </a:custGeom>
            <a:solidFill>
              <a:srgbClr val="A2D5D4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0" name="组合 119">
              <a:extLst>
                <a:ext uri="{FF2B5EF4-FFF2-40B4-BE49-F238E27FC236}">
                  <a16:creationId xmlns:a16="http://schemas.microsoft.com/office/drawing/2014/main" xmlns="" id="{F347A218-568E-46CD-9019-5EE2C3FA62C4}"/>
                </a:ext>
              </a:extLst>
            </p:cNvPr>
            <p:cNvGrpSpPr/>
            <p:nvPr/>
          </p:nvGrpSpPr>
          <p:grpSpPr>
            <a:xfrm>
              <a:off x="5611383" y="-2238578"/>
              <a:ext cx="10091850" cy="6419957"/>
              <a:chOff x="5611383" y="-1817519"/>
              <a:chExt cx="10091850" cy="6419957"/>
            </a:xfrm>
          </p:grpSpPr>
          <p:sp>
            <p:nvSpPr>
              <p:cNvPr id="105" name="椭圆 104">
                <a:extLst>
                  <a:ext uri="{FF2B5EF4-FFF2-40B4-BE49-F238E27FC236}">
                    <a16:creationId xmlns:a16="http://schemas.microsoft.com/office/drawing/2014/main" xmlns="" id="{FC33F911-F2AC-49A0-B9A9-69038E73933B}"/>
                  </a:ext>
                </a:extLst>
              </p:cNvPr>
              <p:cNvSpPr/>
              <p:nvPr/>
            </p:nvSpPr>
            <p:spPr>
              <a:xfrm>
                <a:off x="9910763" y="1689754"/>
                <a:ext cx="1132376" cy="1191615"/>
              </a:xfrm>
              <a:prstGeom prst="ellipse">
                <a:avLst/>
              </a:prstGeom>
              <a:solidFill>
                <a:srgbClr val="F3B1AE"/>
              </a:soli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任意多边形: 形状 111">
                <a:extLst>
                  <a:ext uri="{FF2B5EF4-FFF2-40B4-BE49-F238E27FC236}">
                    <a16:creationId xmlns:a16="http://schemas.microsoft.com/office/drawing/2014/main" xmlns="" id="{9BE8BFD3-407D-41D3-91AD-AF7837FA1CD9}"/>
                  </a:ext>
                </a:extLst>
              </p:cNvPr>
              <p:cNvSpPr/>
              <p:nvPr/>
            </p:nvSpPr>
            <p:spPr>
              <a:xfrm>
                <a:off x="7539917" y="-1817519"/>
                <a:ext cx="8163316" cy="4961835"/>
              </a:xfrm>
              <a:custGeom>
                <a:avLst/>
                <a:gdLst>
                  <a:gd name="connsiteX0" fmla="*/ 144732 w 8163316"/>
                  <a:gd name="connsiteY0" fmla="*/ 0 h 4961835"/>
                  <a:gd name="connsiteX1" fmla="*/ 74393 w 8163316"/>
                  <a:gd name="connsiteY1" fmla="*/ 797170 h 4961835"/>
                  <a:gd name="connsiteX2" fmla="*/ 1059132 w 8163316"/>
                  <a:gd name="connsiteY2" fmla="*/ 1758462 h 4961835"/>
                  <a:gd name="connsiteX3" fmla="*/ 2958270 w 8163316"/>
                  <a:gd name="connsiteY3" fmla="*/ 2274277 h 4961835"/>
                  <a:gd name="connsiteX4" fmla="*/ 6146947 w 8163316"/>
                  <a:gd name="connsiteY4" fmla="*/ 4829908 h 4961835"/>
                  <a:gd name="connsiteX5" fmla="*/ 8163316 w 8163316"/>
                  <a:gd name="connsiteY5" fmla="*/ 4618893 h 4961835"/>
                  <a:gd name="connsiteX6" fmla="*/ 8163316 w 8163316"/>
                  <a:gd name="connsiteY6" fmla="*/ 4618893 h 4961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3316" h="4961835">
                    <a:moveTo>
                      <a:pt x="144732" y="0"/>
                    </a:moveTo>
                    <a:cubicBezTo>
                      <a:pt x="33362" y="252046"/>
                      <a:pt x="-78007" y="504093"/>
                      <a:pt x="74393" y="797170"/>
                    </a:cubicBezTo>
                    <a:cubicBezTo>
                      <a:pt x="226793" y="1090247"/>
                      <a:pt x="578486" y="1512278"/>
                      <a:pt x="1059132" y="1758462"/>
                    </a:cubicBezTo>
                    <a:cubicBezTo>
                      <a:pt x="1539778" y="2004646"/>
                      <a:pt x="2110301" y="1762369"/>
                      <a:pt x="2958270" y="2274277"/>
                    </a:cubicBezTo>
                    <a:cubicBezTo>
                      <a:pt x="3806239" y="2786185"/>
                      <a:pt x="5279439" y="4439139"/>
                      <a:pt x="6146947" y="4829908"/>
                    </a:cubicBezTo>
                    <a:cubicBezTo>
                      <a:pt x="7014455" y="5220677"/>
                      <a:pt x="8163316" y="4618893"/>
                      <a:pt x="8163316" y="4618893"/>
                    </a:cubicBezTo>
                    <a:lnTo>
                      <a:pt x="8163316" y="4618893"/>
                    </a:lnTo>
                  </a:path>
                </a:pathLst>
              </a:custGeom>
              <a:noFill/>
              <a:ln w="53975">
                <a:solidFill>
                  <a:schemeClr val="bg1">
                    <a:alpha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任意多边形: 形状 118">
                <a:extLst>
                  <a:ext uri="{FF2B5EF4-FFF2-40B4-BE49-F238E27FC236}">
                    <a16:creationId xmlns:a16="http://schemas.microsoft.com/office/drawing/2014/main" xmlns="" id="{87B02CB6-CC48-4D22-B16F-1C03888D90D8}"/>
                  </a:ext>
                </a:extLst>
              </p:cNvPr>
              <p:cNvSpPr/>
              <p:nvPr/>
            </p:nvSpPr>
            <p:spPr>
              <a:xfrm>
                <a:off x="5611383" y="-366954"/>
                <a:ext cx="9132643" cy="4969392"/>
              </a:xfrm>
              <a:custGeom>
                <a:avLst/>
                <a:gdLst>
                  <a:gd name="connsiteX0" fmla="*/ 0 w 7596554"/>
                  <a:gd name="connsiteY0" fmla="*/ 0 h 4093227"/>
                  <a:gd name="connsiteX1" fmla="*/ 633047 w 7596554"/>
                  <a:gd name="connsiteY1" fmla="*/ 890954 h 4093227"/>
                  <a:gd name="connsiteX2" fmla="*/ 1969477 w 7596554"/>
                  <a:gd name="connsiteY2" fmla="*/ 1055077 h 4093227"/>
                  <a:gd name="connsiteX3" fmla="*/ 3165231 w 7596554"/>
                  <a:gd name="connsiteY3" fmla="*/ 1594339 h 4093227"/>
                  <a:gd name="connsiteX4" fmla="*/ 5439508 w 7596554"/>
                  <a:gd name="connsiteY4" fmla="*/ 3798277 h 4093227"/>
                  <a:gd name="connsiteX5" fmla="*/ 7596554 w 7596554"/>
                  <a:gd name="connsiteY5" fmla="*/ 4009293 h 409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96554" h="4093227">
                    <a:moveTo>
                      <a:pt x="0" y="0"/>
                    </a:moveTo>
                    <a:cubicBezTo>
                      <a:pt x="152400" y="357554"/>
                      <a:pt x="304801" y="715108"/>
                      <a:pt x="633047" y="890954"/>
                    </a:cubicBezTo>
                    <a:cubicBezTo>
                      <a:pt x="961293" y="1066800"/>
                      <a:pt x="1547446" y="937846"/>
                      <a:pt x="1969477" y="1055077"/>
                    </a:cubicBezTo>
                    <a:cubicBezTo>
                      <a:pt x="2391508" y="1172308"/>
                      <a:pt x="2586893" y="1137139"/>
                      <a:pt x="3165231" y="1594339"/>
                    </a:cubicBezTo>
                    <a:cubicBezTo>
                      <a:pt x="3743570" y="2051539"/>
                      <a:pt x="4700954" y="3395785"/>
                      <a:pt x="5439508" y="3798277"/>
                    </a:cubicBezTo>
                    <a:cubicBezTo>
                      <a:pt x="6178062" y="4200769"/>
                      <a:pt x="6887308" y="4105031"/>
                      <a:pt x="7596554" y="4009293"/>
                    </a:cubicBezTo>
                  </a:path>
                </a:pathLst>
              </a:custGeom>
              <a:noFill/>
              <a:ln w="53975">
                <a:solidFill>
                  <a:schemeClr val="bg1">
                    <a:alpha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FA0A166-7D47-4B17-901A-7D15FBE159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7" t="-459" r="30445" b="459"/>
          <a:stretch/>
        </p:blipFill>
        <p:spPr>
          <a:xfrm>
            <a:off x="4649902" y="2259928"/>
            <a:ext cx="1255460" cy="13633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20B7252-9FBB-439E-BE36-9863C01DE2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3"/>
          <a:stretch/>
        </p:blipFill>
        <p:spPr>
          <a:xfrm>
            <a:off x="6592302" y="2601753"/>
            <a:ext cx="1442668" cy="14083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A7323B0-3A72-44E1-A348-D82E41AF84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1" r="11349"/>
          <a:stretch/>
        </p:blipFill>
        <p:spPr>
          <a:xfrm>
            <a:off x="8503958" y="2318463"/>
            <a:ext cx="1533249" cy="1311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C9A9DE7-62A8-C37B-F732-34E82E4F40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685" y="2132219"/>
            <a:ext cx="1372269" cy="11585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4D941AF-F1FE-496C-AA0F-83E093063F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50" y="3617717"/>
            <a:ext cx="4275508" cy="42755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96185C3-FAFE-9584-0350-E883404C7E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4100" y="2056948"/>
            <a:ext cx="1517978" cy="1455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E16E2A3-E399-090F-1E59-1AFA519F1A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6726" y="2269579"/>
            <a:ext cx="1246301" cy="13934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FF896D-81E2-AC73-E175-9738B7F407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03628" y="2601752"/>
            <a:ext cx="1389996" cy="13842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9FEAEE3-B398-2F9B-E92B-4EF5AF6DDD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01688" y="2318623"/>
            <a:ext cx="1517169" cy="13116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075DBCC-E21E-4E39-946D-958AF27B95F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438" y="1264705"/>
            <a:ext cx="3104460" cy="284387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FEAD58A-BCA0-4157-B839-3240626195A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572" y="1170598"/>
            <a:ext cx="3104460" cy="31044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CCA11AD9-0808-41EE-8B47-90ECB21F604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713" y="1764543"/>
            <a:ext cx="3104460" cy="31044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FD4FAF2D-1AFA-404D-921B-A701444826F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493" y="1302559"/>
            <a:ext cx="3104460" cy="31044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7D1CEE38-0CFE-4D31-9643-E8874A14794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676" y="1405431"/>
            <a:ext cx="3104460" cy="310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112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750"/>
                            </p:stCondLst>
                            <p:childTnLst>
                              <p:par>
                                <p:cTn id="8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89" grpId="0" animBg="1"/>
      <p:bldP spid="41" grpId="0" animBg="1"/>
      <p:bldP spid="140" grpId="0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BAB631EB-0246-4FD7-BBA7-CBAED953D83B}"/>
              </a:ext>
            </a:extLst>
          </p:cNvPr>
          <p:cNvSpPr/>
          <p:nvPr/>
        </p:nvSpPr>
        <p:spPr>
          <a:xfrm>
            <a:off x="0" y="0"/>
            <a:ext cx="12273023" cy="6858000"/>
          </a:xfrm>
          <a:prstGeom prst="rect">
            <a:avLst/>
          </a:prstGeom>
          <a:solidFill>
            <a:srgbClr val="82A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xmlns="" id="{7B3C05DB-5CA6-4DE7-9CD9-1BAEF7DC19E4}"/>
              </a:ext>
            </a:extLst>
          </p:cNvPr>
          <p:cNvSpPr/>
          <p:nvPr/>
        </p:nvSpPr>
        <p:spPr>
          <a:xfrm>
            <a:off x="-2410498" y="-771567"/>
            <a:ext cx="8387616" cy="9920970"/>
          </a:xfrm>
          <a:custGeom>
            <a:avLst/>
            <a:gdLst>
              <a:gd name="connsiteX0" fmla="*/ 4630839 w 9856713"/>
              <a:gd name="connsiteY0" fmla="*/ 607073 h 9212664"/>
              <a:gd name="connsiteX1" fmla="*/ 4143159 w 9856713"/>
              <a:gd name="connsiteY1" fmla="*/ 3167393 h 9212664"/>
              <a:gd name="connsiteX2" fmla="*/ 5423319 w 9856713"/>
              <a:gd name="connsiteY2" fmla="*/ 5361953 h 9212664"/>
              <a:gd name="connsiteX3" fmla="*/ 8806599 w 9856713"/>
              <a:gd name="connsiteY3" fmla="*/ 5941073 h 9212664"/>
              <a:gd name="connsiteX4" fmla="*/ 9233319 w 9856713"/>
              <a:gd name="connsiteY4" fmla="*/ 8592833 h 9212664"/>
              <a:gd name="connsiteX5" fmla="*/ 805599 w 9856713"/>
              <a:gd name="connsiteY5" fmla="*/ 8486153 h 9212664"/>
              <a:gd name="connsiteX6" fmla="*/ 775119 w 9856713"/>
              <a:gd name="connsiteY6" fmla="*/ 728993 h 9212664"/>
              <a:gd name="connsiteX7" fmla="*/ 4630839 w 9856713"/>
              <a:gd name="connsiteY7" fmla="*/ 607073 h 9212664"/>
              <a:gd name="connsiteX0" fmla="*/ 4630839 w 9847471"/>
              <a:gd name="connsiteY0" fmla="*/ 607073 h 9212664"/>
              <a:gd name="connsiteX1" fmla="*/ 4143159 w 9847471"/>
              <a:gd name="connsiteY1" fmla="*/ 3167393 h 9212664"/>
              <a:gd name="connsiteX2" fmla="*/ 5667159 w 9847471"/>
              <a:gd name="connsiteY2" fmla="*/ 5208099 h 9212664"/>
              <a:gd name="connsiteX3" fmla="*/ 8806599 w 9847471"/>
              <a:gd name="connsiteY3" fmla="*/ 5941073 h 9212664"/>
              <a:gd name="connsiteX4" fmla="*/ 9233319 w 9847471"/>
              <a:gd name="connsiteY4" fmla="*/ 8592833 h 9212664"/>
              <a:gd name="connsiteX5" fmla="*/ 805599 w 9847471"/>
              <a:gd name="connsiteY5" fmla="*/ 8486153 h 9212664"/>
              <a:gd name="connsiteX6" fmla="*/ 775119 w 9847471"/>
              <a:gd name="connsiteY6" fmla="*/ 728993 h 9212664"/>
              <a:gd name="connsiteX7" fmla="*/ 4630839 w 9847471"/>
              <a:gd name="connsiteY7" fmla="*/ 607073 h 9212664"/>
              <a:gd name="connsiteX0" fmla="*/ 4630839 w 9847471"/>
              <a:gd name="connsiteY0" fmla="*/ 527653 h 9133244"/>
              <a:gd name="connsiteX1" fmla="*/ 6195206 w 9847471"/>
              <a:gd name="connsiteY1" fmla="*/ 1395578 h 9133244"/>
              <a:gd name="connsiteX2" fmla="*/ 5667159 w 9847471"/>
              <a:gd name="connsiteY2" fmla="*/ 5128679 h 9133244"/>
              <a:gd name="connsiteX3" fmla="*/ 8806599 w 9847471"/>
              <a:gd name="connsiteY3" fmla="*/ 5861653 h 9133244"/>
              <a:gd name="connsiteX4" fmla="*/ 9233319 w 9847471"/>
              <a:gd name="connsiteY4" fmla="*/ 8513413 h 9133244"/>
              <a:gd name="connsiteX5" fmla="*/ 805599 w 9847471"/>
              <a:gd name="connsiteY5" fmla="*/ 8406733 h 9133244"/>
              <a:gd name="connsiteX6" fmla="*/ 775119 w 9847471"/>
              <a:gd name="connsiteY6" fmla="*/ 649573 h 9133244"/>
              <a:gd name="connsiteX7" fmla="*/ 4630839 w 9847471"/>
              <a:gd name="connsiteY7" fmla="*/ 527653 h 9133244"/>
              <a:gd name="connsiteX0" fmla="*/ 4630839 w 9848835"/>
              <a:gd name="connsiteY0" fmla="*/ 527653 h 9133244"/>
              <a:gd name="connsiteX1" fmla="*/ 6195206 w 9848835"/>
              <a:gd name="connsiteY1" fmla="*/ 1395578 h 9133244"/>
              <a:gd name="connsiteX2" fmla="*/ 5630840 w 9848835"/>
              <a:gd name="connsiteY2" fmla="*/ 4415356 h 9133244"/>
              <a:gd name="connsiteX3" fmla="*/ 8806599 w 9848835"/>
              <a:gd name="connsiteY3" fmla="*/ 5861653 h 9133244"/>
              <a:gd name="connsiteX4" fmla="*/ 9233319 w 9848835"/>
              <a:gd name="connsiteY4" fmla="*/ 8513413 h 9133244"/>
              <a:gd name="connsiteX5" fmla="*/ 805599 w 9848835"/>
              <a:gd name="connsiteY5" fmla="*/ 8406733 h 9133244"/>
              <a:gd name="connsiteX6" fmla="*/ 775119 w 9848835"/>
              <a:gd name="connsiteY6" fmla="*/ 649573 h 9133244"/>
              <a:gd name="connsiteX7" fmla="*/ 4630839 w 9848835"/>
              <a:gd name="connsiteY7" fmla="*/ 527653 h 9133244"/>
              <a:gd name="connsiteX0" fmla="*/ 4630839 w 10001571"/>
              <a:gd name="connsiteY0" fmla="*/ 527653 h 9105119"/>
              <a:gd name="connsiteX1" fmla="*/ 6195206 w 10001571"/>
              <a:gd name="connsiteY1" fmla="*/ 1395578 h 9105119"/>
              <a:gd name="connsiteX2" fmla="*/ 5630840 w 10001571"/>
              <a:gd name="connsiteY2" fmla="*/ 4415356 h 9105119"/>
              <a:gd name="connsiteX3" fmla="*/ 9206112 w 10001571"/>
              <a:gd name="connsiteY3" fmla="*/ 6435109 h 9105119"/>
              <a:gd name="connsiteX4" fmla="*/ 9233319 w 10001571"/>
              <a:gd name="connsiteY4" fmla="*/ 8513413 h 9105119"/>
              <a:gd name="connsiteX5" fmla="*/ 805599 w 10001571"/>
              <a:gd name="connsiteY5" fmla="*/ 8406733 h 9105119"/>
              <a:gd name="connsiteX6" fmla="*/ 775119 w 10001571"/>
              <a:gd name="connsiteY6" fmla="*/ 649573 h 9105119"/>
              <a:gd name="connsiteX7" fmla="*/ 4630839 w 10001571"/>
              <a:gd name="connsiteY7" fmla="*/ 527653 h 9105119"/>
              <a:gd name="connsiteX0" fmla="*/ 4630839 w 9994531"/>
              <a:gd name="connsiteY0" fmla="*/ 527653 h 9105119"/>
              <a:gd name="connsiteX1" fmla="*/ 6195206 w 9994531"/>
              <a:gd name="connsiteY1" fmla="*/ 1395578 h 9105119"/>
              <a:gd name="connsiteX2" fmla="*/ 5776118 w 9994531"/>
              <a:gd name="connsiteY2" fmla="*/ 4023728 h 9105119"/>
              <a:gd name="connsiteX3" fmla="*/ 9206112 w 9994531"/>
              <a:gd name="connsiteY3" fmla="*/ 6435109 h 9105119"/>
              <a:gd name="connsiteX4" fmla="*/ 9233319 w 9994531"/>
              <a:gd name="connsiteY4" fmla="*/ 8513413 h 9105119"/>
              <a:gd name="connsiteX5" fmla="*/ 805599 w 9994531"/>
              <a:gd name="connsiteY5" fmla="*/ 8406733 h 9105119"/>
              <a:gd name="connsiteX6" fmla="*/ 775119 w 9994531"/>
              <a:gd name="connsiteY6" fmla="*/ 649573 h 9105119"/>
              <a:gd name="connsiteX7" fmla="*/ 4630839 w 9994531"/>
              <a:gd name="connsiteY7" fmla="*/ 527653 h 910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94531" h="9105119">
                <a:moveTo>
                  <a:pt x="4630839" y="527653"/>
                </a:moveTo>
                <a:cubicBezTo>
                  <a:pt x="5534187" y="651987"/>
                  <a:pt x="6004326" y="812899"/>
                  <a:pt x="6195206" y="1395578"/>
                </a:cubicBezTo>
                <a:cubicBezTo>
                  <a:pt x="6386086" y="1978257"/>
                  <a:pt x="5274300" y="3183806"/>
                  <a:pt x="5776118" y="4023728"/>
                </a:cubicBezTo>
                <a:cubicBezTo>
                  <a:pt x="6277936" y="4863650"/>
                  <a:pt x="8629912" y="5686828"/>
                  <a:pt x="9206112" y="6435109"/>
                </a:cubicBezTo>
                <a:cubicBezTo>
                  <a:pt x="9782312" y="7183390"/>
                  <a:pt x="10633404" y="8184809"/>
                  <a:pt x="9233319" y="8513413"/>
                </a:cubicBezTo>
                <a:cubicBezTo>
                  <a:pt x="7833234" y="8842017"/>
                  <a:pt x="2215299" y="9717373"/>
                  <a:pt x="805599" y="8406733"/>
                </a:cubicBezTo>
                <a:cubicBezTo>
                  <a:pt x="-604101" y="7096093"/>
                  <a:pt x="135039" y="1965293"/>
                  <a:pt x="775119" y="649573"/>
                </a:cubicBezTo>
                <a:cubicBezTo>
                  <a:pt x="1415199" y="-666147"/>
                  <a:pt x="3727491" y="403319"/>
                  <a:pt x="4630839" y="527653"/>
                </a:cubicBezTo>
                <a:close/>
              </a:path>
            </a:pathLst>
          </a:custGeom>
          <a:solidFill>
            <a:srgbClr val="F3B1AE">
              <a:alpha val="89000"/>
            </a:srgb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xmlns="" id="{1C532ED5-5D1C-4B5A-8A15-43144B97B41E}"/>
              </a:ext>
            </a:extLst>
          </p:cNvPr>
          <p:cNvSpPr/>
          <p:nvPr/>
        </p:nvSpPr>
        <p:spPr>
          <a:xfrm>
            <a:off x="-1074416" y="-1525369"/>
            <a:ext cx="7633720" cy="4178487"/>
          </a:xfrm>
          <a:custGeom>
            <a:avLst/>
            <a:gdLst>
              <a:gd name="connsiteX0" fmla="*/ 6331947 w 7170416"/>
              <a:gd name="connsiteY0" fmla="*/ 520888 h 3766453"/>
              <a:gd name="connsiteX1" fmla="*/ 7049577 w 7170416"/>
              <a:gd name="connsiteY1" fmla="*/ 1365840 h 3766453"/>
              <a:gd name="connsiteX2" fmla="*/ 6841233 w 7170416"/>
              <a:gd name="connsiteY2" fmla="*/ 2338113 h 3766453"/>
              <a:gd name="connsiteX3" fmla="*/ 3959137 w 7170416"/>
              <a:gd name="connsiteY3" fmla="*/ 2233941 h 3766453"/>
              <a:gd name="connsiteX4" fmla="*/ 2292382 w 7170416"/>
              <a:gd name="connsiteY4" fmla="*/ 3402984 h 3766453"/>
              <a:gd name="connsiteX5" fmla="*/ 486732 w 7170416"/>
              <a:gd name="connsiteY5" fmla="*/ 3507156 h 3766453"/>
              <a:gd name="connsiteX6" fmla="*/ 521456 w 7170416"/>
              <a:gd name="connsiteY6" fmla="*/ 185222 h 3766453"/>
              <a:gd name="connsiteX7" fmla="*/ 6331947 w 7170416"/>
              <a:gd name="connsiteY7" fmla="*/ 520888 h 376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0416" h="3766453">
                <a:moveTo>
                  <a:pt x="6331947" y="520888"/>
                </a:moveTo>
                <a:cubicBezTo>
                  <a:pt x="7419967" y="717658"/>
                  <a:pt x="6964696" y="1062969"/>
                  <a:pt x="7049577" y="1365840"/>
                </a:cubicBezTo>
                <a:cubicBezTo>
                  <a:pt x="7134458" y="1668711"/>
                  <a:pt x="7356306" y="2193430"/>
                  <a:pt x="6841233" y="2338113"/>
                </a:cubicBezTo>
                <a:cubicBezTo>
                  <a:pt x="6326160" y="2482797"/>
                  <a:pt x="4717279" y="2056463"/>
                  <a:pt x="3959137" y="2233941"/>
                </a:cubicBezTo>
                <a:cubicBezTo>
                  <a:pt x="3200995" y="2411419"/>
                  <a:pt x="2871116" y="3190782"/>
                  <a:pt x="2292382" y="3402984"/>
                </a:cubicBezTo>
                <a:cubicBezTo>
                  <a:pt x="1713648" y="3615187"/>
                  <a:pt x="781886" y="4043450"/>
                  <a:pt x="486732" y="3507156"/>
                </a:cubicBezTo>
                <a:cubicBezTo>
                  <a:pt x="191578" y="2970862"/>
                  <a:pt x="-460463" y="681004"/>
                  <a:pt x="521456" y="185222"/>
                </a:cubicBezTo>
                <a:cubicBezTo>
                  <a:pt x="1503375" y="-310560"/>
                  <a:pt x="5243927" y="324118"/>
                  <a:pt x="6331947" y="520888"/>
                </a:cubicBezTo>
                <a:close/>
              </a:path>
            </a:pathLst>
          </a:custGeom>
          <a:solidFill>
            <a:srgbClr val="A2D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xmlns="" id="{18623926-8B90-4E24-B10D-1E44C812B320}"/>
              </a:ext>
            </a:extLst>
          </p:cNvPr>
          <p:cNvSpPr/>
          <p:nvPr/>
        </p:nvSpPr>
        <p:spPr>
          <a:xfrm rot="161612">
            <a:off x="-2606469" y="2404828"/>
            <a:ext cx="7434458" cy="5966665"/>
          </a:xfrm>
          <a:custGeom>
            <a:avLst/>
            <a:gdLst>
              <a:gd name="connsiteX0" fmla="*/ 2491826 w 8099752"/>
              <a:gd name="connsiteY0" fmla="*/ 314733 h 6278471"/>
              <a:gd name="connsiteX1" fmla="*/ 3162386 w 8099752"/>
              <a:gd name="connsiteY1" fmla="*/ 802413 h 6278471"/>
              <a:gd name="connsiteX2" fmla="*/ 4046306 w 8099752"/>
              <a:gd name="connsiteY2" fmla="*/ 2615973 h 6278471"/>
              <a:gd name="connsiteX3" fmla="*/ 7002866 w 8099752"/>
              <a:gd name="connsiteY3" fmla="*/ 3377973 h 6278471"/>
              <a:gd name="connsiteX4" fmla="*/ 7658186 w 8099752"/>
              <a:gd name="connsiteY4" fmla="*/ 5938293 h 6278471"/>
              <a:gd name="connsiteX5" fmla="*/ 617306 w 8099752"/>
              <a:gd name="connsiteY5" fmla="*/ 5648733 h 6278471"/>
              <a:gd name="connsiteX6" fmla="*/ 571586 w 8099752"/>
              <a:gd name="connsiteY6" fmla="*/ 451893 h 6278471"/>
              <a:gd name="connsiteX7" fmla="*/ 2491826 w 8099752"/>
              <a:gd name="connsiteY7" fmla="*/ 314733 h 6278471"/>
              <a:gd name="connsiteX0" fmla="*/ 2491826 w 8074198"/>
              <a:gd name="connsiteY0" fmla="*/ 314733 h 6268383"/>
              <a:gd name="connsiteX1" fmla="*/ 3162386 w 8074198"/>
              <a:gd name="connsiteY1" fmla="*/ 802413 h 6268383"/>
              <a:gd name="connsiteX2" fmla="*/ 4046306 w 8074198"/>
              <a:gd name="connsiteY2" fmla="*/ 2615973 h 6268383"/>
              <a:gd name="connsiteX3" fmla="*/ 6911426 w 8074198"/>
              <a:gd name="connsiteY3" fmla="*/ 3537522 h 6268383"/>
              <a:gd name="connsiteX4" fmla="*/ 7658186 w 8074198"/>
              <a:gd name="connsiteY4" fmla="*/ 5938293 h 6268383"/>
              <a:gd name="connsiteX5" fmla="*/ 617306 w 8074198"/>
              <a:gd name="connsiteY5" fmla="*/ 5648733 h 6268383"/>
              <a:gd name="connsiteX6" fmla="*/ 571586 w 8074198"/>
              <a:gd name="connsiteY6" fmla="*/ 451893 h 6268383"/>
              <a:gd name="connsiteX7" fmla="*/ 2491826 w 8074198"/>
              <a:gd name="connsiteY7" fmla="*/ 314733 h 6268383"/>
              <a:gd name="connsiteX0" fmla="*/ 2491826 w 8078246"/>
              <a:gd name="connsiteY0" fmla="*/ 314733 h 6268383"/>
              <a:gd name="connsiteX1" fmla="*/ 3162386 w 8078246"/>
              <a:gd name="connsiteY1" fmla="*/ 802413 h 6268383"/>
              <a:gd name="connsiteX2" fmla="*/ 3908160 w 8078246"/>
              <a:gd name="connsiteY2" fmla="*/ 2823386 h 6268383"/>
              <a:gd name="connsiteX3" fmla="*/ 6911426 w 8078246"/>
              <a:gd name="connsiteY3" fmla="*/ 3537522 h 6268383"/>
              <a:gd name="connsiteX4" fmla="*/ 7658186 w 8078246"/>
              <a:gd name="connsiteY4" fmla="*/ 5938293 h 6268383"/>
              <a:gd name="connsiteX5" fmla="*/ 617306 w 8078246"/>
              <a:gd name="connsiteY5" fmla="*/ 5648733 h 6268383"/>
              <a:gd name="connsiteX6" fmla="*/ 571586 w 8078246"/>
              <a:gd name="connsiteY6" fmla="*/ 451893 h 6268383"/>
              <a:gd name="connsiteX7" fmla="*/ 2491826 w 8078246"/>
              <a:gd name="connsiteY7" fmla="*/ 314733 h 6268383"/>
              <a:gd name="connsiteX0" fmla="*/ 2491826 w 8105658"/>
              <a:gd name="connsiteY0" fmla="*/ 314733 h 6246561"/>
              <a:gd name="connsiteX1" fmla="*/ 3162386 w 8105658"/>
              <a:gd name="connsiteY1" fmla="*/ 802413 h 6246561"/>
              <a:gd name="connsiteX2" fmla="*/ 3908160 w 8105658"/>
              <a:gd name="connsiteY2" fmla="*/ 2823386 h 6246561"/>
              <a:gd name="connsiteX3" fmla="*/ 7008129 w 8105658"/>
              <a:gd name="connsiteY3" fmla="*/ 3888530 h 6246561"/>
              <a:gd name="connsiteX4" fmla="*/ 7658186 w 8105658"/>
              <a:gd name="connsiteY4" fmla="*/ 5938293 h 6246561"/>
              <a:gd name="connsiteX5" fmla="*/ 617306 w 8105658"/>
              <a:gd name="connsiteY5" fmla="*/ 5648733 h 6246561"/>
              <a:gd name="connsiteX6" fmla="*/ 571586 w 8105658"/>
              <a:gd name="connsiteY6" fmla="*/ 451893 h 6246561"/>
              <a:gd name="connsiteX7" fmla="*/ 2491826 w 8105658"/>
              <a:gd name="connsiteY7" fmla="*/ 314733 h 624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5658" h="6246561">
                <a:moveTo>
                  <a:pt x="2491826" y="314733"/>
                </a:moveTo>
                <a:cubicBezTo>
                  <a:pt x="2923626" y="373153"/>
                  <a:pt x="2926330" y="384304"/>
                  <a:pt x="3162386" y="802413"/>
                </a:cubicBezTo>
                <a:cubicBezTo>
                  <a:pt x="3398442" y="1220522"/>
                  <a:pt x="3267203" y="2309033"/>
                  <a:pt x="3908160" y="2823386"/>
                </a:cubicBezTo>
                <a:cubicBezTo>
                  <a:pt x="4549117" y="3337739"/>
                  <a:pt x="6383125" y="3369379"/>
                  <a:pt x="7008129" y="3888530"/>
                </a:cubicBezTo>
                <a:cubicBezTo>
                  <a:pt x="7633133" y="4407681"/>
                  <a:pt x="8723323" y="5644926"/>
                  <a:pt x="7658186" y="5938293"/>
                </a:cubicBezTo>
                <a:cubicBezTo>
                  <a:pt x="6593049" y="6231660"/>
                  <a:pt x="1798406" y="6563133"/>
                  <a:pt x="617306" y="5648733"/>
                </a:cubicBezTo>
                <a:cubicBezTo>
                  <a:pt x="-563794" y="4734333"/>
                  <a:pt x="256626" y="1345973"/>
                  <a:pt x="571586" y="451893"/>
                </a:cubicBezTo>
                <a:cubicBezTo>
                  <a:pt x="886546" y="-442187"/>
                  <a:pt x="2060026" y="256313"/>
                  <a:pt x="2491826" y="314733"/>
                </a:cubicBezTo>
                <a:close/>
              </a:path>
            </a:pathLst>
          </a:custGeom>
          <a:solidFill>
            <a:srgbClr val="6779BD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xmlns="" id="{F18AE325-37FB-47AB-99A4-FDDC9F80F867}"/>
              </a:ext>
            </a:extLst>
          </p:cNvPr>
          <p:cNvSpPr/>
          <p:nvPr/>
        </p:nvSpPr>
        <p:spPr>
          <a:xfrm>
            <a:off x="1783310" y="1866250"/>
            <a:ext cx="1082040" cy="1171262"/>
          </a:xfrm>
          <a:prstGeom prst="ellipse">
            <a:avLst/>
          </a:prstGeom>
          <a:solidFill>
            <a:srgbClr val="F4BC84">
              <a:alpha val="94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xmlns="" id="{65952945-4CAB-43A8-840B-D34C515E26DE}"/>
              </a:ext>
            </a:extLst>
          </p:cNvPr>
          <p:cNvGrpSpPr/>
          <p:nvPr/>
        </p:nvGrpSpPr>
        <p:grpSpPr>
          <a:xfrm>
            <a:off x="-2130241" y="-1782869"/>
            <a:ext cx="9273363" cy="3968899"/>
            <a:chOff x="-2130241" y="-1782869"/>
            <a:chExt cx="9273363" cy="3968899"/>
          </a:xfrm>
        </p:grpSpPr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xmlns="" id="{DABC03B7-85C9-4BB0-9461-8242715F6F9B}"/>
                </a:ext>
              </a:extLst>
            </p:cNvPr>
            <p:cNvSpPr/>
            <p:nvPr/>
          </p:nvSpPr>
          <p:spPr>
            <a:xfrm>
              <a:off x="-2130241" y="-1782869"/>
              <a:ext cx="9273363" cy="3968899"/>
            </a:xfrm>
            <a:custGeom>
              <a:avLst/>
              <a:gdLst>
                <a:gd name="connsiteX0" fmla="*/ 8321040 w 8366500"/>
                <a:gd name="connsiteY0" fmla="*/ 105645 h 4174725"/>
                <a:gd name="connsiteX1" fmla="*/ 8321040 w 8366500"/>
                <a:gd name="connsiteY1" fmla="*/ 166605 h 4174725"/>
                <a:gd name="connsiteX2" fmla="*/ 7848600 w 8366500"/>
                <a:gd name="connsiteY2" fmla="*/ 1675365 h 4174725"/>
                <a:gd name="connsiteX3" fmla="*/ 5593080 w 8366500"/>
                <a:gd name="connsiteY3" fmla="*/ 2422125 h 4174725"/>
                <a:gd name="connsiteX4" fmla="*/ 3093720 w 8366500"/>
                <a:gd name="connsiteY4" fmla="*/ 1858245 h 4174725"/>
                <a:gd name="connsiteX5" fmla="*/ 1889760 w 8366500"/>
                <a:gd name="connsiteY5" fmla="*/ 2315445 h 4174725"/>
                <a:gd name="connsiteX6" fmla="*/ 0 w 8366500"/>
                <a:gd name="connsiteY6" fmla="*/ 4174725 h 4174725"/>
                <a:gd name="connsiteX7" fmla="*/ 0 w 8366500"/>
                <a:gd name="connsiteY7" fmla="*/ 4174725 h 4174725"/>
                <a:gd name="connsiteX8" fmla="*/ 0 w 8366500"/>
                <a:gd name="connsiteY8" fmla="*/ 4174725 h 4174725"/>
                <a:gd name="connsiteX0" fmla="*/ 8321040 w 8449956"/>
                <a:gd name="connsiteY0" fmla="*/ 118488 h 4187568"/>
                <a:gd name="connsiteX1" fmla="*/ 8321040 w 8449956"/>
                <a:gd name="connsiteY1" fmla="*/ 179448 h 4187568"/>
                <a:gd name="connsiteX2" fmla="*/ 8223543 w 8449956"/>
                <a:gd name="connsiteY2" fmla="*/ 1881164 h 4187568"/>
                <a:gd name="connsiteX3" fmla="*/ 5593080 w 8449956"/>
                <a:gd name="connsiteY3" fmla="*/ 2434968 h 4187568"/>
                <a:gd name="connsiteX4" fmla="*/ 3093720 w 8449956"/>
                <a:gd name="connsiteY4" fmla="*/ 1871088 h 4187568"/>
                <a:gd name="connsiteX5" fmla="*/ 1889760 w 8449956"/>
                <a:gd name="connsiteY5" fmla="*/ 2328288 h 4187568"/>
                <a:gd name="connsiteX6" fmla="*/ 0 w 8449956"/>
                <a:gd name="connsiteY6" fmla="*/ 4187568 h 4187568"/>
                <a:gd name="connsiteX7" fmla="*/ 0 w 8449956"/>
                <a:gd name="connsiteY7" fmla="*/ 4187568 h 4187568"/>
                <a:gd name="connsiteX8" fmla="*/ 0 w 8449956"/>
                <a:gd name="connsiteY8" fmla="*/ 4187568 h 418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49956" h="4187568">
                  <a:moveTo>
                    <a:pt x="8321040" y="118488"/>
                  </a:moveTo>
                  <a:cubicBezTo>
                    <a:pt x="8360410" y="18158"/>
                    <a:pt x="8337290" y="-114331"/>
                    <a:pt x="8321040" y="179448"/>
                  </a:cubicBezTo>
                  <a:cubicBezTo>
                    <a:pt x="8304791" y="473227"/>
                    <a:pt x="8678203" y="1505244"/>
                    <a:pt x="8223543" y="1881164"/>
                  </a:cubicBezTo>
                  <a:cubicBezTo>
                    <a:pt x="7768883" y="2257084"/>
                    <a:pt x="6448050" y="2436647"/>
                    <a:pt x="5593080" y="2434968"/>
                  </a:cubicBezTo>
                  <a:cubicBezTo>
                    <a:pt x="4738110" y="2433289"/>
                    <a:pt x="3710940" y="1888868"/>
                    <a:pt x="3093720" y="1871088"/>
                  </a:cubicBezTo>
                  <a:cubicBezTo>
                    <a:pt x="2476500" y="1853308"/>
                    <a:pt x="2405380" y="1942208"/>
                    <a:pt x="1889760" y="2328288"/>
                  </a:cubicBezTo>
                  <a:cubicBezTo>
                    <a:pt x="1374140" y="2714368"/>
                    <a:pt x="0" y="4187568"/>
                    <a:pt x="0" y="4187568"/>
                  </a:cubicBezTo>
                  <a:lnTo>
                    <a:pt x="0" y="4187568"/>
                  </a:lnTo>
                  <a:lnTo>
                    <a:pt x="0" y="4187568"/>
                  </a:lnTo>
                </a:path>
              </a:pathLst>
            </a:custGeom>
            <a:noFill/>
            <a:ln w="41275">
              <a:solidFill>
                <a:srgbClr val="F4BC84">
                  <a:alpha val="8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xmlns="" id="{2B3B048C-DAAD-429D-9543-A8FF63AC9CC2}"/>
                </a:ext>
              </a:extLst>
            </p:cNvPr>
            <p:cNvSpPr/>
            <p:nvPr/>
          </p:nvSpPr>
          <p:spPr>
            <a:xfrm>
              <a:off x="928884" y="-643597"/>
              <a:ext cx="1082040" cy="1171262"/>
            </a:xfrm>
            <a:prstGeom prst="ellipse">
              <a:avLst/>
            </a:prstGeom>
            <a:solidFill>
              <a:srgbClr val="F4BC8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xmlns="" id="{F64FC5CD-F7D0-4312-AE02-E1E717DF6C1A}"/>
              </a:ext>
            </a:extLst>
          </p:cNvPr>
          <p:cNvGrpSpPr/>
          <p:nvPr/>
        </p:nvGrpSpPr>
        <p:grpSpPr>
          <a:xfrm>
            <a:off x="-1942244" y="3389520"/>
            <a:ext cx="6592896" cy="4977239"/>
            <a:chOff x="-1942244" y="3389520"/>
            <a:chExt cx="6592896" cy="4977239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xmlns="" id="{76F79824-5A70-4593-9E62-62513E946763}"/>
                </a:ext>
              </a:extLst>
            </p:cNvPr>
            <p:cNvSpPr/>
            <p:nvPr/>
          </p:nvSpPr>
          <p:spPr>
            <a:xfrm>
              <a:off x="28720" y="3935827"/>
              <a:ext cx="1082040" cy="1171262"/>
            </a:xfrm>
            <a:prstGeom prst="ellipse">
              <a:avLst/>
            </a:prstGeom>
            <a:solidFill>
              <a:srgbClr val="A2D5D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xmlns="" id="{589D9A7B-07A4-467C-96C7-A5C9DDF28FA1}"/>
                </a:ext>
              </a:extLst>
            </p:cNvPr>
            <p:cNvSpPr/>
            <p:nvPr/>
          </p:nvSpPr>
          <p:spPr>
            <a:xfrm>
              <a:off x="2742444" y="6042516"/>
              <a:ext cx="1908208" cy="1843679"/>
            </a:xfrm>
            <a:prstGeom prst="ellipse">
              <a:avLst/>
            </a:prstGeom>
            <a:solidFill>
              <a:srgbClr val="A2D5D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xmlns="" id="{5AE5F9A3-1D98-49B6-843F-9728DDF66D26}"/>
                </a:ext>
              </a:extLst>
            </p:cNvPr>
            <p:cNvSpPr/>
            <p:nvPr/>
          </p:nvSpPr>
          <p:spPr>
            <a:xfrm>
              <a:off x="-1942244" y="3389520"/>
              <a:ext cx="6407564" cy="4977239"/>
            </a:xfrm>
            <a:custGeom>
              <a:avLst/>
              <a:gdLst>
                <a:gd name="connsiteX0" fmla="*/ 0 w 4745931"/>
                <a:gd name="connsiteY0" fmla="*/ 0 h 4282440"/>
                <a:gd name="connsiteX1" fmla="*/ 426720 w 4745931"/>
                <a:gd name="connsiteY1" fmla="*/ 914400 h 4282440"/>
                <a:gd name="connsiteX2" fmla="*/ 1493520 w 4745931"/>
                <a:gd name="connsiteY2" fmla="*/ 2042160 h 4282440"/>
                <a:gd name="connsiteX3" fmla="*/ 4267200 w 4745931"/>
                <a:gd name="connsiteY3" fmla="*/ 2621280 h 4282440"/>
                <a:gd name="connsiteX4" fmla="*/ 4724400 w 4745931"/>
                <a:gd name="connsiteY4" fmla="*/ 4282440 h 4282440"/>
                <a:gd name="connsiteX0" fmla="*/ 0 w 6266089"/>
                <a:gd name="connsiteY0" fmla="*/ 0 h 4192578"/>
                <a:gd name="connsiteX1" fmla="*/ 1946878 w 6266089"/>
                <a:gd name="connsiteY1" fmla="*/ 824538 h 4192578"/>
                <a:gd name="connsiteX2" fmla="*/ 3013678 w 6266089"/>
                <a:gd name="connsiteY2" fmla="*/ 1952298 h 4192578"/>
                <a:gd name="connsiteX3" fmla="*/ 5787358 w 6266089"/>
                <a:gd name="connsiteY3" fmla="*/ 2531418 h 4192578"/>
                <a:gd name="connsiteX4" fmla="*/ 6244558 w 6266089"/>
                <a:gd name="connsiteY4" fmla="*/ 4192578 h 4192578"/>
                <a:gd name="connsiteX0" fmla="*/ 0 w 6266089"/>
                <a:gd name="connsiteY0" fmla="*/ 0 h 4192578"/>
                <a:gd name="connsiteX1" fmla="*/ 2110816 w 6266089"/>
                <a:gd name="connsiteY1" fmla="*/ 657651 h 4192578"/>
                <a:gd name="connsiteX2" fmla="*/ 3013678 w 6266089"/>
                <a:gd name="connsiteY2" fmla="*/ 1952298 h 4192578"/>
                <a:gd name="connsiteX3" fmla="*/ 5787358 w 6266089"/>
                <a:gd name="connsiteY3" fmla="*/ 2531418 h 4192578"/>
                <a:gd name="connsiteX4" fmla="*/ 6244558 w 6266089"/>
                <a:gd name="connsiteY4" fmla="*/ 4192578 h 419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6089" h="4192578">
                  <a:moveTo>
                    <a:pt x="0" y="0"/>
                  </a:moveTo>
                  <a:cubicBezTo>
                    <a:pt x="88900" y="287020"/>
                    <a:pt x="1608536" y="332268"/>
                    <a:pt x="2110816" y="657651"/>
                  </a:cubicBezTo>
                  <a:cubicBezTo>
                    <a:pt x="2613096" y="983034"/>
                    <a:pt x="2400921" y="1640004"/>
                    <a:pt x="3013678" y="1952298"/>
                  </a:cubicBezTo>
                  <a:cubicBezTo>
                    <a:pt x="3626435" y="2264592"/>
                    <a:pt x="5248878" y="2158038"/>
                    <a:pt x="5787358" y="2531418"/>
                  </a:cubicBezTo>
                  <a:cubicBezTo>
                    <a:pt x="6325838" y="2904798"/>
                    <a:pt x="6285198" y="3548688"/>
                    <a:pt x="6244558" y="4192578"/>
                  </a:cubicBezTo>
                </a:path>
              </a:pathLst>
            </a:custGeom>
            <a:noFill/>
            <a:ln w="41275">
              <a:solidFill>
                <a:srgbClr val="F4BC84">
                  <a:alpha val="7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xmlns="" id="{916E4D2B-20EF-4B71-833A-3627C4589D3F}"/>
              </a:ext>
            </a:extLst>
          </p:cNvPr>
          <p:cNvSpPr txBox="1"/>
          <p:nvPr/>
        </p:nvSpPr>
        <p:spPr>
          <a:xfrm>
            <a:off x="4807594" y="943998"/>
            <a:ext cx="6213560" cy="2736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4000" b="1" dirty="0" err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altLang="zh-CN" sz="4000" b="1" dirty="0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zh-CN" sz="4000" b="1" dirty="0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miền</a:t>
            </a:r>
            <a:r>
              <a:rPr lang="en-US" altLang="zh-CN" sz="4000" b="1" dirty="0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lang="en-US" altLang="zh-CN" sz="4000" b="1" dirty="0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endParaRPr lang="en-US" altLang="zh-CN" sz="4000" b="1" dirty="0">
              <a:solidFill>
                <a:srgbClr val="9E070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000" b="1" dirty="0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(S/113)</a:t>
            </a:r>
            <a:endParaRPr lang="zh-CN" altLang="en-US" sz="4000" b="1" dirty="0">
              <a:solidFill>
                <a:srgbClr val="25481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xmlns="" id="{BF96841E-F1A3-46FB-89CD-4DF50A8747CB}"/>
              </a:ext>
            </a:extLst>
          </p:cNvPr>
          <p:cNvGrpSpPr/>
          <p:nvPr/>
        </p:nvGrpSpPr>
        <p:grpSpPr>
          <a:xfrm>
            <a:off x="9716669" y="-930390"/>
            <a:ext cx="3535680" cy="2133600"/>
            <a:chOff x="9716669" y="-930390"/>
            <a:chExt cx="3535680" cy="2133600"/>
          </a:xfrm>
        </p:grpSpPr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xmlns="" id="{EEE54F90-6F55-4696-96C7-481243040E2C}"/>
                </a:ext>
              </a:extLst>
            </p:cNvPr>
            <p:cNvSpPr/>
            <p:nvPr/>
          </p:nvSpPr>
          <p:spPr>
            <a:xfrm>
              <a:off x="9716669" y="-930390"/>
              <a:ext cx="3535680" cy="2133600"/>
            </a:xfrm>
            <a:custGeom>
              <a:avLst/>
              <a:gdLst>
                <a:gd name="connsiteX0" fmla="*/ 0 w 3535680"/>
                <a:gd name="connsiteY0" fmla="*/ 0 h 2133600"/>
                <a:gd name="connsiteX1" fmla="*/ 685800 w 3535680"/>
                <a:gd name="connsiteY1" fmla="*/ 1615440 h 2133600"/>
                <a:gd name="connsiteX2" fmla="*/ 3535680 w 3535680"/>
                <a:gd name="connsiteY2" fmla="*/ 2133600 h 2133600"/>
                <a:gd name="connsiteX3" fmla="*/ 3535680 w 3535680"/>
                <a:gd name="connsiteY3" fmla="*/ 213360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5680" h="2133600">
                  <a:moveTo>
                    <a:pt x="0" y="0"/>
                  </a:moveTo>
                  <a:cubicBezTo>
                    <a:pt x="48260" y="629920"/>
                    <a:pt x="96520" y="1259840"/>
                    <a:pt x="685800" y="1615440"/>
                  </a:cubicBezTo>
                  <a:cubicBezTo>
                    <a:pt x="1275080" y="1971040"/>
                    <a:pt x="3535680" y="2133600"/>
                    <a:pt x="3535680" y="2133600"/>
                  </a:cubicBezTo>
                  <a:lnTo>
                    <a:pt x="3535680" y="2133600"/>
                  </a:lnTo>
                </a:path>
              </a:pathLst>
            </a:custGeom>
            <a:noFill/>
            <a:ln w="41275">
              <a:solidFill>
                <a:srgbClr val="F4BC84">
                  <a:alpha val="8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xmlns="" id="{987EE362-1B75-42A9-BABD-419D89567E84}"/>
                </a:ext>
              </a:extLst>
            </p:cNvPr>
            <p:cNvSpPr/>
            <p:nvPr/>
          </p:nvSpPr>
          <p:spPr>
            <a:xfrm>
              <a:off x="10824560" y="587703"/>
              <a:ext cx="570331" cy="606519"/>
            </a:xfrm>
            <a:prstGeom prst="ellipse">
              <a:avLst/>
            </a:prstGeom>
            <a:solidFill>
              <a:srgbClr val="F4BC8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C7EAB0-4AF5-4531-BCFC-DF2CE8CBD6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221" y="-529947"/>
            <a:ext cx="5122890" cy="5122890"/>
          </a:xfrm>
          <a:prstGeom prst="rect">
            <a:avLst/>
          </a:prstGeom>
        </p:spPr>
      </p:pic>
      <p:sp>
        <p:nvSpPr>
          <p:cNvPr id="27" name="文本框 42">
            <a:extLst>
              <a:ext uri="{FF2B5EF4-FFF2-40B4-BE49-F238E27FC236}">
                <a16:creationId xmlns:a16="http://schemas.microsoft.com/office/drawing/2014/main" xmlns="" id="{EA02536F-AD37-4EF1-A0F3-0D17EE9212C3}"/>
              </a:ext>
            </a:extLst>
          </p:cNvPr>
          <p:cNvSpPr txBox="1"/>
          <p:nvPr/>
        </p:nvSpPr>
        <p:spPr>
          <a:xfrm>
            <a:off x="3281082" y="4083054"/>
            <a:ext cx="8396568" cy="181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40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 các câu thơ, câu ca dao nói về Xứ Nghệ</a:t>
            </a:r>
          </a:p>
        </p:txBody>
      </p:sp>
      <p:pic>
        <p:nvPicPr>
          <p:cNvPr id="20" name="Graphic 19" descr="Arrow Horizontal U turn">
            <a:hlinkClick r:id="rId4" action="ppaction://hlinksldjump"/>
            <a:extLst>
              <a:ext uri="{FF2B5EF4-FFF2-40B4-BE49-F238E27FC236}">
                <a16:creationId xmlns:a16="http://schemas.microsoft.com/office/drawing/2014/main" xmlns="" id="{CBD9DBA8-358E-4B40-BBDE-C1297E3053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541800" y="5514789"/>
            <a:ext cx="1135850" cy="113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90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21" grpId="0" animBg="1"/>
      <p:bldP spid="25" grpId="0" animBg="1"/>
      <p:bldP spid="43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 96">
            <a:extLst>
              <a:ext uri="{FF2B5EF4-FFF2-40B4-BE49-F238E27FC236}">
                <a16:creationId xmlns:a16="http://schemas.microsoft.com/office/drawing/2014/main" xmlns="" id="{33D31224-997D-43ED-A4B8-40D3210969C3}"/>
              </a:ext>
            </a:extLst>
          </p:cNvPr>
          <p:cNvSpPr/>
          <p:nvPr/>
        </p:nvSpPr>
        <p:spPr>
          <a:xfrm>
            <a:off x="0" y="-24501"/>
            <a:ext cx="12337243" cy="6931243"/>
          </a:xfrm>
          <a:prstGeom prst="rect">
            <a:avLst/>
          </a:prstGeom>
          <a:solidFill>
            <a:srgbClr val="82A2C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03C16835-12E8-43A6-A01C-925166E40F09}"/>
              </a:ext>
            </a:extLst>
          </p:cNvPr>
          <p:cNvGrpSpPr/>
          <p:nvPr/>
        </p:nvGrpSpPr>
        <p:grpSpPr>
          <a:xfrm>
            <a:off x="4169370" y="527575"/>
            <a:ext cx="10164463" cy="10855198"/>
            <a:chOff x="5099763" y="2173180"/>
            <a:chExt cx="10164463" cy="10855198"/>
          </a:xfrm>
        </p:grpSpPr>
        <p:sp>
          <p:nvSpPr>
            <p:cNvPr id="95" name="椭圆 94">
              <a:extLst>
                <a:ext uri="{FF2B5EF4-FFF2-40B4-BE49-F238E27FC236}">
                  <a16:creationId xmlns:a16="http://schemas.microsoft.com/office/drawing/2014/main" xmlns="" id="{24755A13-08F5-45DE-9414-6CFF0869C7AD}"/>
                </a:ext>
              </a:extLst>
            </p:cNvPr>
            <p:cNvSpPr/>
            <p:nvPr/>
          </p:nvSpPr>
          <p:spPr>
            <a:xfrm rot="13768295">
              <a:off x="4843931" y="2429012"/>
              <a:ext cx="10536049" cy="10024385"/>
            </a:xfrm>
            <a:prstGeom prst="ellipse">
              <a:avLst/>
            </a:prstGeom>
            <a:solidFill>
              <a:srgbClr val="A9D7D6">
                <a:alpha val="9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xmlns="" id="{8748CF52-5ED0-465A-9CF5-4D5220D66ADD}"/>
                </a:ext>
              </a:extLst>
            </p:cNvPr>
            <p:cNvSpPr/>
            <p:nvPr/>
          </p:nvSpPr>
          <p:spPr>
            <a:xfrm rot="13768295">
              <a:off x="5091461" y="2855614"/>
              <a:ext cx="10536049" cy="9809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C5D217B6-E20C-4CD4-AD8D-10EF6E0D475D}"/>
              </a:ext>
            </a:extLst>
          </p:cNvPr>
          <p:cNvGrpSpPr/>
          <p:nvPr/>
        </p:nvGrpSpPr>
        <p:grpSpPr>
          <a:xfrm>
            <a:off x="-2274277" y="-2413924"/>
            <a:ext cx="6427445" cy="5485370"/>
            <a:chOff x="-2274277" y="-2413924"/>
            <a:chExt cx="6427445" cy="5485370"/>
          </a:xfrm>
        </p:grpSpPr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xmlns="" id="{61994F4A-9DE5-4042-B5E8-1D6D18348305}"/>
                </a:ext>
              </a:extLst>
            </p:cNvPr>
            <p:cNvSpPr/>
            <p:nvPr/>
          </p:nvSpPr>
          <p:spPr>
            <a:xfrm>
              <a:off x="-1638031" y="-2413924"/>
              <a:ext cx="5791199" cy="5345723"/>
            </a:xfrm>
            <a:prstGeom prst="ellipse">
              <a:avLst/>
            </a:prstGeom>
            <a:solidFill>
              <a:srgbClr val="6779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xmlns="" id="{B7FC76AE-2C56-43B0-8345-0AF1B90143CC}"/>
                </a:ext>
              </a:extLst>
            </p:cNvPr>
            <p:cNvSpPr/>
            <p:nvPr/>
          </p:nvSpPr>
          <p:spPr>
            <a:xfrm>
              <a:off x="-2274277" y="-2274277"/>
              <a:ext cx="5791200" cy="5345723"/>
            </a:xfrm>
            <a:prstGeom prst="ellipse">
              <a:avLst/>
            </a:prstGeom>
            <a:solidFill>
              <a:srgbClr val="F3B1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EB0C5ED5-7A3A-4BEA-8BD8-F21DA3D1E755}"/>
              </a:ext>
            </a:extLst>
          </p:cNvPr>
          <p:cNvGrpSpPr/>
          <p:nvPr/>
        </p:nvGrpSpPr>
        <p:grpSpPr>
          <a:xfrm>
            <a:off x="-1683044" y="3934458"/>
            <a:ext cx="5583700" cy="4552199"/>
            <a:chOff x="-1683044" y="3934458"/>
            <a:chExt cx="5583700" cy="4552199"/>
          </a:xfrm>
        </p:grpSpPr>
        <p:sp>
          <p:nvSpPr>
            <p:cNvPr id="111" name="任意多边形: 形状 110">
              <a:extLst>
                <a:ext uri="{FF2B5EF4-FFF2-40B4-BE49-F238E27FC236}">
                  <a16:creationId xmlns:a16="http://schemas.microsoft.com/office/drawing/2014/main" xmlns="" id="{4C4C6A64-7BEA-4A2A-BA87-012CD985C452}"/>
                </a:ext>
              </a:extLst>
            </p:cNvPr>
            <p:cNvSpPr/>
            <p:nvPr/>
          </p:nvSpPr>
          <p:spPr>
            <a:xfrm rot="10800000">
              <a:off x="-707007" y="3934458"/>
              <a:ext cx="4607663" cy="3666561"/>
            </a:xfrm>
            <a:custGeom>
              <a:avLst/>
              <a:gdLst>
                <a:gd name="connsiteX0" fmla="*/ 240122 w 5184550"/>
                <a:gd name="connsiteY0" fmla="*/ 128883 h 2238940"/>
                <a:gd name="connsiteX1" fmla="*/ 727802 w 5184550"/>
                <a:gd name="connsiteY1" fmla="*/ 1271883 h 2238940"/>
                <a:gd name="connsiteX2" fmla="*/ 1916522 w 5184550"/>
                <a:gd name="connsiteY2" fmla="*/ 1530963 h 2238940"/>
                <a:gd name="connsiteX3" fmla="*/ 2891882 w 5184550"/>
                <a:gd name="connsiteY3" fmla="*/ 2018643 h 2238940"/>
                <a:gd name="connsiteX4" fmla="*/ 4903562 w 5184550"/>
                <a:gd name="connsiteY4" fmla="*/ 2110083 h 2238940"/>
                <a:gd name="connsiteX5" fmla="*/ 4659722 w 5184550"/>
                <a:gd name="connsiteY5" fmla="*/ 250803 h 2238940"/>
                <a:gd name="connsiteX6" fmla="*/ 240122 w 5184550"/>
                <a:gd name="connsiteY6" fmla="*/ 128883 h 223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84550" h="2238940">
                  <a:moveTo>
                    <a:pt x="240122" y="128883"/>
                  </a:moveTo>
                  <a:cubicBezTo>
                    <a:pt x="-415198" y="299063"/>
                    <a:pt x="448402" y="1038203"/>
                    <a:pt x="727802" y="1271883"/>
                  </a:cubicBezTo>
                  <a:cubicBezTo>
                    <a:pt x="1007202" y="1505563"/>
                    <a:pt x="1555842" y="1406503"/>
                    <a:pt x="1916522" y="1530963"/>
                  </a:cubicBezTo>
                  <a:cubicBezTo>
                    <a:pt x="2277202" y="1655423"/>
                    <a:pt x="2394042" y="1922123"/>
                    <a:pt x="2891882" y="2018643"/>
                  </a:cubicBezTo>
                  <a:cubicBezTo>
                    <a:pt x="3389722" y="2115163"/>
                    <a:pt x="4608922" y="2404723"/>
                    <a:pt x="4903562" y="2110083"/>
                  </a:cubicBezTo>
                  <a:cubicBezTo>
                    <a:pt x="5198202" y="1815443"/>
                    <a:pt x="5439502" y="583543"/>
                    <a:pt x="4659722" y="250803"/>
                  </a:cubicBezTo>
                  <a:cubicBezTo>
                    <a:pt x="3879942" y="-81937"/>
                    <a:pt x="895442" y="-41297"/>
                    <a:pt x="240122" y="128883"/>
                  </a:cubicBezTo>
                  <a:close/>
                </a:path>
              </a:pathLst>
            </a:custGeom>
            <a:solidFill>
              <a:srgbClr val="F2BB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任意多边形: 形状 118">
              <a:extLst>
                <a:ext uri="{FF2B5EF4-FFF2-40B4-BE49-F238E27FC236}">
                  <a16:creationId xmlns:a16="http://schemas.microsoft.com/office/drawing/2014/main" xmlns="" id="{0F9A3B71-3B7A-44EC-BED3-020D8384A402}"/>
                </a:ext>
              </a:extLst>
            </p:cNvPr>
            <p:cNvSpPr/>
            <p:nvPr/>
          </p:nvSpPr>
          <p:spPr>
            <a:xfrm rot="10800000">
              <a:off x="-1683044" y="4820096"/>
              <a:ext cx="4607663" cy="3666561"/>
            </a:xfrm>
            <a:custGeom>
              <a:avLst/>
              <a:gdLst>
                <a:gd name="connsiteX0" fmla="*/ 240122 w 5184550"/>
                <a:gd name="connsiteY0" fmla="*/ 128883 h 2238940"/>
                <a:gd name="connsiteX1" fmla="*/ 727802 w 5184550"/>
                <a:gd name="connsiteY1" fmla="*/ 1271883 h 2238940"/>
                <a:gd name="connsiteX2" fmla="*/ 1916522 w 5184550"/>
                <a:gd name="connsiteY2" fmla="*/ 1530963 h 2238940"/>
                <a:gd name="connsiteX3" fmla="*/ 2891882 w 5184550"/>
                <a:gd name="connsiteY3" fmla="*/ 2018643 h 2238940"/>
                <a:gd name="connsiteX4" fmla="*/ 4903562 w 5184550"/>
                <a:gd name="connsiteY4" fmla="*/ 2110083 h 2238940"/>
                <a:gd name="connsiteX5" fmla="*/ 4659722 w 5184550"/>
                <a:gd name="connsiteY5" fmla="*/ 250803 h 2238940"/>
                <a:gd name="connsiteX6" fmla="*/ 240122 w 5184550"/>
                <a:gd name="connsiteY6" fmla="*/ 128883 h 223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84550" h="2238940">
                  <a:moveTo>
                    <a:pt x="240122" y="128883"/>
                  </a:moveTo>
                  <a:cubicBezTo>
                    <a:pt x="-415198" y="299063"/>
                    <a:pt x="448402" y="1038203"/>
                    <a:pt x="727802" y="1271883"/>
                  </a:cubicBezTo>
                  <a:cubicBezTo>
                    <a:pt x="1007202" y="1505563"/>
                    <a:pt x="1555842" y="1406503"/>
                    <a:pt x="1916522" y="1530963"/>
                  </a:cubicBezTo>
                  <a:cubicBezTo>
                    <a:pt x="2277202" y="1655423"/>
                    <a:pt x="2394042" y="1922123"/>
                    <a:pt x="2891882" y="2018643"/>
                  </a:cubicBezTo>
                  <a:cubicBezTo>
                    <a:pt x="3389722" y="2115163"/>
                    <a:pt x="4608922" y="2404723"/>
                    <a:pt x="4903562" y="2110083"/>
                  </a:cubicBezTo>
                  <a:cubicBezTo>
                    <a:pt x="5198202" y="1815443"/>
                    <a:pt x="5439502" y="583543"/>
                    <a:pt x="4659722" y="250803"/>
                  </a:cubicBezTo>
                  <a:cubicBezTo>
                    <a:pt x="3879942" y="-81937"/>
                    <a:pt x="895442" y="-41297"/>
                    <a:pt x="240122" y="128883"/>
                  </a:cubicBezTo>
                  <a:close/>
                </a:path>
              </a:pathLst>
            </a:custGeom>
            <a:solidFill>
              <a:srgbClr val="6779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3" name="组合 122">
            <a:extLst>
              <a:ext uri="{FF2B5EF4-FFF2-40B4-BE49-F238E27FC236}">
                <a16:creationId xmlns:a16="http://schemas.microsoft.com/office/drawing/2014/main" xmlns="" id="{19CD69CC-2F2D-45DC-ADDA-090DB01066CD}"/>
              </a:ext>
            </a:extLst>
          </p:cNvPr>
          <p:cNvGrpSpPr/>
          <p:nvPr/>
        </p:nvGrpSpPr>
        <p:grpSpPr>
          <a:xfrm rot="16650685">
            <a:off x="9796459" y="-120908"/>
            <a:ext cx="2110805" cy="2177552"/>
            <a:chOff x="179044" y="4539543"/>
            <a:chExt cx="2110805" cy="2177552"/>
          </a:xfrm>
          <a:solidFill>
            <a:schemeClr val="tx1">
              <a:alpha val="68000"/>
            </a:schemeClr>
          </a:solidFill>
        </p:grpSpPr>
        <p:sp>
          <p:nvSpPr>
            <p:cNvPr id="124" name="椭圆 123">
              <a:extLst>
                <a:ext uri="{FF2B5EF4-FFF2-40B4-BE49-F238E27FC236}">
                  <a16:creationId xmlns:a16="http://schemas.microsoft.com/office/drawing/2014/main" xmlns="" id="{5F857617-C30F-45FC-BBC5-475BBD14FBA2}"/>
                </a:ext>
              </a:extLst>
            </p:cNvPr>
            <p:cNvSpPr/>
            <p:nvPr/>
          </p:nvSpPr>
          <p:spPr>
            <a:xfrm rot="15084777">
              <a:off x="1394171" y="5513262"/>
              <a:ext cx="278696" cy="376852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椭圆 124">
              <a:extLst>
                <a:ext uri="{FF2B5EF4-FFF2-40B4-BE49-F238E27FC236}">
                  <a16:creationId xmlns:a16="http://schemas.microsoft.com/office/drawing/2014/main" xmlns="" id="{E55F041D-92F2-4BF2-8E29-182557187983}"/>
                </a:ext>
              </a:extLst>
            </p:cNvPr>
            <p:cNvSpPr/>
            <p:nvPr/>
          </p:nvSpPr>
          <p:spPr>
            <a:xfrm rot="15084777">
              <a:off x="1893650" y="6088957"/>
              <a:ext cx="349095" cy="443303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椭圆 125">
              <a:extLst>
                <a:ext uri="{FF2B5EF4-FFF2-40B4-BE49-F238E27FC236}">
                  <a16:creationId xmlns:a16="http://schemas.microsoft.com/office/drawing/2014/main" xmlns="" id="{643AA668-7E3F-41BE-B2AE-A07300EE8C76}"/>
                </a:ext>
              </a:extLst>
            </p:cNvPr>
            <p:cNvSpPr/>
            <p:nvPr/>
          </p:nvSpPr>
          <p:spPr>
            <a:xfrm rot="15084777">
              <a:off x="403385" y="5292149"/>
              <a:ext cx="278696" cy="376852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椭圆 126">
              <a:extLst>
                <a:ext uri="{FF2B5EF4-FFF2-40B4-BE49-F238E27FC236}">
                  <a16:creationId xmlns:a16="http://schemas.microsoft.com/office/drawing/2014/main" xmlns="" id="{2F5DC532-D989-44C7-92D1-E984299B6C23}"/>
                </a:ext>
              </a:extLst>
            </p:cNvPr>
            <p:cNvSpPr/>
            <p:nvPr/>
          </p:nvSpPr>
          <p:spPr>
            <a:xfrm rot="15084777">
              <a:off x="608225" y="6052636"/>
              <a:ext cx="213523" cy="262842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椭圆 127">
              <a:extLst>
                <a:ext uri="{FF2B5EF4-FFF2-40B4-BE49-F238E27FC236}">
                  <a16:creationId xmlns:a16="http://schemas.microsoft.com/office/drawing/2014/main" xmlns="" id="{2D1995E7-4809-4577-84B0-C2F73DD6E019}"/>
                </a:ext>
              </a:extLst>
            </p:cNvPr>
            <p:cNvSpPr/>
            <p:nvPr/>
          </p:nvSpPr>
          <p:spPr>
            <a:xfrm rot="15084777">
              <a:off x="1085751" y="6415964"/>
              <a:ext cx="277704" cy="281346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椭圆 128">
              <a:extLst>
                <a:ext uri="{FF2B5EF4-FFF2-40B4-BE49-F238E27FC236}">
                  <a16:creationId xmlns:a16="http://schemas.microsoft.com/office/drawing/2014/main" xmlns="" id="{9ED2677D-F750-4C47-BD84-1BA77BF7D6B0}"/>
                </a:ext>
              </a:extLst>
            </p:cNvPr>
            <p:cNvSpPr/>
            <p:nvPr/>
          </p:nvSpPr>
          <p:spPr>
            <a:xfrm rot="15084777">
              <a:off x="897221" y="5466589"/>
              <a:ext cx="197851" cy="225790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椭圆 129">
              <a:extLst>
                <a:ext uri="{FF2B5EF4-FFF2-40B4-BE49-F238E27FC236}">
                  <a16:creationId xmlns:a16="http://schemas.microsoft.com/office/drawing/2014/main" xmlns="" id="{39FC8837-9460-4424-B3BE-2E5532AB454C}"/>
                </a:ext>
              </a:extLst>
            </p:cNvPr>
            <p:cNvSpPr/>
            <p:nvPr/>
          </p:nvSpPr>
          <p:spPr>
            <a:xfrm rot="15084777">
              <a:off x="802043" y="5040030"/>
              <a:ext cx="197851" cy="225790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椭圆 130">
              <a:extLst>
                <a:ext uri="{FF2B5EF4-FFF2-40B4-BE49-F238E27FC236}">
                  <a16:creationId xmlns:a16="http://schemas.microsoft.com/office/drawing/2014/main" xmlns="" id="{30100CF9-84D1-4759-B2BD-3BDE1CAFBDF6}"/>
                </a:ext>
              </a:extLst>
            </p:cNvPr>
            <p:cNvSpPr/>
            <p:nvPr/>
          </p:nvSpPr>
          <p:spPr>
            <a:xfrm rot="15084777">
              <a:off x="180865" y="6437570"/>
              <a:ext cx="277704" cy="281346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椭圆 132">
              <a:extLst>
                <a:ext uri="{FF2B5EF4-FFF2-40B4-BE49-F238E27FC236}">
                  <a16:creationId xmlns:a16="http://schemas.microsoft.com/office/drawing/2014/main" xmlns="" id="{A3DCF6AE-2B5B-4682-9FD3-AE142153B183}"/>
                </a:ext>
              </a:extLst>
            </p:cNvPr>
            <p:cNvSpPr/>
            <p:nvPr/>
          </p:nvSpPr>
          <p:spPr>
            <a:xfrm rot="15084777">
              <a:off x="1631841" y="5002361"/>
              <a:ext cx="213523" cy="262842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椭圆 143">
              <a:extLst>
                <a:ext uri="{FF2B5EF4-FFF2-40B4-BE49-F238E27FC236}">
                  <a16:creationId xmlns:a16="http://schemas.microsoft.com/office/drawing/2014/main" xmlns="" id="{FC2EBAFE-58AC-488F-B9C0-A5589F78D544}"/>
                </a:ext>
              </a:extLst>
            </p:cNvPr>
            <p:cNvSpPr/>
            <p:nvPr/>
          </p:nvSpPr>
          <p:spPr>
            <a:xfrm rot="15084777">
              <a:off x="1163482" y="4525574"/>
              <a:ext cx="197851" cy="225790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xmlns="" id="{9DCAA294-9F2A-479C-9B6D-941C62D9EFB0}"/>
              </a:ext>
            </a:extLst>
          </p:cNvPr>
          <p:cNvSpPr/>
          <p:nvPr/>
        </p:nvSpPr>
        <p:spPr>
          <a:xfrm>
            <a:off x="3517344" y="-2900468"/>
            <a:ext cx="6819609" cy="3606025"/>
          </a:xfrm>
          <a:custGeom>
            <a:avLst/>
            <a:gdLst>
              <a:gd name="connsiteX0" fmla="*/ 6752492 w 6819609"/>
              <a:gd name="connsiteY0" fmla="*/ 1899139 h 3606025"/>
              <a:gd name="connsiteX1" fmla="*/ 6611815 w 6819609"/>
              <a:gd name="connsiteY1" fmla="*/ 1899139 h 3606025"/>
              <a:gd name="connsiteX2" fmla="*/ 5017477 w 6819609"/>
              <a:gd name="connsiteY2" fmla="*/ 3188677 h 3606025"/>
              <a:gd name="connsiteX3" fmla="*/ 2461846 w 6819609"/>
              <a:gd name="connsiteY3" fmla="*/ 2930769 h 3606025"/>
              <a:gd name="connsiteX4" fmla="*/ 1101969 w 6819609"/>
              <a:gd name="connsiteY4" fmla="*/ 3470031 h 3606025"/>
              <a:gd name="connsiteX5" fmla="*/ 0 w 6819609"/>
              <a:gd name="connsiteY5" fmla="*/ 0 h 360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9609" h="3606025">
                <a:moveTo>
                  <a:pt x="6752492" y="1899139"/>
                </a:moveTo>
                <a:cubicBezTo>
                  <a:pt x="6826738" y="1791677"/>
                  <a:pt x="6900984" y="1684216"/>
                  <a:pt x="6611815" y="1899139"/>
                </a:cubicBezTo>
                <a:cubicBezTo>
                  <a:pt x="6322646" y="2114062"/>
                  <a:pt x="5709138" y="3016739"/>
                  <a:pt x="5017477" y="3188677"/>
                </a:cubicBezTo>
                <a:cubicBezTo>
                  <a:pt x="4325816" y="3360615"/>
                  <a:pt x="3114431" y="2883877"/>
                  <a:pt x="2461846" y="2930769"/>
                </a:cubicBezTo>
                <a:cubicBezTo>
                  <a:pt x="1809261" y="2977661"/>
                  <a:pt x="1512276" y="3958492"/>
                  <a:pt x="1101969" y="3470031"/>
                </a:cubicBezTo>
                <a:cubicBezTo>
                  <a:pt x="691662" y="2981570"/>
                  <a:pt x="345831" y="1490785"/>
                  <a:pt x="0" y="0"/>
                </a:cubicBezTo>
              </a:path>
            </a:pathLst>
          </a:custGeom>
          <a:noFill/>
          <a:ln w="53975">
            <a:solidFill>
              <a:schemeClr val="bg1"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文本框 158">
            <a:extLst>
              <a:ext uri="{FF2B5EF4-FFF2-40B4-BE49-F238E27FC236}">
                <a16:creationId xmlns:a16="http://schemas.microsoft.com/office/drawing/2014/main" xmlns="" id="{B3D842D4-A3D5-48E7-A33C-517A3B58FC54}"/>
              </a:ext>
            </a:extLst>
          </p:cNvPr>
          <p:cNvSpPr txBox="1"/>
          <p:nvPr/>
        </p:nvSpPr>
        <p:spPr>
          <a:xfrm>
            <a:off x="5935230" y="2252054"/>
            <a:ext cx="5666936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0" b="1">
                <a:solidFill>
                  <a:srgbClr val="E7625B"/>
                </a:solidFill>
                <a:latin typeface="UVN Banh Mi" pitchFamily="2" charset="0"/>
              </a:rPr>
              <a:t>Lập bảng </a:t>
            </a:r>
          </a:p>
          <a:p>
            <a:r>
              <a:rPr lang="en-US" altLang="zh-CN" sz="11000" b="1">
                <a:solidFill>
                  <a:srgbClr val="E7625B"/>
                </a:solidFill>
                <a:latin typeface="UVN Banh Mi" pitchFamily="2" charset="0"/>
              </a:rPr>
              <a:t>tổng kết</a:t>
            </a:r>
            <a:endParaRPr lang="zh-CN" altLang="en-US" sz="11000" b="1">
              <a:solidFill>
                <a:srgbClr val="E7625B"/>
              </a:solidFill>
              <a:latin typeface="UVN Banh Mi" pitchFamily="2" charset="0"/>
            </a:endParaRPr>
          </a:p>
        </p:txBody>
      </p:sp>
      <p:sp>
        <p:nvSpPr>
          <p:cNvPr id="117" name="椭圆 116">
            <a:extLst>
              <a:ext uri="{FF2B5EF4-FFF2-40B4-BE49-F238E27FC236}">
                <a16:creationId xmlns:a16="http://schemas.microsoft.com/office/drawing/2014/main" xmlns="" id="{3C67186E-4E8F-452F-8441-D6B7418A96CF}"/>
              </a:ext>
            </a:extLst>
          </p:cNvPr>
          <p:cNvSpPr/>
          <p:nvPr/>
        </p:nvSpPr>
        <p:spPr>
          <a:xfrm>
            <a:off x="204949" y="3596795"/>
            <a:ext cx="880795" cy="865403"/>
          </a:xfrm>
          <a:prstGeom prst="ellipse">
            <a:avLst/>
          </a:prstGeom>
          <a:solidFill>
            <a:srgbClr val="6779BD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椭圆 119">
            <a:extLst>
              <a:ext uri="{FF2B5EF4-FFF2-40B4-BE49-F238E27FC236}">
                <a16:creationId xmlns:a16="http://schemas.microsoft.com/office/drawing/2014/main" xmlns="" id="{7988C8CA-5448-4E8F-A172-FAD992BE88D5}"/>
              </a:ext>
            </a:extLst>
          </p:cNvPr>
          <p:cNvSpPr/>
          <p:nvPr/>
        </p:nvSpPr>
        <p:spPr>
          <a:xfrm>
            <a:off x="1427719" y="6184057"/>
            <a:ext cx="603395" cy="588051"/>
          </a:xfrm>
          <a:prstGeom prst="ellipse">
            <a:avLst/>
          </a:prstGeom>
          <a:solidFill>
            <a:srgbClr val="F3B1AE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>
            <a:extLst>
              <a:ext uri="{FF2B5EF4-FFF2-40B4-BE49-F238E27FC236}">
                <a16:creationId xmlns:a16="http://schemas.microsoft.com/office/drawing/2014/main" xmlns="" id="{14530898-C8E3-41D0-87FA-3780FB84DF1B}"/>
              </a:ext>
            </a:extLst>
          </p:cNvPr>
          <p:cNvSpPr/>
          <p:nvPr/>
        </p:nvSpPr>
        <p:spPr>
          <a:xfrm>
            <a:off x="2436824" y="269382"/>
            <a:ext cx="1429277" cy="1450349"/>
          </a:xfrm>
          <a:prstGeom prst="ellipse">
            <a:avLst/>
          </a:prstGeom>
          <a:solidFill>
            <a:srgbClr val="B2D9D8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椭圆 121">
            <a:extLst>
              <a:ext uri="{FF2B5EF4-FFF2-40B4-BE49-F238E27FC236}">
                <a16:creationId xmlns:a16="http://schemas.microsoft.com/office/drawing/2014/main" xmlns="" id="{5CD6D433-CC4A-4685-9AEE-621AB0F12924}"/>
              </a:ext>
            </a:extLst>
          </p:cNvPr>
          <p:cNvSpPr/>
          <p:nvPr/>
        </p:nvSpPr>
        <p:spPr>
          <a:xfrm>
            <a:off x="17328" y="1705002"/>
            <a:ext cx="633073" cy="703470"/>
          </a:xfrm>
          <a:prstGeom prst="ellipse">
            <a:avLst/>
          </a:prstGeom>
          <a:solidFill>
            <a:srgbClr val="B2D9D8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xmlns="" id="{4AE3B341-ECC3-4FFF-840A-2106B418762C}"/>
              </a:ext>
            </a:extLst>
          </p:cNvPr>
          <p:cNvSpPr/>
          <p:nvPr/>
        </p:nvSpPr>
        <p:spPr>
          <a:xfrm>
            <a:off x="-2223336" y="-2018598"/>
            <a:ext cx="6049107" cy="5084347"/>
          </a:xfrm>
          <a:custGeom>
            <a:avLst/>
            <a:gdLst>
              <a:gd name="connsiteX0" fmla="*/ 5720861 w 5720861"/>
              <a:gd name="connsiteY0" fmla="*/ 0 h 5202722"/>
              <a:gd name="connsiteX1" fmla="*/ 4806461 w 5720861"/>
              <a:gd name="connsiteY1" fmla="*/ 1641231 h 5202722"/>
              <a:gd name="connsiteX2" fmla="*/ 5462954 w 5720861"/>
              <a:gd name="connsiteY2" fmla="*/ 3587262 h 5202722"/>
              <a:gd name="connsiteX3" fmla="*/ 3868615 w 5720861"/>
              <a:gd name="connsiteY3" fmla="*/ 5134708 h 5202722"/>
              <a:gd name="connsiteX4" fmla="*/ 0 w 5720861"/>
              <a:gd name="connsiteY4" fmla="*/ 4783015 h 5202722"/>
              <a:gd name="connsiteX0" fmla="*/ 5720861 w 5720861"/>
              <a:gd name="connsiteY0" fmla="*/ 0 h 5202722"/>
              <a:gd name="connsiteX1" fmla="*/ 4806461 w 5720861"/>
              <a:gd name="connsiteY1" fmla="*/ 1641231 h 5202722"/>
              <a:gd name="connsiteX2" fmla="*/ 5462954 w 5720861"/>
              <a:gd name="connsiteY2" fmla="*/ 3587262 h 5202722"/>
              <a:gd name="connsiteX3" fmla="*/ 3470031 w 5720861"/>
              <a:gd name="connsiteY3" fmla="*/ 5134708 h 5202722"/>
              <a:gd name="connsiteX4" fmla="*/ 0 w 5720861"/>
              <a:gd name="connsiteY4" fmla="*/ 4783015 h 5202722"/>
              <a:gd name="connsiteX0" fmla="*/ 6049107 w 6049107"/>
              <a:gd name="connsiteY0" fmla="*/ 0 h 5202722"/>
              <a:gd name="connsiteX1" fmla="*/ 5134707 w 6049107"/>
              <a:gd name="connsiteY1" fmla="*/ 1641231 h 5202722"/>
              <a:gd name="connsiteX2" fmla="*/ 5791200 w 6049107"/>
              <a:gd name="connsiteY2" fmla="*/ 3587262 h 5202722"/>
              <a:gd name="connsiteX3" fmla="*/ 3798277 w 6049107"/>
              <a:gd name="connsiteY3" fmla="*/ 5134708 h 5202722"/>
              <a:gd name="connsiteX4" fmla="*/ 0 w 6049107"/>
              <a:gd name="connsiteY4" fmla="*/ 4783015 h 5202722"/>
              <a:gd name="connsiteX0" fmla="*/ 6049107 w 6049107"/>
              <a:gd name="connsiteY0" fmla="*/ 0 h 5165171"/>
              <a:gd name="connsiteX1" fmla="*/ 5134707 w 6049107"/>
              <a:gd name="connsiteY1" fmla="*/ 1641231 h 5165171"/>
              <a:gd name="connsiteX2" fmla="*/ 5791200 w 6049107"/>
              <a:gd name="connsiteY2" fmla="*/ 3587262 h 5165171"/>
              <a:gd name="connsiteX3" fmla="*/ 3563816 w 6049107"/>
              <a:gd name="connsiteY3" fmla="*/ 5090197 h 5165171"/>
              <a:gd name="connsiteX4" fmla="*/ 0 w 6049107"/>
              <a:gd name="connsiteY4" fmla="*/ 4783015 h 5165171"/>
              <a:gd name="connsiteX0" fmla="*/ 6049107 w 6049107"/>
              <a:gd name="connsiteY0" fmla="*/ 0 h 4877927"/>
              <a:gd name="connsiteX1" fmla="*/ 5134707 w 6049107"/>
              <a:gd name="connsiteY1" fmla="*/ 1641231 h 4877927"/>
              <a:gd name="connsiteX2" fmla="*/ 5791200 w 6049107"/>
              <a:gd name="connsiteY2" fmla="*/ 3587262 h 4877927"/>
              <a:gd name="connsiteX3" fmla="*/ 3282462 w 6049107"/>
              <a:gd name="connsiteY3" fmla="*/ 4467043 h 4877927"/>
              <a:gd name="connsiteX4" fmla="*/ 0 w 6049107"/>
              <a:gd name="connsiteY4" fmla="*/ 4783015 h 4877927"/>
              <a:gd name="connsiteX0" fmla="*/ 6049107 w 6049107"/>
              <a:gd name="connsiteY0" fmla="*/ 0 h 4826146"/>
              <a:gd name="connsiteX1" fmla="*/ 5134707 w 6049107"/>
              <a:gd name="connsiteY1" fmla="*/ 1641231 h 4826146"/>
              <a:gd name="connsiteX2" fmla="*/ 5791200 w 6049107"/>
              <a:gd name="connsiteY2" fmla="*/ 3587262 h 4826146"/>
              <a:gd name="connsiteX3" fmla="*/ 3141785 w 6049107"/>
              <a:gd name="connsiteY3" fmla="*/ 3732612 h 4826146"/>
              <a:gd name="connsiteX4" fmla="*/ 0 w 6049107"/>
              <a:gd name="connsiteY4" fmla="*/ 4783015 h 482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9107" h="4826146">
                <a:moveTo>
                  <a:pt x="6049107" y="0"/>
                </a:moveTo>
                <a:cubicBezTo>
                  <a:pt x="5613399" y="521677"/>
                  <a:pt x="5177691" y="1043354"/>
                  <a:pt x="5134707" y="1641231"/>
                </a:cubicBezTo>
                <a:cubicBezTo>
                  <a:pt x="5091723" y="2239108"/>
                  <a:pt x="6123354" y="3238699"/>
                  <a:pt x="5791200" y="3587262"/>
                </a:cubicBezTo>
                <a:cubicBezTo>
                  <a:pt x="5459046" y="3935825"/>
                  <a:pt x="4052277" y="3533320"/>
                  <a:pt x="3141785" y="3732612"/>
                </a:cubicBezTo>
                <a:cubicBezTo>
                  <a:pt x="2231293" y="3931904"/>
                  <a:pt x="1479061" y="5058507"/>
                  <a:pt x="0" y="4783015"/>
                </a:cubicBezTo>
              </a:path>
            </a:pathLst>
          </a:custGeom>
          <a:noFill/>
          <a:ln w="47625">
            <a:solidFill>
              <a:schemeClr val="bg1"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椭圆 155">
            <a:extLst>
              <a:ext uri="{FF2B5EF4-FFF2-40B4-BE49-F238E27FC236}">
                <a16:creationId xmlns:a16="http://schemas.microsoft.com/office/drawing/2014/main" xmlns="" id="{3E5174AC-CCC0-4010-89AE-B6496836D79D}"/>
              </a:ext>
            </a:extLst>
          </p:cNvPr>
          <p:cNvSpPr/>
          <p:nvPr/>
        </p:nvSpPr>
        <p:spPr>
          <a:xfrm>
            <a:off x="10425423" y="5168530"/>
            <a:ext cx="3017587" cy="2969691"/>
          </a:xfrm>
          <a:prstGeom prst="ellipse">
            <a:avLst/>
          </a:prstGeom>
          <a:solidFill>
            <a:srgbClr val="F2BB85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3" name="组合 102">
            <a:extLst>
              <a:ext uri="{FF2B5EF4-FFF2-40B4-BE49-F238E27FC236}">
                <a16:creationId xmlns:a16="http://schemas.microsoft.com/office/drawing/2014/main" xmlns="" id="{1C64CACE-6378-4EA2-BBEB-ABE4D1F2F141}"/>
              </a:ext>
            </a:extLst>
          </p:cNvPr>
          <p:cNvGrpSpPr/>
          <p:nvPr/>
        </p:nvGrpSpPr>
        <p:grpSpPr>
          <a:xfrm rot="421499">
            <a:off x="9696500" y="6087297"/>
            <a:ext cx="3028176" cy="2248661"/>
            <a:chOff x="7951842" y="4952210"/>
            <a:chExt cx="4421569" cy="2501071"/>
          </a:xfrm>
        </p:grpSpPr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xmlns="" id="{88C74B3F-B4E0-4308-B3E6-12753D209017}"/>
                </a:ext>
              </a:extLst>
            </p:cNvPr>
            <p:cNvCxnSpPr/>
            <p:nvPr/>
          </p:nvCxnSpPr>
          <p:spPr>
            <a:xfrm>
              <a:off x="7951842" y="5038125"/>
              <a:ext cx="2598467" cy="2415156"/>
            </a:xfrm>
            <a:prstGeom prst="line">
              <a:avLst/>
            </a:prstGeom>
            <a:ln w="92075">
              <a:solidFill>
                <a:srgbClr val="6779BD">
                  <a:alpha val="89000"/>
                </a:srgbClr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xmlns="" id="{00B859DA-29AA-43AC-8039-297409B9A38D}"/>
                </a:ext>
              </a:extLst>
            </p:cNvPr>
            <p:cNvCxnSpPr/>
            <p:nvPr/>
          </p:nvCxnSpPr>
          <p:spPr>
            <a:xfrm>
              <a:off x="8364505" y="5038125"/>
              <a:ext cx="2598467" cy="2415156"/>
            </a:xfrm>
            <a:prstGeom prst="line">
              <a:avLst/>
            </a:prstGeom>
            <a:ln w="92075">
              <a:solidFill>
                <a:srgbClr val="6779BD">
                  <a:alpha val="89000"/>
                </a:srgbClr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xmlns="" id="{EE420FC2-7E3C-432E-A63A-0BE66C15C428}"/>
                </a:ext>
              </a:extLst>
            </p:cNvPr>
            <p:cNvCxnSpPr/>
            <p:nvPr/>
          </p:nvCxnSpPr>
          <p:spPr>
            <a:xfrm>
              <a:off x="8777168" y="4965128"/>
              <a:ext cx="2598467" cy="2415156"/>
            </a:xfrm>
            <a:prstGeom prst="line">
              <a:avLst/>
            </a:prstGeom>
            <a:ln w="92075">
              <a:solidFill>
                <a:srgbClr val="6779BD">
                  <a:alpha val="89000"/>
                </a:srgbClr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xmlns="" id="{D1B9AAF9-609D-48B8-ADE1-F35C8DBE4A41}"/>
                </a:ext>
              </a:extLst>
            </p:cNvPr>
            <p:cNvCxnSpPr/>
            <p:nvPr/>
          </p:nvCxnSpPr>
          <p:spPr>
            <a:xfrm>
              <a:off x="9259041" y="4952210"/>
              <a:ext cx="2598467" cy="2415156"/>
            </a:xfrm>
            <a:prstGeom prst="line">
              <a:avLst/>
            </a:prstGeom>
            <a:ln w="92075">
              <a:solidFill>
                <a:srgbClr val="6779BD">
                  <a:alpha val="89000"/>
                </a:srgbClr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xmlns="" id="{DC36E206-89AA-4DD4-872C-1952D592D612}"/>
                </a:ext>
              </a:extLst>
            </p:cNvPr>
            <p:cNvCxnSpPr/>
            <p:nvPr/>
          </p:nvCxnSpPr>
          <p:spPr>
            <a:xfrm>
              <a:off x="9774944" y="4952210"/>
              <a:ext cx="2598467" cy="2415156"/>
            </a:xfrm>
            <a:prstGeom prst="line">
              <a:avLst/>
            </a:prstGeom>
            <a:ln w="92075">
              <a:solidFill>
                <a:srgbClr val="6779BD">
                  <a:alpha val="89000"/>
                </a:srgbClr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等腰三角形 160">
            <a:extLst>
              <a:ext uri="{FF2B5EF4-FFF2-40B4-BE49-F238E27FC236}">
                <a16:creationId xmlns:a16="http://schemas.microsoft.com/office/drawing/2014/main" xmlns="" id="{8CCCBD98-03DC-43C6-9834-92951E5837A5}"/>
              </a:ext>
            </a:extLst>
          </p:cNvPr>
          <p:cNvSpPr/>
          <p:nvPr/>
        </p:nvSpPr>
        <p:spPr>
          <a:xfrm rot="2680310">
            <a:off x="5406560" y="744845"/>
            <a:ext cx="1284732" cy="882355"/>
          </a:xfrm>
          <a:prstGeom prst="triangle">
            <a:avLst/>
          </a:prstGeom>
          <a:solidFill>
            <a:srgbClr val="F2B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等腰三角形 161">
            <a:extLst>
              <a:ext uri="{FF2B5EF4-FFF2-40B4-BE49-F238E27FC236}">
                <a16:creationId xmlns:a16="http://schemas.microsoft.com/office/drawing/2014/main" xmlns="" id="{1F449E52-6D0C-45A8-8311-18CD5849B56F}"/>
              </a:ext>
            </a:extLst>
          </p:cNvPr>
          <p:cNvSpPr/>
          <p:nvPr/>
        </p:nvSpPr>
        <p:spPr>
          <a:xfrm rot="20801855">
            <a:off x="3311046" y="4424851"/>
            <a:ext cx="1354010" cy="1013531"/>
          </a:xfrm>
          <a:prstGeom prst="triangle">
            <a:avLst/>
          </a:prstGeom>
          <a:solidFill>
            <a:srgbClr val="67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5522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59" grpId="0"/>
      <p:bldP spid="117" grpId="0" animBg="1"/>
      <p:bldP spid="120" grpId="0" animBg="1"/>
      <p:bldP spid="121" grpId="0" animBg="1"/>
      <p:bldP spid="122" grpId="0" animBg="1"/>
      <p:bldP spid="27" grpId="0" animBg="1"/>
      <p:bldP spid="156" grpId="0" animBg="1"/>
      <p:bldP spid="161" grpId="0" animBg="1"/>
      <p:bldP spid="1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1E55B5E4-F0EE-4666-BA1E-4AC5DEA25CDB}"/>
              </a:ext>
            </a:extLst>
          </p:cNvPr>
          <p:cNvSpPr/>
          <p:nvPr/>
        </p:nvSpPr>
        <p:spPr>
          <a:xfrm>
            <a:off x="-950249" y="4169336"/>
            <a:ext cx="7165348" cy="4531091"/>
          </a:xfrm>
          <a:custGeom>
            <a:avLst/>
            <a:gdLst>
              <a:gd name="connsiteX0" fmla="*/ 2001809 w 7165348"/>
              <a:gd name="connsiteY0" fmla="*/ 189304 h 4531091"/>
              <a:gd name="connsiteX1" fmla="*/ 2550449 w 7165348"/>
              <a:gd name="connsiteY1" fmla="*/ 1057984 h 4531091"/>
              <a:gd name="connsiteX2" fmla="*/ 3327689 w 7165348"/>
              <a:gd name="connsiteY2" fmla="*/ 1408504 h 4531091"/>
              <a:gd name="connsiteX3" fmla="*/ 5750849 w 7165348"/>
              <a:gd name="connsiteY3" fmla="*/ 1621864 h 4531091"/>
              <a:gd name="connsiteX4" fmla="*/ 7061489 w 7165348"/>
              <a:gd name="connsiteY4" fmla="*/ 3145864 h 4531091"/>
              <a:gd name="connsiteX5" fmla="*/ 6345209 w 7165348"/>
              <a:gd name="connsiteY5" fmla="*/ 4441264 h 4531091"/>
              <a:gd name="connsiteX6" fmla="*/ 538769 w 7165348"/>
              <a:gd name="connsiteY6" fmla="*/ 3968824 h 4531091"/>
              <a:gd name="connsiteX7" fmla="*/ 416849 w 7165348"/>
              <a:gd name="connsiteY7" fmla="*/ 372184 h 4531091"/>
              <a:gd name="connsiteX8" fmla="*/ 2001809 w 7165348"/>
              <a:gd name="connsiteY8" fmla="*/ 189304 h 4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65348" h="4531091">
                <a:moveTo>
                  <a:pt x="2001809" y="189304"/>
                </a:moveTo>
                <a:cubicBezTo>
                  <a:pt x="2357409" y="303604"/>
                  <a:pt x="2329469" y="854784"/>
                  <a:pt x="2550449" y="1057984"/>
                </a:cubicBezTo>
                <a:cubicBezTo>
                  <a:pt x="2771429" y="1261184"/>
                  <a:pt x="2794289" y="1314524"/>
                  <a:pt x="3327689" y="1408504"/>
                </a:cubicBezTo>
                <a:cubicBezTo>
                  <a:pt x="3861089" y="1502484"/>
                  <a:pt x="5128549" y="1332304"/>
                  <a:pt x="5750849" y="1621864"/>
                </a:cubicBezTo>
                <a:cubicBezTo>
                  <a:pt x="6373149" y="1911424"/>
                  <a:pt x="6962429" y="2675964"/>
                  <a:pt x="7061489" y="3145864"/>
                </a:cubicBezTo>
                <a:cubicBezTo>
                  <a:pt x="7160549" y="3615764"/>
                  <a:pt x="7432329" y="4304104"/>
                  <a:pt x="6345209" y="4441264"/>
                </a:cubicBezTo>
                <a:cubicBezTo>
                  <a:pt x="5258089" y="4578424"/>
                  <a:pt x="1526829" y="4647004"/>
                  <a:pt x="538769" y="3968824"/>
                </a:cubicBezTo>
                <a:cubicBezTo>
                  <a:pt x="-449291" y="3290644"/>
                  <a:pt x="178089" y="999564"/>
                  <a:pt x="416849" y="372184"/>
                </a:cubicBezTo>
                <a:cubicBezTo>
                  <a:pt x="655609" y="-255196"/>
                  <a:pt x="1646209" y="75004"/>
                  <a:pt x="2001809" y="189304"/>
                </a:cubicBezTo>
                <a:close/>
              </a:path>
            </a:pathLst>
          </a:custGeom>
          <a:solidFill>
            <a:srgbClr val="F3B1AE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xmlns="" id="{500BAB20-8063-4495-9E53-D6F11701CA81}"/>
              </a:ext>
            </a:extLst>
          </p:cNvPr>
          <p:cNvSpPr/>
          <p:nvPr/>
        </p:nvSpPr>
        <p:spPr>
          <a:xfrm>
            <a:off x="-1515851" y="3212406"/>
            <a:ext cx="6758411" cy="5410629"/>
          </a:xfrm>
          <a:custGeom>
            <a:avLst/>
            <a:gdLst>
              <a:gd name="connsiteX0" fmla="*/ 1376535 w 7065035"/>
              <a:gd name="connsiteY0" fmla="*/ 389007 h 5987438"/>
              <a:gd name="connsiteX1" fmla="*/ 2275695 w 7065035"/>
              <a:gd name="connsiteY1" fmla="*/ 587127 h 5987438"/>
              <a:gd name="connsiteX2" fmla="*/ 3129135 w 7065035"/>
              <a:gd name="connsiteY2" fmla="*/ 2781687 h 5987438"/>
              <a:gd name="connsiteX3" fmla="*/ 6222855 w 7065035"/>
              <a:gd name="connsiteY3" fmla="*/ 3376047 h 5987438"/>
              <a:gd name="connsiteX4" fmla="*/ 6588615 w 7065035"/>
              <a:gd name="connsiteY4" fmla="*/ 5738247 h 5987438"/>
              <a:gd name="connsiteX5" fmla="*/ 248775 w 7065035"/>
              <a:gd name="connsiteY5" fmla="*/ 5311527 h 5987438"/>
              <a:gd name="connsiteX6" fmla="*/ 1376535 w 7065035"/>
              <a:gd name="connsiteY6" fmla="*/ 389007 h 5987438"/>
              <a:gd name="connsiteX0" fmla="*/ 769091 w 7250071"/>
              <a:gd name="connsiteY0" fmla="*/ 409311 h 5926621"/>
              <a:gd name="connsiteX1" fmla="*/ 2460731 w 7250071"/>
              <a:gd name="connsiteY1" fmla="*/ 531231 h 5926621"/>
              <a:gd name="connsiteX2" fmla="*/ 3314171 w 7250071"/>
              <a:gd name="connsiteY2" fmla="*/ 2725791 h 5926621"/>
              <a:gd name="connsiteX3" fmla="*/ 6407891 w 7250071"/>
              <a:gd name="connsiteY3" fmla="*/ 3320151 h 5926621"/>
              <a:gd name="connsiteX4" fmla="*/ 6773651 w 7250071"/>
              <a:gd name="connsiteY4" fmla="*/ 5682351 h 5926621"/>
              <a:gd name="connsiteX5" fmla="*/ 433811 w 7250071"/>
              <a:gd name="connsiteY5" fmla="*/ 5255631 h 5926621"/>
              <a:gd name="connsiteX6" fmla="*/ 769091 w 7250071"/>
              <a:gd name="connsiteY6" fmla="*/ 409311 h 592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50071" h="5926621">
                <a:moveTo>
                  <a:pt x="769091" y="409311"/>
                </a:moveTo>
                <a:cubicBezTo>
                  <a:pt x="1106911" y="-378089"/>
                  <a:pt x="2036551" y="145151"/>
                  <a:pt x="2460731" y="531231"/>
                </a:cubicBezTo>
                <a:cubicBezTo>
                  <a:pt x="2884911" y="917311"/>
                  <a:pt x="2656311" y="2260971"/>
                  <a:pt x="3314171" y="2725791"/>
                </a:cubicBezTo>
                <a:cubicBezTo>
                  <a:pt x="3972031" y="3190611"/>
                  <a:pt x="5831311" y="2827391"/>
                  <a:pt x="6407891" y="3320151"/>
                </a:cubicBezTo>
                <a:cubicBezTo>
                  <a:pt x="6984471" y="3812911"/>
                  <a:pt x="7769331" y="5359771"/>
                  <a:pt x="6773651" y="5682351"/>
                </a:cubicBezTo>
                <a:cubicBezTo>
                  <a:pt x="5777971" y="6004931"/>
                  <a:pt x="1434571" y="6134471"/>
                  <a:pt x="433811" y="5255631"/>
                </a:cubicBezTo>
                <a:cubicBezTo>
                  <a:pt x="-566949" y="4376791"/>
                  <a:pt x="431271" y="1196711"/>
                  <a:pt x="769091" y="409311"/>
                </a:cubicBezTo>
                <a:close/>
              </a:path>
            </a:pathLst>
          </a:custGeom>
          <a:solidFill>
            <a:srgbClr val="6779BD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381139A7-8B82-4497-AF7D-55C0B3BD2698}"/>
              </a:ext>
            </a:extLst>
          </p:cNvPr>
          <p:cNvSpPr/>
          <p:nvPr/>
        </p:nvSpPr>
        <p:spPr>
          <a:xfrm>
            <a:off x="-1914610" y="-1277243"/>
            <a:ext cx="5321897" cy="2857118"/>
          </a:xfrm>
          <a:custGeom>
            <a:avLst/>
            <a:gdLst>
              <a:gd name="connsiteX0" fmla="*/ 184 w 4377481"/>
              <a:gd name="connsiteY0" fmla="*/ 1762451 h 2949852"/>
              <a:gd name="connsiteX1" fmla="*/ 1707064 w 4377481"/>
              <a:gd name="connsiteY1" fmla="*/ 2052011 h 2949852"/>
              <a:gd name="connsiteX2" fmla="*/ 2667184 w 4377481"/>
              <a:gd name="connsiteY2" fmla="*/ 2874971 h 2949852"/>
              <a:gd name="connsiteX3" fmla="*/ 3901624 w 4377481"/>
              <a:gd name="connsiteY3" fmla="*/ 2753051 h 2949852"/>
              <a:gd name="connsiteX4" fmla="*/ 4145464 w 4377481"/>
              <a:gd name="connsiteY4" fmla="*/ 1472891 h 2949852"/>
              <a:gd name="connsiteX5" fmla="*/ 4191184 w 4377481"/>
              <a:gd name="connsiteY5" fmla="*/ 177491 h 2949852"/>
              <a:gd name="connsiteX6" fmla="*/ 1615624 w 4377481"/>
              <a:gd name="connsiteY6" fmla="*/ 177491 h 2949852"/>
              <a:gd name="connsiteX7" fmla="*/ 184 w 4377481"/>
              <a:gd name="connsiteY7" fmla="*/ 1762451 h 2949852"/>
              <a:gd name="connsiteX0" fmla="*/ 184 w 4363206"/>
              <a:gd name="connsiteY0" fmla="*/ 1762451 h 2971072"/>
              <a:gd name="connsiteX1" fmla="*/ 1707064 w 4363206"/>
              <a:gd name="connsiteY1" fmla="*/ 2052011 h 2971072"/>
              <a:gd name="connsiteX2" fmla="*/ 2667184 w 4363206"/>
              <a:gd name="connsiteY2" fmla="*/ 2874971 h 2971072"/>
              <a:gd name="connsiteX3" fmla="*/ 3901624 w 4363206"/>
              <a:gd name="connsiteY3" fmla="*/ 2753051 h 2971072"/>
              <a:gd name="connsiteX4" fmla="*/ 4084504 w 4363206"/>
              <a:gd name="connsiteY4" fmla="*/ 1076651 h 2971072"/>
              <a:gd name="connsiteX5" fmla="*/ 4191184 w 4363206"/>
              <a:gd name="connsiteY5" fmla="*/ 177491 h 2971072"/>
              <a:gd name="connsiteX6" fmla="*/ 1615624 w 4363206"/>
              <a:gd name="connsiteY6" fmla="*/ 177491 h 2971072"/>
              <a:gd name="connsiteX7" fmla="*/ 184 w 4363206"/>
              <a:gd name="connsiteY7" fmla="*/ 1762451 h 2971072"/>
              <a:gd name="connsiteX0" fmla="*/ 217 w 5148832"/>
              <a:gd name="connsiteY0" fmla="*/ 1680506 h 2889127"/>
              <a:gd name="connsiteX1" fmla="*/ 1707097 w 5148832"/>
              <a:gd name="connsiteY1" fmla="*/ 1970066 h 2889127"/>
              <a:gd name="connsiteX2" fmla="*/ 2667217 w 5148832"/>
              <a:gd name="connsiteY2" fmla="*/ 2793026 h 2889127"/>
              <a:gd name="connsiteX3" fmla="*/ 3901657 w 5148832"/>
              <a:gd name="connsiteY3" fmla="*/ 2671106 h 2889127"/>
              <a:gd name="connsiteX4" fmla="*/ 4084537 w 5148832"/>
              <a:gd name="connsiteY4" fmla="*/ 994706 h 2889127"/>
              <a:gd name="connsiteX5" fmla="*/ 5059897 w 5148832"/>
              <a:gd name="connsiteY5" fmla="*/ 308906 h 2889127"/>
              <a:gd name="connsiteX6" fmla="*/ 1615657 w 5148832"/>
              <a:gd name="connsiteY6" fmla="*/ 95546 h 2889127"/>
              <a:gd name="connsiteX7" fmla="*/ 217 w 5148832"/>
              <a:gd name="connsiteY7" fmla="*/ 1680506 h 2889127"/>
              <a:gd name="connsiteX0" fmla="*/ 217 w 5183441"/>
              <a:gd name="connsiteY0" fmla="*/ 1680506 h 2899902"/>
              <a:gd name="connsiteX1" fmla="*/ 1707097 w 5183441"/>
              <a:gd name="connsiteY1" fmla="*/ 1970066 h 2899902"/>
              <a:gd name="connsiteX2" fmla="*/ 2667217 w 5183441"/>
              <a:gd name="connsiteY2" fmla="*/ 2793026 h 2899902"/>
              <a:gd name="connsiteX3" fmla="*/ 3901657 w 5183441"/>
              <a:gd name="connsiteY3" fmla="*/ 2671106 h 2899902"/>
              <a:gd name="connsiteX4" fmla="*/ 4511257 w 5183441"/>
              <a:gd name="connsiteY4" fmla="*/ 811826 h 2899902"/>
              <a:gd name="connsiteX5" fmla="*/ 5059897 w 5183441"/>
              <a:gd name="connsiteY5" fmla="*/ 308906 h 2899902"/>
              <a:gd name="connsiteX6" fmla="*/ 1615657 w 5183441"/>
              <a:gd name="connsiteY6" fmla="*/ 95546 h 2899902"/>
              <a:gd name="connsiteX7" fmla="*/ 217 w 5183441"/>
              <a:gd name="connsiteY7" fmla="*/ 1680506 h 2899902"/>
              <a:gd name="connsiteX0" fmla="*/ 217 w 5197161"/>
              <a:gd name="connsiteY0" fmla="*/ 1680506 h 2899902"/>
              <a:gd name="connsiteX1" fmla="*/ 1707097 w 5197161"/>
              <a:gd name="connsiteY1" fmla="*/ 1970066 h 2899902"/>
              <a:gd name="connsiteX2" fmla="*/ 2667217 w 5197161"/>
              <a:gd name="connsiteY2" fmla="*/ 2793026 h 2899902"/>
              <a:gd name="connsiteX3" fmla="*/ 3901657 w 5197161"/>
              <a:gd name="connsiteY3" fmla="*/ 2671106 h 2899902"/>
              <a:gd name="connsiteX4" fmla="*/ 4511257 w 5197161"/>
              <a:gd name="connsiteY4" fmla="*/ 811826 h 2899902"/>
              <a:gd name="connsiteX5" fmla="*/ 5059897 w 5197161"/>
              <a:gd name="connsiteY5" fmla="*/ 308906 h 2899902"/>
              <a:gd name="connsiteX6" fmla="*/ 1615657 w 5197161"/>
              <a:gd name="connsiteY6" fmla="*/ 95546 h 2899902"/>
              <a:gd name="connsiteX7" fmla="*/ 217 w 5197161"/>
              <a:gd name="connsiteY7" fmla="*/ 1680506 h 2899902"/>
              <a:gd name="connsiteX0" fmla="*/ 217 w 5177561"/>
              <a:gd name="connsiteY0" fmla="*/ 1680506 h 2853952"/>
              <a:gd name="connsiteX1" fmla="*/ 1707097 w 5177561"/>
              <a:gd name="connsiteY1" fmla="*/ 1970066 h 2853952"/>
              <a:gd name="connsiteX2" fmla="*/ 2667217 w 5177561"/>
              <a:gd name="connsiteY2" fmla="*/ 2793026 h 2853952"/>
              <a:gd name="connsiteX3" fmla="*/ 3901657 w 5177561"/>
              <a:gd name="connsiteY3" fmla="*/ 2671106 h 2853952"/>
              <a:gd name="connsiteX4" fmla="*/ 4259657 w 5177561"/>
              <a:gd name="connsiteY4" fmla="*/ 1701984 h 2853952"/>
              <a:gd name="connsiteX5" fmla="*/ 4511257 w 5177561"/>
              <a:gd name="connsiteY5" fmla="*/ 811826 h 2853952"/>
              <a:gd name="connsiteX6" fmla="*/ 5059897 w 5177561"/>
              <a:gd name="connsiteY6" fmla="*/ 308906 h 2853952"/>
              <a:gd name="connsiteX7" fmla="*/ 1615657 w 5177561"/>
              <a:gd name="connsiteY7" fmla="*/ 95546 h 2853952"/>
              <a:gd name="connsiteX8" fmla="*/ 217 w 5177561"/>
              <a:gd name="connsiteY8" fmla="*/ 1680506 h 2853952"/>
              <a:gd name="connsiteX0" fmla="*/ 217 w 5336639"/>
              <a:gd name="connsiteY0" fmla="*/ 1680506 h 2853952"/>
              <a:gd name="connsiteX1" fmla="*/ 1707097 w 5336639"/>
              <a:gd name="connsiteY1" fmla="*/ 1970066 h 2853952"/>
              <a:gd name="connsiteX2" fmla="*/ 2667217 w 5336639"/>
              <a:gd name="connsiteY2" fmla="*/ 2793026 h 2853952"/>
              <a:gd name="connsiteX3" fmla="*/ 3901657 w 5336639"/>
              <a:gd name="connsiteY3" fmla="*/ 2671106 h 2853952"/>
              <a:gd name="connsiteX4" fmla="*/ 4259657 w 5336639"/>
              <a:gd name="connsiteY4" fmla="*/ 1701984 h 2853952"/>
              <a:gd name="connsiteX5" fmla="*/ 5197057 w 5336639"/>
              <a:gd name="connsiteY5" fmla="*/ 827066 h 2853952"/>
              <a:gd name="connsiteX6" fmla="*/ 5059897 w 5336639"/>
              <a:gd name="connsiteY6" fmla="*/ 308906 h 2853952"/>
              <a:gd name="connsiteX7" fmla="*/ 1615657 w 5336639"/>
              <a:gd name="connsiteY7" fmla="*/ 95546 h 2853952"/>
              <a:gd name="connsiteX8" fmla="*/ 217 w 5336639"/>
              <a:gd name="connsiteY8" fmla="*/ 1680506 h 2853952"/>
              <a:gd name="connsiteX0" fmla="*/ 217 w 5330113"/>
              <a:gd name="connsiteY0" fmla="*/ 1680506 h 2854571"/>
              <a:gd name="connsiteX1" fmla="*/ 1707097 w 5330113"/>
              <a:gd name="connsiteY1" fmla="*/ 1970066 h 2854571"/>
              <a:gd name="connsiteX2" fmla="*/ 2667217 w 5330113"/>
              <a:gd name="connsiteY2" fmla="*/ 2793026 h 2854571"/>
              <a:gd name="connsiteX3" fmla="*/ 3901657 w 5330113"/>
              <a:gd name="connsiteY3" fmla="*/ 2671106 h 2854571"/>
              <a:gd name="connsiteX4" fmla="*/ 4366337 w 5330113"/>
              <a:gd name="connsiteY4" fmla="*/ 1686744 h 2854571"/>
              <a:gd name="connsiteX5" fmla="*/ 5197057 w 5330113"/>
              <a:gd name="connsiteY5" fmla="*/ 827066 h 2854571"/>
              <a:gd name="connsiteX6" fmla="*/ 5059897 w 5330113"/>
              <a:gd name="connsiteY6" fmla="*/ 308906 h 2854571"/>
              <a:gd name="connsiteX7" fmla="*/ 1615657 w 5330113"/>
              <a:gd name="connsiteY7" fmla="*/ 95546 h 2854571"/>
              <a:gd name="connsiteX8" fmla="*/ 217 w 5330113"/>
              <a:gd name="connsiteY8" fmla="*/ 1680506 h 2854571"/>
              <a:gd name="connsiteX0" fmla="*/ 217 w 5321897"/>
              <a:gd name="connsiteY0" fmla="*/ 1680506 h 2857118"/>
              <a:gd name="connsiteX1" fmla="*/ 1707097 w 5321897"/>
              <a:gd name="connsiteY1" fmla="*/ 1970066 h 2857118"/>
              <a:gd name="connsiteX2" fmla="*/ 2667217 w 5321897"/>
              <a:gd name="connsiteY2" fmla="*/ 2793026 h 2857118"/>
              <a:gd name="connsiteX3" fmla="*/ 3901657 w 5321897"/>
              <a:gd name="connsiteY3" fmla="*/ 2671106 h 2857118"/>
              <a:gd name="connsiteX4" fmla="*/ 4503497 w 5321897"/>
              <a:gd name="connsiteY4" fmla="*/ 1625784 h 2857118"/>
              <a:gd name="connsiteX5" fmla="*/ 5197057 w 5321897"/>
              <a:gd name="connsiteY5" fmla="*/ 827066 h 2857118"/>
              <a:gd name="connsiteX6" fmla="*/ 5059897 w 5321897"/>
              <a:gd name="connsiteY6" fmla="*/ 308906 h 2857118"/>
              <a:gd name="connsiteX7" fmla="*/ 1615657 w 5321897"/>
              <a:gd name="connsiteY7" fmla="*/ 95546 h 2857118"/>
              <a:gd name="connsiteX8" fmla="*/ 217 w 5321897"/>
              <a:gd name="connsiteY8" fmla="*/ 1680506 h 285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21897" h="2857118">
                <a:moveTo>
                  <a:pt x="217" y="1680506"/>
                </a:moveTo>
                <a:cubicBezTo>
                  <a:pt x="15457" y="1992926"/>
                  <a:pt x="1262597" y="1784646"/>
                  <a:pt x="1707097" y="1970066"/>
                </a:cubicBezTo>
                <a:cubicBezTo>
                  <a:pt x="2151597" y="2155486"/>
                  <a:pt x="2301457" y="2676186"/>
                  <a:pt x="2667217" y="2793026"/>
                </a:cubicBezTo>
                <a:cubicBezTo>
                  <a:pt x="3032977" y="2909866"/>
                  <a:pt x="3595610" y="2865646"/>
                  <a:pt x="3901657" y="2671106"/>
                </a:cubicBezTo>
                <a:cubicBezTo>
                  <a:pt x="4207704" y="2476566"/>
                  <a:pt x="4401897" y="1935664"/>
                  <a:pt x="4503497" y="1625784"/>
                </a:cubicBezTo>
                <a:cubicBezTo>
                  <a:pt x="4605097" y="1315904"/>
                  <a:pt x="5104324" y="1046546"/>
                  <a:pt x="5197057" y="827066"/>
                </a:cubicBezTo>
                <a:cubicBezTo>
                  <a:pt x="5289790" y="607586"/>
                  <a:pt x="5481537" y="524806"/>
                  <a:pt x="5059897" y="308906"/>
                </a:cubicBezTo>
                <a:cubicBezTo>
                  <a:pt x="4638257" y="93006"/>
                  <a:pt x="2458937" y="-133054"/>
                  <a:pt x="1615657" y="95546"/>
                </a:cubicBezTo>
                <a:cubicBezTo>
                  <a:pt x="772377" y="324146"/>
                  <a:pt x="-15023" y="1368086"/>
                  <a:pt x="217" y="1680506"/>
                </a:cubicBezTo>
                <a:close/>
              </a:path>
            </a:pathLst>
          </a:custGeom>
          <a:solidFill>
            <a:srgbClr val="F4BC84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xmlns="" id="{AB2C57CD-A4DA-44B2-A20B-09ABE409FEF2}"/>
              </a:ext>
            </a:extLst>
          </p:cNvPr>
          <p:cNvSpPr/>
          <p:nvPr/>
        </p:nvSpPr>
        <p:spPr>
          <a:xfrm>
            <a:off x="8083400" y="4550614"/>
            <a:ext cx="5616334" cy="3079959"/>
          </a:xfrm>
          <a:custGeom>
            <a:avLst/>
            <a:gdLst>
              <a:gd name="connsiteX0" fmla="*/ 5175400 w 5616334"/>
              <a:gd name="connsiteY0" fmla="*/ 67106 h 3079959"/>
              <a:gd name="connsiteX1" fmla="*/ 3285640 w 5616334"/>
              <a:gd name="connsiteY1" fmla="*/ 829106 h 3079959"/>
              <a:gd name="connsiteX2" fmla="*/ 1152040 w 5616334"/>
              <a:gd name="connsiteY2" fmla="*/ 951026 h 3079959"/>
              <a:gd name="connsiteX3" fmla="*/ 222400 w 5616334"/>
              <a:gd name="connsiteY3" fmla="*/ 1728266 h 3079959"/>
              <a:gd name="connsiteX4" fmla="*/ 85240 w 5616334"/>
              <a:gd name="connsiteY4" fmla="*/ 2612186 h 3079959"/>
              <a:gd name="connsiteX5" fmla="*/ 1319680 w 5616334"/>
              <a:gd name="connsiteY5" fmla="*/ 3008426 h 3079959"/>
              <a:gd name="connsiteX6" fmla="*/ 5282080 w 5616334"/>
              <a:gd name="connsiteY6" fmla="*/ 2764586 h 3079959"/>
              <a:gd name="connsiteX7" fmla="*/ 5175400 w 5616334"/>
              <a:gd name="connsiteY7" fmla="*/ 67106 h 30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16334" h="3079959">
                <a:moveTo>
                  <a:pt x="5175400" y="67106"/>
                </a:moveTo>
                <a:cubicBezTo>
                  <a:pt x="4842660" y="-255474"/>
                  <a:pt x="3956200" y="681786"/>
                  <a:pt x="3285640" y="829106"/>
                </a:cubicBezTo>
                <a:cubicBezTo>
                  <a:pt x="2615080" y="976426"/>
                  <a:pt x="1662580" y="801166"/>
                  <a:pt x="1152040" y="951026"/>
                </a:cubicBezTo>
                <a:cubicBezTo>
                  <a:pt x="641500" y="1100886"/>
                  <a:pt x="400200" y="1451406"/>
                  <a:pt x="222400" y="1728266"/>
                </a:cubicBezTo>
                <a:cubicBezTo>
                  <a:pt x="44600" y="2005126"/>
                  <a:pt x="-97640" y="2398826"/>
                  <a:pt x="85240" y="2612186"/>
                </a:cubicBezTo>
                <a:cubicBezTo>
                  <a:pt x="268120" y="2825546"/>
                  <a:pt x="453540" y="2983026"/>
                  <a:pt x="1319680" y="3008426"/>
                </a:cubicBezTo>
                <a:cubicBezTo>
                  <a:pt x="2185820" y="3033826"/>
                  <a:pt x="4644540" y="3254806"/>
                  <a:pt x="5282080" y="2764586"/>
                </a:cubicBezTo>
                <a:cubicBezTo>
                  <a:pt x="5919620" y="2274366"/>
                  <a:pt x="5508140" y="389686"/>
                  <a:pt x="5175400" y="67106"/>
                </a:cubicBezTo>
                <a:close/>
              </a:path>
            </a:pathLst>
          </a:custGeom>
          <a:solidFill>
            <a:srgbClr val="F4BC8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xmlns="" id="{24A27CAC-576A-43F3-BA23-431998D87DDD}"/>
              </a:ext>
            </a:extLst>
          </p:cNvPr>
          <p:cNvSpPr/>
          <p:nvPr/>
        </p:nvSpPr>
        <p:spPr>
          <a:xfrm>
            <a:off x="5242560" y="-1314548"/>
            <a:ext cx="8942948" cy="4662533"/>
          </a:xfrm>
          <a:custGeom>
            <a:avLst/>
            <a:gdLst>
              <a:gd name="connsiteX0" fmla="*/ 576559 w 8984262"/>
              <a:gd name="connsiteY0" fmla="*/ 812498 h 4378099"/>
              <a:gd name="connsiteX1" fmla="*/ 698479 w 8984262"/>
              <a:gd name="connsiteY1" fmla="*/ 812498 h 4378099"/>
              <a:gd name="connsiteX2" fmla="*/ 1932919 w 8984262"/>
              <a:gd name="connsiteY2" fmla="*/ 2184098 h 4378099"/>
              <a:gd name="connsiteX3" fmla="*/ 4477999 w 8984262"/>
              <a:gd name="connsiteY3" fmla="*/ 2138378 h 4378099"/>
              <a:gd name="connsiteX4" fmla="*/ 5697199 w 8984262"/>
              <a:gd name="connsiteY4" fmla="*/ 3037538 h 4378099"/>
              <a:gd name="connsiteX5" fmla="*/ 6489679 w 8984262"/>
              <a:gd name="connsiteY5" fmla="*/ 4195778 h 4378099"/>
              <a:gd name="connsiteX6" fmla="*/ 8836639 w 8984262"/>
              <a:gd name="connsiteY6" fmla="*/ 4058618 h 4378099"/>
              <a:gd name="connsiteX7" fmla="*/ 8684239 w 8984262"/>
              <a:gd name="connsiteY7" fmla="*/ 1208738 h 4378099"/>
              <a:gd name="connsiteX8" fmla="*/ 8227039 w 8984262"/>
              <a:gd name="connsiteY8" fmla="*/ 4778 h 4378099"/>
              <a:gd name="connsiteX9" fmla="*/ 576559 w 8984262"/>
              <a:gd name="connsiteY9" fmla="*/ 812498 h 4378099"/>
              <a:gd name="connsiteX0" fmla="*/ 576559 w 8984262"/>
              <a:gd name="connsiteY0" fmla="*/ 812498 h 4438412"/>
              <a:gd name="connsiteX1" fmla="*/ 698479 w 8984262"/>
              <a:gd name="connsiteY1" fmla="*/ 812498 h 4438412"/>
              <a:gd name="connsiteX2" fmla="*/ 1932919 w 8984262"/>
              <a:gd name="connsiteY2" fmla="*/ 2184098 h 4438412"/>
              <a:gd name="connsiteX3" fmla="*/ 4477999 w 8984262"/>
              <a:gd name="connsiteY3" fmla="*/ 2138378 h 4438412"/>
              <a:gd name="connsiteX4" fmla="*/ 6489679 w 8984262"/>
              <a:gd name="connsiteY4" fmla="*/ 4302458 h 4438412"/>
              <a:gd name="connsiteX5" fmla="*/ 6489679 w 8984262"/>
              <a:gd name="connsiteY5" fmla="*/ 4195778 h 4438412"/>
              <a:gd name="connsiteX6" fmla="*/ 8836639 w 8984262"/>
              <a:gd name="connsiteY6" fmla="*/ 4058618 h 4438412"/>
              <a:gd name="connsiteX7" fmla="*/ 8684239 w 8984262"/>
              <a:gd name="connsiteY7" fmla="*/ 1208738 h 4438412"/>
              <a:gd name="connsiteX8" fmla="*/ 8227039 w 8984262"/>
              <a:gd name="connsiteY8" fmla="*/ 4778 h 4438412"/>
              <a:gd name="connsiteX9" fmla="*/ 576559 w 8984262"/>
              <a:gd name="connsiteY9" fmla="*/ 812498 h 4438412"/>
              <a:gd name="connsiteX0" fmla="*/ 576559 w 8942948"/>
              <a:gd name="connsiteY0" fmla="*/ 812498 h 4516152"/>
              <a:gd name="connsiteX1" fmla="*/ 698479 w 8942948"/>
              <a:gd name="connsiteY1" fmla="*/ 812498 h 4516152"/>
              <a:gd name="connsiteX2" fmla="*/ 1932919 w 8942948"/>
              <a:gd name="connsiteY2" fmla="*/ 2184098 h 4516152"/>
              <a:gd name="connsiteX3" fmla="*/ 4477999 w 8942948"/>
              <a:gd name="connsiteY3" fmla="*/ 2138378 h 4516152"/>
              <a:gd name="connsiteX4" fmla="*/ 6489679 w 8942948"/>
              <a:gd name="connsiteY4" fmla="*/ 4302458 h 4516152"/>
              <a:gd name="connsiteX5" fmla="*/ 8211799 w 8942948"/>
              <a:gd name="connsiteY5" fmla="*/ 4409138 h 4516152"/>
              <a:gd name="connsiteX6" fmla="*/ 8836639 w 8942948"/>
              <a:gd name="connsiteY6" fmla="*/ 4058618 h 4516152"/>
              <a:gd name="connsiteX7" fmla="*/ 8684239 w 8942948"/>
              <a:gd name="connsiteY7" fmla="*/ 1208738 h 4516152"/>
              <a:gd name="connsiteX8" fmla="*/ 8227039 w 8942948"/>
              <a:gd name="connsiteY8" fmla="*/ 4778 h 4516152"/>
              <a:gd name="connsiteX9" fmla="*/ 576559 w 8942948"/>
              <a:gd name="connsiteY9" fmla="*/ 812498 h 4516152"/>
              <a:gd name="connsiteX0" fmla="*/ 576559 w 8942948"/>
              <a:gd name="connsiteY0" fmla="*/ 812498 h 4496252"/>
              <a:gd name="connsiteX1" fmla="*/ 698479 w 8942948"/>
              <a:gd name="connsiteY1" fmla="*/ 812498 h 4496252"/>
              <a:gd name="connsiteX2" fmla="*/ 1932919 w 8942948"/>
              <a:gd name="connsiteY2" fmla="*/ 2184098 h 4496252"/>
              <a:gd name="connsiteX3" fmla="*/ 4371319 w 8942948"/>
              <a:gd name="connsiteY3" fmla="*/ 2427938 h 4496252"/>
              <a:gd name="connsiteX4" fmla="*/ 6489679 w 8942948"/>
              <a:gd name="connsiteY4" fmla="*/ 4302458 h 4496252"/>
              <a:gd name="connsiteX5" fmla="*/ 8211799 w 8942948"/>
              <a:gd name="connsiteY5" fmla="*/ 4409138 h 4496252"/>
              <a:gd name="connsiteX6" fmla="*/ 8836639 w 8942948"/>
              <a:gd name="connsiteY6" fmla="*/ 4058618 h 4496252"/>
              <a:gd name="connsiteX7" fmla="*/ 8684239 w 8942948"/>
              <a:gd name="connsiteY7" fmla="*/ 1208738 h 4496252"/>
              <a:gd name="connsiteX8" fmla="*/ 8227039 w 8942948"/>
              <a:gd name="connsiteY8" fmla="*/ 4778 h 4496252"/>
              <a:gd name="connsiteX9" fmla="*/ 576559 w 8942948"/>
              <a:gd name="connsiteY9" fmla="*/ 812498 h 4496252"/>
              <a:gd name="connsiteX0" fmla="*/ 576559 w 8942948"/>
              <a:gd name="connsiteY0" fmla="*/ 812498 h 4459729"/>
              <a:gd name="connsiteX1" fmla="*/ 698479 w 8942948"/>
              <a:gd name="connsiteY1" fmla="*/ 812498 h 4459729"/>
              <a:gd name="connsiteX2" fmla="*/ 1932919 w 8942948"/>
              <a:gd name="connsiteY2" fmla="*/ 2184098 h 4459729"/>
              <a:gd name="connsiteX3" fmla="*/ 5453359 w 8942948"/>
              <a:gd name="connsiteY3" fmla="*/ 2991818 h 4459729"/>
              <a:gd name="connsiteX4" fmla="*/ 6489679 w 8942948"/>
              <a:gd name="connsiteY4" fmla="*/ 4302458 h 4459729"/>
              <a:gd name="connsiteX5" fmla="*/ 8211799 w 8942948"/>
              <a:gd name="connsiteY5" fmla="*/ 4409138 h 4459729"/>
              <a:gd name="connsiteX6" fmla="*/ 8836639 w 8942948"/>
              <a:gd name="connsiteY6" fmla="*/ 4058618 h 4459729"/>
              <a:gd name="connsiteX7" fmla="*/ 8684239 w 8942948"/>
              <a:gd name="connsiteY7" fmla="*/ 1208738 h 4459729"/>
              <a:gd name="connsiteX8" fmla="*/ 8227039 w 8942948"/>
              <a:gd name="connsiteY8" fmla="*/ 4778 h 4459729"/>
              <a:gd name="connsiteX9" fmla="*/ 576559 w 8942948"/>
              <a:gd name="connsiteY9" fmla="*/ 812498 h 4459729"/>
              <a:gd name="connsiteX0" fmla="*/ 576559 w 8942948"/>
              <a:gd name="connsiteY0" fmla="*/ 812498 h 4662533"/>
              <a:gd name="connsiteX1" fmla="*/ 698479 w 8942948"/>
              <a:gd name="connsiteY1" fmla="*/ 812498 h 4662533"/>
              <a:gd name="connsiteX2" fmla="*/ 1932919 w 8942948"/>
              <a:gd name="connsiteY2" fmla="*/ 2184098 h 4662533"/>
              <a:gd name="connsiteX3" fmla="*/ 5453359 w 8942948"/>
              <a:gd name="connsiteY3" fmla="*/ 2991818 h 4662533"/>
              <a:gd name="connsiteX4" fmla="*/ 7038319 w 8942948"/>
              <a:gd name="connsiteY4" fmla="*/ 4576778 h 4662533"/>
              <a:gd name="connsiteX5" fmla="*/ 8211799 w 8942948"/>
              <a:gd name="connsiteY5" fmla="*/ 4409138 h 4662533"/>
              <a:gd name="connsiteX6" fmla="*/ 8836639 w 8942948"/>
              <a:gd name="connsiteY6" fmla="*/ 4058618 h 4662533"/>
              <a:gd name="connsiteX7" fmla="*/ 8684239 w 8942948"/>
              <a:gd name="connsiteY7" fmla="*/ 1208738 h 4662533"/>
              <a:gd name="connsiteX8" fmla="*/ 8227039 w 8942948"/>
              <a:gd name="connsiteY8" fmla="*/ 4778 h 4662533"/>
              <a:gd name="connsiteX9" fmla="*/ 576559 w 8942948"/>
              <a:gd name="connsiteY9" fmla="*/ 812498 h 4662533"/>
              <a:gd name="connsiteX0" fmla="*/ 576559 w 8942948"/>
              <a:gd name="connsiteY0" fmla="*/ 812498 h 4662533"/>
              <a:gd name="connsiteX1" fmla="*/ 698479 w 8942948"/>
              <a:gd name="connsiteY1" fmla="*/ 812498 h 4662533"/>
              <a:gd name="connsiteX2" fmla="*/ 1932919 w 8942948"/>
              <a:gd name="connsiteY2" fmla="*/ 2184098 h 4662533"/>
              <a:gd name="connsiteX3" fmla="*/ 3304519 w 8942948"/>
              <a:gd name="connsiteY3" fmla="*/ 2836824 h 4662533"/>
              <a:gd name="connsiteX4" fmla="*/ 5453359 w 8942948"/>
              <a:gd name="connsiteY4" fmla="*/ 2991818 h 4662533"/>
              <a:gd name="connsiteX5" fmla="*/ 7038319 w 8942948"/>
              <a:gd name="connsiteY5" fmla="*/ 4576778 h 4662533"/>
              <a:gd name="connsiteX6" fmla="*/ 8211799 w 8942948"/>
              <a:gd name="connsiteY6" fmla="*/ 4409138 h 4662533"/>
              <a:gd name="connsiteX7" fmla="*/ 8836639 w 8942948"/>
              <a:gd name="connsiteY7" fmla="*/ 4058618 h 4662533"/>
              <a:gd name="connsiteX8" fmla="*/ 8684239 w 8942948"/>
              <a:gd name="connsiteY8" fmla="*/ 1208738 h 4662533"/>
              <a:gd name="connsiteX9" fmla="*/ 8227039 w 8942948"/>
              <a:gd name="connsiteY9" fmla="*/ 4778 h 4662533"/>
              <a:gd name="connsiteX10" fmla="*/ 576559 w 8942948"/>
              <a:gd name="connsiteY10" fmla="*/ 812498 h 466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42948" h="4662533">
                <a:moveTo>
                  <a:pt x="576559" y="812498"/>
                </a:moveTo>
                <a:cubicBezTo>
                  <a:pt x="-678201" y="947118"/>
                  <a:pt x="472419" y="583898"/>
                  <a:pt x="698479" y="812498"/>
                </a:cubicBezTo>
                <a:cubicBezTo>
                  <a:pt x="924539" y="1041098"/>
                  <a:pt x="1498579" y="1846710"/>
                  <a:pt x="1932919" y="2184098"/>
                </a:cubicBezTo>
                <a:cubicBezTo>
                  <a:pt x="2367259" y="2521486"/>
                  <a:pt x="2717779" y="2702204"/>
                  <a:pt x="3304519" y="2836824"/>
                </a:cubicBezTo>
                <a:cubicBezTo>
                  <a:pt x="3891259" y="2971444"/>
                  <a:pt x="4831059" y="2701826"/>
                  <a:pt x="5453359" y="2991818"/>
                </a:cubicBezTo>
                <a:cubicBezTo>
                  <a:pt x="6075659" y="3281810"/>
                  <a:pt x="6578579" y="4340558"/>
                  <a:pt x="7038319" y="4576778"/>
                </a:cubicBezTo>
                <a:cubicBezTo>
                  <a:pt x="7498059" y="4812998"/>
                  <a:pt x="7912079" y="4495498"/>
                  <a:pt x="8211799" y="4409138"/>
                </a:cubicBezTo>
                <a:cubicBezTo>
                  <a:pt x="8511519" y="4322778"/>
                  <a:pt x="8757899" y="4592018"/>
                  <a:pt x="8836639" y="4058618"/>
                </a:cubicBezTo>
                <a:cubicBezTo>
                  <a:pt x="8915379" y="3525218"/>
                  <a:pt x="8785839" y="1884378"/>
                  <a:pt x="8684239" y="1208738"/>
                </a:cubicBezTo>
                <a:cubicBezTo>
                  <a:pt x="8582639" y="533098"/>
                  <a:pt x="9578319" y="75898"/>
                  <a:pt x="8227039" y="4778"/>
                </a:cubicBezTo>
                <a:cubicBezTo>
                  <a:pt x="6875759" y="-66342"/>
                  <a:pt x="1831319" y="677878"/>
                  <a:pt x="576559" y="812498"/>
                </a:cubicBezTo>
                <a:close/>
              </a:path>
            </a:pathLst>
          </a:custGeom>
          <a:solidFill>
            <a:srgbClr val="A2D5D4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0420769C-C156-4D13-85ED-2561B88F6E04}"/>
              </a:ext>
            </a:extLst>
          </p:cNvPr>
          <p:cNvGrpSpPr/>
          <p:nvPr/>
        </p:nvGrpSpPr>
        <p:grpSpPr>
          <a:xfrm>
            <a:off x="6400800" y="-1705640"/>
            <a:ext cx="8711808" cy="4366556"/>
            <a:chOff x="6400800" y="-1705640"/>
            <a:chExt cx="8711808" cy="4366556"/>
          </a:xfrm>
        </p:grpSpPr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xmlns="" id="{3E173482-0907-4737-827C-8DA076807275}"/>
                </a:ext>
              </a:extLst>
            </p:cNvPr>
            <p:cNvSpPr/>
            <p:nvPr/>
          </p:nvSpPr>
          <p:spPr>
            <a:xfrm>
              <a:off x="6400800" y="-533400"/>
              <a:ext cx="8017931" cy="3194316"/>
            </a:xfrm>
            <a:custGeom>
              <a:avLst/>
              <a:gdLst>
                <a:gd name="connsiteX0" fmla="*/ 0 w 7137637"/>
                <a:gd name="connsiteY0" fmla="*/ 0 h 3477447"/>
                <a:gd name="connsiteX1" fmla="*/ 640080 w 7137637"/>
                <a:gd name="connsiteY1" fmla="*/ 1371600 h 3477447"/>
                <a:gd name="connsiteX2" fmla="*/ 1935480 w 7137637"/>
                <a:gd name="connsiteY2" fmla="*/ 2118360 h 3477447"/>
                <a:gd name="connsiteX3" fmla="*/ 3733800 w 7137637"/>
                <a:gd name="connsiteY3" fmla="*/ 2057400 h 3477447"/>
                <a:gd name="connsiteX4" fmla="*/ 5242560 w 7137637"/>
                <a:gd name="connsiteY4" fmla="*/ 3398520 h 3477447"/>
                <a:gd name="connsiteX5" fmla="*/ 6675120 w 7137637"/>
                <a:gd name="connsiteY5" fmla="*/ 3276600 h 3477447"/>
                <a:gd name="connsiteX6" fmla="*/ 7086600 w 7137637"/>
                <a:gd name="connsiteY6" fmla="*/ 2910840 h 3477447"/>
                <a:gd name="connsiteX7" fmla="*/ 7117080 w 7137637"/>
                <a:gd name="connsiteY7" fmla="*/ 2880360 h 3477447"/>
                <a:gd name="connsiteX0" fmla="*/ 0 w 7671037"/>
                <a:gd name="connsiteY0" fmla="*/ 0 h 3187887"/>
                <a:gd name="connsiteX1" fmla="*/ 1173480 w 7671037"/>
                <a:gd name="connsiteY1" fmla="*/ 1082040 h 3187887"/>
                <a:gd name="connsiteX2" fmla="*/ 2468880 w 7671037"/>
                <a:gd name="connsiteY2" fmla="*/ 1828800 h 3187887"/>
                <a:gd name="connsiteX3" fmla="*/ 4267200 w 7671037"/>
                <a:gd name="connsiteY3" fmla="*/ 1767840 h 3187887"/>
                <a:gd name="connsiteX4" fmla="*/ 5775960 w 7671037"/>
                <a:gd name="connsiteY4" fmla="*/ 3108960 h 3187887"/>
                <a:gd name="connsiteX5" fmla="*/ 7208520 w 7671037"/>
                <a:gd name="connsiteY5" fmla="*/ 2987040 h 3187887"/>
                <a:gd name="connsiteX6" fmla="*/ 7620000 w 7671037"/>
                <a:gd name="connsiteY6" fmla="*/ 2621280 h 3187887"/>
                <a:gd name="connsiteX7" fmla="*/ 7650480 w 7671037"/>
                <a:gd name="connsiteY7" fmla="*/ 2590800 h 3187887"/>
                <a:gd name="connsiteX0" fmla="*/ 0 w 8052037"/>
                <a:gd name="connsiteY0" fmla="*/ 0 h 3005007"/>
                <a:gd name="connsiteX1" fmla="*/ 1554480 w 8052037"/>
                <a:gd name="connsiteY1" fmla="*/ 899160 h 3005007"/>
                <a:gd name="connsiteX2" fmla="*/ 2849880 w 8052037"/>
                <a:gd name="connsiteY2" fmla="*/ 1645920 h 3005007"/>
                <a:gd name="connsiteX3" fmla="*/ 4648200 w 8052037"/>
                <a:gd name="connsiteY3" fmla="*/ 1584960 h 3005007"/>
                <a:gd name="connsiteX4" fmla="*/ 6156960 w 8052037"/>
                <a:gd name="connsiteY4" fmla="*/ 2926080 h 3005007"/>
                <a:gd name="connsiteX5" fmla="*/ 7589520 w 8052037"/>
                <a:gd name="connsiteY5" fmla="*/ 2804160 h 3005007"/>
                <a:gd name="connsiteX6" fmla="*/ 8001000 w 8052037"/>
                <a:gd name="connsiteY6" fmla="*/ 2438400 h 3005007"/>
                <a:gd name="connsiteX7" fmla="*/ 8031480 w 8052037"/>
                <a:gd name="connsiteY7" fmla="*/ 2407920 h 3005007"/>
                <a:gd name="connsiteX0" fmla="*/ 0 w 8052037"/>
                <a:gd name="connsiteY0" fmla="*/ 0 h 3046051"/>
                <a:gd name="connsiteX1" fmla="*/ 1554480 w 8052037"/>
                <a:gd name="connsiteY1" fmla="*/ 899160 h 3046051"/>
                <a:gd name="connsiteX2" fmla="*/ 2849880 w 8052037"/>
                <a:gd name="connsiteY2" fmla="*/ 1645920 h 3046051"/>
                <a:gd name="connsiteX3" fmla="*/ 4648200 w 8052037"/>
                <a:gd name="connsiteY3" fmla="*/ 1584960 h 3046051"/>
                <a:gd name="connsiteX4" fmla="*/ 6156960 w 8052037"/>
                <a:gd name="connsiteY4" fmla="*/ 2926080 h 3046051"/>
                <a:gd name="connsiteX5" fmla="*/ 7696200 w 8052037"/>
                <a:gd name="connsiteY5" fmla="*/ 2926080 h 3046051"/>
                <a:gd name="connsiteX6" fmla="*/ 8001000 w 8052037"/>
                <a:gd name="connsiteY6" fmla="*/ 2438400 h 3046051"/>
                <a:gd name="connsiteX7" fmla="*/ 8031480 w 8052037"/>
                <a:gd name="connsiteY7" fmla="*/ 2407920 h 3046051"/>
                <a:gd name="connsiteX0" fmla="*/ 0 w 8052037"/>
                <a:gd name="connsiteY0" fmla="*/ 0 h 2990489"/>
                <a:gd name="connsiteX1" fmla="*/ 1554480 w 8052037"/>
                <a:gd name="connsiteY1" fmla="*/ 899160 h 2990489"/>
                <a:gd name="connsiteX2" fmla="*/ 2849880 w 8052037"/>
                <a:gd name="connsiteY2" fmla="*/ 1645920 h 2990489"/>
                <a:gd name="connsiteX3" fmla="*/ 4648200 w 8052037"/>
                <a:gd name="connsiteY3" fmla="*/ 1584960 h 2990489"/>
                <a:gd name="connsiteX4" fmla="*/ 6156960 w 8052037"/>
                <a:gd name="connsiteY4" fmla="*/ 2926080 h 2990489"/>
                <a:gd name="connsiteX5" fmla="*/ 7559040 w 8052037"/>
                <a:gd name="connsiteY5" fmla="*/ 2743200 h 2990489"/>
                <a:gd name="connsiteX6" fmla="*/ 8001000 w 8052037"/>
                <a:gd name="connsiteY6" fmla="*/ 2438400 h 2990489"/>
                <a:gd name="connsiteX7" fmla="*/ 8031480 w 8052037"/>
                <a:gd name="connsiteY7" fmla="*/ 2407920 h 2990489"/>
                <a:gd name="connsiteX0" fmla="*/ 0 w 8141571"/>
                <a:gd name="connsiteY0" fmla="*/ 0 h 2990489"/>
                <a:gd name="connsiteX1" fmla="*/ 1554480 w 8141571"/>
                <a:gd name="connsiteY1" fmla="*/ 899160 h 2990489"/>
                <a:gd name="connsiteX2" fmla="*/ 2849880 w 8141571"/>
                <a:gd name="connsiteY2" fmla="*/ 1645920 h 2990489"/>
                <a:gd name="connsiteX3" fmla="*/ 4648200 w 8141571"/>
                <a:gd name="connsiteY3" fmla="*/ 1584960 h 2990489"/>
                <a:gd name="connsiteX4" fmla="*/ 6156960 w 8141571"/>
                <a:gd name="connsiteY4" fmla="*/ 2926080 h 2990489"/>
                <a:gd name="connsiteX5" fmla="*/ 7559040 w 8141571"/>
                <a:gd name="connsiteY5" fmla="*/ 2743200 h 2990489"/>
                <a:gd name="connsiteX6" fmla="*/ 8001000 w 8141571"/>
                <a:gd name="connsiteY6" fmla="*/ 2438400 h 2990489"/>
                <a:gd name="connsiteX7" fmla="*/ 8138160 w 8141571"/>
                <a:gd name="connsiteY7" fmla="*/ 2895600 h 2990489"/>
                <a:gd name="connsiteX0" fmla="*/ 0 w 8292251"/>
                <a:gd name="connsiteY0" fmla="*/ 0 h 2980956"/>
                <a:gd name="connsiteX1" fmla="*/ 1554480 w 8292251"/>
                <a:gd name="connsiteY1" fmla="*/ 899160 h 2980956"/>
                <a:gd name="connsiteX2" fmla="*/ 2849880 w 8292251"/>
                <a:gd name="connsiteY2" fmla="*/ 1645920 h 2980956"/>
                <a:gd name="connsiteX3" fmla="*/ 4648200 w 8292251"/>
                <a:gd name="connsiteY3" fmla="*/ 1584960 h 2980956"/>
                <a:gd name="connsiteX4" fmla="*/ 6156960 w 8292251"/>
                <a:gd name="connsiteY4" fmla="*/ 2926080 h 2980956"/>
                <a:gd name="connsiteX5" fmla="*/ 7559040 w 8292251"/>
                <a:gd name="connsiteY5" fmla="*/ 2743200 h 2980956"/>
                <a:gd name="connsiteX6" fmla="*/ 8275320 w 8292251"/>
                <a:gd name="connsiteY6" fmla="*/ 2941320 h 2980956"/>
                <a:gd name="connsiteX7" fmla="*/ 8138160 w 8292251"/>
                <a:gd name="connsiteY7" fmla="*/ 2895600 h 2980956"/>
                <a:gd name="connsiteX0" fmla="*/ 0 w 8017931"/>
                <a:gd name="connsiteY0" fmla="*/ 0 h 3194316"/>
                <a:gd name="connsiteX1" fmla="*/ 1280160 w 8017931"/>
                <a:gd name="connsiteY1" fmla="*/ 1112520 h 3194316"/>
                <a:gd name="connsiteX2" fmla="*/ 2575560 w 8017931"/>
                <a:gd name="connsiteY2" fmla="*/ 1859280 h 3194316"/>
                <a:gd name="connsiteX3" fmla="*/ 4373880 w 8017931"/>
                <a:gd name="connsiteY3" fmla="*/ 1798320 h 3194316"/>
                <a:gd name="connsiteX4" fmla="*/ 5882640 w 8017931"/>
                <a:gd name="connsiteY4" fmla="*/ 3139440 h 3194316"/>
                <a:gd name="connsiteX5" fmla="*/ 7284720 w 8017931"/>
                <a:gd name="connsiteY5" fmla="*/ 2956560 h 3194316"/>
                <a:gd name="connsiteX6" fmla="*/ 8001000 w 8017931"/>
                <a:gd name="connsiteY6" fmla="*/ 3154680 h 3194316"/>
                <a:gd name="connsiteX7" fmla="*/ 7863840 w 8017931"/>
                <a:gd name="connsiteY7" fmla="*/ 3108960 h 3194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17931" h="3194316">
                  <a:moveTo>
                    <a:pt x="0" y="0"/>
                  </a:moveTo>
                  <a:cubicBezTo>
                    <a:pt x="158750" y="509270"/>
                    <a:pt x="850900" y="802640"/>
                    <a:pt x="1280160" y="1112520"/>
                  </a:cubicBezTo>
                  <a:cubicBezTo>
                    <a:pt x="1709420" y="1422400"/>
                    <a:pt x="2059940" y="1744980"/>
                    <a:pt x="2575560" y="1859280"/>
                  </a:cubicBezTo>
                  <a:cubicBezTo>
                    <a:pt x="3091180" y="1973580"/>
                    <a:pt x="3822700" y="1584960"/>
                    <a:pt x="4373880" y="1798320"/>
                  </a:cubicBezTo>
                  <a:cubicBezTo>
                    <a:pt x="4925060" y="2011680"/>
                    <a:pt x="5397500" y="2946400"/>
                    <a:pt x="5882640" y="3139440"/>
                  </a:cubicBezTo>
                  <a:cubicBezTo>
                    <a:pt x="6367780" y="3332480"/>
                    <a:pt x="6931660" y="2954020"/>
                    <a:pt x="7284720" y="2956560"/>
                  </a:cubicBezTo>
                  <a:cubicBezTo>
                    <a:pt x="7637780" y="2959100"/>
                    <a:pt x="8001000" y="3154680"/>
                    <a:pt x="8001000" y="3154680"/>
                  </a:cubicBezTo>
                  <a:cubicBezTo>
                    <a:pt x="8074660" y="3088640"/>
                    <a:pt x="7885430" y="3091180"/>
                    <a:pt x="7863840" y="3108960"/>
                  </a:cubicBezTo>
                </a:path>
              </a:pathLst>
            </a:custGeom>
            <a:noFill/>
            <a:ln w="41275">
              <a:solidFill>
                <a:schemeClr val="bg1">
                  <a:alpha val="7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xmlns="" id="{0FE224F5-1C55-47AA-A970-A30BDABE4B97}"/>
                </a:ext>
              </a:extLst>
            </p:cNvPr>
            <p:cNvSpPr/>
            <p:nvPr/>
          </p:nvSpPr>
          <p:spPr>
            <a:xfrm>
              <a:off x="7033890" y="-1284527"/>
              <a:ext cx="8078718" cy="3689208"/>
            </a:xfrm>
            <a:custGeom>
              <a:avLst/>
              <a:gdLst>
                <a:gd name="connsiteX0" fmla="*/ 0 w 7137637"/>
                <a:gd name="connsiteY0" fmla="*/ 0 h 3477447"/>
                <a:gd name="connsiteX1" fmla="*/ 640080 w 7137637"/>
                <a:gd name="connsiteY1" fmla="*/ 1371600 h 3477447"/>
                <a:gd name="connsiteX2" fmla="*/ 1935480 w 7137637"/>
                <a:gd name="connsiteY2" fmla="*/ 2118360 h 3477447"/>
                <a:gd name="connsiteX3" fmla="*/ 3733800 w 7137637"/>
                <a:gd name="connsiteY3" fmla="*/ 2057400 h 3477447"/>
                <a:gd name="connsiteX4" fmla="*/ 5242560 w 7137637"/>
                <a:gd name="connsiteY4" fmla="*/ 3398520 h 3477447"/>
                <a:gd name="connsiteX5" fmla="*/ 6675120 w 7137637"/>
                <a:gd name="connsiteY5" fmla="*/ 3276600 h 3477447"/>
                <a:gd name="connsiteX6" fmla="*/ 7086600 w 7137637"/>
                <a:gd name="connsiteY6" fmla="*/ 2910840 h 3477447"/>
                <a:gd name="connsiteX7" fmla="*/ 7117080 w 7137637"/>
                <a:gd name="connsiteY7" fmla="*/ 2880360 h 3477447"/>
                <a:gd name="connsiteX0" fmla="*/ 0 w 7344846"/>
                <a:gd name="connsiteY0" fmla="*/ 0 h 3564446"/>
                <a:gd name="connsiteX1" fmla="*/ 640080 w 7344846"/>
                <a:gd name="connsiteY1" fmla="*/ 1371600 h 3564446"/>
                <a:gd name="connsiteX2" fmla="*/ 1935480 w 7344846"/>
                <a:gd name="connsiteY2" fmla="*/ 2118360 h 3564446"/>
                <a:gd name="connsiteX3" fmla="*/ 3733800 w 7344846"/>
                <a:gd name="connsiteY3" fmla="*/ 2057400 h 3564446"/>
                <a:gd name="connsiteX4" fmla="*/ 5242560 w 7344846"/>
                <a:gd name="connsiteY4" fmla="*/ 3398520 h 3564446"/>
                <a:gd name="connsiteX5" fmla="*/ 7239000 w 7344846"/>
                <a:gd name="connsiteY5" fmla="*/ 3489960 h 3564446"/>
                <a:gd name="connsiteX6" fmla="*/ 7086600 w 7344846"/>
                <a:gd name="connsiteY6" fmla="*/ 2910840 h 3564446"/>
                <a:gd name="connsiteX7" fmla="*/ 7117080 w 7344846"/>
                <a:gd name="connsiteY7" fmla="*/ 2880360 h 3564446"/>
                <a:gd name="connsiteX0" fmla="*/ 0 w 8080034"/>
                <a:gd name="connsiteY0" fmla="*/ 0 h 3675889"/>
                <a:gd name="connsiteX1" fmla="*/ 640080 w 8080034"/>
                <a:gd name="connsiteY1" fmla="*/ 1371600 h 3675889"/>
                <a:gd name="connsiteX2" fmla="*/ 1935480 w 8080034"/>
                <a:gd name="connsiteY2" fmla="*/ 2118360 h 3675889"/>
                <a:gd name="connsiteX3" fmla="*/ 3733800 w 8080034"/>
                <a:gd name="connsiteY3" fmla="*/ 2057400 h 3675889"/>
                <a:gd name="connsiteX4" fmla="*/ 5242560 w 8080034"/>
                <a:gd name="connsiteY4" fmla="*/ 3398520 h 3675889"/>
                <a:gd name="connsiteX5" fmla="*/ 8031480 w 8080034"/>
                <a:gd name="connsiteY5" fmla="*/ 3642360 h 3675889"/>
                <a:gd name="connsiteX6" fmla="*/ 7086600 w 8080034"/>
                <a:gd name="connsiteY6" fmla="*/ 2910840 h 3675889"/>
                <a:gd name="connsiteX7" fmla="*/ 7117080 w 8080034"/>
                <a:gd name="connsiteY7" fmla="*/ 2880360 h 3675889"/>
                <a:gd name="connsiteX0" fmla="*/ 0 w 8081361"/>
                <a:gd name="connsiteY0" fmla="*/ 0 h 3753078"/>
                <a:gd name="connsiteX1" fmla="*/ 640080 w 8081361"/>
                <a:gd name="connsiteY1" fmla="*/ 1371600 h 3753078"/>
                <a:gd name="connsiteX2" fmla="*/ 1935480 w 8081361"/>
                <a:gd name="connsiteY2" fmla="*/ 2118360 h 3753078"/>
                <a:gd name="connsiteX3" fmla="*/ 3733800 w 8081361"/>
                <a:gd name="connsiteY3" fmla="*/ 2057400 h 3753078"/>
                <a:gd name="connsiteX4" fmla="*/ 5212080 w 8081361"/>
                <a:gd name="connsiteY4" fmla="*/ 3581400 h 3753078"/>
                <a:gd name="connsiteX5" fmla="*/ 8031480 w 8081361"/>
                <a:gd name="connsiteY5" fmla="*/ 3642360 h 3753078"/>
                <a:gd name="connsiteX6" fmla="*/ 7086600 w 8081361"/>
                <a:gd name="connsiteY6" fmla="*/ 2910840 h 3753078"/>
                <a:gd name="connsiteX7" fmla="*/ 7117080 w 8081361"/>
                <a:gd name="connsiteY7" fmla="*/ 2880360 h 3753078"/>
                <a:gd name="connsiteX0" fmla="*/ 0 w 8078718"/>
                <a:gd name="connsiteY0" fmla="*/ 0 h 3689208"/>
                <a:gd name="connsiteX1" fmla="*/ 640080 w 8078718"/>
                <a:gd name="connsiteY1" fmla="*/ 1371600 h 3689208"/>
                <a:gd name="connsiteX2" fmla="*/ 1935480 w 8078718"/>
                <a:gd name="connsiteY2" fmla="*/ 2118360 h 3689208"/>
                <a:gd name="connsiteX3" fmla="*/ 3733800 w 8078718"/>
                <a:gd name="connsiteY3" fmla="*/ 2057400 h 3689208"/>
                <a:gd name="connsiteX4" fmla="*/ 5273040 w 8078718"/>
                <a:gd name="connsiteY4" fmla="*/ 3444240 h 3689208"/>
                <a:gd name="connsiteX5" fmla="*/ 8031480 w 8078718"/>
                <a:gd name="connsiteY5" fmla="*/ 3642360 h 3689208"/>
                <a:gd name="connsiteX6" fmla="*/ 7086600 w 8078718"/>
                <a:gd name="connsiteY6" fmla="*/ 2910840 h 3689208"/>
                <a:gd name="connsiteX7" fmla="*/ 7117080 w 8078718"/>
                <a:gd name="connsiteY7" fmla="*/ 2880360 h 368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8718" h="3689208">
                  <a:moveTo>
                    <a:pt x="0" y="0"/>
                  </a:moveTo>
                  <a:cubicBezTo>
                    <a:pt x="158750" y="509270"/>
                    <a:pt x="317500" y="1018540"/>
                    <a:pt x="640080" y="1371600"/>
                  </a:cubicBezTo>
                  <a:cubicBezTo>
                    <a:pt x="962660" y="1724660"/>
                    <a:pt x="1419860" y="2004060"/>
                    <a:pt x="1935480" y="2118360"/>
                  </a:cubicBezTo>
                  <a:cubicBezTo>
                    <a:pt x="2451100" y="2232660"/>
                    <a:pt x="3177540" y="1836420"/>
                    <a:pt x="3733800" y="2057400"/>
                  </a:cubicBezTo>
                  <a:cubicBezTo>
                    <a:pt x="4290060" y="2278380"/>
                    <a:pt x="4556760" y="3180080"/>
                    <a:pt x="5273040" y="3444240"/>
                  </a:cubicBezTo>
                  <a:cubicBezTo>
                    <a:pt x="5989320" y="3708400"/>
                    <a:pt x="7729220" y="3731260"/>
                    <a:pt x="8031480" y="3642360"/>
                  </a:cubicBezTo>
                  <a:cubicBezTo>
                    <a:pt x="8333740" y="3553460"/>
                    <a:pt x="7086600" y="2910840"/>
                    <a:pt x="7086600" y="2910840"/>
                  </a:cubicBezTo>
                  <a:cubicBezTo>
                    <a:pt x="7160260" y="2844800"/>
                    <a:pt x="7138670" y="2862580"/>
                    <a:pt x="7117080" y="2880360"/>
                  </a:cubicBezTo>
                </a:path>
              </a:pathLst>
            </a:custGeom>
            <a:noFill/>
            <a:ln w="41275">
              <a:solidFill>
                <a:schemeClr val="bg1">
                  <a:alpha val="7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xmlns="" id="{37C1E748-E59C-4A02-AC0D-D293425C6742}"/>
                </a:ext>
              </a:extLst>
            </p:cNvPr>
            <p:cNvSpPr/>
            <p:nvPr/>
          </p:nvSpPr>
          <p:spPr>
            <a:xfrm>
              <a:off x="7378239" y="-1705640"/>
              <a:ext cx="7137637" cy="3477447"/>
            </a:xfrm>
            <a:custGeom>
              <a:avLst/>
              <a:gdLst>
                <a:gd name="connsiteX0" fmla="*/ 0 w 7137637"/>
                <a:gd name="connsiteY0" fmla="*/ 0 h 3477447"/>
                <a:gd name="connsiteX1" fmla="*/ 640080 w 7137637"/>
                <a:gd name="connsiteY1" fmla="*/ 1371600 h 3477447"/>
                <a:gd name="connsiteX2" fmla="*/ 1935480 w 7137637"/>
                <a:gd name="connsiteY2" fmla="*/ 2118360 h 3477447"/>
                <a:gd name="connsiteX3" fmla="*/ 3733800 w 7137637"/>
                <a:gd name="connsiteY3" fmla="*/ 2057400 h 3477447"/>
                <a:gd name="connsiteX4" fmla="*/ 5242560 w 7137637"/>
                <a:gd name="connsiteY4" fmla="*/ 3398520 h 3477447"/>
                <a:gd name="connsiteX5" fmla="*/ 6675120 w 7137637"/>
                <a:gd name="connsiteY5" fmla="*/ 3276600 h 3477447"/>
                <a:gd name="connsiteX6" fmla="*/ 7086600 w 7137637"/>
                <a:gd name="connsiteY6" fmla="*/ 2910840 h 3477447"/>
                <a:gd name="connsiteX7" fmla="*/ 7117080 w 7137637"/>
                <a:gd name="connsiteY7" fmla="*/ 2880360 h 3477447"/>
                <a:gd name="connsiteX0" fmla="*/ 0 w 7137637"/>
                <a:gd name="connsiteY0" fmla="*/ 0 h 3477447"/>
                <a:gd name="connsiteX1" fmla="*/ 335280 w 7137637"/>
                <a:gd name="connsiteY1" fmla="*/ 1554480 h 3477447"/>
                <a:gd name="connsiteX2" fmla="*/ 1935480 w 7137637"/>
                <a:gd name="connsiteY2" fmla="*/ 2118360 h 3477447"/>
                <a:gd name="connsiteX3" fmla="*/ 3733800 w 7137637"/>
                <a:gd name="connsiteY3" fmla="*/ 2057400 h 3477447"/>
                <a:gd name="connsiteX4" fmla="*/ 5242560 w 7137637"/>
                <a:gd name="connsiteY4" fmla="*/ 3398520 h 3477447"/>
                <a:gd name="connsiteX5" fmla="*/ 6675120 w 7137637"/>
                <a:gd name="connsiteY5" fmla="*/ 3276600 h 3477447"/>
                <a:gd name="connsiteX6" fmla="*/ 7086600 w 7137637"/>
                <a:gd name="connsiteY6" fmla="*/ 2910840 h 3477447"/>
                <a:gd name="connsiteX7" fmla="*/ 7117080 w 7137637"/>
                <a:gd name="connsiteY7" fmla="*/ 2880360 h 347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37637" h="3477447">
                  <a:moveTo>
                    <a:pt x="0" y="0"/>
                  </a:moveTo>
                  <a:cubicBezTo>
                    <a:pt x="158750" y="509270"/>
                    <a:pt x="12700" y="1201420"/>
                    <a:pt x="335280" y="1554480"/>
                  </a:cubicBezTo>
                  <a:cubicBezTo>
                    <a:pt x="657860" y="1907540"/>
                    <a:pt x="1369060" y="2034540"/>
                    <a:pt x="1935480" y="2118360"/>
                  </a:cubicBezTo>
                  <a:cubicBezTo>
                    <a:pt x="2501900" y="2202180"/>
                    <a:pt x="3182620" y="1844040"/>
                    <a:pt x="3733800" y="2057400"/>
                  </a:cubicBezTo>
                  <a:cubicBezTo>
                    <a:pt x="4284980" y="2270760"/>
                    <a:pt x="4752340" y="3195320"/>
                    <a:pt x="5242560" y="3398520"/>
                  </a:cubicBezTo>
                  <a:cubicBezTo>
                    <a:pt x="5732780" y="3601720"/>
                    <a:pt x="6367780" y="3357880"/>
                    <a:pt x="6675120" y="3276600"/>
                  </a:cubicBezTo>
                  <a:cubicBezTo>
                    <a:pt x="6982460" y="3195320"/>
                    <a:pt x="7086600" y="2910840"/>
                    <a:pt x="7086600" y="2910840"/>
                  </a:cubicBezTo>
                  <a:cubicBezTo>
                    <a:pt x="7160260" y="2844800"/>
                    <a:pt x="7138670" y="2862580"/>
                    <a:pt x="7117080" y="2880360"/>
                  </a:cubicBezTo>
                </a:path>
              </a:pathLst>
            </a:custGeom>
            <a:noFill/>
            <a:ln w="41275">
              <a:solidFill>
                <a:schemeClr val="bg1">
                  <a:alpha val="7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xmlns="" id="{1E2717E8-ADAE-4EA8-920B-426008FF7901}"/>
                </a:ext>
              </a:extLst>
            </p:cNvPr>
            <p:cNvSpPr/>
            <p:nvPr/>
          </p:nvSpPr>
          <p:spPr>
            <a:xfrm>
              <a:off x="11178898" y="1502634"/>
              <a:ext cx="880795" cy="865403"/>
            </a:xfrm>
            <a:prstGeom prst="ellipse">
              <a:avLst/>
            </a:prstGeom>
            <a:solidFill>
              <a:srgbClr val="F4BC84">
                <a:alpha val="78000"/>
              </a:srgb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xmlns="" id="{263422AA-5230-422F-830A-116DCD798D61}"/>
                </a:ext>
              </a:extLst>
            </p:cNvPr>
            <p:cNvSpPr/>
            <p:nvPr/>
          </p:nvSpPr>
          <p:spPr>
            <a:xfrm>
              <a:off x="7033890" y="151316"/>
              <a:ext cx="880795" cy="865403"/>
            </a:xfrm>
            <a:prstGeom prst="ellipse">
              <a:avLst/>
            </a:prstGeom>
            <a:solidFill>
              <a:srgbClr val="F5C0BD"/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68D4AE07-FF80-4A6A-8BA9-0F32A992510F}"/>
              </a:ext>
            </a:extLst>
          </p:cNvPr>
          <p:cNvGrpSpPr/>
          <p:nvPr/>
        </p:nvGrpSpPr>
        <p:grpSpPr>
          <a:xfrm>
            <a:off x="-898884" y="3378310"/>
            <a:ext cx="6398787" cy="4239966"/>
            <a:chOff x="-898884" y="3378310"/>
            <a:chExt cx="6398787" cy="4239966"/>
          </a:xfrm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xmlns="" id="{92753B86-EBFB-41C4-A0C2-ADD2793D7B7C}"/>
                </a:ext>
              </a:extLst>
            </p:cNvPr>
            <p:cNvSpPr/>
            <p:nvPr/>
          </p:nvSpPr>
          <p:spPr>
            <a:xfrm>
              <a:off x="877916" y="4799516"/>
              <a:ext cx="880795" cy="865403"/>
            </a:xfrm>
            <a:prstGeom prst="ellipse">
              <a:avLst/>
            </a:prstGeom>
            <a:solidFill>
              <a:srgbClr val="C8E6E6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xmlns="" id="{333F6BE3-98AC-4CB4-B02F-85232EF128E5}"/>
                </a:ext>
              </a:extLst>
            </p:cNvPr>
            <p:cNvSpPr/>
            <p:nvPr/>
          </p:nvSpPr>
          <p:spPr>
            <a:xfrm rot="21025069">
              <a:off x="-898884" y="3378310"/>
              <a:ext cx="6398787" cy="4239966"/>
            </a:xfrm>
            <a:custGeom>
              <a:avLst/>
              <a:gdLst>
                <a:gd name="connsiteX0" fmla="*/ 0 w 3459480"/>
                <a:gd name="connsiteY0" fmla="*/ 0 h 2133600"/>
                <a:gd name="connsiteX1" fmla="*/ 746760 w 3459480"/>
                <a:gd name="connsiteY1" fmla="*/ 396240 h 2133600"/>
                <a:gd name="connsiteX2" fmla="*/ 1143000 w 3459480"/>
                <a:gd name="connsiteY2" fmla="*/ 1478280 h 2133600"/>
                <a:gd name="connsiteX3" fmla="*/ 2590800 w 3459480"/>
                <a:gd name="connsiteY3" fmla="*/ 1569720 h 2133600"/>
                <a:gd name="connsiteX4" fmla="*/ 3459480 w 3459480"/>
                <a:gd name="connsiteY4" fmla="*/ 213360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480" h="2133600">
                  <a:moveTo>
                    <a:pt x="0" y="0"/>
                  </a:moveTo>
                  <a:cubicBezTo>
                    <a:pt x="278130" y="74930"/>
                    <a:pt x="556260" y="149860"/>
                    <a:pt x="746760" y="396240"/>
                  </a:cubicBezTo>
                  <a:cubicBezTo>
                    <a:pt x="937260" y="642620"/>
                    <a:pt x="835660" y="1282700"/>
                    <a:pt x="1143000" y="1478280"/>
                  </a:cubicBezTo>
                  <a:cubicBezTo>
                    <a:pt x="1450340" y="1673860"/>
                    <a:pt x="2204720" y="1460500"/>
                    <a:pt x="2590800" y="1569720"/>
                  </a:cubicBezTo>
                  <a:cubicBezTo>
                    <a:pt x="2976880" y="1678940"/>
                    <a:pt x="3218180" y="1906270"/>
                    <a:pt x="3459480" y="2133600"/>
                  </a:cubicBezTo>
                </a:path>
              </a:pathLst>
            </a:custGeom>
            <a:noFill/>
            <a:ln w="38100">
              <a:solidFill>
                <a:srgbClr val="F6C99D">
                  <a:alpha val="7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xmlns="" id="{727B280F-333F-4C46-8019-96D0CEE54B21}"/>
                </a:ext>
              </a:extLst>
            </p:cNvPr>
            <p:cNvSpPr/>
            <p:nvPr/>
          </p:nvSpPr>
          <p:spPr>
            <a:xfrm>
              <a:off x="1810014" y="6163509"/>
              <a:ext cx="639249" cy="630247"/>
            </a:xfrm>
            <a:prstGeom prst="ellipse">
              <a:avLst/>
            </a:prstGeom>
            <a:solidFill>
              <a:srgbClr val="F4BC84">
                <a:alpha val="78000"/>
              </a:srgb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新月形 18">
            <a:extLst>
              <a:ext uri="{FF2B5EF4-FFF2-40B4-BE49-F238E27FC236}">
                <a16:creationId xmlns:a16="http://schemas.microsoft.com/office/drawing/2014/main" xmlns="" id="{F01D1110-ABDA-4F31-BAEB-B7B792E385F6}"/>
              </a:ext>
            </a:extLst>
          </p:cNvPr>
          <p:cNvSpPr/>
          <p:nvPr/>
        </p:nvSpPr>
        <p:spPr>
          <a:xfrm rot="18490826">
            <a:off x="8090223" y="2211077"/>
            <a:ext cx="619664" cy="1205858"/>
          </a:xfrm>
          <a:prstGeom prst="moon">
            <a:avLst/>
          </a:prstGeom>
          <a:solidFill>
            <a:srgbClr val="F1C4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星形: 五角 20">
            <a:extLst>
              <a:ext uri="{FF2B5EF4-FFF2-40B4-BE49-F238E27FC236}">
                <a16:creationId xmlns:a16="http://schemas.microsoft.com/office/drawing/2014/main" xmlns="" id="{85CCB199-D816-4142-A059-C2B7B4BA6DF6}"/>
              </a:ext>
            </a:extLst>
          </p:cNvPr>
          <p:cNvSpPr/>
          <p:nvPr/>
        </p:nvSpPr>
        <p:spPr>
          <a:xfrm rot="2427862">
            <a:off x="9461911" y="2247068"/>
            <a:ext cx="449989" cy="457757"/>
          </a:xfrm>
          <a:prstGeom prst="star5">
            <a:avLst>
              <a:gd name="adj" fmla="val 27186"/>
              <a:gd name="hf" fmla="val 105146"/>
              <a:gd name="vf" fmla="val 110557"/>
            </a:avLst>
          </a:prstGeom>
          <a:solidFill>
            <a:srgbClr val="F1C4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158">
            <a:extLst>
              <a:ext uri="{FF2B5EF4-FFF2-40B4-BE49-F238E27FC236}">
                <a16:creationId xmlns:a16="http://schemas.microsoft.com/office/drawing/2014/main" xmlns="" id="{8DF7B239-8D5C-4A00-8B0A-9F4D0015E5E7}"/>
              </a:ext>
            </a:extLst>
          </p:cNvPr>
          <p:cNvSpPr txBox="1"/>
          <p:nvPr/>
        </p:nvSpPr>
        <p:spPr>
          <a:xfrm>
            <a:off x="1104228" y="1522749"/>
            <a:ext cx="106212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err="1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altLang="zh-CN" sz="6000" b="1" dirty="0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altLang="zh-CN" sz="6000" b="1" dirty="0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zh-CN" sz="6000" b="1" dirty="0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zh-CN" sz="6000" b="1" dirty="0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zh-CN" sz="6000" b="1" dirty="0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altLang="zh-CN" sz="6000" b="1" dirty="0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 </a:t>
            </a:r>
            <a:r>
              <a:rPr lang="en-US" altLang="zh-CN" sz="6000" b="1" dirty="0" err="1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zh-CN" sz="6000" b="1" dirty="0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6000" b="1" dirty="0" err="1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zh-CN" sz="6000" b="1" dirty="0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zh-CN" sz="6000" b="1" dirty="0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altLang="zh-CN" sz="6000" b="1" dirty="0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zh-CN" sz="6000" b="1" dirty="0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zh-CN" sz="6000" b="1" dirty="0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6000" b="1" dirty="0" err="1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zh-CN" sz="6000" b="1" dirty="0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altLang="zh-CN" sz="6000" b="1" dirty="0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altLang="zh-CN" sz="6000" b="1" dirty="0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altLang="zh-CN" sz="6000" b="1" dirty="0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altLang="zh-CN" sz="6000" b="1" dirty="0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zh-CN" sz="6000" b="1" dirty="0">
                <a:solidFill>
                  <a:srgbClr val="E76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6000" b="1" dirty="0">
              <a:solidFill>
                <a:srgbClr val="E762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938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6" grpId="0" animBg="1"/>
      <p:bldP spid="17" grpId="0" animBg="1"/>
      <p:bldP spid="20" grpId="0" animBg="1"/>
      <p:bldP spid="19" grpId="0" animBg="1"/>
      <p:bldP spid="21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xmlns="" id="{72B6E1F1-B6DE-46E2-9D95-629004878C37}"/>
              </a:ext>
            </a:extLst>
          </p:cNvPr>
          <p:cNvSpPr/>
          <p:nvPr/>
        </p:nvSpPr>
        <p:spPr>
          <a:xfrm rot="16459272">
            <a:off x="7576189" y="2694136"/>
            <a:ext cx="6758411" cy="5410629"/>
          </a:xfrm>
          <a:custGeom>
            <a:avLst/>
            <a:gdLst>
              <a:gd name="connsiteX0" fmla="*/ 1376535 w 7065035"/>
              <a:gd name="connsiteY0" fmla="*/ 389007 h 5987438"/>
              <a:gd name="connsiteX1" fmla="*/ 2275695 w 7065035"/>
              <a:gd name="connsiteY1" fmla="*/ 587127 h 5987438"/>
              <a:gd name="connsiteX2" fmla="*/ 3129135 w 7065035"/>
              <a:gd name="connsiteY2" fmla="*/ 2781687 h 5987438"/>
              <a:gd name="connsiteX3" fmla="*/ 6222855 w 7065035"/>
              <a:gd name="connsiteY3" fmla="*/ 3376047 h 5987438"/>
              <a:gd name="connsiteX4" fmla="*/ 6588615 w 7065035"/>
              <a:gd name="connsiteY4" fmla="*/ 5738247 h 5987438"/>
              <a:gd name="connsiteX5" fmla="*/ 248775 w 7065035"/>
              <a:gd name="connsiteY5" fmla="*/ 5311527 h 5987438"/>
              <a:gd name="connsiteX6" fmla="*/ 1376535 w 7065035"/>
              <a:gd name="connsiteY6" fmla="*/ 389007 h 5987438"/>
              <a:gd name="connsiteX0" fmla="*/ 769091 w 7250071"/>
              <a:gd name="connsiteY0" fmla="*/ 409311 h 5926621"/>
              <a:gd name="connsiteX1" fmla="*/ 2460731 w 7250071"/>
              <a:gd name="connsiteY1" fmla="*/ 531231 h 5926621"/>
              <a:gd name="connsiteX2" fmla="*/ 3314171 w 7250071"/>
              <a:gd name="connsiteY2" fmla="*/ 2725791 h 5926621"/>
              <a:gd name="connsiteX3" fmla="*/ 6407891 w 7250071"/>
              <a:gd name="connsiteY3" fmla="*/ 3320151 h 5926621"/>
              <a:gd name="connsiteX4" fmla="*/ 6773651 w 7250071"/>
              <a:gd name="connsiteY4" fmla="*/ 5682351 h 5926621"/>
              <a:gd name="connsiteX5" fmla="*/ 433811 w 7250071"/>
              <a:gd name="connsiteY5" fmla="*/ 5255631 h 5926621"/>
              <a:gd name="connsiteX6" fmla="*/ 769091 w 7250071"/>
              <a:gd name="connsiteY6" fmla="*/ 409311 h 592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50071" h="5926621">
                <a:moveTo>
                  <a:pt x="769091" y="409311"/>
                </a:moveTo>
                <a:cubicBezTo>
                  <a:pt x="1106911" y="-378089"/>
                  <a:pt x="2036551" y="145151"/>
                  <a:pt x="2460731" y="531231"/>
                </a:cubicBezTo>
                <a:cubicBezTo>
                  <a:pt x="2884911" y="917311"/>
                  <a:pt x="2656311" y="2260971"/>
                  <a:pt x="3314171" y="2725791"/>
                </a:cubicBezTo>
                <a:cubicBezTo>
                  <a:pt x="3972031" y="3190611"/>
                  <a:pt x="5831311" y="2827391"/>
                  <a:pt x="6407891" y="3320151"/>
                </a:cubicBezTo>
                <a:cubicBezTo>
                  <a:pt x="6984471" y="3812911"/>
                  <a:pt x="7769331" y="5359771"/>
                  <a:pt x="6773651" y="5682351"/>
                </a:cubicBezTo>
                <a:cubicBezTo>
                  <a:pt x="5777971" y="6004931"/>
                  <a:pt x="1434571" y="6134471"/>
                  <a:pt x="433811" y="5255631"/>
                </a:cubicBezTo>
                <a:cubicBezTo>
                  <a:pt x="-566949" y="4376791"/>
                  <a:pt x="431271" y="1196711"/>
                  <a:pt x="769091" y="409311"/>
                </a:cubicBezTo>
                <a:close/>
              </a:path>
            </a:pathLst>
          </a:custGeom>
          <a:solidFill>
            <a:srgbClr val="82A2CE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xmlns="" id="{E4D8014C-CE0E-4F48-9DD3-B66B25CBE98D}"/>
              </a:ext>
            </a:extLst>
          </p:cNvPr>
          <p:cNvSpPr/>
          <p:nvPr/>
        </p:nvSpPr>
        <p:spPr>
          <a:xfrm>
            <a:off x="6510462" y="-855197"/>
            <a:ext cx="1905351" cy="1643205"/>
          </a:xfrm>
          <a:prstGeom prst="ellipse">
            <a:avLst/>
          </a:prstGeom>
          <a:solidFill>
            <a:srgbClr val="F4BC84">
              <a:alpha val="79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xmlns="" id="{A34CCD4B-2AA8-4763-9821-378F72C4DF6C}"/>
              </a:ext>
            </a:extLst>
          </p:cNvPr>
          <p:cNvSpPr/>
          <p:nvPr/>
        </p:nvSpPr>
        <p:spPr>
          <a:xfrm rot="5400000">
            <a:off x="-2308331" y="-1557714"/>
            <a:ext cx="6758411" cy="5410629"/>
          </a:xfrm>
          <a:custGeom>
            <a:avLst/>
            <a:gdLst>
              <a:gd name="connsiteX0" fmla="*/ 1376535 w 7065035"/>
              <a:gd name="connsiteY0" fmla="*/ 389007 h 5987438"/>
              <a:gd name="connsiteX1" fmla="*/ 2275695 w 7065035"/>
              <a:gd name="connsiteY1" fmla="*/ 587127 h 5987438"/>
              <a:gd name="connsiteX2" fmla="*/ 3129135 w 7065035"/>
              <a:gd name="connsiteY2" fmla="*/ 2781687 h 5987438"/>
              <a:gd name="connsiteX3" fmla="*/ 6222855 w 7065035"/>
              <a:gd name="connsiteY3" fmla="*/ 3376047 h 5987438"/>
              <a:gd name="connsiteX4" fmla="*/ 6588615 w 7065035"/>
              <a:gd name="connsiteY4" fmla="*/ 5738247 h 5987438"/>
              <a:gd name="connsiteX5" fmla="*/ 248775 w 7065035"/>
              <a:gd name="connsiteY5" fmla="*/ 5311527 h 5987438"/>
              <a:gd name="connsiteX6" fmla="*/ 1376535 w 7065035"/>
              <a:gd name="connsiteY6" fmla="*/ 389007 h 5987438"/>
              <a:gd name="connsiteX0" fmla="*/ 769091 w 7250071"/>
              <a:gd name="connsiteY0" fmla="*/ 409311 h 5926621"/>
              <a:gd name="connsiteX1" fmla="*/ 2460731 w 7250071"/>
              <a:gd name="connsiteY1" fmla="*/ 531231 h 5926621"/>
              <a:gd name="connsiteX2" fmla="*/ 3314171 w 7250071"/>
              <a:gd name="connsiteY2" fmla="*/ 2725791 h 5926621"/>
              <a:gd name="connsiteX3" fmla="*/ 6407891 w 7250071"/>
              <a:gd name="connsiteY3" fmla="*/ 3320151 h 5926621"/>
              <a:gd name="connsiteX4" fmla="*/ 6773651 w 7250071"/>
              <a:gd name="connsiteY4" fmla="*/ 5682351 h 5926621"/>
              <a:gd name="connsiteX5" fmla="*/ 433811 w 7250071"/>
              <a:gd name="connsiteY5" fmla="*/ 5255631 h 5926621"/>
              <a:gd name="connsiteX6" fmla="*/ 769091 w 7250071"/>
              <a:gd name="connsiteY6" fmla="*/ 409311 h 592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50071" h="5926621">
                <a:moveTo>
                  <a:pt x="769091" y="409311"/>
                </a:moveTo>
                <a:cubicBezTo>
                  <a:pt x="1106911" y="-378089"/>
                  <a:pt x="2036551" y="145151"/>
                  <a:pt x="2460731" y="531231"/>
                </a:cubicBezTo>
                <a:cubicBezTo>
                  <a:pt x="2884911" y="917311"/>
                  <a:pt x="2656311" y="2260971"/>
                  <a:pt x="3314171" y="2725791"/>
                </a:cubicBezTo>
                <a:cubicBezTo>
                  <a:pt x="3972031" y="3190611"/>
                  <a:pt x="5831311" y="2827391"/>
                  <a:pt x="6407891" y="3320151"/>
                </a:cubicBezTo>
                <a:cubicBezTo>
                  <a:pt x="6984471" y="3812911"/>
                  <a:pt x="7769331" y="5359771"/>
                  <a:pt x="6773651" y="5682351"/>
                </a:cubicBezTo>
                <a:cubicBezTo>
                  <a:pt x="5777971" y="6004931"/>
                  <a:pt x="1434571" y="6134471"/>
                  <a:pt x="433811" y="5255631"/>
                </a:cubicBezTo>
                <a:cubicBezTo>
                  <a:pt x="-566949" y="4376791"/>
                  <a:pt x="431271" y="1196711"/>
                  <a:pt x="769091" y="409311"/>
                </a:cubicBezTo>
                <a:close/>
              </a:path>
            </a:pathLst>
          </a:custGeom>
          <a:solidFill>
            <a:srgbClr val="6779BD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xmlns="" id="{B6C323E5-2A38-4181-8645-992F537E0D29}"/>
              </a:ext>
            </a:extLst>
          </p:cNvPr>
          <p:cNvSpPr/>
          <p:nvPr/>
        </p:nvSpPr>
        <p:spPr>
          <a:xfrm rot="16459272">
            <a:off x="7968858" y="2810851"/>
            <a:ext cx="6758411" cy="5410629"/>
          </a:xfrm>
          <a:custGeom>
            <a:avLst/>
            <a:gdLst>
              <a:gd name="connsiteX0" fmla="*/ 1376535 w 7065035"/>
              <a:gd name="connsiteY0" fmla="*/ 389007 h 5987438"/>
              <a:gd name="connsiteX1" fmla="*/ 2275695 w 7065035"/>
              <a:gd name="connsiteY1" fmla="*/ 587127 h 5987438"/>
              <a:gd name="connsiteX2" fmla="*/ 3129135 w 7065035"/>
              <a:gd name="connsiteY2" fmla="*/ 2781687 h 5987438"/>
              <a:gd name="connsiteX3" fmla="*/ 6222855 w 7065035"/>
              <a:gd name="connsiteY3" fmla="*/ 3376047 h 5987438"/>
              <a:gd name="connsiteX4" fmla="*/ 6588615 w 7065035"/>
              <a:gd name="connsiteY4" fmla="*/ 5738247 h 5987438"/>
              <a:gd name="connsiteX5" fmla="*/ 248775 w 7065035"/>
              <a:gd name="connsiteY5" fmla="*/ 5311527 h 5987438"/>
              <a:gd name="connsiteX6" fmla="*/ 1376535 w 7065035"/>
              <a:gd name="connsiteY6" fmla="*/ 389007 h 5987438"/>
              <a:gd name="connsiteX0" fmla="*/ 769091 w 7250071"/>
              <a:gd name="connsiteY0" fmla="*/ 409311 h 5926621"/>
              <a:gd name="connsiteX1" fmla="*/ 2460731 w 7250071"/>
              <a:gd name="connsiteY1" fmla="*/ 531231 h 5926621"/>
              <a:gd name="connsiteX2" fmla="*/ 3314171 w 7250071"/>
              <a:gd name="connsiteY2" fmla="*/ 2725791 h 5926621"/>
              <a:gd name="connsiteX3" fmla="*/ 6407891 w 7250071"/>
              <a:gd name="connsiteY3" fmla="*/ 3320151 h 5926621"/>
              <a:gd name="connsiteX4" fmla="*/ 6773651 w 7250071"/>
              <a:gd name="connsiteY4" fmla="*/ 5682351 h 5926621"/>
              <a:gd name="connsiteX5" fmla="*/ 433811 w 7250071"/>
              <a:gd name="connsiteY5" fmla="*/ 5255631 h 5926621"/>
              <a:gd name="connsiteX6" fmla="*/ 769091 w 7250071"/>
              <a:gd name="connsiteY6" fmla="*/ 409311 h 592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50071" h="5926621">
                <a:moveTo>
                  <a:pt x="769091" y="409311"/>
                </a:moveTo>
                <a:cubicBezTo>
                  <a:pt x="1106911" y="-378089"/>
                  <a:pt x="2036551" y="145151"/>
                  <a:pt x="2460731" y="531231"/>
                </a:cubicBezTo>
                <a:cubicBezTo>
                  <a:pt x="2884911" y="917311"/>
                  <a:pt x="2656311" y="2260971"/>
                  <a:pt x="3314171" y="2725791"/>
                </a:cubicBezTo>
                <a:cubicBezTo>
                  <a:pt x="3972031" y="3190611"/>
                  <a:pt x="5831311" y="2827391"/>
                  <a:pt x="6407891" y="3320151"/>
                </a:cubicBezTo>
                <a:cubicBezTo>
                  <a:pt x="6984471" y="3812911"/>
                  <a:pt x="7769331" y="5359771"/>
                  <a:pt x="6773651" y="5682351"/>
                </a:cubicBezTo>
                <a:cubicBezTo>
                  <a:pt x="5777971" y="6004931"/>
                  <a:pt x="1434571" y="6134471"/>
                  <a:pt x="433811" y="5255631"/>
                </a:cubicBezTo>
                <a:cubicBezTo>
                  <a:pt x="-566949" y="4376791"/>
                  <a:pt x="431271" y="1196711"/>
                  <a:pt x="769091" y="409311"/>
                </a:cubicBezTo>
                <a:close/>
              </a:path>
            </a:pathLst>
          </a:custGeom>
          <a:solidFill>
            <a:srgbClr val="6779BD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2FBEAEFD-144F-4EC6-ABAC-447D74623A5B}"/>
              </a:ext>
            </a:extLst>
          </p:cNvPr>
          <p:cNvGrpSpPr/>
          <p:nvPr/>
        </p:nvGrpSpPr>
        <p:grpSpPr>
          <a:xfrm>
            <a:off x="614091" y="5334789"/>
            <a:ext cx="1865871" cy="865403"/>
            <a:chOff x="2496323" y="1859103"/>
            <a:chExt cx="1865871" cy="865403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xmlns="" id="{F074D636-04BE-44CC-8E59-3A51C41558DC}"/>
                </a:ext>
              </a:extLst>
            </p:cNvPr>
            <p:cNvSpPr/>
            <p:nvPr/>
          </p:nvSpPr>
          <p:spPr>
            <a:xfrm>
              <a:off x="3052401" y="1859103"/>
              <a:ext cx="880795" cy="865403"/>
            </a:xfrm>
            <a:prstGeom prst="ellipse">
              <a:avLst/>
            </a:prstGeom>
            <a:solidFill>
              <a:srgbClr val="F5C0BD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xmlns="" id="{C77A03A6-6548-42FD-86E9-3DB06ED27FE0}"/>
                </a:ext>
              </a:extLst>
            </p:cNvPr>
            <p:cNvSpPr/>
            <p:nvPr/>
          </p:nvSpPr>
          <p:spPr>
            <a:xfrm>
              <a:off x="2496323" y="1923764"/>
              <a:ext cx="1865871" cy="800742"/>
            </a:xfrm>
            <a:custGeom>
              <a:avLst/>
              <a:gdLst>
                <a:gd name="connsiteX0" fmla="*/ 593506 w 1907289"/>
                <a:gd name="connsiteY0" fmla="*/ 178075 h 828869"/>
                <a:gd name="connsiteX1" fmla="*/ 60106 w 1907289"/>
                <a:gd name="connsiteY1" fmla="*/ 40915 h 828869"/>
                <a:gd name="connsiteX2" fmla="*/ 1843186 w 1907289"/>
                <a:gd name="connsiteY2" fmla="*/ 818155 h 828869"/>
                <a:gd name="connsiteX3" fmla="*/ 1340266 w 1907289"/>
                <a:gd name="connsiteY3" fmla="*/ 421915 h 828869"/>
                <a:gd name="connsiteX0" fmla="*/ 593506 w 1907289"/>
                <a:gd name="connsiteY0" fmla="*/ 178075 h 828869"/>
                <a:gd name="connsiteX1" fmla="*/ 60106 w 1907289"/>
                <a:gd name="connsiteY1" fmla="*/ 40915 h 828869"/>
                <a:gd name="connsiteX2" fmla="*/ 913546 w 1907289"/>
                <a:gd name="connsiteY2" fmla="*/ 437155 h 828869"/>
                <a:gd name="connsiteX3" fmla="*/ 1843186 w 1907289"/>
                <a:gd name="connsiteY3" fmla="*/ 818155 h 828869"/>
                <a:gd name="connsiteX4" fmla="*/ 1340266 w 1907289"/>
                <a:gd name="connsiteY4" fmla="*/ 421915 h 828869"/>
                <a:gd name="connsiteX0" fmla="*/ 535675 w 1849458"/>
                <a:gd name="connsiteY0" fmla="*/ 161808 h 812602"/>
                <a:gd name="connsiteX1" fmla="*/ 2275 w 1849458"/>
                <a:gd name="connsiteY1" fmla="*/ 24648 h 812602"/>
                <a:gd name="connsiteX2" fmla="*/ 688075 w 1849458"/>
                <a:gd name="connsiteY2" fmla="*/ 573288 h 812602"/>
                <a:gd name="connsiteX3" fmla="*/ 1785355 w 1849458"/>
                <a:gd name="connsiteY3" fmla="*/ 801888 h 812602"/>
                <a:gd name="connsiteX4" fmla="*/ 1282435 w 1849458"/>
                <a:gd name="connsiteY4" fmla="*/ 405648 h 812602"/>
                <a:gd name="connsiteX0" fmla="*/ 537995 w 1851778"/>
                <a:gd name="connsiteY0" fmla="*/ 160741 h 811535"/>
                <a:gd name="connsiteX1" fmla="*/ 4595 w 1851778"/>
                <a:gd name="connsiteY1" fmla="*/ 23581 h 811535"/>
                <a:gd name="connsiteX2" fmla="*/ 766595 w 1851778"/>
                <a:gd name="connsiteY2" fmla="*/ 556981 h 811535"/>
                <a:gd name="connsiteX3" fmla="*/ 1787675 w 1851778"/>
                <a:gd name="connsiteY3" fmla="*/ 800821 h 811535"/>
                <a:gd name="connsiteX4" fmla="*/ 1284755 w 1851778"/>
                <a:gd name="connsiteY4" fmla="*/ 404581 h 811535"/>
                <a:gd name="connsiteX0" fmla="*/ 539640 w 1853423"/>
                <a:gd name="connsiteY0" fmla="*/ 159676 h 810470"/>
                <a:gd name="connsiteX1" fmla="*/ 6240 w 1853423"/>
                <a:gd name="connsiteY1" fmla="*/ 22516 h 810470"/>
                <a:gd name="connsiteX2" fmla="*/ 813960 w 1853423"/>
                <a:gd name="connsiteY2" fmla="*/ 540676 h 810470"/>
                <a:gd name="connsiteX3" fmla="*/ 1789320 w 1853423"/>
                <a:gd name="connsiteY3" fmla="*/ 799756 h 810470"/>
                <a:gd name="connsiteX4" fmla="*/ 1286400 w 1853423"/>
                <a:gd name="connsiteY4" fmla="*/ 403516 h 810470"/>
                <a:gd name="connsiteX0" fmla="*/ 539640 w 1853423"/>
                <a:gd name="connsiteY0" fmla="*/ 156505 h 807299"/>
                <a:gd name="connsiteX1" fmla="*/ 6240 w 1853423"/>
                <a:gd name="connsiteY1" fmla="*/ 19345 h 807299"/>
                <a:gd name="connsiteX2" fmla="*/ 813960 w 1853423"/>
                <a:gd name="connsiteY2" fmla="*/ 491785 h 807299"/>
                <a:gd name="connsiteX3" fmla="*/ 1789320 w 1853423"/>
                <a:gd name="connsiteY3" fmla="*/ 796585 h 807299"/>
                <a:gd name="connsiteX4" fmla="*/ 1286400 w 1853423"/>
                <a:gd name="connsiteY4" fmla="*/ 400345 h 807299"/>
                <a:gd name="connsiteX0" fmla="*/ 540824 w 1854607"/>
                <a:gd name="connsiteY0" fmla="*/ 152340 h 803134"/>
                <a:gd name="connsiteX1" fmla="*/ 7424 w 1854607"/>
                <a:gd name="connsiteY1" fmla="*/ 15180 h 803134"/>
                <a:gd name="connsiteX2" fmla="*/ 845624 w 1854607"/>
                <a:gd name="connsiteY2" fmla="*/ 426660 h 803134"/>
                <a:gd name="connsiteX3" fmla="*/ 1790504 w 1854607"/>
                <a:gd name="connsiteY3" fmla="*/ 792420 h 803134"/>
                <a:gd name="connsiteX4" fmla="*/ 1287584 w 1854607"/>
                <a:gd name="connsiteY4" fmla="*/ 396180 h 803134"/>
                <a:gd name="connsiteX0" fmla="*/ 537486 w 1851269"/>
                <a:gd name="connsiteY0" fmla="*/ 153372 h 804166"/>
                <a:gd name="connsiteX1" fmla="*/ 4086 w 1851269"/>
                <a:gd name="connsiteY1" fmla="*/ 16212 h 804166"/>
                <a:gd name="connsiteX2" fmla="*/ 750846 w 1851269"/>
                <a:gd name="connsiteY2" fmla="*/ 442932 h 804166"/>
                <a:gd name="connsiteX3" fmla="*/ 1787166 w 1851269"/>
                <a:gd name="connsiteY3" fmla="*/ 793452 h 804166"/>
                <a:gd name="connsiteX4" fmla="*/ 1284246 w 1851269"/>
                <a:gd name="connsiteY4" fmla="*/ 397212 h 804166"/>
                <a:gd name="connsiteX0" fmla="*/ 537486 w 1860991"/>
                <a:gd name="connsiteY0" fmla="*/ 153372 h 805401"/>
                <a:gd name="connsiteX1" fmla="*/ 4086 w 1860991"/>
                <a:gd name="connsiteY1" fmla="*/ 16212 h 805401"/>
                <a:gd name="connsiteX2" fmla="*/ 750846 w 1860991"/>
                <a:gd name="connsiteY2" fmla="*/ 442932 h 805401"/>
                <a:gd name="connsiteX3" fmla="*/ 1787166 w 1860991"/>
                <a:gd name="connsiteY3" fmla="*/ 793452 h 805401"/>
                <a:gd name="connsiteX4" fmla="*/ 1360446 w 1860991"/>
                <a:gd name="connsiteY4" fmla="*/ 427692 h 805401"/>
                <a:gd name="connsiteX0" fmla="*/ 537486 w 1860991"/>
                <a:gd name="connsiteY0" fmla="*/ 153372 h 805401"/>
                <a:gd name="connsiteX1" fmla="*/ 4086 w 1860991"/>
                <a:gd name="connsiteY1" fmla="*/ 16212 h 805401"/>
                <a:gd name="connsiteX2" fmla="*/ 750846 w 1860991"/>
                <a:gd name="connsiteY2" fmla="*/ 442932 h 805401"/>
                <a:gd name="connsiteX3" fmla="*/ 1787166 w 1860991"/>
                <a:gd name="connsiteY3" fmla="*/ 793452 h 805401"/>
                <a:gd name="connsiteX4" fmla="*/ 1360446 w 1860991"/>
                <a:gd name="connsiteY4" fmla="*/ 427692 h 805401"/>
                <a:gd name="connsiteX0" fmla="*/ 596140 w 1858685"/>
                <a:gd name="connsiteY0" fmla="*/ 191982 h 798291"/>
                <a:gd name="connsiteX1" fmla="*/ 1780 w 1858685"/>
                <a:gd name="connsiteY1" fmla="*/ 9102 h 798291"/>
                <a:gd name="connsiteX2" fmla="*/ 748540 w 1858685"/>
                <a:gd name="connsiteY2" fmla="*/ 435822 h 798291"/>
                <a:gd name="connsiteX3" fmla="*/ 1784860 w 1858685"/>
                <a:gd name="connsiteY3" fmla="*/ 786342 h 798291"/>
                <a:gd name="connsiteX4" fmla="*/ 1358140 w 1858685"/>
                <a:gd name="connsiteY4" fmla="*/ 420582 h 798291"/>
                <a:gd name="connsiteX0" fmla="*/ 596140 w 1874352"/>
                <a:gd name="connsiteY0" fmla="*/ 191982 h 800742"/>
                <a:gd name="connsiteX1" fmla="*/ 1780 w 1874352"/>
                <a:gd name="connsiteY1" fmla="*/ 9102 h 800742"/>
                <a:gd name="connsiteX2" fmla="*/ 748540 w 1874352"/>
                <a:gd name="connsiteY2" fmla="*/ 435822 h 800742"/>
                <a:gd name="connsiteX3" fmla="*/ 1784860 w 1874352"/>
                <a:gd name="connsiteY3" fmla="*/ 786342 h 800742"/>
                <a:gd name="connsiteX4" fmla="*/ 1449580 w 1874352"/>
                <a:gd name="connsiteY4" fmla="*/ 466302 h 800742"/>
                <a:gd name="connsiteX0" fmla="*/ 596140 w 1865871"/>
                <a:gd name="connsiteY0" fmla="*/ 191982 h 800742"/>
                <a:gd name="connsiteX1" fmla="*/ 1780 w 1865871"/>
                <a:gd name="connsiteY1" fmla="*/ 9102 h 800742"/>
                <a:gd name="connsiteX2" fmla="*/ 748540 w 1865871"/>
                <a:gd name="connsiteY2" fmla="*/ 435822 h 800742"/>
                <a:gd name="connsiteX3" fmla="*/ 1784860 w 1865871"/>
                <a:gd name="connsiteY3" fmla="*/ 786342 h 800742"/>
                <a:gd name="connsiteX4" fmla="*/ 1403860 w 1865871"/>
                <a:gd name="connsiteY4" fmla="*/ 466302 h 80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871" h="800742">
                  <a:moveTo>
                    <a:pt x="596140" y="191982"/>
                  </a:moveTo>
                  <a:cubicBezTo>
                    <a:pt x="225300" y="70062"/>
                    <a:pt x="-23620" y="-31538"/>
                    <a:pt x="1780" y="9102"/>
                  </a:cubicBezTo>
                  <a:cubicBezTo>
                    <a:pt x="27180" y="49742"/>
                    <a:pt x="451360" y="306282"/>
                    <a:pt x="748540" y="435822"/>
                  </a:cubicBezTo>
                  <a:cubicBezTo>
                    <a:pt x="1045720" y="565362"/>
                    <a:pt x="1713740" y="788882"/>
                    <a:pt x="1784860" y="786342"/>
                  </a:cubicBezTo>
                  <a:cubicBezTo>
                    <a:pt x="1998220" y="849842"/>
                    <a:pt x="1762000" y="696172"/>
                    <a:pt x="1403860" y="466302"/>
                  </a:cubicBezTo>
                </a:path>
              </a:pathLst>
            </a:custGeom>
            <a:noFill/>
            <a:ln w="31750">
              <a:solidFill>
                <a:srgbClr val="A2D5D4">
                  <a:alpha val="8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椭圆 23">
            <a:extLst>
              <a:ext uri="{FF2B5EF4-FFF2-40B4-BE49-F238E27FC236}">
                <a16:creationId xmlns:a16="http://schemas.microsoft.com/office/drawing/2014/main" xmlns="" id="{27B27804-2FF1-4871-B2F8-82E328FC6CFE}"/>
              </a:ext>
            </a:extLst>
          </p:cNvPr>
          <p:cNvSpPr/>
          <p:nvPr/>
        </p:nvSpPr>
        <p:spPr>
          <a:xfrm>
            <a:off x="832351" y="374742"/>
            <a:ext cx="1038309" cy="1034536"/>
          </a:xfrm>
          <a:prstGeom prst="ellipse">
            <a:avLst/>
          </a:prstGeom>
          <a:solidFill>
            <a:srgbClr val="F4BC84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xmlns="" id="{6A0B6F5B-6A6B-4A38-9FC7-B24E9FB7E011}"/>
              </a:ext>
            </a:extLst>
          </p:cNvPr>
          <p:cNvSpPr/>
          <p:nvPr/>
        </p:nvSpPr>
        <p:spPr>
          <a:xfrm>
            <a:off x="-701040" y="-1051560"/>
            <a:ext cx="4114800" cy="5181600"/>
          </a:xfrm>
          <a:custGeom>
            <a:avLst/>
            <a:gdLst>
              <a:gd name="connsiteX0" fmla="*/ 4114800 w 4114800"/>
              <a:gd name="connsiteY0" fmla="*/ 0 h 5181600"/>
              <a:gd name="connsiteX1" fmla="*/ 3459480 w 4114800"/>
              <a:gd name="connsiteY1" fmla="*/ 1402080 h 5181600"/>
              <a:gd name="connsiteX2" fmla="*/ 1844040 w 4114800"/>
              <a:gd name="connsiteY2" fmla="*/ 2087880 h 5181600"/>
              <a:gd name="connsiteX3" fmla="*/ 457200 w 4114800"/>
              <a:gd name="connsiteY3" fmla="*/ 2621280 h 5181600"/>
              <a:gd name="connsiteX4" fmla="*/ 0 w 4114800"/>
              <a:gd name="connsiteY4" fmla="*/ 5181600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181600">
                <a:moveTo>
                  <a:pt x="4114800" y="0"/>
                </a:moveTo>
                <a:cubicBezTo>
                  <a:pt x="3976370" y="527050"/>
                  <a:pt x="3837940" y="1054100"/>
                  <a:pt x="3459480" y="1402080"/>
                </a:cubicBezTo>
                <a:cubicBezTo>
                  <a:pt x="3081020" y="1750060"/>
                  <a:pt x="2344420" y="1884680"/>
                  <a:pt x="1844040" y="2087880"/>
                </a:cubicBezTo>
                <a:cubicBezTo>
                  <a:pt x="1343660" y="2291080"/>
                  <a:pt x="764540" y="2105660"/>
                  <a:pt x="457200" y="2621280"/>
                </a:cubicBezTo>
                <a:cubicBezTo>
                  <a:pt x="149860" y="3136900"/>
                  <a:pt x="74930" y="4159250"/>
                  <a:pt x="0" y="5181600"/>
                </a:cubicBezTo>
              </a:path>
            </a:pathLst>
          </a:custGeom>
          <a:noFill/>
          <a:ln w="50800">
            <a:solidFill>
              <a:srgbClr val="A9D7D6">
                <a:alpha val="7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xmlns="" id="{1F41721B-129F-4A35-AC3B-0129E7D3F89B}"/>
              </a:ext>
            </a:extLst>
          </p:cNvPr>
          <p:cNvSpPr/>
          <p:nvPr/>
        </p:nvSpPr>
        <p:spPr>
          <a:xfrm>
            <a:off x="9418320" y="5505210"/>
            <a:ext cx="934016" cy="962489"/>
          </a:xfrm>
          <a:prstGeom prst="ellipse">
            <a:avLst/>
          </a:prstGeom>
          <a:solidFill>
            <a:srgbClr val="F3B1AE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xmlns="" id="{94C1F565-A056-4510-A47E-EFC86007F78D}"/>
              </a:ext>
            </a:extLst>
          </p:cNvPr>
          <p:cNvSpPr/>
          <p:nvPr/>
        </p:nvSpPr>
        <p:spPr>
          <a:xfrm>
            <a:off x="11374832" y="5023965"/>
            <a:ext cx="514578" cy="599595"/>
          </a:xfrm>
          <a:prstGeom prst="ellipse">
            <a:avLst/>
          </a:prstGeom>
          <a:solidFill>
            <a:srgbClr val="F3B1AE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2236AEFE-CF0E-4996-9070-0E6A2CF74B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403802"/>
              </p:ext>
            </p:extLst>
          </p:nvPr>
        </p:nvGraphicFramePr>
        <p:xfrm>
          <a:off x="1354018" y="982980"/>
          <a:ext cx="10247432" cy="441647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561858">
                  <a:extLst>
                    <a:ext uri="{9D8B030D-6E8A-4147-A177-3AD203B41FA5}">
                      <a16:colId xmlns:a16="http://schemas.microsoft.com/office/drawing/2014/main" xmlns="" val="4091902911"/>
                    </a:ext>
                  </a:extLst>
                </a:gridCol>
                <a:gridCol w="2561858">
                  <a:extLst>
                    <a:ext uri="{9D8B030D-6E8A-4147-A177-3AD203B41FA5}">
                      <a16:colId xmlns:a16="http://schemas.microsoft.com/office/drawing/2014/main" xmlns="" val="265468921"/>
                    </a:ext>
                  </a:extLst>
                </a:gridCol>
                <a:gridCol w="2561858">
                  <a:extLst>
                    <a:ext uri="{9D8B030D-6E8A-4147-A177-3AD203B41FA5}">
                      <a16:colId xmlns:a16="http://schemas.microsoft.com/office/drawing/2014/main" xmlns="" val="518623478"/>
                    </a:ext>
                  </a:extLst>
                </a:gridCol>
                <a:gridCol w="2561858">
                  <a:extLst>
                    <a:ext uri="{9D8B030D-6E8A-4147-A177-3AD203B41FA5}">
                      <a16:colId xmlns:a16="http://schemas.microsoft.com/office/drawing/2014/main" xmlns="" val="1361976674"/>
                    </a:ext>
                  </a:extLst>
                </a:gridCol>
              </a:tblGrid>
              <a:tr h="1373873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 bài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Tác</a:t>
                      </a:r>
                      <a:r>
                        <a:rPr lang="en-US" sz="3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giả</a:t>
                      </a:r>
                      <a:endParaRPr lang="en-US" sz="3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3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3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3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6568811"/>
                  </a:ext>
                </a:extLst>
              </a:tr>
              <a:tr h="1521299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7126835"/>
                  </a:ext>
                </a:extLst>
              </a:tr>
              <a:tr h="1521299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8110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06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20" grpId="0" animBg="1"/>
      <p:bldP spid="9" grpId="0" animBg="1"/>
      <p:bldP spid="10" grpId="0" animBg="1"/>
      <p:bldP spid="24" grpId="0" animBg="1"/>
      <p:bldP spid="4" grpId="0" animBg="1"/>
      <p:bldP spid="50" grpId="0" animBg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FF0383E5-AD99-43B5-B2D0-4B95B8EAA9FC}"/>
              </a:ext>
            </a:extLst>
          </p:cNvPr>
          <p:cNvSpPr/>
          <p:nvPr/>
        </p:nvSpPr>
        <p:spPr>
          <a:xfrm>
            <a:off x="-40512" y="0"/>
            <a:ext cx="12273023" cy="6858000"/>
          </a:xfrm>
          <a:prstGeom prst="rect">
            <a:avLst/>
          </a:prstGeom>
          <a:solidFill>
            <a:srgbClr val="82A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新月形 121">
            <a:extLst>
              <a:ext uri="{FF2B5EF4-FFF2-40B4-BE49-F238E27FC236}">
                <a16:creationId xmlns:a16="http://schemas.microsoft.com/office/drawing/2014/main" xmlns="" id="{881EEF3E-9410-48DE-9501-F8BB6F57E9A8}"/>
              </a:ext>
            </a:extLst>
          </p:cNvPr>
          <p:cNvSpPr/>
          <p:nvPr/>
        </p:nvSpPr>
        <p:spPr>
          <a:xfrm rot="19327018">
            <a:off x="3633040" y="352885"/>
            <a:ext cx="619664" cy="1205858"/>
          </a:xfrm>
          <a:prstGeom prst="moon">
            <a:avLst/>
          </a:prstGeom>
          <a:solidFill>
            <a:srgbClr val="F1C4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>
            <a:extLst>
              <a:ext uri="{FF2B5EF4-FFF2-40B4-BE49-F238E27FC236}">
                <a16:creationId xmlns:a16="http://schemas.microsoft.com/office/drawing/2014/main" xmlns="" id="{9D5E89DC-A88C-4FC7-86EE-B9E00613C64A}"/>
              </a:ext>
            </a:extLst>
          </p:cNvPr>
          <p:cNvSpPr/>
          <p:nvPr/>
        </p:nvSpPr>
        <p:spPr>
          <a:xfrm>
            <a:off x="1579152" y="172923"/>
            <a:ext cx="1150103" cy="1239873"/>
          </a:xfrm>
          <a:prstGeom prst="ellipse">
            <a:avLst/>
          </a:prstGeom>
          <a:solidFill>
            <a:srgbClr val="F2BB85">
              <a:alpha val="8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xmlns="" id="{7C3CC28A-4B73-49FE-9CAE-429B7672984B}"/>
              </a:ext>
            </a:extLst>
          </p:cNvPr>
          <p:cNvSpPr/>
          <p:nvPr/>
        </p:nvSpPr>
        <p:spPr>
          <a:xfrm>
            <a:off x="-3291391" y="2187077"/>
            <a:ext cx="17807704" cy="5309807"/>
          </a:xfrm>
          <a:custGeom>
            <a:avLst/>
            <a:gdLst>
              <a:gd name="connsiteX0" fmla="*/ 1281497 w 4990024"/>
              <a:gd name="connsiteY0" fmla="*/ 1929 h 4599473"/>
              <a:gd name="connsiteX1" fmla="*/ 2546417 w 4990024"/>
              <a:gd name="connsiteY1" fmla="*/ 1937409 h 4599473"/>
              <a:gd name="connsiteX2" fmla="*/ 4420937 w 4990024"/>
              <a:gd name="connsiteY2" fmla="*/ 2120289 h 4599473"/>
              <a:gd name="connsiteX3" fmla="*/ 4984817 w 4990024"/>
              <a:gd name="connsiteY3" fmla="*/ 2867049 h 4599473"/>
              <a:gd name="connsiteX4" fmla="*/ 4177097 w 4990024"/>
              <a:gd name="connsiteY4" fmla="*/ 4208169 h 4599473"/>
              <a:gd name="connsiteX5" fmla="*/ 489017 w 4990024"/>
              <a:gd name="connsiteY5" fmla="*/ 4467249 h 4599473"/>
              <a:gd name="connsiteX6" fmla="*/ 123257 w 4990024"/>
              <a:gd name="connsiteY6" fmla="*/ 2333649 h 4599473"/>
              <a:gd name="connsiteX7" fmla="*/ 1281497 w 4990024"/>
              <a:gd name="connsiteY7" fmla="*/ 1929 h 4599473"/>
              <a:gd name="connsiteX0" fmla="*/ 1281497 w 4990205"/>
              <a:gd name="connsiteY0" fmla="*/ 223 h 4597767"/>
              <a:gd name="connsiteX1" fmla="*/ 2493859 w 4990205"/>
              <a:gd name="connsiteY1" fmla="*/ 2463557 h 4597767"/>
              <a:gd name="connsiteX2" fmla="*/ 4420937 w 4990205"/>
              <a:gd name="connsiteY2" fmla="*/ 2118583 h 4597767"/>
              <a:gd name="connsiteX3" fmla="*/ 4984817 w 4990205"/>
              <a:gd name="connsiteY3" fmla="*/ 2865343 h 4597767"/>
              <a:gd name="connsiteX4" fmla="*/ 4177097 w 4990205"/>
              <a:gd name="connsiteY4" fmla="*/ 4206463 h 4597767"/>
              <a:gd name="connsiteX5" fmla="*/ 489017 w 4990205"/>
              <a:gd name="connsiteY5" fmla="*/ 4465543 h 4597767"/>
              <a:gd name="connsiteX6" fmla="*/ 123257 w 4990205"/>
              <a:gd name="connsiteY6" fmla="*/ 2331943 h 4597767"/>
              <a:gd name="connsiteX7" fmla="*/ 1281497 w 4990205"/>
              <a:gd name="connsiteY7" fmla="*/ 223 h 4597767"/>
              <a:gd name="connsiteX0" fmla="*/ 1281497 w 4991000"/>
              <a:gd name="connsiteY0" fmla="*/ 223 h 4597767"/>
              <a:gd name="connsiteX1" fmla="*/ 2493859 w 4991000"/>
              <a:gd name="connsiteY1" fmla="*/ 2463557 h 4597767"/>
              <a:gd name="connsiteX2" fmla="*/ 4420937 w 4991000"/>
              <a:gd name="connsiteY2" fmla="*/ 2118583 h 4597767"/>
              <a:gd name="connsiteX3" fmla="*/ 4984817 w 4991000"/>
              <a:gd name="connsiteY3" fmla="*/ 2865343 h 4597767"/>
              <a:gd name="connsiteX4" fmla="*/ 4177097 w 4991000"/>
              <a:gd name="connsiteY4" fmla="*/ 4206463 h 4597767"/>
              <a:gd name="connsiteX5" fmla="*/ 489017 w 4991000"/>
              <a:gd name="connsiteY5" fmla="*/ 4465543 h 4597767"/>
              <a:gd name="connsiteX6" fmla="*/ 123257 w 4991000"/>
              <a:gd name="connsiteY6" fmla="*/ 2331943 h 4597767"/>
              <a:gd name="connsiteX7" fmla="*/ 1281497 w 4991000"/>
              <a:gd name="connsiteY7" fmla="*/ 223 h 4597767"/>
              <a:gd name="connsiteX0" fmla="*/ 1281497 w 4989812"/>
              <a:gd name="connsiteY0" fmla="*/ 223 h 4597767"/>
              <a:gd name="connsiteX1" fmla="*/ 2493859 w 4989812"/>
              <a:gd name="connsiteY1" fmla="*/ 2463557 h 4597767"/>
              <a:gd name="connsiteX2" fmla="*/ 4420937 w 4989812"/>
              <a:gd name="connsiteY2" fmla="*/ 2118583 h 4597767"/>
              <a:gd name="connsiteX3" fmla="*/ 4984817 w 4989812"/>
              <a:gd name="connsiteY3" fmla="*/ 2865343 h 4597767"/>
              <a:gd name="connsiteX4" fmla="*/ 4177097 w 4989812"/>
              <a:gd name="connsiteY4" fmla="*/ 4206463 h 4597767"/>
              <a:gd name="connsiteX5" fmla="*/ 489017 w 4989812"/>
              <a:gd name="connsiteY5" fmla="*/ 4465543 h 4597767"/>
              <a:gd name="connsiteX6" fmla="*/ 123257 w 4989812"/>
              <a:gd name="connsiteY6" fmla="*/ 2331943 h 4597767"/>
              <a:gd name="connsiteX7" fmla="*/ 1281497 w 4989812"/>
              <a:gd name="connsiteY7" fmla="*/ 223 h 459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9812" h="4597767">
                <a:moveTo>
                  <a:pt x="1281497" y="223"/>
                </a:moveTo>
                <a:cubicBezTo>
                  <a:pt x="1676597" y="22159"/>
                  <a:pt x="1970619" y="2110497"/>
                  <a:pt x="2493859" y="2463557"/>
                </a:cubicBezTo>
                <a:cubicBezTo>
                  <a:pt x="3017099" y="2816617"/>
                  <a:pt x="4025486" y="1807995"/>
                  <a:pt x="4420937" y="2118583"/>
                </a:cubicBezTo>
                <a:cubicBezTo>
                  <a:pt x="4816388" y="2429171"/>
                  <a:pt x="5025457" y="2517363"/>
                  <a:pt x="4984817" y="2865343"/>
                </a:cubicBezTo>
                <a:cubicBezTo>
                  <a:pt x="4944177" y="3213323"/>
                  <a:pt x="4926397" y="3939763"/>
                  <a:pt x="4177097" y="4206463"/>
                </a:cubicBezTo>
                <a:cubicBezTo>
                  <a:pt x="3427797" y="4473163"/>
                  <a:pt x="1164657" y="4777963"/>
                  <a:pt x="489017" y="4465543"/>
                </a:cubicBezTo>
                <a:cubicBezTo>
                  <a:pt x="-186623" y="4153123"/>
                  <a:pt x="-6283" y="3078703"/>
                  <a:pt x="123257" y="2331943"/>
                </a:cubicBezTo>
                <a:cubicBezTo>
                  <a:pt x="252797" y="1585183"/>
                  <a:pt x="886397" y="-21713"/>
                  <a:pt x="1281497" y="223"/>
                </a:cubicBezTo>
                <a:close/>
              </a:path>
            </a:pathLst>
          </a:custGeom>
          <a:solidFill>
            <a:srgbClr val="A2D5D4">
              <a:alpha val="61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xmlns="" id="{7F586745-BDF9-4403-A56C-7948C1B16B6B}"/>
              </a:ext>
            </a:extLst>
          </p:cNvPr>
          <p:cNvSpPr/>
          <p:nvPr/>
        </p:nvSpPr>
        <p:spPr>
          <a:xfrm>
            <a:off x="4048631" y="-2334755"/>
            <a:ext cx="4175760" cy="3054349"/>
          </a:xfrm>
          <a:prstGeom prst="ellipse">
            <a:avLst/>
          </a:prstGeom>
          <a:solidFill>
            <a:srgbClr val="A9D7D6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xmlns="" id="{A3F8DA0C-D37A-4A74-9C88-06E2062AF6F7}"/>
              </a:ext>
            </a:extLst>
          </p:cNvPr>
          <p:cNvSpPr/>
          <p:nvPr/>
        </p:nvSpPr>
        <p:spPr>
          <a:xfrm>
            <a:off x="-1099476" y="1062134"/>
            <a:ext cx="14599920" cy="1922111"/>
          </a:xfrm>
          <a:custGeom>
            <a:avLst/>
            <a:gdLst>
              <a:gd name="connsiteX0" fmla="*/ 0 w 14127480"/>
              <a:gd name="connsiteY0" fmla="*/ 213642 h 2080211"/>
              <a:gd name="connsiteX1" fmla="*/ 1143000 w 14127480"/>
              <a:gd name="connsiteY1" fmla="*/ 15522 h 2080211"/>
              <a:gd name="connsiteX2" fmla="*/ 1691640 w 14127480"/>
              <a:gd name="connsiteY2" fmla="*/ 579402 h 2080211"/>
              <a:gd name="connsiteX3" fmla="*/ 4191000 w 14127480"/>
              <a:gd name="connsiteY3" fmla="*/ 2072922 h 2080211"/>
              <a:gd name="connsiteX4" fmla="*/ 6888480 w 14127480"/>
              <a:gd name="connsiteY4" fmla="*/ 1173762 h 2080211"/>
              <a:gd name="connsiteX5" fmla="*/ 9418320 w 14127480"/>
              <a:gd name="connsiteY5" fmla="*/ 1737642 h 2080211"/>
              <a:gd name="connsiteX6" fmla="*/ 11445240 w 14127480"/>
              <a:gd name="connsiteY6" fmla="*/ 945162 h 2080211"/>
              <a:gd name="connsiteX7" fmla="*/ 14127480 w 14127480"/>
              <a:gd name="connsiteY7" fmla="*/ 1097562 h 2080211"/>
              <a:gd name="connsiteX0" fmla="*/ 0 w 14127480"/>
              <a:gd name="connsiteY0" fmla="*/ 213642 h 2080211"/>
              <a:gd name="connsiteX1" fmla="*/ 1143000 w 14127480"/>
              <a:gd name="connsiteY1" fmla="*/ 15522 h 2080211"/>
              <a:gd name="connsiteX2" fmla="*/ 1691640 w 14127480"/>
              <a:gd name="connsiteY2" fmla="*/ 579402 h 2080211"/>
              <a:gd name="connsiteX3" fmla="*/ 4191000 w 14127480"/>
              <a:gd name="connsiteY3" fmla="*/ 2072922 h 2080211"/>
              <a:gd name="connsiteX4" fmla="*/ 6888480 w 14127480"/>
              <a:gd name="connsiteY4" fmla="*/ 1173762 h 2080211"/>
              <a:gd name="connsiteX5" fmla="*/ 9418320 w 14127480"/>
              <a:gd name="connsiteY5" fmla="*/ 1737642 h 2080211"/>
              <a:gd name="connsiteX6" fmla="*/ 11704320 w 14127480"/>
              <a:gd name="connsiteY6" fmla="*/ 1067082 h 2080211"/>
              <a:gd name="connsiteX7" fmla="*/ 14127480 w 14127480"/>
              <a:gd name="connsiteY7" fmla="*/ 1097562 h 2080211"/>
              <a:gd name="connsiteX0" fmla="*/ 0 w 14599920"/>
              <a:gd name="connsiteY0" fmla="*/ 213642 h 2080211"/>
              <a:gd name="connsiteX1" fmla="*/ 1143000 w 14599920"/>
              <a:gd name="connsiteY1" fmla="*/ 15522 h 2080211"/>
              <a:gd name="connsiteX2" fmla="*/ 1691640 w 14599920"/>
              <a:gd name="connsiteY2" fmla="*/ 579402 h 2080211"/>
              <a:gd name="connsiteX3" fmla="*/ 4191000 w 14599920"/>
              <a:gd name="connsiteY3" fmla="*/ 2072922 h 2080211"/>
              <a:gd name="connsiteX4" fmla="*/ 6888480 w 14599920"/>
              <a:gd name="connsiteY4" fmla="*/ 1173762 h 2080211"/>
              <a:gd name="connsiteX5" fmla="*/ 9418320 w 14599920"/>
              <a:gd name="connsiteY5" fmla="*/ 1737642 h 2080211"/>
              <a:gd name="connsiteX6" fmla="*/ 11704320 w 14599920"/>
              <a:gd name="connsiteY6" fmla="*/ 1067082 h 2080211"/>
              <a:gd name="connsiteX7" fmla="*/ 14599920 w 14599920"/>
              <a:gd name="connsiteY7" fmla="*/ 1554762 h 2080211"/>
              <a:gd name="connsiteX0" fmla="*/ 0 w 14599920"/>
              <a:gd name="connsiteY0" fmla="*/ 55542 h 1922111"/>
              <a:gd name="connsiteX1" fmla="*/ 914400 w 14599920"/>
              <a:gd name="connsiteY1" fmla="*/ 116502 h 1922111"/>
              <a:gd name="connsiteX2" fmla="*/ 1691640 w 14599920"/>
              <a:gd name="connsiteY2" fmla="*/ 421302 h 1922111"/>
              <a:gd name="connsiteX3" fmla="*/ 4191000 w 14599920"/>
              <a:gd name="connsiteY3" fmla="*/ 1914822 h 1922111"/>
              <a:gd name="connsiteX4" fmla="*/ 6888480 w 14599920"/>
              <a:gd name="connsiteY4" fmla="*/ 1015662 h 1922111"/>
              <a:gd name="connsiteX5" fmla="*/ 9418320 w 14599920"/>
              <a:gd name="connsiteY5" fmla="*/ 1579542 h 1922111"/>
              <a:gd name="connsiteX6" fmla="*/ 11704320 w 14599920"/>
              <a:gd name="connsiteY6" fmla="*/ 908982 h 1922111"/>
              <a:gd name="connsiteX7" fmla="*/ 14599920 w 14599920"/>
              <a:gd name="connsiteY7" fmla="*/ 1396662 h 192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99920" h="1922111">
                <a:moveTo>
                  <a:pt x="0" y="55542"/>
                </a:moveTo>
                <a:cubicBezTo>
                  <a:pt x="430530" y="-73998"/>
                  <a:pt x="632460" y="55542"/>
                  <a:pt x="914400" y="116502"/>
                </a:cubicBezTo>
                <a:cubicBezTo>
                  <a:pt x="1196340" y="177462"/>
                  <a:pt x="1145540" y="121582"/>
                  <a:pt x="1691640" y="421302"/>
                </a:cubicBezTo>
                <a:cubicBezTo>
                  <a:pt x="2237740" y="721022"/>
                  <a:pt x="3324860" y="1815762"/>
                  <a:pt x="4191000" y="1914822"/>
                </a:cubicBezTo>
                <a:cubicBezTo>
                  <a:pt x="5057140" y="2013882"/>
                  <a:pt x="6017260" y="1071542"/>
                  <a:pt x="6888480" y="1015662"/>
                </a:cubicBezTo>
                <a:cubicBezTo>
                  <a:pt x="7759700" y="959782"/>
                  <a:pt x="8615680" y="1597322"/>
                  <a:pt x="9418320" y="1579542"/>
                </a:cubicBezTo>
                <a:cubicBezTo>
                  <a:pt x="10220960" y="1561762"/>
                  <a:pt x="10919460" y="1015662"/>
                  <a:pt x="11704320" y="908982"/>
                </a:cubicBezTo>
                <a:cubicBezTo>
                  <a:pt x="12489180" y="802302"/>
                  <a:pt x="13651230" y="1267122"/>
                  <a:pt x="14599920" y="1396662"/>
                </a:cubicBezTo>
              </a:path>
            </a:pathLst>
          </a:custGeom>
          <a:noFill/>
          <a:ln w="57150">
            <a:solidFill>
              <a:srgbClr val="FFC000">
                <a:alpha val="7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xmlns="" id="{25D4EEF9-6E3F-46B7-A311-F53CA9DCC1AF}"/>
              </a:ext>
            </a:extLst>
          </p:cNvPr>
          <p:cNvSpPr/>
          <p:nvPr/>
        </p:nvSpPr>
        <p:spPr>
          <a:xfrm>
            <a:off x="816143" y="1462011"/>
            <a:ext cx="4222426" cy="2249606"/>
          </a:xfrm>
          <a:prstGeom prst="roundRect">
            <a:avLst/>
          </a:prstGeom>
          <a:solidFill>
            <a:srgbClr val="67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xmlns="" id="{C9FBA532-BD59-461C-9EEA-9E2ED87A1959}"/>
              </a:ext>
            </a:extLst>
          </p:cNvPr>
          <p:cNvSpPr/>
          <p:nvPr/>
        </p:nvSpPr>
        <p:spPr>
          <a:xfrm>
            <a:off x="565741" y="1349038"/>
            <a:ext cx="4222428" cy="21039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xmlns="" id="{7EB5FB39-3BE8-48AD-BF62-4F5C7603E55E}"/>
              </a:ext>
            </a:extLst>
          </p:cNvPr>
          <p:cNvSpPr txBox="1"/>
          <p:nvPr/>
        </p:nvSpPr>
        <p:spPr>
          <a:xfrm>
            <a:off x="345986" y="1731359"/>
            <a:ext cx="38757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An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Tiêm</a:t>
            </a:r>
            <a:endParaRPr lang="zh-CN" alt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9" name="组合 118">
            <a:extLst>
              <a:ext uri="{FF2B5EF4-FFF2-40B4-BE49-F238E27FC236}">
                <a16:creationId xmlns:a16="http://schemas.microsoft.com/office/drawing/2014/main" xmlns="" id="{2C0D3CE5-EA9E-462A-8567-CE4A6DCA0D38}"/>
              </a:ext>
            </a:extLst>
          </p:cNvPr>
          <p:cNvGrpSpPr/>
          <p:nvPr/>
        </p:nvGrpSpPr>
        <p:grpSpPr>
          <a:xfrm>
            <a:off x="7142499" y="-46434"/>
            <a:ext cx="1865871" cy="865403"/>
            <a:chOff x="2496323" y="1859103"/>
            <a:chExt cx="1865871" cy="865403"/>
          </a:xfrm>
        </p:grpSpPr>
        <p:sp>
          <p:nvSpPr>
            <p:cNvPr id="120" name="椭圆 119">
              <a:extLst>
                <a:ext uri="{FF2B5EF4-FFF2-40B4-BE49-F238E27FC236}">
                  <a16:creationId xmlns:a16="http://schemas.microsoft.com/office/drawing/2014/main" xmlns="" id="{9F675CDB-3372-46B8-A8AD-2834C864211D}"/>
                </a:ext>
              </a:extLst>
            </p:cNvPr>
            <p:cNvSpPr/>
            <p:nvPr/>
          </p:nvSpPr>
          <p:spPr>
            <a:xfrm>
              <a:off x="3052401" y="1859103"/>
              <a:ext cx="880795" cy="865403"/>
            </a:xfrm>
            <a:prstGeom prst="ellipse">
              <a:avLst/>
            </a:prstGeom>
            <a:solidFill>
              <a:srgbClr val="F5C0BD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任意多边形: 形状 120">
              <a:extLst>
                <a:ext uri="{FF2B5EF4-FFF2-40B4-BE49-F238E27FC236}">
                  <a16:creationId xmlns:a16="http://schemas.microsoft.com/office/drawing/2014/main" xmlns="" id="{313DEB8F-C4BA-4485-ACEC-67B740881DB0}"/>
                </a:ext>
              </a:extLst>
            </p:cNvPr>
            <p:cNvSpPr/>
            <p:nvPr/>
          </p:nvSpPr>
          <p:spPr>
            <a:xfrm>
              <a:off x="2496323" y="1923764"/>
              <a:ext cx="1865871" cy="800742"/>
            </a:xfrm>
            <a:custGeom>
              <a:avLst/>
              <a:gdLst>
                <a:gd name="connsiteX0" fmla="*/ 593506 w 1907289"/>
                <a:gd name="connsiteY0" fmla="*/ 178075 h 828869"/>
                <a:gd name="connsiteX1" fmla="*/ 60106 w 1907289"/>
                <a:gd name="connsiteY1" fmla="*/ 40915 h 828869"/>
                <a:gd name="connsiteX2" fmla="*/ 1843186 w 1907289"/>
                <a:gd name="connsiteY2" fmla="*/ 818155 h 828869"/>
                <a:gd name="connsiteX3" fmla="*/ 1340266 w 1907289"/>
                <a:gd name="connsiteY3" fmla="*/ 421915 h 828869"/>
                <a:gd name="connsiteX0" fmla="*/ 593506 w 1907289"/>
                <a:gd name="connsiteY0" fmla="*/ 178075 h 828869"/>
                <a:gd name="connsiteX1" fmla="*/ 60106 w 1907289"/>
                <a:gd name="connsiteY1" fmla="*/ 40915 h 828869"/>
                <a:gd name="connsiteX2" fmla="*/ 913546 w 1907289"/>
                <a:gd name="connsiteY2" fmla="*/ 437155 h 828869"/>
                <a:gd name="connsiteX3" fmla="*/ 1843186 w 1907289"/>
                <a:gd name="connsiteY3" fmla="*/ 818155 h 828869"/>
                <a:gd name="connsiteX4" fmla="*/ 1340266 w 1907289"/>
                <a:gd name="connsiteY4" fmla="*/ 421915 h 828869"/>
                <a:gd name="connsiteX0" fmla="*/ 535675 w 1849458"/>
                <a:gd name="connsiteY0" fmla="*/ 161808 h 812602"/>
                <a:gd name="connsiteX1" fmla="*/ 2275 w 1849458"/>
                <a:gd name="connsiteY1" fmla="*/ 24648 h 812602"/>
                <a:gd name="connsiteX2" fmla="*/ 688075 w 1849458"/>
                <a:gd name="connsiteY2" fmla="*/ 573288 h 812602"/>
                <a:gd name="connsiteX3" fmla="*/ 1785355 w 1849458"/>
                <a:gd name="connsiteY3" fmla="*/ 801888 h 812602"/>
                <a:gd name="connsiteX4" fmla="*/ 1282435 w 1849458"/>
                <a:gd name="connsiteY4" fmla="*/ 405648 h 812602"/>
                <a:gd name="connsiteX0" fmla="*/ 537995 w 1851778"/>
                <a:gd name="connsiteY0" fmla="*/ 160741 h 811535"/>
                <a:gd name="connsiteX1" fmla="*/ 4595 w 1851778"/>
                <a:gd name="connsiteY1" fmla="*/ 23581 h 811535"/>
                <a:gd name="connsiteX2" fmla="*/ 766595 w 1851778"/>
                <a:gd name="connsiteY2" fmla="*/ 556981 h 811535"/>
                <a:gd name="connsiteX3" fmla="*/ 1787675 w 1851778"/>
                <a:gd name="connsiteY3" fmla="*/ 800821 h 811535"/>
                <a:gd name="connsiteX4" fmla="*/ 1284755 w 1851778"/>
                <a:gd name="connsiteY4" fmla="*/ 404581 h 811535"/>
                <a:gd name="connsiteX0" fmla="*/ 539640 w 1853423"/>
                <a:gd name="connsiteY0" fmla="*/ 159676 h 810470"/>
                <a:gd name="connsiteX1" fmla="*/ 6240 w 1853423"/>
                <a:gd name="connsiteY1" fmla="*/ 22516 h 810470"/>
                <a:gd name="connsiteX2" fmla="*/ 813960 w 1853423"/>
                <a:gd name="connsiteY2" fmla="*/ 540676 h 810470"/>
                <a:gd name="connsiteX3" fmla="*/ 1789320 w 1853423"/>
                <a:gd name="connsiteY3" fmla="*/ 799756 h 810470"/>
                <a:gd name="connsiteX4" fmla="*/ 1286400 w 1853423"/>
                <a:gd name="connsiteY4" fmla="*/ 403516 h 810470"/>
                <a:gd name="connsiteX0" fmla="*/ 539640 w 1853423"/>
                <a:gd name="connsiteY0" fmla="*/ 156505 h 807299"/>
                <a:gd name="connsiteX1" fmla="*/ 6240 w 1853423"/>
                <a:gd name="connsiteY1" fmla="*/ 19345 h 807299"/>
                <a:gd name="connsiteX2" fmla="*/ 813960 w 1853423"/>
                <a:gd name="connsiteY2" fmla="*/ 491785 h 807299"/>
                <a:gd name="connsiteX3" fmla="*/ 1789320 w 1853423"/>
                <a:gd name="connsiteY3" fmla="*/ 796585 h 807299"/>
                <a:gd name="connsiteX4" fmla="*/ 1286400 w 1853423"/>
                <a:gd name="connsiteY4" fmla="*/ 400345 h 807299"/>
                <a:gd name="connsiteX0" fmla="*/ 540824 w 1854607"/>
                <a:gd name="connsiteY0" fmla="*/ 152340 h 803134"/>
                <a:gd name="connsiteX1" fmla="*/ 7424 w 1854607"/>
                <a:gd name="connsiteY1" fmla="*/ 15180 h 803134"/>
                <a:gd name="connsiteX2" fmla="*/ 845624 w 1854607"/>
                <a:gd name="connsiteY2" fmla="*/ 426660 h 803134"/>
                <a:gd name="connsiteX3" fmla="*/ 1790504 w 1854607"/>
                <a:gd name="connsiteY3" fmla="*/ 792420 h 803134"/>
                <a:gd name="connsiteX4" fmla="*/ 1287584 w 1854607"/>
                <a:gd name="connsiteY4" fmla="*/ 396180 h 803134"/>
                <a:gd name="connsiteX0" fmla="*/ 537486 w 1851269"/>
                <a:gd name="connsiteY0" fmla="*/ 153372 h 804166"/>
                <a:gd name="connsiteX1" fmla="*/ 4086 w 1851269"/>
                <a:gd name="connsiteY1" fmla="*/ 16212 h 804166"/>
                <a:gd name="connsiteX2" fmla="*/ 750846 w 1851269"/>
                <a:gd name="connsiteY2" fmla="*/ 442932 h 804166"/>
                <a:gd name="connsiteX3" fmla="*/ 1787166 w 1851269"/>
                <a:gd name="connsiteY3" fmla="*/ 793452 h 804166"/>
                <a:gd name="connsiteX4" fmla="*/ 1284246 w 1851269"/>
                <a:gd name="connsiteY4" fmla="*/ 397212 h 804166"/>
                <a:gd name="connsiteX0" fmla="*/ 537486 w 1860991"/>
                <a:gd name="connsiteY0" fmla="*/ 153372 h 805401"/>
                <a:gd name="connsiteX1" fmla="*/ 4086 w 1860991"/>
                <a:gd name="connsiteY1" fmla="*/ 16212 h 805401"/>
                <a:gd name="connsiteX2" fmla="*/ 750846 w 1860991"/>
                <a:gd name="connsiteY2" fmla="*/ 442932 h 805401"/>
                <a:gd name="connsiteX3" fmla="*/ 1787166 w 1860991"/>
                <a:gd name="connsiteY3" fmla="*/ 793452 h 805401"/>
                <a:gd name="connsiteX4" fmla="*/ 1360446 w 1860991"/>
                <a:gd name="connsiteY4" fmla="*/ 427692 h 805401"/>
                <a:gd name="connsiteX0" fmla="*/ 537486 w 1860991"/>
                <a:gd name="connsiteY0" fmla="*/ 153372 h 805401"/>
                <a:gd name="connsiteX1" fmla="*/ 4086 w 1860991"/>
                <a:gd name="connsiteY1" fmla="*/ 16212 h 805401"/>
                <a:gd name="connsiteX2" fmla="*/ 750846 w 1860991"/>
                <a:gd name="connsiteY2" fmla="*/ 442932 h 805401"/>
                <a:gd name="connsiteX3" fmla="*/ 1787166 w 1860991"/>
                <a:gd name="connsiteY3" fmla="*/ 793452 h 805401"/>
                <a:gd name="connsiteX4" fmla="*/ 1360446 w 1860991"/>
                <a:gd name="connsiteY4" fmla="*/ 427692 h 805401"/>
                <a:gd name="connsiteX0" fmla="*/ 596140 w 1858685"/>
                <a:gd name="connsiteY0" fmla="*/ 191982 h 798291"/>
                <a:gd name="connsiteX1" fmla="*/ 1780 w 1858685"/>
                <a:gd name="connsiteY1" fmla="*/ 9102 h 798291"/>
                <a:gd name="connsiteX2" fmla="*/ 748540 w 1858685"/>
                <a:gd name="connsiteY2" fmla="*/ 435822 h 798291"/>
                <a:gd name="connsiteX3" fmla="*/ 1784860 w 1858685"/>
                <a:gd name="connsiteY3" fmla="*/ 786342 h 798291"/>
                <a:gd name="connsiteX4" fmla="*/ 1358140 w 1858685"/>
                <a:gd name="connsiteY4" fmla="*/ 420582 h 798291"/>
                <a:gd name="connsiteX0" fmla="*/ 596140 w 1874352"/>
                <a:gd name="connsiteY0" fmla="*/ 191982 h 800742"/>
                <a:gd name="connsiteX1" fmla="*/ 1780 w 1874352"/>
                <a:gd name="connsiteY1" fmla="*/ 9102 h 800742"/>
                <a:gd name="connsiteX2" fmla="*/ 748540 w 1874352"/>
                <a:gd name="connsiteY2" fmla="*/ 435822 h 800742"/>
                <a:gd name="connsiteX3" fmla="*/ 1784860 w 1874352"/>
                <a:gd name="connsiteY3" fmla="*/ 786342 h 800742"/>
                <a:gd name="connsiteX4" fmla="*/ 1449580 w 1874352"/>
                <a:gd name="connsiteY4" fmla="*/ 466302 h 800742"/>
                <a:gd name="connsiteX0" fmla="*/ 596140 w 1865871"/>
                <a:gd name="connsiteY0" fmla="*/ 191982 h 800742"/>
                <a:gd name="connsiteX1" fmla="*/ 1780 w 1865871"/>
                <a:gd name="connsiteY1" fmla="*/ 9102 h 800742"/>
                <a:gd name="connsiteX2" fmla="*/ 748540 w 1865871"/>
                <a:gd name="connsiteY2" fmla="*/ 435822 h 800742"/>
                <a:gd name="connsiteX3" fmla="*/ 1784860 w 1865871"/>
                <a:gd name="connsiteY3" fmla="*/ 786342 h 800742"/>
                <a:gd name="connsiteX4" fmla="*/ 1403860 w 1865871"/>
                <a:gd name="connsiteY4" fmla="*/ 466302 h 80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871" h="800742">
                  <a:moveTo>
                    <a:pt x="596140" y="191982"/>
                  </a:moveTo>
                  <a:cubicBezTo>
                    <a:pt x="225300" y="70062"/>
                    <a:pt x="-23620" y="-31538"/>
                    <a:pt x="1780" y="9102"/>
                  </a:cubicBezTo>
                  <a:cubicBezTo>
                    <a:pt x="27180" y="49742"/>
                    <a:pt x="451360" y="306282"/>
                    <a:pt x="748540" y="435822"/>
                  </a:cubicBezTo>
                  <a:cubicBezTo>
                    <a:pt x="1045720" y="565362"/>
                    <a:pt x="1713740" y="788882"/>
                    <a:pt x="1784860" y="786342"/>
                  </a:cubicBezTo>
                  <a:cubicBezTo>
                    <a:pt x="1998220" y="849842"/>
                    <a:pt x="1762000" y="696172"/>
                    <a:pt x="1403860" y="466302"/>
                  </a:cubicBezTo>
                </a:path>
              </a:pathLst>
            </a:custGeom>
            <a:noFill/>
            <a:ln w="31750">
              <a:solidFill>
                <a:srgbClr val="A2D5D4">
                  <a:alpha val="8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3" name="星形: 五角 122">
            <a:extLst>
              <a:ext uri="{FF2B5EF4-FFF2-40B4-BE49-F238E27FC236}">
                <a16:creationId xmlns:a16="http://schemas.microsoft.com/office/drawing/2014/main" xmlns="" id="{5FD09156-2017-486C-9AB7-559A9DE8593C}"/>
              </a:ext>
            </a:extLst>
          </p:cNvPr>
          <p:cNvSpPr/>
          <p:nvPr/>
        </p:nvSpPr>
        <p:spPr>
          <a:xfrm rot="2427862">
            <a:off x="4294996" y="113789"/>
            <a:ext cx="449989" cy="457757"/>
          </a:xfrm>
          <a:prstGeom prst="star5">
            <a:avLst>
              <a:gd name="adj" fmla="val 27186"/>
              <a:gd name="hf" fmla="val 105146"/>
              <a:gd name="vf" fmla="val 110557"/>
            </a:avLst>
          </a:prstGeom>
          <a:solidFill>
            <a:srgbClr val="F1C4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星形: 五角 129">
            <a:extLst>
              <a:ext uri="{FF2B5EF4-FFF2-40B4-BE49-F238E27FC236}">
                <a16:creationId xmlns:a16="http://schemas.microsoft.com/office/drawing/2014/main" xmlns="" id="{CCE6E725-F4C4-4335-AF9D-04CB28910876}"/>
              </a:ext>
            </a:extLst>
          </p:cNvPr>
          <p:cNvSpPr/>
          <p:nvPr/>
        </p:nvSpPr>
        <p:spPr>
          <a:xfrm rot="2427862">
            <a:off x="10201331" y="320146"/>
            <a:ext cx="734301" cy="634541"/>
          </a:xfrm>
          <a:prstGeom prst="star5">
            <a:avLst>
              <a:gd name="adj" fmla="val 27186"/>
              <a:gd name="hf" fmla="val 105146"/>
              <a:gd name="vf" fmla="val 110557"/>
            </a:avLst>
          </a:prstGeom>
          <a:solidFill>
            <a:srgbClr val="F1C4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矩形: 圆角 127">
            <a:extLst>
              <a:ext uri="{FF2B5EF4-FFF2-40B4-BE49-F238E27FC236}">
                <a16:creationId xmlns:a16="http://schemas.microsoft.com/office/drawing/2014/main" xmlns="" id="{3F320209-F115-44E8-B0C5-2317EDFA81CE}"/>
              </a:ext>
            </a:extLst>
          </p:cNvPr>
          <p:cNvSpPr/>
          <p:nvPr/>
        </p:nvSpPr>
        <p:spPr>
          <a:xfrm>
            <a:off x="2259106" y="568225"/>
            <a:ext cx="8743297" cy="713833"/>
          </a:xfrm>
          <a:prstGeom prst="roundRect">
            <a:avLst/>
          </a:prstGeom>
          <a:solidFill>
            <a:srgbClr val="6779BD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xmlns="" id="{B33687E4-4688-4C7E-A9AA-721B63C2661A}"/>
              </a:ext>
            </a:extLst>
          </p:cNvPr>
          <p:cNvSpPr/>
          <p:nvPr/>
        </p:nvSpPr>
        <p:spPr>
          <a:xfrm>
            <a:off x="2259106" y="414847"/>
            <a:ext cx="8743297" cy="71383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xmlns="" id="{C3BD0A0E-DFC1-4C2F-B797-432091F5C8E6}"/>
              </a:ext>
            </a:extLst>
          </p:cNvPr>
          <p:cNvSpPr txBox="1"/>
          <p:nvPr/>
        </p:nvSpPr>
        <p:spPr>
          <a:xfrm>
            <a:off x="2824936" y="400266"/>
            <a:ext cx="7348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err="1">
                <a:solidFill>
                  <a:srgbClr val="9E070A"/>
                </a:solidFill>
                <a:latin typeface="UVN Banh Mi" pitchFamily="2" charset="0"/>
              </a:rPr>
              <a:t>Chủ</a:t>
            </a:r>
            <a:r>
              <a:rPr lang="en-US" altLang="zh-CN" sz="4000" b="1" dirty="0">
                <a:solidFill>
                  <a:srgbClr val="9E070A"/>
                </a:solidFill>
                <a:latin typeface="UVN Banh Mi" pitchFamily="2" charset="0"/>
              </a:rPr>
              <a:t> </a:t>
            </a:r>
            <a:r>
              <a:rPr lang="en-US" altLang="zh-CN" sz="4000" b="1" dirty="0" err="1">
                <a:solidFill>
                  <a:srgbClr val="9E070A"/>
                </a:solidFill>
                <a:latin typeface="UVN Banh Mi" pitchFamily="2" charset="0"/>
              </a:rPr>
              <a:t>điểm</a:t>
            </a:r>
            <a:r>
              <a:rPr lang="en-US" altLang="zh-CN" sz="4000" b="1" dirty="0">
                <a:solidFill>
                  <a:srgbClr val="9E070A"/>
                </a:solidFill>
                <a:latin typeface="UVN Banh Mi" pitchFamily="2" charset="0"/>
              </a:rPr>
              <a:t>: CON NGƯỜI VIỆT NAM</a:t>
            </a:r>
            <a:endParaRPr lang="zh-CN" altLang="en-US" sz="4000" b="1" dirty="0">
              <a:solidFill>
                <a:srgbClr val="9E070A"/>
              </a:solidFill>
              <a:latin typeface="UVN Banh Mi" pitchFamily="2" charset="0"/>
            </a:endParaRPr>
          </a:p>
        </p:txBody>
      </p:sp>
      <p:sp>
        <p:nvSpPr>
          <p:cNvPr id="186" name="矩形: 圆角 26">
            <a:extLst>
              <a:ext uri="{FF2B5EF4-FFF2-40B4-BE49-F238E27FC236}">
                <a16:creationId xmlns:a16="http://schemas.microsoft.com/office/drawing/2014/main" xmlns="" id="{8D47D4A8-4E74-4511-87B5-E24B88E263B5}"/>
              </a:ext>
            </a:extLst>
          </p:cNvPr>
          <p:cNvSpPr/>
          <p:nvPr/>
        </p:nvSpPr>
        <p:spPr>
          <a:xfrm>
            <a:off x="6054438" y="1572584"/>
            <a:ext cx="4846210" cy="2249606"/>
          </a:xfrm>
          <a:prstGeom prst="roundRect">
            <a:avLst/>
          </a:prstGeom>
          <a:solidFill>
            <a:srgbClr val="67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矩形: 圆角 35">
            <a:extLst>
              <a:ext uri="{FF2B5EF4-FFF2-40B4-BE49-F238E27FC236}">
                <a16:creationId xmlns:a16="http://schemas.microsoft.com/office/drawing/2014/main" xmlns="" id="{6AFD105F-21CE-45F4-805E-30DB9F0576C4}"/>
              </a:ext>
            </a:extLst>
          </p:cNvPr>
          <p:cNvSpPr/>
          <p:nvPr/>
        </p:nvSpPr>
        <p:spPr>
          <a:xfrm>
            <a:off x="5804036" y="1459611"/>
            <a:ext cx="4846210" cy="21039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文本框 107">
            <a:extLst>
              <a:ext uri="{FF2B5EF4-FFF2-40B4-BE49-F238E27FC236}">
                <a16:creationId xmlns:a16="http://schemas.microsoft.com/office/drawing/2014/main" xmlns="" id="{600BA20D-93AD-434D-AC2A-86E68D1E52F5}"/>
              </a:ext>
            </a:extLst>
          </p:cNvPr>
          <p:cNvSpPr txBox="1"/>
          <p:nvPr/>
        </p:nvSpPr>
        <p:spPr>
          <a:xfrm>
            <a:off x="5556455" y="1911222"/>
            <a:ext cx="47893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gửi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endParaRPr lang="zh-CN" alt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矩形: 圆角 26">
            <a:extLst>
              <a:ext uri="{FF2B5EF4-FFF2-40B4-BE49-F238E27FC236}">
                <a16:creationId xmlns:a16="http://schemas.microsoft.com/office/drawing/2014/main" xmlns="" id="{E9B54B2A-4AE3-463B-B213-9D10F2E09BC1}"/>
              </a:ext>
            </a:extLst>
          </p:cNvPr>
          <p:cNvSpPr/>
          <p:nvPr/>
        </p:nvSpPr>
        <p:spPr>
          <a:xfrm>
            <a:off x="7006983" y="4264955"/>
            <a:ext cx="4365387" cy="2249606"/>
          </a:xfrm>
          <a:prstGeom prst="roundRect">
            <a:avLst/>
          </a:prstGeom>
          <a:solidFill>
            <a:srgbClr val="67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矩形: 圆角 35">
            <a:extLst>
              <a:ext uri="{FF2B5EF4-FFF2-40B4-BE49-F238E27FC236}">
                <a16:creationId xmlns:a16="http://schemas.microsoft.com/office/drawing/2014/main" xmlns="" id="{ED799599-AFB4-4773-B021-E1DC6C90E162}"/>
              </a:ext>
            </a:extLst>
          </p:cNvPr>
          <p:cNvSpPr/>
          <p:nvPr/>
        </p:nvSpPr>
        <p:spPr>
          <a:xfrm>
            <a:off x="6756580" y="4151982"/>
            <a:ext cx="4358295" cy="21039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文本框 107">
            <a:extLst>
              <a:ext uri="{FF2B5EF4-FFF2-40B4-BE49-F238E27FC236}">
                <a16:creationId xmlns:a16="http://schemas.microsoft.com/office/drawing/2014/main" xmlns="" id="{4D4CEB29-8ABE-4D76-8E7E-EAD95178A848}"/>
              </a:ext>
            </a:extLst>
          </p:cNvPr>
          <p:cNvSpPr txBox="1"/>
          <p:nvPr/>
        </p:nvSpPr>
        <p:spPr>
          <a:xfrm>
            <a:off x="6536824" y="4588570"/>
            <a:ext cx="4358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vi-VN" altLang="zh-CN" sz="4400" b="1" dirty="0">
                <a:solidFill>
                  <a:srgbClr val="002060"/>
                </a:solidFill>
                <a:cs typeface="Arial" panose="020B0604020202020204" pitchFamily="34" charset="0"/>
              </a:rPr>
              <a:t>Bóp nát quả cam</a:t>
            </a:r>
          </a:p>
        </p:txBody>
      </p:sp>
      <p:sp>
        <p:nvSpPr>
          <p:cNvPr id="193" name="矩形: 圆角 26">
            <a:extLst>
              <a:ext uri="{FF2B5EF4-FFF2-40B4-BE49-F238E27FC236}">
                <a16:creationId xmlns:a16="http://schemas.microsoft.com/office/drawing/2014/main" xmlns="" id="{79A0D878-7626-4EB3-ADBF-DC9D072513BA}"/>
              </a:ext>
            </a:extLst>
          </p:cNvPr>
          <p:cNvSpPr/>
          <p:nvPr/>
        </p:nvSpPr>
        <p:spPr>
          <a:xfrm>
            <a:off x="970469" y="4207171"/>
            <a:ext cx="4365387" cy="2249606"/>
          </a:xfrm>
          <a:prstGeom prst="roundRect">
            <a:avLst/>
          </a:prstGeom>
          <a:solidFill>
            <a:srgbClr val="67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矩形: 圆角 35">
            <a:extLst>
              <a:ext uri="{FF2B5EF4-FFF2-40B4-BE49-F238E27FC236}">
                <a16:creationId xmlns:a16="http://schemas.microsoft.com/office/drawing/2014/main" xmlns="" id="{6882EFEF-5EAF-4C2C-88E5-44BE20298BCE}"/>
              </a:ext>
            </a:extLst>
          </p:cNvPr>
          <p:cNvSpPr/>
          <p:nvPr/>
        </p:nvSpPr>
        <p:spPr>
          <a:xfrm>
            <a:off x="720066" y="4094198"/>
            <a:ext cx="4365387" cy="21039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文本框 107">
            <a:extLst>
              <a:ext uri="{FF2B5EF4-FFF2-40B4-BE49-F238E27FC236}">
                <a16:creationId xmlns:a16="http://schemas.microsoft.com/office/drawing/2014/main" xmlns="" id="{22F9F087-AF18-416A-815A-C157EFECF4F2}"/>
              </a:ext>
            </a:extLst>
          </p:cNvPr>
          <p:cNvSpPr txBox="1"/>
          <p:nvPr/>
        </p:nvSpPr>
        <p:spPr>
          <a:xfrm>
            <a:off x="224571" y="4511426"/>
            <a:ext cx="46868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rễ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vi-VN" altLang="zh-CN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427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13" grpId="0" animBg="1"/>
      <p:bldP spid="46" grpId="0" animBg="1"/>
      <p:bldP spid="20" grpId="0" animBg="1"/>
      <p:bldP spid="49" grpId="0" animBg="1"/>
      <p:bldP spid="27" grpId="0" animBg="1"/>
      <p:bldP spid="36" grpId="0" animBg="1"/>
      <p:bldP spid="108" grpId="0"/>
      <p:bldP spid="123" grpId="0" animBg="1"/>
      <p:bldP spid="130" grpId="0" animBg="1"/>
      <p:bldP spid="128" grpId="0" animBg="1"/>
      <p:bldP spid="26" grpId="0" animBg="1"/>
      <p:bldP spid="68" grpId="0"/>
      <p:bldP spid="68" grpId="1"/>
      <p:bldP spid="186" grpId="0" animBg="1"/>
      <p:bldP spid="186" grpId="1" animBg="1"/>
      <p:bldP spid="187" grpId="0" animBg="1"/>
      <p:bldP spid="187" grpId="1" animBg="1"/>
      <p:bldP spid="188" grpId="0"/>
      <p:bldP spid="188" grpId="1"/>
      <p:bldP spid="190" grpId="0" animBg="1"/>
      <p:bldP spid="191" grpId="0" animBg="1"/>
      <p:bldP spid="192" grpId="0"/>
      <p:bldP spid="193" grpId="0" animBg="1"/>
      <p:bldP spid="194" grpId="0" animBg="1"/>
      <p:bldP spid="1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FF0383E5-AD99-43B5-B2D0-4B95B8EAA9FC}"/>
              </a:ext>
            </a:extLst>
          </p:cNvPr>
          <p:cNvSpPr/>
          <p:nvPr/>
        </p:nvSpPr>
        <p:spPr>
          <a:xfrm>
            <a:off x="-40512" y="0"/>
            <a:ext cx="12273023" cy="6858000"/>
          </a:xfrm>
          <a:prstGeom prst="rect">
            <a:avLst/>
          </a:prstGeom>
          <a:solidFill>
            <a:srgbClr val="82A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新月形 121">
            <a:extLst>
              <a:ext uri="{FF2B5EF4-FFF2-40B4-BE49-F238E27FC236}">
                <a16:creationId xmlns:a16="http://schemas.microsoft.com/office/drawing/2014/main" xmlns="" id="{881EEF3E-9410-48DE-9501-F8BB6F57E9A8}"/>
              </a:ext>
            </a:extLst>
          </p:cNvPr>
          <p:cNvSpPr/>
          <p:nvPr/>
        </p:nvSpPr>
        <p:spPr>
          <a:xfrm rot="19327018">
            <a:off x="3633040" y="352885"/>
            <a:ext cx="619664" cy="1205858"/>
          </a:xfrm>
          <a:prstGeom prst="moon">
            <a:avLst/>
          </a:prstGeom>
          <a:solidFill>
            <a:srgbClr val="F1C4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>
            <a:extLst>
              <a:ext uri="{FF2B5EF4-FFF2-40B4-BE49-F238E27FC236}">
                <a16:creationId xmlns:a16="http://schemas.microsoft.com/office/drawing/2014/main" xmlns="" id="{9D5E89DC-A88C-4FC7-86EE-B9E00613C64A}"/>
              </a:ext>
            </a:extLst>
          </p:cNvPr>
          <p:cNvSpPr/>
          <p:nvPr/>
        </p:nvSpPr>
        <p:spPr>
          <a:xfrm>
            <a:off x="1579152" y="172923"/>
            <a:ext cx="1150103" cy="1239873"/>
          </a:xfrm>
          <a:prstGeom prst="ellipse">
            <a:avLst/>
          </a:prstGeom>
          <a:solidFill>
            <a:srgbClr val="F2BB85">
              <a:alpha val="8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xmlns="" id="{7C3CC28A-4B73-49FE-9CAE-429B7672984B}"/>
              </a:ext>
            </a:extLst>
          </p:cNvPr>
          <p:cNvSpPr/>
          <p:nvPr/>
        </p:nvSpPr>
        <p:spPr>
          <a:xfrm>
            <a:off x="-3291391" y="2187077"/>
            <a:ext cx="17807704" cy="5309807"/>
          </a:xfrm>
          <a:custGeom>
            <a:avLst/>
            <a:gdLst>
              <a:gd name="connsiteX0" fmla="*/ 1281497 w 4990024"/>
              <a:gd name="connsiteY0" fmla="*/ 1929 h 4599473"/>
              <a:gd name="connsiteX1" fmla="*/ 2546417 w 4990024"/>
              <a:gd name="connsiteY1" fmla="*/ 1937409 h 4599473"/>
              <a:gd name="connsiteX2" fmla="*/ 4420937 w 4990024"/>
              <a:gd name="connsiteY2" fmla="*/ 2120289 h 4599473"/>
              <a:gd name="connsiteX3" fmla="*/ 4984817 w 4990024"/>
              <a:gd name="connsiteY3" fmla="*/ 2867049 h 4599473"/>
              <a:gd name="connsiteX4" fmla="*/ 4177097 w 4990024"/>
              <a:gd name="connsiteY4" fmla="*/ 4208169 h 4599473"/>
              <a:gd name="connsiteX5" fmla="*/ 489017 w 4990024"/>
              <a:gd name="connsiteY5" fmla="*/ 4467249 h 4599473"/>
              <a:gd name="connsiteX6" fmla="*/ 123257 w 4990024"/>
              <a:gd name="connsiteY6" fmla="*/ 2333649 h 4599473"/>
              <a:gd name="connsiteX7" fmla="*/ 1281497 w 4990024"/>
              <a:gd name="connsiteY7" fmla="*/ 1929 h 4599473"/>
              <a:gd name="connsiteX0" fmla="*/ 1281497 w 4990205"/>
              <a:gd name="connsiteY0" fmla="*/ 223 h 4597767"/>
              <a:gd name="connsiteX1" fmla="*/ 2493859 w 4990205"/>
              <a:gd name="connsiteY1" fmla="*/ 2463557 h 4597767"/>
              <a:gd name="connsiteX2" fmla="*/ 4420937 w 4990205"/>
              <a:gd name="connsiteY2" fmla="*/ 2118583 h 4597767"/>
              <a:gd name="connsiteX3" fmla="*/ 4984817 w 4990205"/>
              <a:gd name="connsiteY3" fmla="*/ 2865343 h 4597767"/>
              <a:gd name="connsiteX4" fmla="*/ 4177097 w 4990205"/>
              <a:gd name="connsiteY4" fmla="*/ 4206463 h 4597767"/>
              <a:gd name="connsiteX5" fmla="*/ 489017 w 4990205"/>
              <a:gd name="connsiteY5" fmla="*/ 4465543 h 4597767"/>
              <a:gd name="connsiteX6" fmla="*/ 123257 w 4990205"/>
              <a:gd name="connsiteY6" fmla="*/ 2331943 h 4597767"/>
              <a:gd name="connsiteX7" fmla="*/ 1281497 w 4990205"/>
              <a:gd name="connsiteY7" fmla="*/ 223 h 4597767"/>
              <a:gd name="connsiteX0" fmla="*/ 1281497 w 4991000"/>
              <a:gd name="connsiteY0" fmla="*/ 223 h 4597767"/>
              <a:gd name="connsiteX1" fmla="*/ 2493859 w 4991000"/>
              <a:gd name="connsiteY1" fmla="*/ 2463557 h 4597767"/>
              <a:gd name="connsiteX2" fmla="*/ 4420937 w 4991000"/>
              <a:gd name="connsiteY2" fmla="*/ 2118583 h 4597767"/>
              <a:gd name="connsiteX3" fmla="*/ 4984817 w 4991000"/>
              <a:gd name="connsiteY3" fmla="*/ 2865343 h 4597767"/>
              <a:gd name="connsiteX4" fmla="*/ 4177097 w 4991000"/>
              <a:gd name="connsiteY4" fmla="*/ 4206463 h 4597767"/>
              <a:gd name="connsiteX5" fmla="*/ 489017 w 4991000"/>
              <a:gd name="connsiteY5" fmla="*/ 4465543 h 4597767"/>
              <a:gd name="connsiteX6" fmla="*/ 123257 w 4991000"/>
              <a:gd name="connsiteY6" fmla="*/ 2331943 h 4597767"/>
              <a:gd name="connsiteX7" fmla="*/ 1281497 w 4991000"/>
              <a:gd name="connsiteY7" fmla="*/ 223 h 4597767"/>
              <a:gd name="connsiteX0" fmla="*/ 1281497 w 4989812"/>
              <a:gd name="connsiteY0" fmla="*/ 223 h 4597767"/>
              <a:gd name="connsiteX1" fmla="*/ 2493859 w 4989812"/>
              <a:gd name="connsiteY1" fmla="*/ 2463557 h 4597767"/>
              <a:gd name="connsiteX2" fmla="*/ 4420937 w 4989812"/>
              <a:gd name="connsiteY2" fmla="*/ 2118583 h 4597767"/>
              <a:gd name="connsiteX3" fmla="*/ 4984817 w 4989812"/>
              <a:gd name="connsiteY3" fmla="*/ 2865343 h 4597767"/>
              <a:gd name="connsiteX4" fmla="*/ 4177097 w 4989812"/>
              <a:gd name="connsiteY4" fmla="*/ 4206463 h 4597767"/>
              <a:gd name="connsiteX5" fmla="*/ 489017 w 4989812"/>
              <a:gd name="connsiteY5" fmla="*/ 4465543 h 4597767"/>
              <a:gd name="connsiteX6" fmla="*/ 123257 w 4989812"/>
              <a:gd name="connsiteY6" fmla="*/ 2331943 h 4597767"/>
              <a:gd name="connsiteX7" fmla="*/ 1281497 w 4989812"/>
              <a:gd name="connsiteY7" fmla="*/ 223 h 459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9812" h="4597767">
                <a:moveTo>
                  <a:pt x="1281497" y="223"/>
                </a:moveTo>
                <a:cubicBezTo>
                  <a:pt x="1676597" y="22159"/>
                  <a:pt x="1970619" y="2110497"/>
                  <a:pt x="2493859" y="2463557"/>
                </a:cubicBezTo>
                <a:cubicBezTo>
                  <a:pt x="3017099" y="2816617"/>
                  <a:pt x="4025486" y="1807995"/>
                  <a:pt x="4420937" y="2118583"/>
                </a:cubicBezTo>
                <a:cubicBezTo>
                  <a:pt x="4816388" y="2429171"/>
                  <a:pt x="5025457" y="2517363"/>
                  <a:pt x="4984817" y="2865343"/>
                </a:cubicBezTo>
                <a:cubicBezTo>
                  <a:pt x="4944177" y="3213323"/>
                  <a:pt x="4926397" y="3939763"/>
                  <a:pt x="4177097" y="4206463"/>
                </a:cubicBezTo>
                <a:cubicBezTo>
                  <a:pt x="3427797" y="4473163"/>
                  <a:pt x="1164657" y="4777963"/>
                  <a:pt x="489017" y="4465543"/>
                </a:cubicBezTo>
                <a:cubicBezTo>
                  <a:pt x="-186623" y="4153123"/>
                  <a:pt x="-6283" y="3078703"/>
                  <a:pt x="123257" y="2331943"/>
                </a:cubicBezTo>
                <a:cubicBezTo>
                  <a:pt x="252797" y="1585183"/>
                  <a:pt x="886397" y="-21713"/>
                  <a:pt x="1281497" y="223"/>
                </a:cubicBezTo>
                <a:close/>
              </a:path>
            </a:pathLst>
          </a:custGeom>
          <a:solidFill>
            <a:srgbClr val="A2D5D4">
              <a:alpha val="61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xmlns="" id="{7F586745-BDF9-4403-A56C-7948C1B16B6B}"/>
              </a:ext>
            </a:extLst>
          </p:cNvPr>
          <p:cNvSpPr/>
          <p:nvPr/>
        </p:nvSpPr>
        <p:spPr>
          <a:xfrm>
            <a:off x="4048631" y="-2334755"/>
            <a:ext cx="4175760" cy="3054349"/>
          </a:xfrm>
          <a:prstGeom prst="ellipse">
            <a:avLst/>
          </a:prstGeom>
          <a:solidFill>
            <a:srgbClr val="A9D7D6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xmlns="" id="{A3F8DA0C-D37A-4A74-9C88-06E2062AF6F7}"/>
              </a:ext>
            </a:extLst>
          </p:cNvPr>
          <p:cNvSpPr/>
          <p:nvPr/>
        </p:nvSpPr>
        <p:spPr>
          <a:xfrm>
            <a:off x="-1099476" y="1062134"/>
            <a:ext cx="14599920" cy="1922111"/>
          </a:xfrm>
          <a:custGeom>
            <a:avLst/>
            <a:gdLst>
              <a:gd name="connsiteX0" fmla="*/ 0 w 14127480"/>
              <a:gd name="connsiteY0" fmla="*/ 213642 h 2080211"/>
              <a:gd name="connsiteX1" fmla="*/ 1143000 w 14127480"/>
              <a:gd name="connsiteY1" fmla="*/ 15522 h 2080211"/>
              <a:gd name="connsiteX2" fmla="*/ 1691640 w 14127480"/>
              <a:gd name="connsiteY2" fmla="*/ 579402 h 2080211"/>
              <a:gd name="connsiteX3" fmla="*/ 4191000 w 14127480"/>
              <a:gd name="connsiteY3" fmla="*/ 2072922 h 2080211"/>
              <a:gd name="connsiteX4" fmla="*/ 6888480 w 14127480"/>
              <a:gd name="connsiteY4" fmla="*/ 1173762 h 2080211"/>
              <a:gd name="connsiteX5" fmla="*/ 9418320 w 14127480"/>
              <a:gd name="connsiteY5" fmla="*/ 1737642 h 2080211"/>
              <a:gd name="connsiteX6" fmla="*/ 11445240 w 14127480"/>
              <a:gd name="connsiteY6" fmla="*/ 945162 h 2080211"/>
              <a:gd name="connsiteX7" fmla="*/ 14127480 w 14127480"/>
              <a:gd name="connsiteY7" fmla="*/ 1097562 h 2080211"/>
              <a:gd name="connsiteX0" fmla="*/ 0 w 14127480"/>
              <a:gd name="connsiteY0" fmla="*/ 213642 h 2080211"/>
              <a:gd name="connsiteX1" fmla="*/ 1143000 w 14127480"/>
              <a:gd name="connsiteY1" fmla="*/ 15522 h 2080211"/>
              <a:gd name="connsiteX2" fmla="*/ 1691640 w 14127480"/>
              <a:gd name="connsiteY2" fmla="*/ 579402 h 2080211"/>
              <a:gd name="connsiteX3" fmla="*/ 4191000 w 14127480"/>
              <a:gd name="connsiteY3" fmla="*/ 2072922 h 2080211"/>
              <a:gd name="connsiteX4" fmla="*/ 6888480 w 14127480"/>
              <a:gd name="connsiteY4" fmla="*/ 1173762 h 2080211"/>
              <a:gd name="connsiteX5" fmla="*/ 9418320 w 14127480"/>
              <a:gd name="connsiteY5" fmla="*/ 1737642 h 2080211"/>
              <a:gd name="connsiteX6" fmla="*/ 11704320 w 14127480"/>
              <a:gd name="connsiteY6" fmla="*/ 1067082 h 2080211"/>
              <a:gd name="connsiteX7" fmla="*/ 14127480 w 14127480"/>
              <a:gd name="connsiteY7" fmla="*/ 1097562 h 2080211"/>
              <a:gd name="connsiteX0" fmla="*/ 0 w 14599920"/>
              <a:gd name="connsiteY0" fmla="*/ 213642 h 2080211"/>
              <a:gd name="connsiteX1" fmla="*/ 1143000 w 14599920"/>
              <a:gd name="connsiteY1" fmla="*/ 15522 h 2080211"/>
              <a:gd name="connsiteX2" fmla="*/ 1691640 w 14599920"/>
              <a:gd name="connsiteY2" fmla="*/ 579402 h 2080211"/>
              <a:gd name="connsiteX3" fmla="*/ 4191000 w 14599920"/>
              <a:gd name="connsiteY3" fmla="*/ 2072922 h 2080211"/>
              <a:gd name="connsiteX4" fmla="*/ 6888480 w 14599920"/>
              <a:gd name="connsiteY4" fmla="*/ 1173762 h 2080211"/>
              <a:gd name="connsiteX5" fmla="*/ 9418320 w 14599920"/>
              <a:gd name="connsiteY5" fmla="*/ 1737642 h 2080211"/>
              <a:gd name="connsiteX6" fmla="*/ 11704320 w 14599920"/>
              <a:gd name="connsiteY6" fmla="*/ 1067082 h 2080211"/>
              <a:gd name="connsiteX7" fmla="*/ 14599920 w 14599920"/>
              <a:gd name="connsiteY7" fmla="*/ 1554762 h 2080211"/>
              <a:gd name="connsiteX0" fmla="*/ 0 w 14599920"/>
              <a:gd name="connsiteY0" fmla="*/ 55542 h 1922111"/>
              <a:gd name="connsiteX1" fmla="*/ 914400 w 14599920"/>
              <a:gd name="connsiteY1" fmla="*/ 116502 h 1922111"/>
              <a:gd name="connsiteX2" fmla="*/ 1691640 w 14599920"/>
              <a:gd name="connsiteY2" fmla="*/ 421302 h 1922111"/>
              <a:gd name="connsiteX3" fmla="*/ 4191000 w 14599920"/>
              <a:gd name="connsiteY3" fmla="*/ 1914822 h 1922111"/>
              <a:gd name="connsiteX4" fmla="*/ 6888480 w 14599920"/>
              <a:gd name="connsiteY4" fmla="*/ 1015662 h 1922111"/>
              <a:gd name="connsiteX5" fmla="*/ 9418320 w 14599920"/>
              <a:gd name="connsiteY5" fmla="*/ 1579542 h 1922111"/>
              <a:gd name="connsiteX6" fmla="*/ 11704320 w 14599920"/>
              <a:gd name="connsiteY6" fmla="*/ 908982 h 1922111"/>
              <a:gd name="connsiteX7" fmla="*/ 14599920 w 14599920"/>
              <a:gd name="connsiteY7" fmla="*/ 1396662 h 192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99920" h="1922111">
                <a:moveTo>
                  <a:pt x="0" y="55542"/>
                </a:moveTo>
                <a:cubicBezTo>
                  <a:pt x="430530" y="-73998"/>
                  <a:pt x="632460" y="55542"/>
                  <a:pt x="914400" y="116502"/>
                </a:cubicBezTo>
                <a:cubicBezTo>
                  <a:pt x="1196340" y="177462"/>
                  <a:pt x="1145540" y="121582"/>
                  <a:pt x="1691640" y="421302"/>
                </a:cubicBezTo>
                <a:cubicBezTo>
                  <a:pt x="2237740" y="721022"/>
                  <a:pt x="3324860" y="1815762"/>
                  <a:pt x="4191000" y="1914822"/>
                </a:cubicBezTo>
                <a:cubicBezTo>
                  <a:pt x="5057140" y="2013882"/>
                  <a:pt x="6017260" y="1071542"/>
                  <a:pt x="6888480" y="1015662"/>
                </a:cubicBezTo>
                <a:cubicBezTo>
                  <a:pt x="7759700" y="959782"/>
                  <a:pt x="8615680" y="1597322"/>
                  <a:pt x="9418320" y="1579542"/>
                </a:cubicBezTo>
                <a:cubicBezTo>
                  <a:pt x="10220960" y="1561762"/>
                  <a:pt x="10919460" y="1015662"/>
                  <a:pt x="11704320" y="908982"/>
                </a:cubicBezTo>
                <a:cubicBezTo>
                  <a:pt x="12489180" y="802302"/>
                  <a:pt x="13651230" y="1267122"/>
                  <a:pt x="14599920" y="1396662"/>
                </a:cubicBezTo>
              </a:path>
            </a:pathLst>
          </a:custGeom>
          <a:noFill/>
          <a:ln w="57150">
            <a:solidFill>
              <a:srgbClr val="FFC000">
                <a:alpha val="7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xmlns="" id="{25D4EEF9-6E3F-46B7-A311-F53CA9DCC1AF}"/>
              </a:ext>
            </a:extLst>
          </p:cNvPr>
          <p:cNvSpPr/>
          <p:nvPr/>
        </p:nvSpPr>
        <p:spPr>
          <a:xfrm>
            <a:off x="816143" y="1462011"/>
            <a:ext cx="4222426" cy="2249606"/>
          </a:xfrm>
          <a:prstGeom prst="roundRect">
            <a:avLst/>
          </a:prstGeom>
          <a:solidFill>
            <a:srgbClr val="67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xmlns="" id="{C9FBA532-BD59-461C-9EEA-9E2ED87A1959}"/>
              </a:ext>
            </a:extLst>
          </p:cNvPr>
          <p:cNvSpPr/>
          <p:nvPr/>
        </p:nvSpPr>
        <p:spPr>
          <a:xfrm>
            <a:off x="565741" y="1349038"/>
            <a:ext cx="4222428" cy="21039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xmlns="" id="{7EB5FB39-3BE8-48AD-BF62-4F5C7603E55E}"/>
              </a:ext>
            </a:extLst>
          </p:cNvPr>
          <p:cNvSpPr txBox="1"/>
          <p:nvPr/>
        </p:nvSpPr>
        <p:spPr>
          <a:xfrm>
            <a:off x="345986" y="1731359"/>
            <a:ext cx="38757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endParaRPr lang="zh-CN" alt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9" name="组合 118">
            <a:extLst>
              <a:ext uri="{FF2B5EF4-FFF2-40B4-BE49-F238E27FC236}">
                <a16:creationId xmlns:a16="http://schemas.microsoft.com/office/drawing/2014/main" xmlns="" id="{2C0D3CE5-EA9E-462A-8567-CE4A6DCA0D38}"/>
              </a:ext>
            </a:extLst>
          </p:cNvPr>
          <p:cNvGrpSpPr/>
          <p:nvPr/>
        </p:nvGrpSpPr>
        <p:grpSpPr>
          <a:xfrm>
            <a:off x="7142499" y="-46434"/>
            <a:ext cx="1865871" cy="865403"/>
            <a:chOff x="2496323" y="1859103"/>
            <a:chExt cx="1865871" cy="865403"/>
          </a:xfrm>
        </p:grpSpPr>
        <p:sp>
          <p:nvSpPr>
            <p:cNvPr id="120" name="椭圆 119">
              <a:extLst>
                <a:ext uri="{FF2B5EF4-FFF2-40B4-BE49-F238E27FC236}">
                  <a16:creationId xmlns:a16="http://schemas.microsoft.com/office/drawing/2014/main" xmlns="" id="{9F675CDB-3372-46B8-A8AD-2834C864211D}"/>
                </a:ext>
              </a:extLst>
            </p:cNvPr>
            <p:cNvSpPr/>
            <p:nvPr/>
          </p:nvSpPr>
          <p:spPr>
            <a:xfrm>
              <a:off x="3052401" y="1859103"/>
              <a:ext cx="880795" cy="865403"/>
            </a:xfrm>
            <a:prstGeom prst="ellipse">
              <a:avLst/>
            </a:prstGeom>
            <a:solidFill>
              <a:srgbClr val="F5C0BD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任意多边形: 形状 120">
              <a:extLst>
                <a:ext uri="{FF2B5EF4-FFF2-40B4-BE49-F238E27FC236}">
                  <a16:creationId xmlns:a16="http://schemas.microsoft.com/office/drawing/2014/main" xmlns="" id="{313DEB8F-C4BA-4485-ACEC-67B740881DB0}"/>
                </a:ext>
              </a:extLst>
            </p:cNvPr>
            <p:cNvSpPr/>
            <p:nvPr/>
          </p:nvSpPr>
          <p:spPr>
            <a:xfrm>
              <a:off x="2496323" y="1923764"/>
              <a:ext cx="1865871" cy="800742"/>
            </a:xfrm>
            <a:custGeom>
              <a:avLst/>
              <a:gdLst>
                <a:gd name="connsiteX0" fmla="*/ 593506 w 1907289"/>
                <a:gd name="connsiteY0" fmla="*/ 178075 h 828869"/>
                <a:gd name="connsiteX1" fmla="*/ 60106 w 1907289"/>
                <a:gd name="connsiteY1" fmla="*/ 40915 h 828869"/>
                <a:gd name="connsiteX2" fmla="*/ 1843186 w 1907289"/>
                <a:gd name="connsiteY2" fmla="*/ 818155 h 828869"/>
                <a:gd name="connsiteX3" fmla="*/ 1340266 w 1907289"/>
                <a:gd name="connsiteY3" fmla="*/ 421915 h 828869"/>
                <a:gd name="connsiteX0" fmla="*/ 593506 w 1907289"/>
                <a:gd name="connsiteY0" fmla="*/ 178075 h 828869"/>
                <a:gd name="connsiteX1" fmla="*/ 60106 w 1907289"/>
                <a:gd name="connsiteY1" fmla="*/ 40915 h 828869"/>
                <a:gd name="connsiteX2" fmla="*/ 913546 w 1907289"/>
                <a:gd name="connsiteY2" fmla="*/ 437155 h 828869"/>
                <a:gd name="connsiteX3" fmla="*/ 1843186 w 1907289"/>
                <a:gd name="connsiteY3" fmla="*/ 818155 h 828869"/>
                <a:gd name="connsiteX4" fmla="*/ 1340266 w 1907289"/>
                <a:gd name="connsiteY4" fmla="*/ 421915 h 828869"/>
                <a:gd name="connsiteX0" fmla="*/ 535675 w 1849458"/>
                <a:gd name="connsiteY0" fmla="*/ 161808 h 812602"/>
                <a:gd name="connsiteX1" fmla="*/ 2275 w 1849458"/>
                <a:gd name="connsiteY1" fmla="*/ 24648 h 812602"/>
                <a:gd name="connsiteX2" fmla="*/ 688075 w 1849458"/>
                <a:gd name="connsiteY2" fmla="*/ 573288 h 812602"/>
                <a:gd name="connsiteX3" fmla="*/ 1785355 w 1849458"/>
                <a:gd name="connsiteY3" fmla="*/ 801888 h 812602"/>
                <a:gd name="connsiteX4" fmla="*/ 1282435 w 1849458"/>
                <a:gd name="connsiteY4" fmla="*/ 405648 h 812602"/>
                <a:gd name="connsiteX0" fmla="*/ 537995 w 1851778"/>
                <a:gd name="connsiteY0" fmla="*/ 160741 h 811535"/>
                <a:gd name="connsiteX1" fmla="*/ 4595 w 1851778"/>
                <a:gd name="connsiteY1" fmla="*/ 23581 h 811535"/>
                <a:gd name="connsiteX2" fmla="*/ 766595 w 1851778"/>
                <a:gd name="connsiteY2" fmla="*/ 556981 h 811535"/>
                <a:gd name="connsiteX3" fmla="*/ 1787675 w 1851778"/>
                <a:gd name="connsiteY3" fmla="*/ 800821 h 811535"/>
                <a:gd name="connsiteX4" fmla="*/ 1284755 w 1851778"/>
                <a:gd name="connsiteY4" fmla="*/ 404581 h 811535"/>
                <a:gd name="connsiteX0" fmla="*/ 539640 w 1853423"/>
                <a:gd name="connsiteY0" fmla="*/ 159676 h 810470"/>
                <a:gd name="connsiteX1" fmla="*/ 6240 w 1853423"/>
                <a:gd name="connsiteY1" fmla="*/ 22516 h 810470"/>
                <a:gd name="connsiteX2" fmla="*/ 813960 w 1853423"/>
                <a:gd name="connsiteY2" fmla="*/ 540676 h 810470"/>
                <a:gd name="connsiteX3" fmla="*/ 1789320 w 1853423"/>
                <a:gd name="connsiteY3" fmla="*/ 799756 h 810470"/>
                <a:gd name="connsiteX4" fmla="*/ 1286400 w 1853423"/>
                <a:gd name="connsiteY4" fmla="*/ 403516 h 810470"/>
                <a:gd name="connsiteX0" fmla="*/ 539640 w 1853423"/>
                <a:gd name="connsiteY0" fmla="*/ 156505 h 807299"/>
                <a:gd name="connsiteX1" fmla="*/ 6240 w 1853423"/>
                <a:gd name="connsiteY1" fmla="*/ 19345 h 807299"/>
                <a:gd name="connsiteX2" fmla="*/ 813960 w 1853423"/>
                <a:gd name="connsiteY2" fmla="*/ 491785 h 807299"/>
                <a:gd name="connsiteX3" fmla="*/ 1789320 w 1853423"/>
                <a:gd name="connsiteY3" fmla="*/ 796585 h 807299"/>
                <a:gd name="connsiteX4" fmla="*/ 1286400 w 1853423"/>
                <a:gd name="connsiteY4" fmla="*/ 400345 h 807299"/>
                <a:gd name="connsiteX0" fmla="*/ 540824 w 1854607"/>
                <a:gd name="connsiteY0" fmla="*/ 152340 h 803134"/>
                <a:gd name="connsiteX1" fmla="*/ 7424 w 1854607"/>
                <a:gd name="connsiteY1" fmla="*/ 15180 h 803134"/>
                <a:gd name="connsiteX2" fmla="*/ 845624 w 1854607"/>
                <a:gd name="connsiteY2" fmla="*/ 426660 h 803134"/>
                <a:gd name="connsiteX3" fmla="*/ 1790504 w 1854607"/>
                <a:gd name="connsiteY3" fmla="*/ 792420 h 803134"/>
                <a:gd name="connsiteX4" fmla="*/ 1287584 w 1854607"/>
                <a:gd name="connsiteY4" fmla="*/ 396180 h 803134"/>
                <a:gd name="connsiteX0" fmla="*/ 537486 w 1851269"/>
                <a:gd name="connsiteY0" fmla="*/ 153372 h 804166"/>
                <a:gd name="connsiteX1" fmla="*/ 4086 w 1851269"/>
                <a:gd name="connsiteY1" fmla="*/ 16212 h 804166"/>
                <a:gd name="connsiteX2" fmla="*/ 750846 w 1851269"/>
                <a:gd name="connsiteY2" fmla="*/ 442932 h 804166"/>
                <a:gd name="connsiteX3" fmla="*/ 1787166 w 1851269"/>
                <a:gd name="connsiteY3" fmla="*/ 793452 h 804166"/>
                <a:gd name="connsiteX4" fmla="*/ 1284246 w 1851269"/>
                <a:gd name="connsiteY4" fmla="*/ 397212 h 804166"/>
                <a:gd name="connsiteX0" fmla="*/ 537486 w 1860991"/>
                <a:gd name="connsiteY0" fmla="*/ 153372 h 805401"/>
                <a:gd name="connsiteX1" fmla="*/ 4086 w 1860991"/>
                <a:gd name="connsiteY1" fmla="*/ 16212 h 805401"/>
                <a:gd name="connsiteX2" fmla="*/ 750846 w 1860991"/>
                <a:gd name="connsiteY2" fmla="*/ 442932 h 805401"/>
                <a:gd name="connsiteX3" fmla="*/ 1787166 w 1860991"/>
                <a:gd name="connsiteY3" fmla="*/ 793452 h 805401"/>
                <a:gd name="connsiteX4" fmla="*/ 1360446 w 1860991"/>
                <a:gd name="connsiteY4" fmla="*/ 427692 h 805401"/>
                <a:gd name="connsiteX0" fmla="*/ 537486 w 1860991"/>
                <a:gd name="connsiteY0" fmla="*/ 153372 h 805401"/>
                <a:gd name="connsiteX1" fmla="*/ 4086 w 1860991"/>
                <a:gd name="connsiteY1" fmla="*/ 16212 h 805401"/>
                <a:gd name="connsiteX2" fmla="*/ 750846 w 1860991"/>
                <a:gd name="connsiteY2" fmla="*/ 442932 h 805401"/>
                <a:gd name="connsiteX3" fmla="*/ 1787166 w 1860991"/>
                <a:gd name="connsiteY3" fmla="*/ 793452 h 805401"/>
                <a:gd name="connsiteX4" fmla="*/ 1360446 w 1860991"/>
                <a:gd name="connsiteY4" fmla="*/ 427692 h 805401"/>
                <a:gd name="connsiteX0" fmla="*/ 596140 w 1858685"/>
                <a:gd name="connsiteY0" fmla="*/ 191982 h 798291"/>
                <a:gd name="connsiteX1" fmla="*/ 1780 w 1858685"/>
                <a:gd name="connsiteY1" fmla="*/ 9102 h 798291"/>
                <a:gd name="connsiteX2" fmla="*/ 748540 w 1858685"/>
                <a:gd name="connsiteY2" fmla="*/ 435822 h 798291"/>
                <a:gd name="connsiteX3" fmla="*/ 1784860 w 1858685"/>
                <a:gd name="connsiteY3" fmla="*/ 786342 h 798291"/>
                <a:gd name="connsiteX4" fmla="*/ 1358140 w 1858685"/>
                <a:gd name="connsiteY4" fmla="*/ 420582 h 798291"/>
                <a:gd name="connsiteX0" fmla="*/ 596140 w 1874352"/>
                <a:gd name="connsiteY0" fmla="*/ 191982 h 800742"/>
                <a:gd name="connsiteX1" fmla="*/ 1780 w 1874352"/>
                <a:gd name="connsiteY1" fmla="*/ 9102 h 800742"/>
                <a:gd name="connsiteX2" fmla="*/ 748540 w 1874352"/>
                <a:gd name="connsiteY2" fmla="*/ 435822 h 800742"/>
                <a:gd name="connsiteX3" fmla="*/ 1784860 w 1874352"/>
                <a:gd name="connsiteY3" fmla="*/ 786342 h 800742"/>
                <a:gd name="connsiteX4" fmla="*/ 1449580 w 1874352"/>
                <a:gd name="connsiteY4" fmla="*/ 466302 h 800742"/>
                <a:gd name="connsiteX0" fmla="*/ 596140 w 1865871"/>
                <a:gd name="connsiteY0" fmla="*/ 191982 h 800742"/>
                <a:gd name="connsiteX1" fmla="*/ 1780 w 1865871"/>
                <a:gd name="connsiteY1" fmla="*/ 9102 h 800742"/>
                <a:gd name="connsiteX2" fmla="*/ 748540 w 1865871"/>
                <a:gd name="connsiteY2" fmla="*/ 435822 h 800742"/>
                <a:gd name="connsiteX3" fmla="*/ 1784860 w 1865871"/>
                <a:gd name="connsiteY3" fmla="*/ 786342 h 800742"/>
                <a:gd name="connsiteX4" fmla="*/ 1403860 w 1865871"/>
                <a:gd name="connsiteY4" fmla="*/ 466302 h 80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871" h="800742">
                  <a:moveTo>
                    <a:pt x="596140" y="191982"/>
                  </a:moveTo>
                  <a:cubicBezTo>
                    <a:pt x="225300" y="70062"/>
                    <a:pt x="-23620" y="-31538"/>
                    <a:pt x="1780" y="9102"/>
                  </a:cubicBezTo>
                  <a:cubicBezTo>
                    <a:pt x="27180" y="49742"/>
                    <a:pt x="451360" y="306282"/>
                    <a:pt x="748540" y="435822"/>
                  </a:cubicBezTo>
                  <a:cubicBezTo>
                    <a:pt x="1045720" y="565362"/>
                    <a:pt x="1713740" y="788882"/>
                    <a:pt x="1784860" y="786342"/>
                  </a:cubicBezTo>
                  <a:cubicBezTo>
                    <a:pt x="1998220" y="849842"/>
                    <a:pt x="1762000" y="696172"/>
                    <a:pt x="1403860" y="466302"/>
                  </a:cubicBezTo>
                </a:path>
              </a:pathLst>
            </a:custGeom>
            <a:noFill/>
            <a:ln w="31750">
              <a:solidFill>
                <a:srgbClr val="A2D5D4">
                  <a:alpha val="8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3" name="星形: 五角 122">
            <a:extLst>
              <a:ext uri="{FF2B5EF4-FFF2-40B4-BE49-F238E27FC236}">
                <a16:creationId xmlns:a16="http://schemas.microsoft.com/office/drawing/2014/main" xmlns="" id="{5FD09156-2017-486C-9AB7-559A9DE8593C}"/>
              </a:ext>
            </a:extLst>
          </p:cNvPr>
          <p:cNvSpPr/>
          <p:nvPr/>
        </p:nvSpPr>
        <p:spPr>
          <a:xfrm rot="2427862">
            <a:off x="4294996" y="113789"/>
            <a:ext cx="449989" cy="457757"/>
          </a:xfrm>
          <a:prstGeom prst="star5">
            <a:avLst>
              <a:gd name="adj" fmla="val 27186"/>
              <a:gd name="hf" fmla="val 105146"/>
              <a:gd name="vf" fmla="val 110557"/>
            </a:avLst>
          </a:prstGeom>
          <a:solidFill>
            <a:srgbClr val="F1C4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星形: 五角 129">
            <a:extLst>
              <a:ext uri="{FF2B5EF4-FFF2-40B4-BE49-F238E27FC236}">
                <a16:creationId xmlns:a16="http://schemas.microsoft.com/office/drawing/2014/main" xmlns="" id="{CCE6E725-F4C4-4335-AF9D-04CB28910876}"/>
              </a:ext>
            </a:extLst>
          </p:cNvPr>
          <p:cNvSpPr/>
          <p:nvPr/>
        </p:nvSpPr>
        <p:spPr>
          <a:xfrm rot="2427862">
            <a:off x="10201331" y="320146"/>
            <a:ext cx="734301" cy="634541"/>
          </a:xfrm>
          <a:prstGeom prst="star5">
            <a:avLst>
              <a:gd name="adj" fmla="val 27186"/>
              <a:gd name="hf" fmla="val 105146"/>
              <a:gd name="vf" fmla="val 110557"/>
            </a:avLst>
          </a:prstGeom>
          <a:solidFill>
            <a:srgbClr val="F1C4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矩形: 圆角 127">
            <a:extLst>
              <a:ext uri="{FF2B5EF4-FFF2-40B4-BE49-F238E27FC236}">
                <a16:creationId xmlns:a16="http://schemas.microsoft.com/office/drawing/2014/main" xmlns="" id="{3F320209-F115-44E8-B0C5-2317EDFA81CE}"/>
              </a:ext>
            </a:extLst>
          </p:cNvPr>
          <p:cNvSpPr/>
          <p:nvPr/>
        </p:nvSpPr>
        <p:spPr>
          <a:xfrm>
            <a:off x="2259106" y="568225"/>
            <a:ext cx="8743297" cy="713833"/>
          </a:xfrm>
          <a:prstGeom prst="roundRect">
            <a:avLst/>
          </a:prstGeom>
          <a:solidFill>
            <a:srgbClr val="6779BD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xmlns="" id="{B33687E4-4688-4C7E-A9AA-721B63C2661A}"/>
              </a:ext>
            </a:extLst>
          </p:cNvPr>
          <p:cNvSpPr/>
          <p:nvPr/>
        </p:nvSpPr>
        <p:spPr>
          <a:xfrm>
            <a:off x="2259106" y="414847"/>
            <a:ext cx="8743297" cy="71383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xmlns="" id="{C3BD0A0E-DFC1-4C2F-B797-432091F5C8E6}"/>
              </a:ext>
            </a:extLst>
          </p:cNvPr>
          <p:cNvSpPr txBox="1"/>
          <p:nvPr/>
        </p:nvSpPr>
        <p:spPr>
          <a:xfrm>
            <a:off x="2444864" y="400772"/>
            <a:ext cx="8371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err="1">
                <a:solidFill>
                  <a:srgbClr val="9E070A"/>
                </a:solidFill>
                <a:latin typeface="UVN Banh Mi" pitchFamily="2" charset="0"/>
              </a:rPr>
              <a:t>Chủ</a:t>
            </a:r>
            <a:r>
              <a:rPr lang="en-US" altLang="zh-CN" sz="4000" b="1" dirty="0">
                <a:solidFill>
                  <a:srgbClr val="9E070A"/>
                </a:solidFill>
                <a:latin typeface="UVN Banh Mi" pitchFamily="2" charset="0"/>
              </a:rPr>
              <a:t> </a:t>
            </a:r>
            <a:r>
              <a:rPr lang="en-US" altLang="zh-CN" sz="4000" b="1" dirty="0" err="1">
                <a:solidFill>
                  <a:srgbClr val="9E070A"/>
                </a:solidFill>
                <a:latin typeface="UVN Banh Mi" pitchFamily="2" charset="0"/>
              </a:rPr>
              <a:t>điểm</a:t>
            </a:r>
            <a:r>
              <a:rPr lang="en-US" altLang="zh-CN" sz="4000" b="1" dirty="0">
                <a:solidFill>
                  <a:srgbClr val="9E070A"/>
                </a:solidFill>
                <a:latin typeface="UVN Banh Mi" pitchFamily="2" charset="0"/>
              </a:rPr>
              <a:t>: VIỆT NAM QUÊ HƯƠNG EM</a:t>
            </a:r>
            <a:endParaRPr lang="zh-CN" altLang="en-US" sz="4000" b="1" dirty="0">
              <a:solidFill>
                <a:srgbClr val="9E070A"/>
              </a:solidFill>
              <a:latin typeface="UVN Banh Mi" pitchFamily="2" charset="0"/>
            </a:endParaRPr>
          </a:p>
        </p:txBody>
      </p:sp>
      <p:sp>
        <p:nvSpPr>
          <p:cNvPr id="186" name="矩形: 圆角 26">
            <a:extLst>
              <a:ext uri="{FF2B5EF4-FFF2-40B4-BE49-F238E27FC236}">
                <a16:creationId xmlns:a16="http://schemas.microsoft.com/office/drawing/2014/main" xmlns="" id="{8D47D4A8-4E74-4511-87B5-E24B88E263B5}"/>
              </a:ext>
            </a:extLst>
          </p:cNvPr>
          <p:cNvSpPr/>
          <p:nvPr/>
        </p:nvSpPr>
        <p:spPr>
          <a:xfrm>
            <a:off x="6054438" y="1572584"/>
            <a:ext cx="4846210" cy="2249606"/>
          </a:xfrm>
          <a:prstGeom prst="roundRect">
            <a:avLst/>
          </a:prstGeom>
          <a:solidFill>
            <a:srgbClr val="67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矩形: 圆角 35">
            <a:extLst>
              <a:ext uri="{FF2B5EF4-FFF2-40B4-BE49-F238E27FC236}">
                <a16:creationId xmlns:a16="http://schemas.microsoft.com/office/drawing/2014/main" xmlns="" id="{6AFD105F-21CE-45F4-805E-30DB9F0576C4}"/>
              </a:ext>
            </a:extLst>
          </p:cNvPr>
          <p:cNvSpPr/>
          <p:nvPr/>
        </p:nvSpPr>
        <p:spPr>
          <a:xfrm>
            <a:off x="5804036" y="1459611"/>
            <a:ext cx="4846210" cy="21039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文本框 107">
            <a:extLst>
              <a:ext uri="{FF2B5EF4-FFF2-40B4-BE49-F238E27FC236}">
                <a16:creationId xmlns:a16="http://schemas.microsoft.com/office/drawing/2014/main" xmlns="" id="{600BA20D-93AD-434D-AC2A-86E68D1E52F5}"/>
              </a:ext>
            </a:extLst>
          </p:cNvPr>
          <p:cNvSpPr txBox="1"/>
          <p:nvPr/>
        </p:nvSpPr>
        <p:spPr>
          <a:xfrm>
            <a:off x="5556455" y="1911222"/>
            <a:ext cx="47893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zh-CN" alt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矩形: 圆角 26">
            <a:extLst>
              <a:ext uri="{FF2B5EF4-FFF2-40B4-BE49-F238E27FC236}">
                <a16:creationId xmlns:a16="http://schemas.microsoft.com/office/drawing/2014/main" xmlns="" id="{79A0D878-7626-4EB3-ADBF-DC9D072513BA}"/>
              </a:ext>
            </a:extLst>
          </p:cNvPr>
          <p:cNvSpPr/>
          <p:nvPr/>
        </p:nvSpPr>
        <p:spPr>
          <a:xfrm>
            <a:off x="970469" y="4207171"/>
            <a:ext cx="8037901" cy="2249606"/>
          </a:xfrm>
          <a:prstGeom prst="roundRect">
            <a:avLst/>
          </a:prstGeom>
          <a:solidFill>
            <a:srgbClr val="67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矩形: 圆角 35">
            <a:extLst>
              <a:ext uri="{FF2B5EF4-FFF2-40B4-BE49-F238E27FC236}">
                <a16:creationId xmlns:a16="http://schemas.microsoft.com/office/drawing/2014/main" xmlns="" id="{6882EFEF-5EAF-4C2C-88E5-44BE20298BCE}"/>
              </a:ext>
            </a:extLst>
          </p:cNvPr>
          <p:cNvSpPr/>
          <p:nvPr/>
        </p:nvSpPr>
        <p:spPr>
          <a:xfrm>
            <a:off x="720066" y="4094198"/>
            <a:ext cx="7859306" cy="21039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文本框 107">
            <a:extLst>
              <a:ext uri="{FF2B5EF4-FFF2-40B4-BE49-F238E27FC236}">
                <a16:creationId xmlns:a16="http://schemas.microsoft.com/office/drawing/2014/main" xmlns="" id="{22F9F087-AF18-416A-815A-C157EFECF4F2}"/>
              </a:ext>
            </a:extLst>
          </p:cNvPr>
          <p:cNvSpPr txBox="1"/>
          <p:nvPr/>
        </p:nvSpPr>
        <p:spPr>
          <a:xfrm>
            <a:off x="762807" y="4696786"/>
            <a:ext cx="6917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endParaRPr lang="vi-VN" altLang="zh-CN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439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13" grpId="0" animBg="1"/>
      <p:bldP spid="46" grpId="0" animBg="1"/>
      <p:bldP spid="20" grpId="0" animBg="1"/>
      <p:bldP spid="49" grpId="0" animBg="1"/>
      <p:bldP spid="27" grpId="0" animBg="1"/>
      <p:bldP spid="36" grpId="0" animBg="1"/>
      <p:bldP spid="108" grpId="0"/>
      <p:bldP spid="123" grpId="0" animBg="1"/>
      <p:bldP spid="130" grpId="0" animBg="1"/>
      <p:bldP spid="128" grpId="0" animBg="1"/>
      <p:bldP spid="26" grpId="0" animBg="1"/>
      <p:bldP spid="68" grpId="0"/>
      <p:bldP spid="68" grpId="1"/>
      <p:bldP spid="186" grpId="0" animBg="1"/>
      <p:bldP spid="186" grpId="1" animBg="1"/>
      <p:bldP spid="187" grpId="0" animBg="1"/>
      <p:bldP spid="187" grpId="1" animBg="1"/>
      <p:bldP spid="188" grpId="0"/>
      <p:bldP spid="188" grpId="1"/>
      <p:bldP spid="193" grpId="0" animBg="1"/>
      <p:bldP spid="194" grpId="0" animBg="1"/>
      <p:bldP spid="1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新月形 61">
            <a:extLst>
              <a:ext uri="{FF2B5EF4-FFF2-40B4-BE49-F238E27FC236}">
                <a16:creationId xmlns:a16="http://schemas.microsoft.com/office/drawing/2014/main" xmlns="" id="{1DBA1169-A369-4E25-83E7-3BC406FC2637}"/>
              </a:ext>
            </a:extLst>
          </p:cNvPr>
          <p:cNvSpPr/>
          <p:nvPr/>
        </p:nvSpPr>
        <p:spPr>
          <a:xfrm rot="19327018">
            <a:off x="7645017" y="403582"/>
            <a:ext cx="469848" cy="1032513"/>
          </a:xfrm>
          <a:prstGeom prst="moon">
            <a:avLst>
              <a:gd name="adj" fmla="val 46017"/>
            </a:avLst>
          </a:prstGeom>
          <a:solidFill>
            <a:srgbClr val="F1C4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xmlns="" id="{6A917C19-6C33-4C29-9044-FAB368884C4A}"/>
              </a:ext>
            </a:extLst>
          </p:cNvPr>
          <p:cNvSpPr/>
          <p:nvPr/>
        </p:nvSpPr>
        <p:spPr>
          <a:xfrm>
            <a:off x="3715638" y="-375072"/>
            <a:ext cx="1134239" cy="1183020"/>
          </a:xfrm>
          <a:prstGeom prst="ellipse">
            <a:avLst/>
          </a:prstGeom>
          <a:solidFill>
            <a:srgbClr val="A9D7D6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xmlns="" id="{A614A72F-6662-476D-B344-35C16CFE6259}"/>
              </a:ext>
            </a:extLst>
          </p:cNvPr>
          <p:cNvSpPr/>
          <p:nvPr/>
        </p:nvSpPr>
        <p:spPr>
          <a:xfrm rot="21314451" flipH="1">
            <a:off x="5050207" y="593081"/>
            <a:ext cx="11269762" cy="7248414"/>
          </a:xfrm>
          <a:custGeom>
            <a:avLst/>
            <a:gdLst>
              <a:gd name="connsiteX0" fmla="*/ 2458531 w 8557191"/>
              <a:gd name="connsiteY0" fmla="*/ 800774 h 7307278"/>
              <a:gd name="connsiteX1" fmla="*/ 3372931 w 8557191"/>
              <a:gd name="connsiteY1" fmla="*/ 1246251 h 7307278"/>
              <a:gd name="connsiteX2" fmla="*/ 4498346 w 8557191"/>
              <a:gd name="connsiteY2" fmla="*/ 4036343 h 7307278"/>
              <a:gd name="connsiteX3" fmla="*/ 7991823 w 8557191"/>
              <a:gd name="connsiteY3" fmla="*/ 5138313 h 7307278"/>
              <a:gd name="connsiteX4" fmla="*/ 8437300 w 8557191"/>
              <a:gd name="connsiteY4" fmla="*/ 6451297 h 7307278"/>
              <a:gd name="connsiteX5" fmla="*/ 6796069 w 8557191"/>
              <a:gd name="connsiteY5" fmla="*/ 6826436 h 7307278"/>
              <a:gd name="connsiteX6" fmla="*/ 840746 w 8557191"/>
              <a:gd name="connsiteY6" fmla="*/ 6802990 h 7307278"/>
              <a:gd name="connsiteX7" fmla="*/ 113915 w 8557191"/>
              <a:gd name="connsiteY7" fmla="*/ 284959 h 7307278"/>
              <a:gd name="connsiteX8" fmla="*/ 1520685 w 8557191"/>
              <a:gd name="connsiteY8" fmla="*/ 1129020 h 7307278"/>
              <a:gd name="connsiteX9" fmla="*/ 2458531 w 8557191"/>
              <a:gd name="connsiteY9" fmla="*/ 800774 h 730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57191" h="7307278">
                <a:moveTo>
                  <a:pt x="2458531" y="800774"/>
                </a:moveTo>
                <a:cubicBezTo>
                  <a:pt x="2767239" y="820312"/>
                  <a:pt x="3032962" y="706990"/>
                  <a:pt x="3372931" y="1246251"/>
                </a:cubicBezTo>
                <a:cubicBezTo>
                  <a:pt x="3712900" y="1785512"/>
                  <a:pt x="3728531" y="3387666"/>
                  <a:pt x="4498346" y="4036343"/>
                </a:cubicBezTo>
                <a:cubicBezTo>
                  <a:pt x="5268161" y="4685020"/>
                  <a:pt x="7335331" y="4735821"/>
                  <a:pt x="7991823" y="5138313"/>
                </a:cubicBezTo>
                <a:cubicBezTo>
                  <a:pt x="8648315" y="5540805"/>
                  <a:pt x="8636592" y="6169943"/>
                  <a:pt x="8437300" y="6451297"/>
                </a:cubicBezTo>
                <a:cubicBezTo>
                  <a:pt x="8238008" y="6732651"/>
                  <a:pt x="8062161" y="6767821"/>
                  <a:pt x="6796069" y="6826436"/>
                </a:cubicBezTo>
                <a:cubicBezTo>
                  <a:pt x="5529977" y="6885052"/>
                  <a:pt x="1954438" y="7893236"/>
                  <a:pt x="840746" y="6802990"/>
                </a:cubicBezTo>
                <a:cubicBezTo>
                  <a:pt x="-272946" y="5712744"/>
                  <a:pt x="592" y="1230621"/>
                  <a:pt x="113915" y="284959"/>
                </a:cubicBezTo>
                <a:cubicBezTo>
                  <a:pt x="227238" y="-660703"/>
                  <a:pt x="1122101" y="1043051"/>
                  <a:pt x="1520685" y="1129020"/>
                </a:cubicBezTo>
                <a:cubicBezTo>
                  <a:pt x="1919269" y="1214989"/>
                  <a:pt x="2149823" y="781236"/>
                  <a:pt x="2458531" y="800774"/>
                </a:cubicBezTo>
                <a:close/>
              </a:path>
            </a:pathLst>
          </a:custGeom>
          <a:solidFill>
            <a:srgbClr val="A9D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xmlns="" id="{DA65DFBE-4C82-405D-A5EC-965DF4133AC8}"/>
              </a:ext>
            </a:extLst>
          </p:cNvPr>
          <p:cNvSpPr/>
          <p:nvPr/>
        </p:nvSpPr>
        <p:spPr>
          <a:xfrm rot="21314451" flipH="1">
            <a:off x="5460108" y="1005698"/>
            <a:ext cx="11269762" cy="7248414"/>
          </a:xfrm>
          <a:custGeom>
            <a:avLst/>
            <a:gdLst>
              <a:gd name="connsiteX0" fmla="*/ 2458531 w 8557191"/>
              <a:gd name="connsiteY0" fmla="*/ 800774 h 7307278"/>
              <a:gd name="connsiteX1" fmla="*/ 3372931 w 8557191"/>
              <a:gd name="connsiteY1" fmla="*/ 1246251 h 7307278"/>
              <a:gd name="connsiteX2" fmla="*/ 4498346 w 8557191"/>
              <a:gd name="connsiteY2" fmla="*/ 4036343 h 7307278"/>
              <a:gd name="connsiteX3" fmla="*/ 7991823 w 8557191"/>
              <a:gd name="connsiteY3" fmla="*/ 5138313 h 7307278"/>
              <a:gd name="connsiteX4" fmla="*/ 8437300 w 8557191"/>
              <a:gd name="connsiteY4" fmla="*/ 6451297 h 7307278"/>
              <a:gd name="connsiteX5" fmla="*/ 6796069 w 8557191"/>
              <a:gd name="connsiteY5" fmla="*/ 6826436 h 7307278"/>
              <a:gd name="connsiteX6" fmla="*/ 840746 w 8557191"/>
              <a:gd name="connsiteY6" fmla="*/ 6802990 h 7307278"/>
              <a:gd name="connsiteX7" fmla="*/ 113915 w 8557191"/>
              <a:gd name="connsiteY7" fmla="*/ 284959 h 7307278"/>
              <a:gd name="connsiteX8" fmla="*/ 1520685 w 8557191"/>
              <a:gd name="connsiteY8" fmla="*/ 1129020 h 7307278"/>
              <a:gd name="connsiteX9" fmla="*/ 2458531 w 8557191"/>
              <a:gd name="connsiteY9" fmla="*/ 800774 h 730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57191" h="7307278">
                <a:moveTo>
                  <a:pt x="2458531" y="800774"/>
                </a:moveTo>
                <a:cubicBezTo>
                  <a:pt x="2767239" y="820312"/>
                  <a:pt x="3032962" y="706990"/>
                  <a:pt x="3372931" y="1246251"/>
                </a:cubicBezTo>
                <a:cubicBezTo>
                  <a:pt x="3712900" y="1785512"/>
                  <a:pt x="3728531" y="3387666"/>
                  <a:pt x="4498346" y="4036343"/>
                </a:cubicBezTo>
                <a:cubicBezTo>
                  <a:pt x="5268161" y="4685020"/>
                  <a:pt x="7335331" y="4735821"/>
                  <a:pt x="7991823" y="5138313"/>
                </a:cubicBezTo>
                <a:cubicBezTo>
                  <a:pt x="8648315" y="5540805"/>
                  <a:pt x="8636592" y="6169943"/>
                  <a:pt x="8437300" y="6451297"/>
                </a:cubicBezTo>
                <a:cubicBezTo>
                  <a:pt x="8238008" y="6732651"/>
                  <a:pt x="8062161" y="6767821"/>
                  <a:pt x="6796069" y="6826436"/>
                </a:cubicBezTo>
                <a:cubicBezTo>
                  <a:pt x="5529977" y="6885052"/>
                  <a:pt x="1954438" y="7893236"/>
                  <a:pt x="840746" y="6802990"/>
                </a:cubicBezTo>
                <a:cubicBezTo>
                  <a:pt x="-272946" y="5712744"/>
                  <a:pt x="592" y="1230621"/>
                  <a:pt x="113915" y="284959"/>
                </a:cubicBezTo>
                <a:cubicBezTo>
                  <a:pt x="227238" y="-660703"/>
                  <a:pt x="1122101" y="1043051"/>
                  <a:pt x="1520685" y="1129020"/>
                </a:cubicBezTo>
                <a:cubicBezTo>
                  <a:pt x="1919269" y="1214989"/>
                  <a:pt x="2149823" y="781236"/>
                  <a:pt x="2458531" y="800774"/>
                </a:cubicBezTo>
                <a:close/>
              </a:path>
            </a:pathLst>
          </a:custGeom>
          <a:solidFill>
            <a:srgbClr val="F2B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408F3342-169F-45E4-A85D-B55888435E56}"/>
              </a:ext>
            </a:extLst>
          </p:cNvPr>
          <p:cNvSpPr/>
          <p:nvPr/>
        </p:nvSpPr>
        <p:spPr>
          <a:xfrm rot="375196">
            <a:off x="-3758227" y="151364"/>
            <a:ext cx="10691991" cy="7688862"/>
          </a:xfrm>
          <a:custGeom>
            <a:avLst/>
            <a:gdLst>
              <a:gd name="connsiteX0" fmla="*/ 2458531 w 8557191"/>
              <a:gd name="connsiteY0" fmla="*/ 800774 h 7307278"/>
              <a:gd name="connsiteX1" fmla="*/ 3372931 w 8557191"/>
              <a:gd name="connsiteY1" fmla="*/ 1246251 h 7307278"/>
              <a:gd name="connsiteX2" fmla="*/ 4498346 w 8557191"/>
              <a:gd name="connsiteY2" fmla="*/ 4036343 h 7307278"/>
              <a:gd name="connsiteX3" fmla="*/ 7991823 w 8557191"/>
              <a:gd name="connsiteY3" fmla="*/ 5138313 h 7307278"/>
              <a:gd name="connsiteX4" fmla="*/ 8437300 w 8557191"/>
              <a:gd name="connsiteY4" fmla="*/ 6451297 h 7307278"/>
              <a:gd name="connsiteX5" fmla="*/ 6796069 w 8557191"/>
              <a:gd name="connsiteY5" fmla="*/ 6826436 h 7307278"/>
              <a:gd name="connsiteX6" fmla="*/ 840746 w 8557191"/>
              <a:gd name="connsiteY6" fmla="*/ 6802990 h 7307278"/>
              <a:gd name="connsiteX7" fmla="*/ 113915 w 8557191"/>
              <a:gd name="connsiteY7" fmla="*/ 284959 h 7307278"/>
              <a:gd name="connsiteX8" fmla="*/ 1520685 w 8557191"/>
              <a:gd name="connsiteY8" fmla="*/ 1129020 h 7307278"/>
              <a:gd name="connsiteX9" fmla="*/ 2458531 w 8557191"/>
              <a:gd name="connsiteY9" fmla="*/ 800774 h 7307278"/>
              <a:gd name="connsiteX0" fmla="*/ 2458531 w 8541704"/>
              <a:gd name="connsiteY0" fmla="*/ 800774 h 7307278"/>
              <a:gd name="connsiteX1" fmla="*/ 3372931 w 8541704"/>
              <a:gd name="connsiteY1" fmla="*/ 1246251 h 7307278"/>
              <a:gd name="connsiteX2" fmla="*/ 4891612 w 8541704"/>
              <a:gd name="connsiteY2" fmla="*/ 4342987 h 7307278"/>
              <a:gd name="connsiteX3" fmla="*/ 7991823 w 8541704"/>
              <a:gd name="connsiteY3" fmla="*/ 5138313 h 7307278"/>
              <a:gd name="connsiteX4" fmla="*/ 8437300 w 8541704"/>
              <a:gd name="connsiteY4" fmla="*/ 6451297 h 7307278"/>
              <a:gd name="connsiteX5" fmla="*/ 6796069 w 8541704"/>
              <a:gd name="connsiteY5" fmla="*/ 6826436 h 7307278"/>
              <a:gd name="connsiteX6" fmla="*/ 840746 w 8541704"/>
              <a:gd name="connsiteY6" fmla="*/ 6802990 h 7307278"/>
              <a:gd name="connsiteX7" fmla="*/ 113915 w 8541704"/>
              <a:gd name="connsiteY7" fmla="*/ 284959 h 7307278"/>
              <a:gd name="connsiteX8" fmla="*/ 1520685 w 8541704"/>
              <a:gd name="connsiteY8" fmla="*/ 1129020 h 7307278"/>
              <a:gd name="connsiteX9" fmla="*/ 2458531 w 8541704"/>
              <a:gd name="connsiteY9" fmla="*/ 800774 h 7307278"/>
              <a:gd name="connsiteX0" fmla="*/ 2458531 w 8644137"/>
              <a:gd name="connsiteY0" fmla="*/ 800774 h 7307278"/>
              <a:gd name="connsiteX1" fmla="*/ 3372931 w 8644137"/>
              <a:gd name="connsiteY1" fmla="*/ 1246251 h 7307278"/>
              <a:gd name="connsiteX2" fmla="*/ 4891612 w 8644137"/>
              <a:gd name="connsiteY2" fmla="*/ 4342987 h 7307278"/>
              <a:gd name="connsiteX3" fmla="*/ 8227783 w 8644137"/>
              <a:gd name="connsiteY3" fmla="*/ 5510667 h 7307278"/>
              <a:gd name="connsiteX4" fmla="*/ 8437300 w 8644137"/>
              <a:gd name="connsiteY4" fmla="*/ 6451297 h 7307278"/>
              <a:gd name="connsiteX5" fmla="*/ 6796069 w 8644137"/>
              <a:gd name="connsiteY5" fmla="*/ 6826436 h 7307278"/>
              <a:gd name="connsiteX6" fmla="*/ 840746 w 8644137"/>
              <a:gd name="connsiteY6" fmla="*/ 6802990 h 7307278"/>
              <a:gd name="connsiteX7" fmla="*/ 113915 w 8644137"/>
              <a:gd name="connsiteY7" fmla="*/ 284959 h 7307278"/>
              <a:gd name="connsiteX8" fmla="*/ 1520685 w 8644137"/>
              <a:gd name="connsiteY8" fmla="*/ 1129020 h 7307278"/>
              <a:gd name="connsiteX9" fmla="*/ 2458531 w 8644137"/>
              <a:gd name="connsiteY9" fmla="*/ 800774 h 730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44137" h="7307278">
                <a:moveTo>
                  <a:pt x="2458531" y="800774"/>
                </a:moveTo>
                <a:cubicBezTo>
                  <a:pt x="2767239" y="820312"/>
                  <a:pt x="2967418" y="655882"/>
                  <a:pt x="3372931" y="1246251"/>
                </a:cubicBezTo>
                <a:cubicBezTo>
                  <a:pt x="3778444" y="1836620"/>
                  <a:pt x="4082470" y="3632251"/>
                  <a:pt x="4891612" y="4342987"/>
                </a:cubicBezTo>
                <a:cubicBezTo>
                  <a:pt x="5700754" y="5053723"/>
                  <a:pt x="7636835" y="5159282"/>
                  <a:pt x="8227783" y="5510667"/>
                </a:cubicBezTo>
                <a:cubicBezTo>
                  <a:pt x="8818731" y="5862052"/>
                  <a:pt x="8675919" y="6232002"/>
                  <a:pt x="8437300" y="6451297"/>
                </a:cubicBezTo>
                <a:cubicBezTo>
                  <a:pt x="8198681" y="6670592"/>
                  <a:pt x="8062161" y="6767821"/>
                  <a:pt x="6796069" y="6826436"/>
                </a:cubicBezTo>
                <a:cubicBezTo>
                  <a:pt x="5529977" y="6885052"/>
                  <a:pt x="1954438" y="7893236"/>
                  <a:pt x="840746" y="6802990"/>
                </a:cubicBezTo>
                <a:cubicBezTo>
                  <a:pt x="-272946" y="5712744"/>
                  <a:pt x="592" y="1230621"/>
                  <a:pt x="113915" y="284959"/>
                </a:cubicBezTo>
                <a:cubicBezTo>
                  <a:pt x="227238" y="-660703"/>
                  <a:pt x="1122101" y="1043051"/>
                  <a:pt x="1520685" y="1129020"/>
                </a:cubicBezTo>
                <a:cubicBezTo>
                  <a:pt x="1919269" y="1214989"/>
                  <a:pt x="2149823" y="781236"/>
                  <a:pt x="2458531" y="800774"/>
                </a:cubicBezTo>
                <a:close/>
              </a:path>
            </a:pathLst>
          </a:custGeom>
          <a:solidFill>
            <a:srgbClr val="67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xmlns="" id="{0C0A7838-F143-4C57-84D7-E2AE38D3DE4D}"/>
              </a:ext>
            </a:extLst>
          </p:cNvPr>
          <p:cNvSpPr/>
          <p:nvPr/>
        </p:nvSpPr>
        <p:spPr>
          <a:xfrm rot="375196">
            <a:off x="-4119221" y="354977"/>
            <a:ext cx="10699235" cy="8144325"/>
          </a:xfrm>
          <a:custGeom>
            <a:avLst/>
            <a:gdLst>
              <a:gd name="connsiteX0" fmla="*/ 2458531 w 8557191"/>
              <a:gd name="connsiteY0" fmla="*/ 800774 h 7307278"/>
              <a:gd name="connsiteX1" fmla="*/ 3372931 w 8557191"/>
              <a:gd name="connsiteY1" fmla="*/ 1246251 h 7307278"/>
              <a:gd name="connsiteX2" fmla="*/ 4498346 w 8557191"/>
              <a:gd name="connsiteY2" fmla="*/ 4036343 h 7307278"/>
              <a:gd name="connsiteX3" fmla="*/ 7991823 w 8557191"/>
              <a:gd name="connsiteY3" fmla="*/ 5138313 h 7307278"/>
              <a:gd name="connsiteX4" fmla="*/ 8437300 w 8557191"/>
              <a:gd name="connsiteY4" fmla="*/ 6451297 h 7307278"/>
              <a:gd name="connsiteX5" fmla="*/ 6796069 w 8557191"/>
              <a:gd name="connsiteY5" fmla="*/ 6826436 h 7307278"/>
              <a:gd name="connsiteX6" fmla="*/ 840746 w 8557191"/>
              <a:gd name="connsiteY6" fmla="*/ 6802990 h 7307278"/>
              <a:gd name="connsiteX7" fmla="*/ 113915 w 8557191"/>
              <a:gd name="connsiteY7" fmla="*/ 284959 h 7307278"/>
              <a:gd name="connsiteX8" fmla="*/ 1520685 w 8557191"/>
              <a:gd name="connsiteY8" fmla="*/ 1129020 h 7307278"/>
              <a:gd name="connsiteX9" fmla="*/ 2458531 w 8557191"/>
              <a:gd name="connsiteY9" fmla="*/ 800774 h 7307278"/>
              <a:gd name="connsiteX0" fmla="*/ 2458531 w 8550755"/>
              <a:gd name="connsiteY0" fmla="*/ 800774 h 7307278"/>
              <a:gd name="connsiteX1" fmla="*/ 3372931 w 8550755"/>
              <a:gd name="connsiteY1" fmla="*/ 1246251 h 7307278"/>
              <a:gd name="connsiteX2" fmla="*/ 4655652 w 8550755"/>
              <a:gd name="connsiteY2" fmla="*/ 3861118 h 7307278"/>
              <a:gd name="connsiteX3" fmla="*/ 7991823 w 8550755"/>
              <a:gd name="connsiteY3" fmla="*/ 5138313 h 7307278"/>
              <a:gd name="connsiteX4" fmla="*/ 8437300 w 8550755"/>
              <a:gd name="connsiteY4" fmla="*/ 6451297 h 7307278"/>
              <a:gd name="connsiteX5" fmla="*/ 6796069 w 8550755"/>
              <a:gd name="connsiteY5" fmla="*/ 6826436 h 7307278"/>
              <a:gd name="connsiteX6" fmla="*/ 840746 w 8550755"/>
              <a:gd name="connsiteY6" fmla="*/ 6802990 h 7307278"/>
              <a:gd name="connsiteX7" fmla="*/ 113915 w 8550755"/>
              <a:gd name="connsiteY7" fmla="*/ 284959 h 7307278"/>
              <a:gd name="connsiteX8" fmla="*/ 1520685 w 8550755"/>
              <a:gd name="connsiteY8" fmla="*/ 1129020 h 7307278"/>
              <a:gd name="connsiteX9" fmla="*/ 2458531 w 8550755"/>
              <a:gd name="connsiteY9" fmla="*/ 800774 h 7307278"/>
              <a:gd name="connsiteX0" fmla="*/ 2458531 w 8538851"/>
              <a:gd name="connsiteY0" fmla="*/ 800774 h 7307278"/>
              <a:gd name="connsiteX1" fmla="*/ 3372931 w 8538851"/>
              <a:gd name="connsiteY1" fmla="*/ 1246251 h 7307278"/>
              <a:gd name="connsiteX2" fmla="*/ 4970266 w 8538851"/>
              <a:gd name="connsiteY2" fmla="*/ 4233472 h 7307278"/>
              <a:gd name="connsiteX3" fmla="*/ 7991823 w 8538851"/>
              <a:gd name="connsiteY3" fmla="*/ 5138313 h 7307278"/>
              <a:gd name="connsiteX4" fmla="*/ 8437300 w 8538851"/>
              <a:gd name="connsiteY4" fmla="*/ 6451297 h 7307278"/>
              <a:gd name="connsiteX5" fmla="*/ 6796069 w 8538851"/>
              <a:gd name="connsiteY5" fmla="*/ 6826436 h 7307278"/>
              <a:gd name="connsiteX6" fmla="*/ 840746 w 8538851"/>
              <a:gd name="connsiteY6" fmla="*/ 6802990 h 7307278"/>
              <a:gd name="connsiteX7" fmla="*/ 113915 w 8538851"/>
              <a:gd name="connsiteY7" fmla="*/ 284959 h 7307278"/>
              <a:gd name="connsiteX8" fmla="*/ 1520685 w 8538851"/>
              <a:gd name="connsiteY8" fmla="*/ 1129020 h 7307278"/>
              <a:gd name="connsiteX9" fmla="*/ 2458531 w 8538851"/>
              <a:gd name="connsiteY9" fmla="*/ 800774 h 7307278"/>
              <a:gd name="connsiteX0" fmla="*/ 2458531 w 8649994"/>
              <a:gd name="connsiteY0" fmla="*/ 800774 h 7307278"/>
              <a:gd name="connsiteX1" fmla="*/ 3372931 w 8649994"/>
              <a:gd name="connsiteY1" fmla="*/ 1246251 h 7307278"/>
              <a:gd name="connsiteX2" fmla="*/ 4970266 w 8649994"/>
              <a:gd name="connsiteY2" fmla="*/ 4233472 h 7307278"/>
              <a:gd name="connsiteX3" fmla="*/ 8247446 w 8649994"/>
              <a:gd name="connsiteY3" fmla="*/ 5379248 h 7307278"/>
              <a:gd name="connsiteX4" fmla="*/ 8437300 w 8649994"/>
              <a:gd name="connsiteY4" fmla="*/ 6451297 h 7307278"/>
              <a:gd name="connsiteX5" fmla="*/ 6796069 w 8649994"/>
              <a:gd name="connsiteY5" fmla="*/ 6826436 h 7307278"/>
              <a:gd name="connsiteX6" fmla="*/ 840746 w 8649994"/>
              <a:gd name="connsiteY6" fmla="*/ 6802990 h 7307278"/>
              <a:gd name="connsiteX7" fmla="*/ 113915 w 8649994"/>
              <a:gd name="connsiteY7" fmla="*/ 284959 h 7307278"/>
              <a:gd name="connsiteX8" fmla="*/ 1520685 w 8649994"/>
              <a:gd name="connsiteY8" fmla="*/ 1129020 h 7307278"/>
              <a:gd name="connsiteX9" fmla="*/ 2458531 w 8649994"/>
              <a:gd name="connsiteY9" fmla="*/ 800774 h 730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49994" h="7307278">
                <a:moveTo>
                  <a:pt x="2458531" y="800774"/>
                </a:moveTo>
                <a:cubicBezTo>
                  <a:pt x="2767239" y="820312"/>
                  <a:pt x="2954309" y="674135"/>
                  <a:pt x="3372931" y="1246251"/>
                </a:cubicBezTo>
                <a:cubicBezTo>
                  <a:pt x="3791554" y="1818367"/>
                  <a:pt x="4157847" y="3544639"/>
                  <a:pt x="4970266" y="4233472"/>
                </a:cubicBezTo>
                <a:cubicBezTo>
                  <a:pt x="5782685" y="4922305"/>
                  <a:pt x="7669607" y="5009611"/>
                  <a:pt x="8247446" y="5379248"/>
                </a:cubicBezTo>
                <a:cubicBezTo>
                  <a:pt x="8825285" y="5748885"/>
                  <a:pt x="8679196" y="6210099"/>
                  <a:pt x="8437300" y="6451297"/>
                </a:cubicBezTo>
                <a:cubicBezTo>
                  <a:pt x="8195404" y="6692495"/>
                  <a:pt x="8062161" y="6767821"/>
                  <a:pt x="6796069" y="6826436"/>
                </a:cubicBezTo>
                <a:cubicBezTo>
                  <a:pt x="5529977" y="6885052"/>
                  <a:pt x="1954438" y="7893236"/>
                  <a:pt x="840746" y="6802990"/>
                </a:cubicBezTo>
                <a:cubicBezTo>
                  <a:pt x="-272946" y="5712744"/>
                  <a:pt x="592" y="1230621"/>
                  <a:pt x="113915" y="284959"/>
                </a:cubicBezTo>
                <a:cubicBezTo>
                  <a:pt x="227238" y="-660703"/>
                  <a:pt x="1122101" y="1043051"/>
                  <a:pt x="1520685" y="1129020"/>
                </a:cubicBezTo>
                <a:cubicBezTo>
                  <a:pt x="1919269" y="1214989"/>
                  <a:pt x="2149823" y="781236"/>
                  <a:pt x="2458531" y="800774"/>
                </a:cubicBezTo>
                <a:close/>
              </a:path>
            </a:pathLst>
          </a:custGeom>
          <a:solidFill>
            <a:srgbClr val="F3B1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xmlns="" id="{6B50123F-643E-40F1-A5BD-4411AFB68D7E}"/>
              </a:ext>
            </a:extLst>
          </p:cNvPr>
          <p:cNvSpPr/>
          <p:nvPr/>
        </p:nvSpPr>
        <p:spPr>
          <a:xfrm>
            <a:off x="10350861" y="3244119"/>
            <a:ext cx="1134239" cy="1183020"/>
          </a:xfrm>
          <a:prstGeom prst="ellipse">
            <a:avLst/>
          </a:prstGeom>
          <a:solidFill>
            <a:srgbClr val="F3B1AE">
              <a:alpha val="8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xmlns="" id="{87385481-DE5C-4D70-A6EF-A567A86F96F8}"/>
              </a:ext>
            </a:extLst>
          </p:cNvPr>
          <p:cNvSpPr/>
          <p:nvPr/>
        </p:nvSpPr>
        <p:spPr>
          <a:xfrm>
            <a:off x="3010803" y="5282885"/>
            <a:ext cx="1134239" cy="1183020"/>
          </a:xfrm>
          <a:prstGeom prst="ellipse">
            <a:avLst/>
          </a:prstGeom>
          <a:solidFill>
            <a:srgbClr val="A9D7D6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xmlns="" id="{A7AECF1D-6E6F-49A7-B762-A493B6E2E70C}"/>
              </a:ext>
            </a:extLst>
          </p:cNvPr>
          <p:cNvGrpSpPr/>
          <p:nvPr/>
        </p:nvGrpSpPr>
        <p:grpSpPr>
          <a:xfrm rot="16650685">
            <a:off x="10030840" y="4520690"/>
            <a:ext cx="2128296" cy="2268093"/>
            <a:chOff x="354307" y="4539543"/>
            <a:chExt cx="1935542" cy="2155946"/>
          </a:xfrm>
          <a:solidFill>
            <a:schemeClr val="bg1">
              <a:alpha val="84000"/>
            </a:schemeClr>
          </a:solidFill>
        </p:grpSpPr>
        <p:sp>
          <p:nvSpPr>
            <p:cNvPr id="50" name="椭圆 49">
              <a:extLst>
                <a:ext uri="{FF2B5EF4-FFF2-40B4-BE49-F238E27FC236}">
                  <a16:creationId xmlns:a16="http://schemas.microsoft.com/office/drawing/2014/main" xmlns="" id="{865BAF9A-24CD-4473-9FC8-65556F55D512}"/>
                </a:ext>
              </a:extLst>
            </p:cNvPr>
            <p:cNvSpPr/>
            <p:nvPr/>
          </p:nvSpPr>
          <p:spPr>
            <a:xfrm rot="15084777">
              <a:off x="1394171" y="5513262"/>
              <a:ext cx="278696" cy="376852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xmlns="" id="{86A85FC8-2DAF-4129-A5FE-446BB8DD997B}"/>
                </a:ext>
              </a:extLst>
            </p:cNvPr>
            <p:cNvSpPr/>
            <p:nvPr/>
          </p:nvSpPr>
          <p:spPr>
            <a:xfrm rot="15084777">
              <a:off x="1893650" y="6088957"/>
              <a:ext cx="349095" cy="443303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xmlns="" id="{91957890-F0F9-428E-9476-04E4769AF371}"/>
                </a:ext>
              </a:extLst>
            </p:cNvPr>
            <p:cNvSpPr/>
            <p:nvPr/>
          </p:nvSpPr>
          <p:spPr>
            <a:xfrm rot="15084777">
              <a:off x="403385" y="5292149"/>
              <a:ext cx="278696" cy="376852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xmlns="" id="{92EAFDC5-0CEA-43B4-A967-282D746B7447}"/>
                </a:ext>
              </a:extLst>
            </p:cNvPr>
            <p:cNvSpPr/>
            <p:nvPr/>
          </p:nvSpPr>
          <p:spPr>
            <a:xfrm rot="15084777">
              <a:off x="608225" y="6052636"/>
              <a:ext cx="213523" cy="262842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xmlns="" id="{C26F9B6F-B515-4110-AE5E-424040E5152A}"/>
                </a:ext>
              </a:extLst>
            </p:cNvPr>
            <p:cNvSpPr/>
            <p:nvPr/>
          </p:nvSpPr>
          <p:spPr>
            <a:xfrm rot="15084777">
              <a:off x="1085751" y="6415964"/>
              <a:ext cx="277704" cy="281346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xmlns="" id="{D48396E4-F165-4992-94DA-9ACCFED56024}"/>
                </a:ext>
              </a:extLst>
            </p:cNvPr>
            <p:cNvSpPr/>
            <p:nvPr/>
          </p:nvSpPr>
          <p:spPr>
            <a:xfrm rot="15084777">
              <a:off x="897221" y="5466589"/>
              <a:ext cx="197851" cy="225790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xmlns="" id="{3C5D0752-DA01-4E10-9DCC-614DAEB807F3}"/>
                </a:ext>
              </a:extLst>
            </p:cNvPr>
            <p:cNvSpPr/>
            <p:nvPr/>
          </p:nvSpPr>
          <p:spPr>
            <a:xfrm rot="15084777">
              <a:off x="802043" y="5040030"/>
              <a:ext cx="197851" cy="225790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xmlns="" id="{1E31D875-CA41-4741-9644-A16EA589E567}"/>
                </a:ext>
              </a:extLst>
            </p:cNvPr>
            <p:cNvSpPr/>
            <p:nvPr/>
          </p:nvSpPr>
          <p:spPr>
            <a:xfrm rot="15084777">
              <a:off x="1631841" y="5002361"/>
              <a:ext cx="213523" cy="262842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xmlns="" id="{1D6C5ED2-9524-40A6-8B0C-EA836DC2905D}"/>
                </a:ext>
              </a:extLst>
            </p:cNvPr>
            <p:cNvSpPr/>
            <p:nvPr/>
          </p:nvSpPr>
          <p:spPr>
            <a:xfrm rot="15084777">
              <a:off x="1163482" y="4525574"/>
              <a:ext cx="197851" cy="225790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9" name="任意多边形: 形状 58">
            <a:extLst>
              <a:ext uri="{FF2B5EF4-FFF2-40B4-BE49-F238E27FC236}">
                <a16:creationId xmlns:a16="http://schemas.microsoft.com/office/drawing/2014/main" xmlns="" id="{0812DF73-E91A-43D9-84A3-B027DE1F75D3}"/>
              </a:ext>
            </a:extLst>
          </p:cNvPr>
          <p:cNvSpPr/>
          <p:nvPr/>
        </p:nvSpPr>
        <p:spPr>
          <a:xfrm rot="3289851">
            <a:off x="348309" y="960410"/>
            <a:ext cx="769620" cy="1981940"/>
          </a:xfrm>
          <a:custGeom>
            <a:avLst/>
            <a:gdLst>
              <a:gd name="connsiteX0" fmla="*/ 762000 w 1036320"/>
              <a:gd name="connsiteY0" fmla="*/ 0 h 2758440"/>
              <a:gd name="connsiteX1" fmla="*/ 0 w 1036320"/>
              <a:gd name="connsiteY1" fmla="*/ 426720 h 2758440"/>
              <a:gd name="connsiteX2" fmla="*/ 975360 w 1036320"/>
              <a:gd name="connsiteY2" fmla="*/ 899160 h 2758440"/>
              <a:gd name="connsiteX3" fmla="*/ 152400 w 1036320"/>
              <a:gd name="connsiteY3" fmla="*/ 1203960 h 2758440"/>
              <a:gd name="connsiteX4" fmla="*/ 990600 w 1036320"/>
              <a:gd name="connsiteY4" fmla="*/ 1813560 h 2758440"/>
              <a:gd name="connsiteX5" fmla="*/ 304800 w 1036320"/>
              <a:gd name="connsiteY5" fmla="*/ 2072640 h 2758440"/>
              <a:gd name="connsiteX6" fmla="*/ 1036320 w 1036320"/>
              <a:gd name="connsiteY6" fmla="*/ 2545080 h 2758440"/>
              <a:gd name="connsiteX7" fmla="*/ 243840 w 1036320"/>
              <a:gd name="connsiteY7" fmla="*/ 2758440 h 2758440"/>
              <a:gd name="connsiteX8" fmla="*/ 243840 w 1036320"/>
              <a:gd name="connsiteY8" fmla="*/ 2758440 h 275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6320" h="2758440">
                <a:moveTo>
                  <a:pt x="762000" y="0"/>
                </a:moveTo>
                <a:lnTo>
                  <a:pt x="0" y="426720"/>
                </a:lnTo>
                <a:lnTo>
                  <a:pt x="975360" y="899160"/>
                </a:lnTo>
                <a:lnTo>
                  <a:pt x="152400" y="1203960"/>
                </a:lnTo>
                <a:lnTo>
                  <a:pt x="990600" y="1813560"/>
                </a:lnTo>
                <a:lnTo>
                  <a:pt x="304800" y="2072640"/>
                </a:lnTo>
                <a:lnTo>
                  <a:pt x="1036320" y="2545080"/>
                </a:lnTo>
                <a:lnTo>
                  <a:pt x="243840" y="2758440"/>
                </a:lnTo>
                <a:lnTo>
                  <a:pt x="243840" y="2758440"/>
                </a:lnTo>
              </a:path>
            </a:pathLst>
          </a:custGeom>
          <a:noFill/>
          <a:ln w="47625">
            <a:solidFill>
              <a:srgbClr val="A9D7D6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任意多边形: 形状 60">
            <a:extLst>
              <a:ext uri="{FF2B5EF4-FFF2-40B4-BE49-F238E27FC236}">
                <a16:creationId xmlns:a16="http://schemas.microsoft.com/office/drawing/2014/main" xmlns="" id="{BC5C3F34-0DFF-4044-9FE1-0481D7949377}"/>
              </a:ext>
            </a:extLst>
          </p:cNvPr>
          <p:cNvSpPr/>
          <p:nvPr/>
        </p:nvSpPr>
        <p:spPr>
          <a:xfrm>
            <a:off x="-685800" y="3108960"/>
            <a:ext cx="6156960" cy="5577840"/>
          </a:xfrm>
          <a:custGeom>
            <a:avLst/>
            <a:gdLst>
              <a:gd name="connsiteX0" fmla="*/ 0 w 6156960"/>
              <a:gd name="connsiteY0" fmla="*/ 0 h 5577840"/>
              <a:gd name="connsiteX1" fmla="*/ 1341120 w 6156960"/>
              <a:gd name="connsiteY1" fmla="*/ 929640 h 5577840"/>
              <a:gd name="connsiteX2" fmla="*/ 1783080 w 6156960"/>
              <a:gd name="connsiteY2" fmla="*/ 2255520 h 5577840"/>
              <a:gd name="connsiteX3" fmla="*/ 4556760 w 6156960"/>
              <a:gd name="connsiteY3" fmla="*/ 2834640 h 5577840"/>
              <a:gd name="connsiteX4" fmla="*/ 6156960 w 6156960"/>
              <a:gd name="connsiteY4" fmla="*/ 5577840 h 557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6960" h="5577840">
                <a:moveTo>
                  <a:pt x="0" y="0"/>
                </a:moveTo>
                <a:cubicBezTo>
                  <a:pt x="521970" y="276860"/>
                  <a:pt x="1043940" y="553720"/>
                  <a:pt x="1341120" y="929640"/>
                </a:cubicBezTo>
                <a:cubicBezTo>
                  <a:pt x="1638300" y="1305560"/>
                  <a:pt x="1247140" y="1938020"/>
                  <a:pt x="1783080" y="2255520"/>
                </a:cubicBezTo>
                <a:cubicBezTo>
                  <a:pt x="2319020" y="2573020"/>
                  <a:pt x="3827780" y="2280920"/>
                  <a:pt x="4556760" y="2834640"/>
                </a:cubicBezTo>
                <a:cubicBezTo>
                  <a:pt x="5285740" y="3388360"/>
                  <a:pt x="5721350" y="4483100"/>
                  <a:pt x="6156960" y="5577840"/>
                </a:cubicBezTo>
              </a:path>
            </a:pathLst>
          </a:custGeom>
          <a:noFill/>
          <a:ln w="38100">
            <a:solidFill>
              <a:schemeClr val="bg1"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星形: 五角 62">
            <a:extLst>
              <a:ext uri="{FF2B5EF4-FFF2-40B4-BE49-F238E27FC236}">
                <a16:creationId xmlns:a16="http://schemas.microsoft.com/office/drawing/2014/main" xmlns="" id="{16C9663F-49F6-4D2A-8DB4-91DA39EDE214}"/>
              </a:ext>
            </a:extLst>
          </p:cNvPr>
          <p:cNvSpPr/>
          <p:nvPr/>
        </p:nvSpPr>
        <p:spPr>
          <a:xfrm rot="2427862">
            <a:off x="8621144" y="234551"/>
            <a:ext cx="449989" cy="457757"/>
          </a:xfrm>
          <a:prstGeom prst="star5">
            <a:avLst>
              <a:gd name="adj" fmla="val 27186"/>
              <a:gd name="hf" fmla="val 105146"/>
              <a:gd name="vf" fmla="val 110557"/>
            </a:avLst>
          </a:prstGeom>
          <a:solidFill>
            <a:srgbClr val="F1C49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星形: 五角 63">
            <a:extLst>
              <a:ext uri="{FF2B5EF4-FFF2-40B4-BE49-F238E27FC236}">
                <a16:creationId xmlns:a16="http://schemas.microsoft.com/office/drawing/2014/main" xmlns="" id="{D50D13FB-5F73-490F-80F7-C26486F78922}"/>
              </a:ext>
            </a:extLst>
          </p:cNvPr>
          <p:cNvSpPr/>
          <p:nvPr/>
        </p:nvSpPr>
        <p:spPr>
          <a:xfrm rot="19203771">
            <a:off x="2380314" y="910255"/>
            <a:ext cx="449989" cy="457757"/>
          </a:xfrm>
          <a:prstGeom prst="star5">
            <a:avLst>
              <a:gd name="adj" fmla="val 27186"/>
              <a:gd name="hf" fmla="val 105146"/>
              <a:gd name="vf" fmla="val 110557"/>
            </a:avLst>
          </a:prstGeom>
          <a:solidFill>
            <a:srgbClr val="F1C4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xmlns="" id="{3BEF2D71-B9FC-426D-9723-63EF6620A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528627"/>
              </p:ext>
            </p:extLst>
          </p:nvPr>
        </p:nvGraphicFramePr>
        <p:xfrm>
          <a:off x="478753" y="750454"/>
          <a:ext cx="11522684" cy="5605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340647">
                  <a:extLst>
                    <a:ext uri="{9D8B030D-6E8A-4147-A177-3AD203B41FA5}">
                      <a16:colId xmlns:a16="http://schemas.microsoft.com/office/drawing/2014/main" xmlns="" val="409190291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265468921"/>
                    </a:ext>
                  </a:extLst>
                </a:gridCol>
                <a:gridCol w="4838700">
                  <a:extLst>
                    <a:ext uri="{9D8B030D-6E8A-4147-A177-3AD203B41FA5}">
                      <a16:colId xmlns:a16="http://schemas.microsoft.com/office/drawing/2014/main" xmlns="" val="518623478"/>
                    </a:ext>
                  </a:extLst>
                </a:gridCol>
                <a:gridCol w="2362137">
                  <a:extLst>
                    <a:ext uri="{9D8B030D-6E8A-4147-A177-3AD203B41FA5}">
                      <a16:colId xmlns:a16="http://schemas.microsoft.com/office/drawing/2014/main" xmlns="" val="1361976674"/>
                    </a:ext>
                  </a:extLst>
                </a:gridCol>
              </a:tblGrid>
              <a:tr h="7322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endParaRPr lang="en-US" sz="28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Tác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giả</a:t>
                      </a:r>
                      <a:endParaRPr lang="en-US" sz="28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 dung chính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 vật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6568811"/>
                  </a:ext>
                </a:extLst>
              </a:tr>
              <a:tr h="99604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 An </a:t>
                      </a:r>
                      <a:r>
                        <a:rPr lang="en-US" sz="2000" b="0" i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Tiêm</a:t>
                      </a:r>
                      <a:endParaRPr lang="en-US" sz="20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 truyện cổ Việt Nam</a:t>
                      </a: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20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Giải thích sự tích cây dưa hấu. Vợ chồng An Tiêm là người cần cù, chăm chỉ, hiếu thảo với cha mẹ.</a:t>
                      </a: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 An </a:t>
                      </a:r>
                      <a:r>
                        <a:rPr lang="en-US" sz="2000" b="0" i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Tiêm</a:t>
                      </a:r>
                      <a:endParaRPr lang="en-US" sz="20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7126835"/>
                  </a:ext>
                </a:extLst>
              </a:tr>
              <a:tr h="1426763"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Thư gửi bố ngoài đảo</a:t>
                      </a: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Xuân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Quỳnh</a:t>
                      </a:r>
                      <a:endParaRPr lang="en-US" sz="2000" b="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 ngợi người chiến sĩ đang làm nhiệm vụ xa nhà, nói lên tình cảm của con với bố.</a:t>
                      </a: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Bộ</a:t>
                      </a:r>
                      <a:r>
                        <a:rPr lang="en-US" sz="2000" b="0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đội</a:t>
                      </a:r>
                      <a:r>
                        <a:rPr lang="en-US" sz="2000" b="0" i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hải</a:t>
                      </a:r>
                      <a:r>
                        <a:rPr lang="en-US" sz="2000" b="0" i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quân</a:t>
                      </a:r>
                      <a:endParaRPr lang="vi-VN" sz="2000" b="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8110975"/>
                  </a:ext>
                </a:extLst>
              </a:tr>
              <a:tr h="99604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Chiếc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rễ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đa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tròn</a:t>
                      </a:r>
                      <a:endParaRPr lang="en-US" sz="2000" b="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Theo 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Mỗi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câu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chuyện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nhỏ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lớn</a:t>
                      </a:r>
                      <a:endParaRPr lang="en-US" sz="2000" b="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Tình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cảm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bác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Hồ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cháu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thiếu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niên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nhi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đồng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Bác</a:t>
                      </a:r>
                      <a:r>
                        <a:rPr lang="en-US" sz="2000" b="0" i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Hồ</a:t>
                      </a:r>
                      <a:endParaRPr lang="en-US" sz="2000" b="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5331886"/>
                  </a:ext>
                </a:extLst>
              </a:tr>
              <a:tr h="1426763"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Bóp nát quả cam</a:t>
                      </a: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Nguyễn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Huy</a:t>
                      </a:r>
                      <a:r>
                        <a:rPr lang="en-US" sz="20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Tưởng</a:t>
                      </a:r>
                      <a:endParaRPr lang="en-US" sz="2000" b="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 ngợi Trần Quốc Toản, một thiếu niên anh hùng tuổi nhỏ, chí lớn, giàu lòng lòng yêu nước và căm thù quân giặc xâm lược.</a:t>
                      </a:r>
                      <a:endParaRPr lang="vi-VN" sz="2000" b="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Trần</a:t>
                      </a:r>
                      <a:r>
                        <a:rPr lang="en-US" sz="2000" b="0" i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Quốc</a:t>
                      </a:r>
                      <a:r>
                        <a:rPr lang="en-US" sz="2000" b="0" i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Toản</a:t>
                      </a:r>
                      <a:endParaRPr lang="en-US" sz="2000" b="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7608993"/>
                  </a:ext>
                </a:extLst>
              </a:tr>
            </a:tbl>
          </a:graphicData>
        </a:graphic>
      </p:graphicFrame>
      <p:sp>
        <p:nvSpPr>
          <p:cNvPr id="34" name="文本框 19">
            <a:extLst>
              <a:ext uri="{FF2B5EF4-FFF2-40B4-BE49-F238E27FC236}">
                <a16:creationId xmlns:a16="http://schemas.microsoft.com/office/drawing/2014/main" xmlns="" id="{B11884FD-6CB1-4CF0-BB5E-C9B5A1766F0C}"/>
              </a:ext>
            </a:extLst>
          </p:cNvPr>
          <p:cNvSpPr txBox="1"/>
          <p:nvPr/>
        </p:nvSpPr>
        <p:spPr>
          <a:xfrm>
            <a:off x="4869737" y="74397"/>
            <a:ext cx="2522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err="1">
                <a:solidFill>
                  <a:srgbClr val="C00000"/>
                </a:solidFill>
                <a:latin typeface="UVN Banh Mi" pitchFamily="2" charset="0"/>
              </a:rPr>
              <a:t>Bảng</a:t>
            </a:r>
            <a:r>
              <a:rPr lang="en-US" altLang="zh-CN" sz="3200" b="1" dirty="0">
                <a:solidFill>
                  <a:srgbClr val="C00000"/>
                </a:solidFill>
                <a:latin typeface="UVN Banh Mi" pitchFamily="2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UVN Banh Mi" pitchFamily="2" charset="0"/>
              </a:rPr>
              <a:t>tổng</a:t>
            </a:r>
            <a:r>
              <a:rPr lang="en-US" altLang="zh-CN" sz="3200" b="1" dirty="0">
                <a:solidFill>
                  <a:srgbClr val="C00000"/>
                </a:solidFill>
                <a:latin typeface="UVN Banh Mi" pitchFamily="2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UVN Banh Mi" pitchFamily="2" charset="0"/>
              </a:rPr>
              <a:t>kết</a:t>
            </a:r>
            <a:endParaRPr lang="zh-CN" altLang="en-US" sz="3200" b="1" dirty="0">
              <a:solidFill>
                <a:srgbClr val="C00000"/>
              </a:solidFill>
              <a:latin typeface="UVN Banh M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448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38" grpId="0" animBg="1"/>
      <p:bldP spid="15" grpId="0" animBg="1"/>
      <p:bldP spid="12" grpId="0" animBg="1"/>
      <p:bldP spid="14" grpId="0" animBg="1"/>
      <p:bldP spid="2" grpId="0" animBg="1"/>
      <p:bldP spid="36" grpId="0" animBg="1"/>
      <p:bldP spid="37" grpId="0" animBg="1"/>
      <p:bldP spid="59" grpId="0" animBg="1"/>
      <p:bldP spid="61" grpId="0" animBg="1"/>
      <p:bldP spid="63" grpId="0" animBg="1"/>
      <p:bldP spid="64" grpId="0" animBg="1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>
            <a:extLst>
              <a:ext uri="{FF2B5EF4-FFF2-40B4-BE49-F238E27FC236}">
                <a16:creationId xmlns:a16="http://schemas.microsoft.com/office/drawing/2014/main" xmlns="" id="{EFF47A24-C187-4F9F-ADCA-678D6858292D}"/>
              </a:ext>
            </a:extLst>
          </p:cNvPr>
          <p:cNvSpPr/>
          <p:nvPr/>
        </p:nvSpPr>
        <p:spPr>
          <a:xfrm>
            <a:off x="-81023" y="70986"/>
            <a:ext cx="12273023" cy="6858000"/>
          </a:xfrm>
          <a:prstGeom prst="rect">
            <a:avLst/>
          </a:prstGeom>
          <a:solidFill>
            <a:srgbClr val="82A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xmlns="" id="{61D88538-FB77-4217-8179-50CFAD60FD51}"/>
              </a:ext>
            </a:extLst>
          </p:cNvPr>
          <p:cNvSpPr/>
          <p:nvPr/>
        </p:nvSpPr>
        <p:spPr>
          <a:xfrm>
            <a:off x="-1119652" y="4913412"/>
            <a:ext cx="3958351" cy="2784746"/>
          </a:xfrm>
          <a:custGeom>
            <a:avLst/>
            <a:gdLst>
              <a:gd name="connsiteX0" fmla="*/ 799612 w 3958351"/>
              <a:gd name="connsiteY0" fmla="*/ 54828 h 2784746"/>
              <a:gd name="connsiteX1" fmla="*/ 2110252 w 3958351"/>
              <a:gd name="connsiteY1" fmla="*/ 847308 h 2784746"/>
              <a:gd name="connsiteX2" fmla="*/ 3177052 w 3958351"/>
              <a:gd name="connsiteY2" fmla="*/ 1075908 h 2784746"/>
              <a:gd name="connsiteX3" fmla="*/ 3801892 w 3958351"/>
              <a:gd name="connsiteY3" fmla="*/ 2508468 h 2784746"/>
              <a:gd name="connsiteX4" fmla="*/ 159532 w 3958351"/>
              <a:gd name="connsiteY4" fmla="*/ 2554188 h 2784746"/>
              <a:gd name="connsiteX5" fmla="*/ 799612 w 3958351"/>
              <a:gd name="connsiteY5" fmla="*/ 54828 h 278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8351" h="2784746">
                <a:moveTo>
                  <a:pt x="799612" y="54828"/>
                </a:moveTo>
                <a:cubicBezTo>
                  <a:pt x="1124732" y="-229652"/>
                  <a:pt x="1714012" y="677128"/>
                  <a:pt x="2110252" y="847308"/>
                </a:cubicBezTo>
                <a:cubicBezTo>
                  <a:pt x="2506492" y="1017488"/>
                  <a:pt x="2895112" y="799048"/>
                  <a:pt x="3177052" y="1075908"/>
                </a:cubicBezTo>
                <a:cubicBezTo>
                  <a:pt x="3458992" y="1352768"/>
                  <a:pt x="4304812" y="2262088"/>
                  <a:pt x="3801892" y="2508468"/>
                </a:cubicBezTo>
                <a:cubicBezTo>
                  <a:pt x="3298972" y="2754848"/>
                  <a:pt x="662452" y="2960588"/>
                  <a:pt x="159532" y="2554188"/>
                </a:cubicBezTo>
                <a:cubicBezTo>
                  <a:pt x="-343388" y="2147788"/>
                  <a:pt x="474492" y="339308"/>
                  <a:pt x="799612" y="54828"/>
                </a:cubicBezTo>
                <a:close/>
              </a:path>
            </a:pathLst>
          </a:custGeom>
          <a:solidFill>
            <a:srgbClr val="F4B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xmlns="" id="{90A8B5B4-7A74-45E6-B579-65CF61A1104F}"/>
              </a:ext>
            </a:extLst>
          </p:cNvPr>
          <p:cNvSpPr/>
          <p:nvPr/>
        </p:nvSpPr>
        <p:spPr>
          <a:xfrm>
            <a:off x="8736238" y="-662283"/>
            <a:ext cx="5184550" cy="2238940"/>
          </a:xfrm>
          <a:custGeom>
            <a:avLst/>
            <a:gdLst>
              <a:gd name="connsiteX0" fmla="*/ 240122 w 5184550"/>
              <a:gd name="connsiteY0" fmla="*/ 128883 h 2238940"/>
              <a:gd name="connsiteX1" fmla="*/ 727802 w 5184550"/>
              <a:gd name="connsiteY1" fmla="*/ 1271883 h 2238940"/>
              <a:gd name="connsiteX2" fmla="*/ 1916522 w 5184550"/>
              <a:gd name="connsiteY2" fmla="*/ 1530963 h 2238940"/>
              <a:gd name="connsiteX3" fmla="*/ 2891882 w 5184550"/>
              <a:gd name="connsiteY3" fmla="*/ 2018643 h 2238940"/>
              <a:gd name="connsiteX4" fmla="*/ 4903562 w 5184550"/>
              <a:gd name="connsiteY4" fmla="*/ 2110083 h 2238940"/>
              <a:gd name="connsiteX5" fmla="*/ 4659722 w 5184550"/>
              <a:gd name="connsiteY5" fmla="*/ 250803 h 2238940"/>
              <a:gd name="connsiteX6" fmla="*/ 240122 w 5184550"/>
              <a:gd name="connsiteY6" fmla="*/ 128883 h 223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4550" h="2238940">
                <a:moveTo>
                  <a:pt x="240122" y="128883"/>
                </a:moveTo>
                <a:cubicBezTo>
                  <a:pt x="-415198" y="299063"/>
                  <a:pt x="448402" y="1038203"/>
                  <a:pt x="727802" y="1271883"/>
                </a:cubicBezTo>
                <a:cubicBezTo>
                  <a:pt x="1007202" y="1505563"/>
                  <a:pt x="1555842" y="1406503"/>
                  <a:pt x="1916522" y="1530963"/>
                </a:cubicBezTo>
                <a:cubicBezTo>
                  <a:pt x="2277202" y="1655423"/>
                  <a:pt x="2394042" y="1922123"/>
                  <a:pt x="2891882" y="2018643"/>
                </a:cubicBezTo>
                <a:cubicBezTo>
                  <a:pt x="3389722" y="2115163"/>
                  <a:pt x="4608922" y="2404723"/>
                  <a:pt x="4903562" y="2110083"/>
                </a:cubicBezTo>
                <a:cubicBezTo>
                  <a:pt x="5198202" y="1815443"/>
                  <a:pt x="5439502" y="583543"/>
                  <a:pt x="4659722" y="250803"/>
                </a:cubicBezTo>
                <a:cubicBezTo>
                  <a:pt x="3879942" y="-81937"/>
                  <a:pt x="895442" y="-41297"/>
                  <a:pt x="240122" y="128883"/>
                </a:cubicBezTo>
                <a:close/>
              </a:path>
            </a:pathLst>
          </a:custGeom>
          <a:solidFill>
            <a:srgbClr val="F4B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9213829E-6A88-461D-82DA-F6ECA9628F6E}"/>
              </a:ext>
            </a:extLst>
          </p:cNvPr>
          <p:cNvGrpSpPr/>
          <p:nvPr/>
        </p:nvGrpSpPr>
        <p:grpSpPr>
          <a:xfrm>
            <a:off x="4181991" y="3738624"/>
            <a:ext cx="10167422" cy="3518539"/>
            <a:chOff x="4181991" y="3738624"/>
            <a:chExt cx="10167422" cy="3518539"/>
          </a:xfrm>
        </p:grpSpPr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xmlns="" id="{A229FECA-F951-4B0D-A340-DAC86FC2A8EA}"/>
                </a:ext>
              </a:extLst>
            </p:cNvPr>
            <p:cNvSpPr/>
            <p:nvPr/>
          </p:nvSpPr>
          <p:spPr>
            <a:xfrm>
              <a:off x="7025748" y="3738624"/>
              <a:ext cx="7323665" cy="2867485"/>
            </a:xfrm>
            <a:custGeom>
              <a:avLst/>
              <a:gdLst>
                <a:gd name="connsiteX0" fmla="*/ 5131312 w 6833926"/>
                <a:gd name="connsiteY0" fmla="*/ 46143 h 2867485"/>
                <a:gd name="connsiteX1" fmla="*/ 4293112 w 6833926"/>
                <a:gd name="connsiteY1" fmla="*/ 61383 h 2867485"/>
                <a:gd name="connsiteX2" fmla="*/ 2936752 w 6833926"/>
                <a:gd name="connsiteY2" fmla="*/ 488103 h 2867485"/>
                <a:gd name="connsiteX3" fmla="*/ 1549912 w 6833926"/>
                <a:gd name="connsiteY3" fmla="*/ 1981623 h 2867485"/>
                <a:gd name="connsiteX4" fmla="*/ 376432 w 6833926"/>
                <a:gd name="connsiteY4" fmla="*/ 2454063 h 2867485"/>
                <a:gd name="connsiteX5" fmla="*/ 376432 w 6833926"/>
                <a:gd name="connsiteY5" fmla="*/ 2865543 h 2867485"/>
                <a:gd name="connsiteX6" fmla="*/ 4811272 w 6833926"/>
                <a:gd name="connsiteY6" fmla="*/ 2606463 h 2867485"/>
                <a:gd name="connsiteX7" fmla="*/ 6380992 w 6833926"/>
                <a:gd name="connsiteY7" fmla="*/ 2545503 h 2867485"/>
                <a:gd name="connsiteX8" fmla="*/ 6761992 w 6833926"/>
                <a:gd name="connsiteY8" fmla="*/ 472863 h 2867485"/>
                <a:gd name="connsiteX9" fmla="*/ 5131312 w 6833926"/>
                <a:gd name="connsiteY9" fmla="*/ 46143 h 286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33926" h="2867485">
                  <a:moveTo>
                    <a:pt x="5131312" y="46143"/>
                  </a:moveTo>
                  <a:cubicBezTo>
                    <a:pt x="4719832" y="-22437"/>
                    <a:pt x="4658872" y="-12277"/>
                    <a:pt x="4293112" y="61383"/>
                  </a:cubicBezTo>
                  <a:cubicBezTo>
                    <a:pt x="3927352" y="135043"/>
                    <a:pt x="3393952" y="168063"/>
                    <a:pt x="2936752" y="488103"/>
                  </a:cubicBezTo>
                  <a:cubicBezTo>
                    <a:pt x="2479552" y="808143"/>
                    <a:pt x="1976632" y="1653963"/>
                    <a:pt x="1549912" y="1981623"/>
                  </a:cubicBezTo>
                  <a:cubicBezTo>
                    <a:pt x="1123192" y="2309283"/>
                    <a:pt x="572012" y="2306743"/>
                    <a:pt x="376432" y="2454063"/>
                  </a:cubicBezTo>
                  <a:cubicBezTo>
                    <a:pt x="180852" y="2601383"/>
                    <a:pt x="-362708" y="2840143"/>
                    <a:pt x="376432" y="2865543"/>
                  </a:cubicBezTo>
                  <a:cubicBezTo>
                    <a:pt x="1115572" y="2890943"/>
                    <a:pt x="3810512" y="2659803"/>
                    <a:pt x="4811272" y="2606463"/>
                  </a:cubicBezTo>
                  <a:cubicBezTo>
                    <a:pt x="5812032" y="2553123"/>
                    <a:pt x="6055872" y="2901103"/>
                    <a:pt x="6380992" y="2545503"/>
                  </a:cubicBezTo>
                  <a:cubicBezTo>
                    <a:pt x="6706112" y="2189903"/>
                    <a:pt x="6965192" y="884343"/>
                    <a:pt x="6761992" y="472863"/>
                  </a:cubicBezTo>
                  <a:cubicBezTo>
                    <a:pt x="6558792" y="61383"/>
                    <a:pt x="5542792" y="114723"/>
                    <a:pt x="5131312" y="46143"/>
                  </a:cubicBezTo>
                  <a:close/>
                </a:path>
              </a:pathLst>
            </a:custGeom>
            <a:solidFill>
              <a:srgbClr val="6779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xmlns="" id="{82186729-A6DC-43F8-BC40-6CEAACB31704}"/>
                </a:ext>
              </a:extLst>
            </p:cNvPr>
            <p:cNvSpPr/>
            <p:nvPr/>
          </p:nvSpPr>
          <p:spPr>
            <a:xfrm>
              <a:off x="4181991" y="4627483"/>
              <a:ext cx="8910823" cy="2629680"/>
            </a:xfrm>
            <a:custGeom>
              <a:avLst/>
              <a:gdLst>
                <a:gd name="connsiteX0" fmla="*/ 10078529 w 10590688"/>
                <a:gd name="connsiteY0" fmla="*/ 477645 h 2635959"/>
                <a:gd name="connsiteX1" fmla="*/ 8539289 w 10590688"/>
                <a:gd name="connsiteY1" fmla="*/ 5205 h 2635959"/>
                <a:gd name="connsiteX2" fmla="*/ 6283769 w 10590688"/>
                <a:gd name="connsiteY2" fmla="*/ 660525 h 2635959"/>
                <a:gd name="connsiteX3" fmla="*/ 4622609 w 10590688"/>
                <a:gd name="connsiteY3" fmla="*/ 1681605 h 2635959"/>
                <a:gd name="connsiteX4" fmla="*/ 3037649 w 10590688"/>
                <a:gd name="connsiteY4" fmla="*/ 1453005 h 2635959"/>
                <a:gd name="connsiteX5" fmla="*/ 218249 w 10590688"/>
                <a:gd name="connsiteY5" fmla="*/ 2382645 h 2635959"/>
                <a:gd name="connsiteX6" fmla="*/ 9438449 w 10590688"/>
                <a:gd name="connsiteY6" fmla="*/ 2550285 h 2635959"/>
                <a:gd name="connsiteX7" fmla="*/ 10520489 w 10590688"/>
                <a:gd name="connsiteY7" fmla="*/ 2443605 h 2635959"/>
                <a:gd name="connsiteX8" fmla="*/ 10078529 w 10590688"/>
                <a:gd name="connsiteY8" fmla="*/ 477645 h 2635959"/>
                <a:gd name="connsiteX0" fmla="*/ 8750639 w 9262798"/>
                <a:gd name="connsiteY0" fmla="*/ 477645 h 2635959"/>
                <a:gd name="connsiteX1" fmla="*/ 7211399 w 9262798"/>
                <a:gd name="connsiteY1" fmla="*/ 5205 h 2635959"/>
                <a:gd name="connsiteX2" fmla="*/ 4955879 w 9262798"/>
                <a:gd name="connsiteY2" fmla="*/ 660525 h 2635959"/>
                <a:gd name="connsiteX3" fmla="*/ 3294719 w 9262798"/>
                <a:gd name="connsiteY3" fmla="*/ 1681605 h 2635959"/>
                <a:gd name="connsiteX4" fmla="*/ 1709759 w 9262798"/>
                <a:gd name="connsiteY4" fmla="*/ 1453005 h 2635959"/>
                <a:gd name="connsiteX5" fmla="*/ 312442 w 9262798"/>
                <a:gd name="connsiteY5" fmla="*/ 2413125 h 2635959"/>
                <a:gd name="connsiteX6" fmla="*/ 8110559 w 9262798"/>
                <a:gd name="connsiteY6" fmla="*/ 2550285 h 2635959"/>
                <a:gd name="connsiteX7" fmla="*/ 9192599 w 9262798"/>
                <a:gd name="connsiteY7" fmla="*/ 2443605 h 2635959"/>
                <a:gd name="connsiteX8" fmla="*/ 8750639 w 9262798"/>
                <a:gd name="connsiteY8" fmla="*/ 477645 h 2635959"/>
                <a:gd name="connsiteX0" fmla="*/ 8764867 w 9277026"/>
                <a:gd name="connsiteY0" fmla="*/ 477645 h 2635959"/>
                <a:gd name="connsiteX1" fmla="*/ 7225627 w 9277026"/>
                <a:gd name="connsiteY1" fmla="*/ 5205 h 2635959"/>
                <a:gd name="connsiteX2" fmla="*/ 4970107 w 9277026"/>
                <a:gd name="connsiteY2" fmla="*/ 660525 h 2635959"/>
                <a:gd name="connsiteX3" fmla="*/ 4108869 w 9277026"/>
                <a:gd name="connsiteY3" fmla="*/ 1773045 h 2635959"/>
                <a:gd name="connsiteX4" fmla="*/ 1723987 w 9277026"/>
                <a:gd name="connsiteY4" fmla="*/ 1453005 h 2635959"/>
                <a:gd name="connsiteX5" fmla="*/ 326670 w 9277026"/>
                <a:gd name="connsiteY5" fmla="*/ 2413125 h 2635959"/>
                <a:gd name="connsiteX6" fmla="*/ 8124787 w 9277026"/>
                <a:gd name="connsiteY6" fmla="*/ 2550285 h 2635959"/>
                <a:gd name="connsiteX7" fmla="*/ 9206827 w 9277026"/>
                <a:gd name="connsiteY7" fmla="*/ 2443605 h 2635959"/>
                <a:gd name="connsiteX8" fmla="*/ 8764867 w 9277026"/>
                <a:gd name="connsiteY8" fmla="*/ 477645 h 2635959"/>
                <a:gd name="connsiteX0" fmla="*/ 8871572 w 9383731"/>
                <a:gd name="connsiteY0" fmla="*/ 477645 h 2635959"/>
                <a:gd name="connsiteX1" fmla="*/ 7332332 w 9383731"/>
                <a:gd name="connsiteY1" fmla="*/ 5205 h 2635959"/>
                <a:gd name="connsiteX2" fmla="*/ 5076812 w 9383731"/>
                <a:gd name="connsiteY2" fmla="*/ 660525 h 2635959"/>
                <a:gd name="connsiteX3" fmla="*/ 4215574 w 9383731"/>
                <a:gd name="connsiteY3" fmla="*/ 1773045 h 2635959"/>
                <a:gd name="connsiteX4" fmla="*/ 1341851 w 9383731"/>
                <a:gd name="connsiteY4" fmla="*/ 1620645 h 2635959"/>
                <a:gd name="connsiteX5" fmla="*/ 433375 w 9383731"/>
                <a:gd name="connsiteY5" fmla="*/ 2413125 h 2635959"/>
                <a:gd name="connsiteX6" fmla="*/ 8231492 w 9383731"/>
                <a:gd name="connsiteY6" fmla="*/ 2550285 h 2635959"/>
                <a:gd name="connsiteX7" fmla="*/ 9313532 w 9383731"/>
                <a:gd name="connsiteY7" fmla="*/ 2443605 h 2635959"/>
                <a:gd name="connsiteX8" fmla="*/ 8871572 w 9383731"/>
                <a:gd name="connsiteY8" fmla="*/ 477645 h 2635959"/>
                <a:gd name="connsiteX0" fmla="*/ 8871572 w 9383731"/>
                <a:gd name="connsiteY0" fmla="*/ 478325 h 2636639"/>
                <a:gd name="connsiteX1" fmla="*/ 7332332 w 9383731"/>
                <a:gd name="connsiteY1" fmla="*/ 5885 h 2636639"/>
                <a:gd name="connsiteX2" fmla="*/ 5476774 w 9383731"/>
                <a:gd name="connsiteY2" fmla="*/ 676445 h 2636639"/>
                <a:gd name="connsiteX3" fmla="*/ 4215574 w 9383731"/>
                <a:gd name="connsiteY3" fmla="*/ 1773725 h 2636639"/>
                <a:gd name="connsiteX4" fmla="*/ 1341851 w 9383731"/>
                <a:gd name="connsiteY4" fmla="*/ 1621325 h 2636639"/>
                <a:gd name="connsiteX5" fmla="*/ 433375 w 9383731"/>
                <a:gd name="connsiteY5" fmla="*/ 2413805 h 2636639"/>
                <a:gd name="connsiteX6" fmla="*/ 8231492 w 9383731"/>
                <a:gd name="connsiteY6" fmla="*/ 2550965 h 2636639"/>
                <a:gd name="connsiteX7" fmla="*/ 9313532 w 9383731"/>
                <a:gd name="connsiteY7" fmla="*/ 2444285 h 2636639"/>
                <a:gd name="connsiteX8" fmla="*/ 8871572 w 9383731"/>
                <a:gd name="connsiteY8" fmla="*/ 478325 h 2636639"/>
                <a:gd name="connsiteX0" fmla="*/ 8871572 w 9383731"/>
                <a:gd name="connsiteY0" fmla="*/ 477646 h 2635960"/>
                <a:gd name="connsiteX1" fmla="*/ 7332332 w 9383731"/>
                <a:gd name="connsiteY1" fmla="*/ 5206 h 2635960"/>
                <a:gd name="connsiteX2" fmla="*/ 5713788 w 9383731"/>
                <a:gd name="connsiteY2" fmla="*/ 660526 h 2635960"/>
                <a:gd name="connsiteX3" fmla="*/ 4215574 w 9383731"/>
                <a:gd name="connsiteY3" fmla="*/ 1773046 h 2635960"/>
                <a:gd name="connsiteX4" fmla="*/ 1341851 w 9383731"/>
                <a:gd name="connsiteY4" fmla="*/ 1620646 h 2635960"/>
                <a:gd name="connsiteX5" fmla="*/ 433375 w 9383731"/>
                <a:gd name="connsiteY5" fmla="*/ 2413126 h 2635960"/>
                <a:gd name="connsiteX6" fmla="*/ 8231492 w 9383731"/>
                <a:gd name="connsiteY6" fmla="*/ 2550286 h 2635960"/>
                <a:gd name="connsiteX7" fmla="*/ 9313532 w 9383731"/>
                <a:gd name="connsiteY7" fmla="*/ 2443606 h 2635960"/>
                <a:gd name="connsiteX8" fmla="*/ 8871572 w 9383731"/>
                <a:gd name="connsiteY8" fmla="*/ 477646 h 2635960"/>
                <a:gd name="connsiteX0" fmla="*/ 9612240 w 9737947"/>
                <a:gd name="connsiteY0" fmla="*/ 296449 h 2713686"/>
                <a:gd name="connsiteX1" fmla="*/ 7332332 w 9737947"/>
                <a:gd name="connsiteY1" fmla="*/ 67849 h 2713686"/>
                <a:gd name="connsiteX2" fmla="*/ 5713788 w 9737947"/>
                <a:gd name="connsiteY2" fmla="*/ 723169 h 2713686"/>
                <a:gd name="connsiteX3" fmla="*/ 4215574 w 9737947"/>
                <a:gd name="connsiteY3" fmla="*/ 1835689 h 2713686"/>
                <a:gd name="connsiteX4" fmla="*/ 1341851 w 9737947"/>
                <a:gd name="connsiteY4" fmla="*/ 1683289 h 2713686"/>
                <a:gd name="connsiteX5" fmla="*/ 433375 w 9737947"/>
                <a:gd name="connsiteY5" fmla="*/ 2475769 h 2713686"/>
                <a:gd name="connsiteX6" fmla="*/ 8231492 w 9737947"/>
                <a:gd name="connsiteY6" fmla="*/ 2612929 h 2713686"/>
                <a:gd name="connsiteX7" fmla="*/ 9313532 w 9737947"/>
                <a:gd name="connsiteY7" fmla="*/ 2506249 h 2713686"/>
                <a:gd name="connsiteX8" fmla="*/ 9612240 w 9737947"/>
                <a:gd name="connsiteY8" fmla="*/ 296449 h 2713686"/>
                <a:gd name="connsiteX0" fmla="*/ 9641867 w 9763141"/>
                <a:gd name="connsiteY0" fmla="*/ 506122 h 2629680"/>
                <a:gd name="connsiteX1" fmla="*/ 7332332 w 9763141"/>
                <a:gd name="connsiteY1" fmla="*/ 3202 h 2629680"/>
                <a:gd name="connsiteX2" fmla="*/ 5713788 w 9763141"/>
                <a:gd name="connsiteY2" fmla="*/ 658522 h 2629680"/>
                <a:gd name="connsiteX3" fmla="*/ 4215574 w 9763141"/>
                <a:gd name="connsiteY3" fmla="*/ 1771042 h 2629680"/>
                <a:gd name="connsiteX4" fmla="*/ 1341851 w 9763141"/>
                <a:gd name="connsiteY4" fmla="*/ 1618642 h 2629680"/>
                <a:gd name="connsiteX5" fmla="*/ 433375 w 9763141"/>
                <a:gd name="connsiteY5" fmla="*/ 2411122 h 2629680"/>
                <a:gd name="connsiteX6" fmla="*/ 8231492 w 9763141"/>
                <a:gd name="connsiteY6" fmla="*/ 2548282 h 2629680"/>
                <a:gd name="connsiteX7" fmla="*/ 9313532 w 9763141"/>
                <a:gd name="connsiteY7" fmla="*/ 2441602 h 2629680"/>
                <a:gd name="connsiteX8" fmla="*/ 9641867 w 9763141"/>
                <a:gd name="connsiteY8" fmla="*/ 506122 h 262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63141" h="2629680">
                  <a:moveTo>
                    <a:pt x="9641867" y="506122"/>
                  </a:moveTo>
                  <a:cubicBezTo>
                    <a:pt x="9311667" y="99722"/>
                    <a:pt x="7987012" y="-22198"/>
                    <a:pt x="7332332" y="3202"/>
                  </a:cubicBezTo>
                  <a:cubicBezTo>
                    <a:pt x="6677652" y="28602"/>
                    <a:pt x="6233248" y="363882"/>
                    <a:pt x="5713788" y="658522"/>
                  </a:cubicBezTo>
                  <a:cubicBezTo>
                    <a:pt x="5194328" y="953162"/>
                    <a:pt x="4944230" y="1611022"/>
                    <a:pt x="4215574" y="1771042"/>
                  </a:cubicBezTo>
                  <a:cubicBezTo>
                    <a:pt x="3486918" y="1931062"/>
                    <a:pt x="1972218" y="1511962"/>
                    <a:pt x="1341851" y="1618642"/>
                  </a:cubicBezTo>
                  <a:cubicBezTo>
                    <a:pt x="711485" y="1725322"/>
                    <a:pt x="-714899" y="2256182"/>
                    <a:pt x="433375" y="2411122"/>
                  </a:cubicBezTo>
                  <a:cubicBezTo>
                    <a:pt x="1581649" y="2566062"/>
                    <a:pt x="6514452" y="2538122"/>
                    <a:pt x="8231492" y="2548282"/>
                  </a:cubicBezTo>
                  <a:cubicBezTo>
                    <a:pt x="9948532" y="2558442"/>
                    <a:pt x="9078470" y="2781962"/>
                    <a:pt x="9313532" y="2441602"/>
                  </a:cubicBezTo>
                  <a:cubicBezTo>
                    <a:pt x="9548594" y="2101242"/>
                    <a:pt x="9972067" y="912522"/>
                    <a:pt x="9641867" y="5061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xmlns="" id="{2CBD1A61-A59F-4C23-8DEC-4D57EAD0B583}"/>
              </a:ext>
            </a:extLst>
          </p:cNvPr>
          <p:cNvSpPr/>
          <p:nvPr/>
        </p:nvSpPr>
        <p:spPr>
          <a:xfrm rot="20986817">
            <a:off x="3241477" y="4635901"/>
            <a:ext cx="10317965" cy="2275080"/>
          </a:xfrm>
          <a:custGeom>
            <a:avLst/>
            <a:gdLst>
              <a:gd name="connsiteX0" fmla="*/ 9017068 w 9017188"/>
              <a:gd name="connsiteY0" fmla="*/ 38404 h 2309164"/>
              <a:gd name="connsiteX1" fmla="*/ 8864668 w 9017188"/>
              <a:gd name="connsiteY1" fmla="*/ 38404 h 2309164"/>
              <a:gd name="connsiteX2" fmla="*/ 8041708 w 9017188"/>
              <a:gd name="connsiteY2" fmla="*/ 84124 h 2309164"/>
              <a:gd name="connsiteX3" fmla="*/ 5892868 w 9017188"/>
              <a:gd name="connsiteY3" fmla="*/ 1013764 h 2309164"/>
              <a:gd name="connsiteX4" fmla="*/ 4368868 w 9017188"/>
              <a:gd name="connsiteY4" fmla="*/ 1470964 h 2309164"/>
              <a:gd name="connsiteX5" fmla="*/ 2113348 w 9017188"/>
              <a:gd name="connsiteY5" fmla="*/ 1105204 h 2309164"/>
              <a:gd name="connsiteX6" fmla="*/ 162628 w 9017188"/>
              <a:gd name="connsiteY6" fmla="*/ 1943404 h 2309164"/>
              <a:gd name="connsiteX7" fmla="*/ 101668 w 9017188"/>
              <a:gd name="connsiteY7" fmla="*/ 2095804 h 2309164"/>
              <a:gd name="connsiteX8" fmla="*/ 71188 w 9017188"/>
              <a:gd name="connsiteY8" fmla="*/ 2309164 h 2309164"/>
              <a:gd name="connsiteX0" fmla="*/ 9017068 w 9238723"/>
              <a:gd name="connsiteY0" fmla="*/ 25 h 2270785"/>
              <a:gd name="connsiteX1" fmla="*/ 9238723 w 9238723"/>
              <a:gd name="connsiteY1" fmla="*/ 431510 h 2270785"/>
              <a:gd name="connsiteX2" fmla="*/ 8041708 w 9238723"/>
              <a:gd name="connsiteY2" fmla="*/ 45745 h 2270785"/>
              <a:gd name="connsiteX3" fmla="*/ 5892868 w 9238723"/>
              <a:gd name="connsiteY3" fmla="*/ 975385 h 2270785"/>
              <a:gd name="connsiteX4" fmla="*/ 4368868 w 9238723"/>
              <a:gd name="connsiteY4" fmla="*/ 1432585 h 2270785"/>
              <a:gd name="connsiteX5" fmla="*/ 2113348 w 9238723"/>
              <a:gd name="connsiteY5" fmla="*/ 1066825 h 2270785"/>
              <a:gd name="connsiteX6" fmla="*/ 162628 w 9238723"/>
              <a:gd name="connsiteY6" fmla="*/ 1905025 h 2270785"/>
              <a:gd name="connsiteX7" fmla="*/ 101668 w 9238723"/>
              <a:gd name="connsiteY7" fmla="*/ 2057425 h 2270785"/>
              <a:gd name="connsiteX8" fmla="*/ 71188 w 9238723"/>
              <a:gd name="connsiteY8" fmla="*/ 2270785 h 2270785"/>
              <a:gd name="connsiteX0" fmla="*/ 9017068 w 9238723"/>
              <a:gd name="connsiteY0" fmla="*/ 4320 h 2275080"/>
              <a:gd name="connsiteX1" fmla="*/ 9238723 w 9238723"/>
              <a:gd name="connsiteY1" fmla="*/ 435805 h 2275080"/>
              <a:gd name="connsiteX2" fmla="*/ 8041708 w 9238723"/>
              <a:gd name="connsiteY2" fmla="*/ 50040 h 2275080"/>
              <a:gd name="connsiteX3" fmla="*/ 6849145 w 9238723"/>
              <a:gd name="connsiteY3" fmla="*/ 107405 h 2275080"/>
              <a:gd name="connsiteX4" fmla="*/ 5892868 w 9238723"/>
              <a:gd name="connsiteY4" fmla="*/ 979680 h 2275080"/>
              <a:gd name="connsiteX5" fmla="*/ 4368868 w 9238723"/>
              <a:gd name="connsiteY5" fmla="*/ 1436880 h 2275080"/>
              <a:gd name="connsiteX6" fmla="*/ 2113348 w 9238723"/>
              <a:gd name="connsiteY6" fmla="*/ 1071120 h 2275080"/>
              <a:gd name="connsiteX7" fmla="*/ 162628 w 9238723"/>
              <a:gd name="connsiteY7" fmla="*/ 1909320 h 2275080"/>
              <a:gd name="connsiteX8" fmla="*/ 101668 w 9238723"/>
              <a:gd name="connsiteY8" fmla="*/ 2061720 h 2275080"/>
              <a:gd name="connsiteX9" fmla="*/ 71188 w 9238723"/>
              <a:gd name="connsiteY9" fmla="*/ 2275080 h 22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38723" h="2275080">
                <a:moveTo>
                  <a:pt x="9017068" y="4320"/>
                </a:moveTo>
                <a:cubicBezTo>
                  <a:pt x="9022148" y="510"/>
                  <a:pt x="9238723" y="435805"/>
                  <a:pt x="9238723" y="435805"/>
                </a:cubicBezTo>
                <a:cubicBezTo>
                  <a:pt x="9076163" y="443425"/>
                  <a:pt x="8439971" y="104773"/>
                  <a:pt x="8041708" y="50040"/>
                </a:cubicBezTo>
                <a:cubicBezTo>
                  <a:pt x="7643445" y="-4693"/>
                  <a:pt x="7207285" y="-47535"/>
                  <a:pt x="6849145" y="107405"/>
                </a:cubicBezTo>
                <a:cubicBezTo>
                  <a:pt x="6491005" y="262345"/>
                  <a:pt x="6306247" y="758101"/>
                  <a:pt x="5892868" y="979680"/>
                </a:cubicBezTo>
                <a:cubicBezTo>
                  <a:pt x="5479489" y="1201259"/>
                  <a:pt x="4998788" y="1421640"/>
                  <a:pt x="4368868" y="1436880"/>
                </a:cubicBezTo>
                <a:cubicBezTo>
                  <a:pt x="3738948" y="1452120"/>
                  <a:pt x="2814388" y="992380"/>
                  <a:pt x="2113348" y="1071120"/>
                </a:cubicBezTo>
                <a:cubicBezTo>
                  <a:pt x="1412308" y="1149860"/>
                  <a:pt x="497908" y="1744220"/>
                  <a:pt x="162628" y="1909320"/>
                </a:cubicBezTo>
                <a:cubicBezTo>
                  <a:pt x="-172652" y="2074420"/>
                  <a:pt x="116908" y="2000760"/>
                  <a:pt x="101668" y="2061720"/>
                </a:cubicBezTo>
                <a:cubicBezTo>
                  <a:pt x="86428" y="2122680"/>
                  <a:pt x="78808" y="2198880"/>
                  <a:pt x="71188" y="2275080"/>
                </a:cubicBezTo>
              </a:path>
            </a:pathLst>
          </a:custGeom>
          <a:noFill/>
          <a:ln w="41275">
            <a:solidFill>
              <a:srgbClr val="F3B1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xmlns="" id="{3CD033A5-BDCE-4EB1-BFB1-1475321AA686}"/>
              </a:ext>
            </a:extLst>
          </p:cNvPr>
          <p:cNvSpPr/>
          <p:nvPr/>
        </p:nvSpPr>
        <p:spPr>
          <a:xfrm>
            <a:off x="7860220" y="5571142"/>
            <a:ext cx="1080478" cy="1092815"/>
          </a:xfrm>
          <a:prstGeom prst="ellipse">
            <a:avLst/>
          </a:prstGeom>
          <a:solidFill>
            <a:srgbClr val="F4BC84">
              <a:alpha val="89000"/>
            </a:srgb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0F30683C-D139-47B7-AEC5-47D8933EF3B3}"/>
              </a:ext>
            </a:extLst>
          </p:cNvPr>
          <p:cNvSpPr/>
          <p:nvPr/>
        </p:nvSpPr>
        <p:spPr>
          <a:xfrm>
            <a:off x="-384895" y="-1582817"/>
            <a:ext cx="8002913" cy="3803833"/>
          </a:xfrm>
          <a:custGeom>
            <a:avLst/>
            <a:gdLst>
              <a:gd name="connsiteX0" fmla="*/ 960658 w 8002913"/>
              <a:gd name="connsiteY0" fmla="*/ 3681025 h 3803833"/>
              <a:gd name="connsiteX1" fmla="*/ 1966498 w 8002913"/>
              <a:gd name="connsiteY1" fmla="*/ 3178105 h 3803833"/>
              <a:gd name="connsiteX2" fmla="*/ 3962938 w 8002913"/>
              <a:gd name="connsiteY2" fmla="*/ 3040945 h 3803833"/>
              <a:gd name="connsiteX3" fmla="*/ 5852698 w 8002913"/>
              <a:gd name="connsiteY3" fmla="*/ 2766625 h 3803833"/>
              <a:gd name="connsiteX4" fmla="*/ 6797578 w 8002913"/>
              <a:gd name="connsiteY4" fmla="*/ 2248465 h 3803833"/>
              <a:gd name="connsiteX5" fmla="*/ 7651018 w 8002913"/>
              <a:gd name="connsiteY5" fmla="*/ 770185 h 3803833"/>
              <a:gd name="connsiteX6" fmla="*/ 7346218 w 8002913"/>
              <a:gd name="connsiteY6" fmla="*/ 8185 h 3803833"/>
              <a:gd name="connsiteX7" fmla="*/ 396778 w 8002913"/>
              <a:gd name="connsiteY7" fmla="*/ 602545 h 3803833"/>
              <a:gd name="connsiteX8" fmla="*/ 960658 w 8002913"/>
              <a:gd name="connsiteY8" fmla="*/ 3681025 h 380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02913" h="3803833">
                <a:moveTo>
                  <a:pt x="960658" y="3681025"/>
                </a:moveTo>
                <a:cubicBezTo>
                  <a:pt x="1222278" y="4110285"/>
                  <a:pt x="1466118" y="3284785"/>
                  <a:pt x="1966498" y="3178105"/>
                </a:cubicBezTo>
                <a:cubicBezTo>
                  <a:pt x="2466878" y="3071425"/>
                  <a:pt x="3315238" y="3109525"/>
                  <a:pt x="3962938" y="3040945"/>
                </a:cubicBezTo>
                <a:cubicBezTo>
                  <a:pt x="4610638" y="2972365"/>
                  <a:pt x="5380258" y="2898705"/>
                  <a:pt x="5852698" y="2766625"/>
                </a:cubicBezTo>
                <a:cubicBezTo>
                  <a:pt x="6325138" y="2634545"/>
                  <a:pt x="6497858" y="2581205"/>
                  <a:pt x="6797578" y="2248465"/>
                </a:cubicBezTo>
                <a:cubicBezTo>
                  <a:pt x="7097298" y="1915725"/>
                  <a:pt x="7559578" y="1143565"/>
                  <a:pt x="7651018" y="770185"/>
                </a:cubicBezTo>
                <a:cubicBezTo>
                  <a:pt x="7742458" y="396805"/>
                  <a:pt x="8555258" y="36125"/>
                  <a:pt x="7346218" y="8185"/>
                </a:cubicBezTo>
                <a:cubicBezTo>
                  <a:pt x="6137178" y="-19755"/>
                  <a:pt x="1453418" y="-9595"/>
                  <a:pt x="396778" y="602545"/>
                </a:cubicBezTo>
                <a:cubicBezTo>
                  <a:pt x="-659862" y="1214685"/>
                  <a:pt x="699038" y="3251765"/>
                  <a:pt x="960658" y="3681025"/>
                </a:cubicBezTo>
                <a:close/>
              </a:path>
            </a:pathLst>
          </a:custGeom>
          <a:solidFill>
            <a:srgbClr val="67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91D27C8F-881D-491A-91DD-1645416F93D4}"/>
              </a:ext>
            </a:extLst>
          </p:cNvPr>
          <p:cNvGrpSpPr/>
          <p:nvPr/>
        </p:nvGrpSpPr>
        <p:grpSpPr>
          <a:xfrm>
            <a:off x="-1290704" y="-1274313"/>
            <a:ext cx="7430108" cy="3885440"/>
            <a:chOff x="-1290704" y="-1274313"/>
            <a:chExt cx="7430108" cy="3885440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xmlns="" id="{C104F951-7396-42BC-9FF5-ED10E797FA6C}"/>
                </a:ext>
              </a:extLst>
            </p:cNvPr>
            <p:cNvSpPr/>
            <p:nvPr/>
          </p:nvSpPr>
          <p:spPr>
            <a:xfrm>
              <a:off x="-1290704" y="-1274313"/>
              <a:ext cx="7430108" cy="3885440"/>
            </a:xfrm>
            <a:custGeom>
              <a:avLst/>
              <a:gdLst>
                <a:gd name="connsiteX0" fmla="*/ 824883 w 7430108"/>
                <a:gd name="connsiteY0" fmla="*/ 3753476 h 3885440"/>
                <a:gd name="connsiteX1" fmla="*/ 2028843 w 7430108"/>
                <a:gd name="connsiteY1" fmla="*/ 3662036 h 3885440"/>
                <a:gd name="connsiteX2" fmla="*/ 2836563 w 7430108"/>
                <a:gd name="connsiteY2" fmla="*/ 2198996 h 3885440"/>
                <a:gd name="connsiteX3" fmla="*/ 6006483 w 7430108"/>
                <a:gd name="connsiteY3" fmla="*/ 1802756 h 3885440"/>
                <a:gd name="connsiteX4" fmla="*/ 7134243 w 7430108"/>
                <a:gd name="connsiteY4" fmla="*/ 339716 h 3885440"/>
                <a:gd name="connsiteX5" fmla="*/ 733443 w 7430108"/>
                <a:gd name="connsiteY5" fmla="*/ 172076 h 3885440"/>
                <a:gd name="connsiteX6" fmla="*/ 154323 w 7430108"/>
                <a:gd name="connsiteY6" fmla="*/ 2427596 h 3885440"/>
                <a:gd name="connsiteX7" fmla="*/ 824883 w 7430108"/>
                <a:gd name="connsiteY7" fmla="*/ 3753476 h 388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30108" h="3885440">
                  <a:moveTo>
                    <a:pt x="824883" y="3753476"/>
                  </a:moveTo>
                  <a:cubicBezTo>
                    <a:pt x="1137303" y="3959216"/>
                    <a:pt x="1693563" y="3921116"/>
                    <a:pt x="2028843" y="3662036"/>
                  </a:cubicBezTo>
                  <a:cubicBezTo>
                    <a:pt x="2364123" y="3402956"/>
                    <a:pt x="2173623" y="2508876"/>
                    <a:pt x="2836563" y="2198996"/>
                  </a:cubicBezTo>
                  <a:cubicBezTo>
                    <a:pt x="3499503" y="1889116"/>
                    <a:pt x="5290203" y="2112636"/>
                    <a:pt x="6006483" y="1802756"/>
                  </a:cubicBezTo>
                  <a:cubicBezTo>
                    <a:pt x="6722763" y="1492876"/>
                    <a:pt x="8013083" y="611496"/>
                    <a:pt x="7134243" y="339716"/>
                  </a:cubicBezTo>
                  <a:cubicBezTo>
                    <a:pt x="6255403" y="67936"/>
                    <a:pt x="1896763" y="-175904"/>
                    <a:pt x="733443" y="172076"/>
                  </a:cubicBezTo>
                  <a:cubicBezTo>
                    <a:pt x="-429877" y="520056"/>
                    <a:pt x="134003" y="1830696"/>
                    <a:pt x="154323" y="2427596"/>
                  </a:cubicBezTo>
                  <a:cubicBezTo>
                    <a:pt x="174643" y="3024496"/>
                    <a:pt x="512463" y="3547736"/>
                    <a:pt x="824883" y="3753476"/>
                  </a:cubicBezTo>
                  <a:close/>
                </a:path>
              </a:pathLst>
            </a:custGeom>
            <a:solidFill>
              <a:srgbClr val="F3B1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xmlns="" id="{95179931-9212-47EC-BBB1-CDF2B2865A35}"/>
                </a:ext>
              </a:extLst>
            </p:cNvPr>
            <p:cNvGrpSpPr/>
            <p:nvPr/>
          </p:nvGrpSpPr>
          <p:grpSpPr>
            <a:xfrm>
              <a:off x="138903" y="120572"/>
              <a:ext cx="2463956" cy="1677522"/>
              <a:chOff x="138903" y="120572"/>
              <a:chExt cx="2463956" cy="1677522"/>
            </a:xfrm>
          </p:grpSpPr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xmlns="" id="{E6CFCD57-C79B-4256-8077-11443F49F1D3}"/>
                  </a:ext>
                </a:extLst>
              </p:cNvPr>
              <p:cNvSpPr/>
              <p:nvPr/>
            </p:nvSpPr>
            <p:spPr>
              <a:xfrm>
                <a:off x="630504" y="439893"/>
                <a:ext cx="278696" cy="376852"/>
              </a:xfrm>
              <a:prstGeom prst="ellipse">
                <a:avLst/>
              </a:prstGeom>
              <a:solidFill>
                <a:schemeClr val="bg1">
                  <a:alpha val="89000"/>
                </a:schemeClr>
              </a:soli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xmlns="" id="{16666DF0-3159-48D0-A775-0C8D3988CB6A}"/>
                  </a:ext>
                </a:extLst>
              </p:cNvPr>
              <p:cNvSpPr/>
              <p:nvPr/>
            </p:nvSpPr>
            <p:spPr>
              <a:xfrm>
                <a:off x="1082246" y="120572"/>
                <a:ext cx="349095" cy="443303"/>
              </a:xfrm>
              <a:prstGeom prst="ellipse">
                <a:avLst/>
              </a:prstGeom>
              <a:solidFill>
                <a:schemeClr val="bg1">
                  <a:alpha val="89000"/>
                </a:schemeClr>
              </a:soli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xmlns="" id="{3C35A592-2C28-479D-96C6-E9C68814E576}"/>
                  </a:ext>
                </a:extLst>
              </p:cNvPr>
              <p:cNvSpPr/>
              <p:nvPr/>
            </p:nvSpPr>
            <p:spPr>
              <a:xfrm>
                <a:off x="138903" y="825393"/>
                <a:ext cx="256473" cy="302368"/>
              </a:xfrm>
              <a:prstGeom prst="ellipse">
                <a:avLst/>
              </a:prstGeom>
              <a:solidFill>
                <a:schemeClr val="bg1">
                  <a:alpha val="89000"/>
                </a:schemeClr>
              </a:soli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xmlns="" id="{A9499BEF-A7F4-480A-ADC4-711C5E9631AB}"/>
                  </a:ext>
                </a:extLst>
              </p:cNvPr>
              <p:cNvSpPr/>
              <p:nvPr/>
            </p:nvSpPr>
            <p:spPr>
              <a:xfrm>
                <a:off x="189026" y="201315"/>
                <a:ext cx="173332" cy="274274"/>
              </a:xfrm>
              <a:prstGeom prst="ellipse">
                <a:avLst/>
              </a:prstGeom>
              <a:solidFill>
                <a:schemeClr val="bg1">
                  <a:alpha val="89000"/>
                </a:schemeClr>
              </a:soli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xmlns="" id="{7F7D19FF-999E-4EEA-B2F4-9FA6FB394609}"/>
                  </a:ext>
                </a:extLst>
              </p:cNvPr>
              <p:cNvSpPr/>
              <p:nvPr/>
            </p:nvSpPr>
            <p:spPr>
              <a:xfrm>
                <a:off x="308710" y="1523820"/>
                <a:ext cx="173332" cy="274274"/>
              </a:xfrm>
              <a:prstGeom prst="ellipse">
                <a:avLst/>
              </a:prstGeom>
              <a:solidFill>
                <a:schemeClr val="bg1">
                  <a:alpha val="89000"/>
                </a:schemeClr>
              </a:soli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xmlns="" id="{54E35A04-B9D6-41F3-9485-1DF424B9C8A6}"/>
                  </a:ext>
                </a:extLst>
              </p:cNvPr>
              <p:cNvSpPr/>
              <p:nvPr/>
            </p:nvSpPr>
            <p:spPr>
              <a:xfrm>
                <a:off x="977986" y="919850"/>
                <a:ext cx="278696" cy="376852"/>
              </a:xfrm>
              <a:prstGeom prst="ellipse">
                <a:avLst/>
              </a:prstGeom>
              <a:solidFill>
                <a:schemeClr val="bg1">
                  <a:alpha val="89000"/>
                </a:schemeClr>
              </a:soli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xmlns="" id="{2AA78082-F4A3-4D83-894F-E6E876E76F74}"/>
                  </a:ext>
                </a:extLst>
              </p:cNvPr>
              <p:cNvSpPr/>
              <p:nvPr/>
            </p:nvSpPr>
            <p:spPr>
              <a:xfrm>
                <a:off x="2003781" y="130314"/>
                <a:ext cx="278696" cy="376852"/>
              </a:xfrm>
              <a:prstGeom prst="ellipse">
                <a:avLst/>
              </a:prstGeom>
              <a:solidFill>
                <a:schemeClr val="bg1">
                  <a:alpha val="89000"/>
                </a:schemeClr>
              </a:soli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xmlns="" id="{04D7D8F8-E106-480F-B4DB-CD7C682A00AA}"/>
                  </a:ext>
                </a:extLst>
              </p:cNvPr>
              <p:cNvSpPr/>
              <p:nvPr/>
            </p:nvSpPr>
            <p:spPr>
              <a:xfrm>
                <a:off x="2429527" y="616015"/>
                <a:ext cx="173332" cy="274274"/>
              </a:xfrm>
              <a:prstGeom prst="ellipse">
                <a:avLst/>
              </a:prstGeom>
              <a:solidFill>
                <a:schemeClr val="bg1">
                  <a:alpha val="89000"/>
                </a:schemeClr>
              </a:soli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A1785F65-34A1-4484-B456-8D2F81439143}"/>
              </a:ext>
            </a:extLst>
          </p:cNvPr>
          <p:cNvGrpSpPr/>
          <p:nvPr/>
        </p:nvGrpSpPr>
        <p:grpSpPr>
          <a:xfrm>
            <a:off x="172698" y="5049229"/>
            <a:ext cx="2430161" cy="1440661"/>
            <a:chOff x="172698" y="5049229"/>
            <a:chExt cx="2430161" cy="1440661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xmlns="" id="{FD546A9D-94C4-42CF-ACE2-B1A0A0F9566E}"/>
                </a:ext>
              </a:extLst>
            </p:cNvPr>
            <p:cNvSpPr/>
            <p:nvPr/>
          </p:nvSpPr>
          <p:spPr>
            <a:xfrm>
              <a:off x="172698" y="5049229"/>
              <a:ext cx="642061" cy="710148"/>
            </a:xfrm>
            <a:prstGeom prst="ellipse">
              <a:avLst/>
            </a:prstGeom>
            <a:solidFill>
              <a:srgbClr val="6779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xmlns="" id="{2CBE4796-3302-4958-B183-7C63882297F3}"/>
                </a:ext>
              </a:extLst>
            </p:cNvPr>
            <p:cNvSpPr/>
            <p:nvPr/>
          </p:nvSpPr>
          <p:spPr>
            <a:xfrm>
              <a:off x="2177113" y="5994080"/>
              <a:ext cx="425746" cy="495810"/>
            </a:xfrm>
            <a:prstGeom prst="ellipse">
              <a:avLst/>
            </a:prstGeom>
            <a:solidFill>
              <a:srgbClr val="6779BD"/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DCB89AE1-0261-497A-97D2-98DE685F5506}"/>
              </a:ext>
            </a:extLst>
          </p:cNvPr>
          <p:cNvGrpSpPr/>
          <p:nvPr/>
        </p:nvGrpSpPr>
        <p:grpSpPr>
          <a:xfrm>
            <a:off x="9078003" y="191988"/>
            <a:ext cx="2606345" cy="1338193"/>
            <a:chOff x="9078003" y="191988"/>
            <a:chExt cx="2606345" cy="1338193"/>
          </a:xfrm>
        </p:grpSpPr>
        <p:sp>
          <p:nvSpPr>
            <p:cNvPr id="57" name="椭圆 56">
              <a:extLst>
                <a:ext uri="{FF2B5EF4-FFF2-40B4-BE49-F238E27FC236}">
                  <a16:creationId xmlns:a16="http://schemas.microsoft.com/office/drawing/2014/main" xmlns="" id="{D74DAE81-62E2-4DC9-9E8E-0013F4498E58}"/>
                </a:ext>
              </a:extLst>
            </p:cNvPr>
            <p:cNvSpPr/>
            <p:nvPr/>
          </p:nvSpPr>
          <p:spPr>
            <a:xfrm>
              <a:off x="9078003" y="191988"/>
              <a:ext cx="425746" cy="495810"/>
            </a:xfrm>
            <a:prstGeom prst="ellipse">
              <a:avLst/>
            </a:prstGeom>
            <a:solidFill>
              <a:srgbClr val="6779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xmlns="" id="{A6908F61-83B5-465F-ACD5-DCF00D7B3EBA}"/>
                </a:ext>
              </a:extLst>
            </p:cNvPr>
            <p:cNvSpPr/>
            <p:nvPr/>
          </p:nvSpPr>
          <p:spPr>
            <a:xfrm>
              <a:off x="10972677" y="785602"/>
              <a:ext cx="711671" cy="744579"/>
            </a:xfrm>
            <a:prstGeom prst="ellipse">
              <a:avLst/>
            </a:prstGeom>
            <a:solidFill>
              <a:srgbClr val="A2D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9C097858-EE02-4E4B-9154-755F83A8496B}"/>
              </a:ext>
            </a:extLst>
          </p:cNvPr>
          <p:cNvGrpSpPr/>
          <p:nvPr/>
        </p:nvGrpSpPr>
        <p:grpSpPr>
          <a:xfrm>
            <a:off x="6122159" y="1799584"/>
            <a:ext cx="5170602" cy="4006917"/>
            <a:chOff x="6122159" y="1799584"/>
            <a:chExt cx="5170602" cy="4006917"/>
          </a:xfrm>
        </p:grpSpPr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xmlns="" id="{F96A23A1-1581-4D6E-8ABF-7449D7DAB9B0}"/>
                </a:ext>
              </a:extLst>
            </p:cNvPr>
            <p:cNvSpPr txBox="1"/>
            <p:nvPr/>
          </p:nvSpPr>
          <p:spPr>
            <a:xfrm>
              <a:off x="6122159" y="1799584"/>
              <a:ext cx="5101702" cy="1305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 và kiểm tra kĩ năng đọc thành tiếng, đọc - hiểu</a:t>
              </a:r>
              <a:endParaRPr lang="zh-CN" alt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xmlns="" id="{E264DAA4-D4E3-4799-947D-A07EDC0BA9C9}"/>
                </a:ext>
              </a:extLst>
            </p:cNvPr>
            <p:cNvSpPr txBox="1"/>
            <p:nvPr/>
          </p:nvSpPr>
          <p:spPr>
            <a:xfrm>
              <a:off x="6149510" y="3855005"/>
              <a:ext cx="5143251" cy="1951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chủ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 b="1" dirty="0">
                  <a:solidFill>
                    <a:srgbClr val="D91145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Con </a:t>
              </a:r>
              <a:r>
                <a:rPr lang="en-US" altLang="zh-CN" sz="2800" b="1" dirty="0" err="1">
                  <a:solidFill>
                    <a:srgbClr val="D91145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altLang="zh-CN" sz="2800" b="1" dirty="0">
                  <a:solidFill>
                    <a:srgbClr val="D91145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D91145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r>
                <a:rPr lang="en-US" altLang="zh-CN" sz="2800" b="1" dirty="0">
                  <a:solidFill>
                    <a:srgbClr val="D91145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Nam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 b="1" dirty="0" err="1">
                  <a:solidFill>
                    <a:srgbClr val="D91145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r>
                <a:rPr lang="en-US" altLang="zh-CN" sz="2800" b="1" dirty="0">
                  <a:solidFill>
                    <a:srgbClr val="D91145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Nam </a:t>
              </a:r>
              <a:r>
                <a:rPr lang="en-US" altLang="zh-CN" sz="2800" b="1" dirty="0" err="1">
                  <a:solidFill>
                    <a:srgbClr val="D91145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quê</a:t>
              </a:r>
              <a:r>
                <a:rPr lang="en-US" altLang="zh-CN" sz="2800" b="1" dirty="0">
                  <a:solidFill>
                    <a:srgbClr val="D91145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D91145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hương</a:t>
              </a:r>
              <a:r>
                <a:rPr lang="en-US" altLang="zh-CN" sz="2800" b="1" dirty="0">
                  <a:solidFill>
                    <a:srgbClr val="D91145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D91145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endParaRPr lang="zh-CN" altLang="en-US" sz="2800" b="1" dirty="0">
                <a:solidFill>
                  <a:srgbClr val="D91145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DFE4D19-1680-4FFC-B5C4-C367CAB0DE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287" y="1831907"/>
            <a:ext cx="1401122" cy="1401122"/>
          </a:xfrm>
          <a:prstGeom prst="rect">
            <a:avLst/>
          </a:prstGeom>
        </p:spPr>
      </p:pic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xmlns="" id="{554AC394-2FC2-4663-8BD8-3BC1BCBF13EC}"/>
              </a:ext>
            </a:extLst>
          </p:cNvPr>
          <p:cNvCxnSpPr/>
          <p:nvPr/>
        </p:nvCxnSpPr>
        <p:spPr>
          <a:xfrm>
            <a:off x="4602480" y="2202616"/>
            <a:ext cx="0" cy="2818936"/>
          </a:xfrm>
          <a:prstGeom prst="line">
            <a:avLst/>
          </a:prstGeom>
          <a:ln w="63500">
            <a:solidFill>
              <a:srgbClr val="6779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05BE7847-2F63-4218-BB6C-F2B4EA8D13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39" y="3943848"/>
            <a:ext cx="1401122" cy="14011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FE12521-E740-4629-A160-FD1B78733960}"/>
              </a:ext>
            </a:extLst>
          </p:cNvPr>
          <p:cNvSpPr/>
          <p:nvPr/>
        </p:nvSpPr>
        <p:spPr>
          <a:xfrm>
            <a:off x="5288215" y="2067469"/>
            <a:ext cx="2932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>
                <a:ln w="0"/>
                <a:solidFill>
                  <a:srgbClr val="D91145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7 SVNBango" panose="02000000000000000000" pitchFamily="2" charset="0"/>
              </a:rPr>
              <a:t>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2EA6BDC-E559-4ECE-A18F-AC5D2013AE86}"/>
              </a:ext>
            </a:extLst>
          </p:cNvPr>
          <p:cNvSpPr/>
          <p:nvPr/>
        </p:nvSpPr>
        <p:spPr>
          <a:xfrm>
            <a:off x="5314472" y="4185861"/>
            <a:ext cx="3793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>
                <a:ln w="0"/>
                <a:solidFill>
                  <a:srgbClr val="D91145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7 SVNBango" panose="02000000000000000000" pitchFamily="2" charset="0"/>
              </a:rPr>
              <a:t>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03DC30A-CE94-4B89-87A9-4990B07F94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12" y="1996282"/>
            <a:ext cx="1320416" cy="1320416"/>
          </a:xfrm>
          <a:prstGeom prst="rect">
            <a:avLst/>
          </a:prstGeom>
        </p:spPr>
      </p:pic>
      <p:sp>
        <p:nvSpPr>
          <p:cNvPr id="64" name="文本框 63">
            <a:extLst>
              <a:ext uri="{FF2B5EF4-FFF2-40B4-BE49-F238E27FC236}">
                <a16:creationId xmlns:a16="http://schemas.microsoft.com/office/drawing/2014/main" xmlns="" id="{175F3DED-76B6-4247-8E00-1ECCABF939C5}"/>
              </a:ext>
            </a:extLst>
          </p:cNvPr>
          <p:cNvSpPr txBox="1"/>
          <p:nvPr/>
        </p:nvSpPr>
        <p:spPr>
          <a:xfrm>
            <a:off x="912703" y="2430330"/>
            <a:ext cx="448035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6600">
                <a:solidFill>
                  <a:srgbClr val="D91145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Mục tiêu</a:t>
            </a:r>
            <a:endParaRPr lang="zh-CN" altLang="en-US" sz="6600">
              <a:solidFill>
                <a:srgbClr val="D91145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F9E04240-262D-4121-A59F-3332BB10D1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49" y="1675770"/>
            <a:ext cx="859790" cy="85979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D5D2233C-F7F7-4DB5-B0F2-E2D3B58D0F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881" y="1767018"/>
            <a:ext cx="661306" cy="66130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83ACEC08-69AE-45D0-9623-3759A19758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011" y="2133440"/>
            <a:ext cx="424018" cy="4240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ABDDB84-370D-4109-B6A8-167C77BBDF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29" y="3106732"/>
            <a:ext cx="3506022" cy="350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921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2" grpId="0" animBg="1"/>
      <p:bldP spid="44" grpId="0" animBg="1"/>
      <p:bldP spid="13" grpId="0" animBg="1"/>
      <p:bldP spid="9" grpId="0"/>
      <p:bldP spid="58" grpId="0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 96">
            <a:extLst>
              <a:ext uri="{FF2B5EF4-FFF2-40B4-BE49-F238E27FC236}">
                <a16:creationId xmlns:a16="http://schemas.microsoft.com/office/drawing/2014/main" xmlns="" id="{33D31224-997D-43ED-A4B8-40D3210969C3}"/>
              </a:ext>
            </a:extLst>
          </p:cNvPr>
          <p:cNvSpPr/>
          <p:nvPr/>
        </p:nvSpPr>
        <p:spPr>
          <a:xfrm>
            <a:off x="0" y="-137160"/>
            <a:ext cx="12273023" cy="7043024"/>
          </a:xfrm>
          <a:prstGeom prst="rect">
            <a:avLst/>
          </a:prstGeom>
          <a:solidFill>
            <a:srgbClr val="6779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4" name="组合 93">
            <a:extLst>
              <a:ext uri="{FF2B5EF4-FFF2-40B4-BE49-F238E27FC236}">
                <a16:creationId xmlns:a16="http://schemas.microsoft.com/office/drawing/2014/main" xmlns="" id="{4B38A739-2C5D-401B-9A5E-A1580168BDB0}"/>
              </a:ext>
            </a:extLst>
          </p:cNvPr>
          <p:cNvGrpSpPr/>
          <p:nvPr/>
        </p:nvGrpSpPr>
        <p:grpSpPr>
          <a:xfrm>
            <a:off x="-1647564" y="-4571723"/>
            <a:ext cx="10685082" cy="10202105"/>
            <a:chOff x="-1944734" y="-4904740"/>
            <a:chExt cx="10685082" cy="10202105"/>
          </a:xfrm>
        </p:grpSpPr>
        <p:sp>
          <p:nvSpPr>
            <p:cNvPr id="95" name="椭圆 94">
              <a:extLst>
                <a:ext uri="{FF2B5EF4-FFF2-40B4-BE49-F238E27FC236}">
                  <a16:creationId xmlns:a16="http://schemas.microsoft.com/office/drawing/2014/main" xmlns="" id="{24755A13-08F5-45DE-9414-6CFF0869C7AD}"/>
                </a:ext>
              </a:extLst>
            </p:cNvPr>
            <p:cNvSpPr/>
            <p:nvPr/>
          </p:nvSpPr>
          <p:spPr>
            <a:xfrm>
              <a:off x="-1795701" y="-4512115"/>
              <a:ext cx="10536049" cy="9809480"/>
            </a:xfrm>
            <a:prstGeom prst="ellipse">
              <a:avLst/>
            </a:prstGeom>
            <a:solidFill>
              <a:srgbClr val="F3B1AE">
                <a:alpha val="9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xmlns="" id="{8748CF52-5ED0-465A-9CF5-4D5220D66ADD}"/>
                </a:ext>
              </a:extLst>
            </p:cNvPr>
            <p:cNvSpPr/>
            <p:nvPr/>
          </p:nvSpPr>
          <p:spPr>
            <a:xfrm>
              <a:off x="-1944734" y="-4904740"/>
              <a:ext cx="10536049" cy="9809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椭圆 19">
            <a:extLst>
              <a:ext uri="{FF2B5EF4-FFF2-40B4-BE49-F238E27FC236}">
                <a16:creationId xmlns:a16="http://schemas.microsoft.com/office/drawing/2014/main" xmlns="" id="{D10F095D-829E-4454-8337-0431D5AE0EF0}"/>
              </a:ext>
            </a:extLst>
          </p:cNvPr>
          <p:cNvSpPr/>
          <p:nvPr/>
        </p:nvSpPr>
        <p:spPr>
          <a:xfrm>
            <a:off x="8046038" y="-1196342"/>
            <a:ext cx="6322634" cy="4157533"/>
          </a:xfrm>
          <a:custGeom>
            <a:avLst/>
            <a:gdLst>
              <a:gd name="connsiteX0" fmla="*/ 0 w 5783371"/>
              <a:gd name="connsiteY0" fmla="*/ 2063262 h 4126523"/>
              <a:gd name="connsiteX1" fmla="*/ 2891686 w 5783371"/>
              <a:gd name="connsiteY1" fmla="*/ 0 h 4126523"/>
              <a:gd name="connsiteX2" fmla="*/ 5783372 w 5783371"/>
              <a:gd name="connsiteY2" fmla="*/ 2063262 h 4126523"/>
              <a:gd name="connsiteX3" fmla="*/ 2891686 w 5783371"/>
              <a:gd name="connsiteY3" fmla="*/ 4126524 h 4126523"/>
              <a:gd name="connsiteX4" fmla="*/ 0 w 5783371"/>
              <a:gd name="connsiteY4" fmla="*/ 2063262 h 4126523"/>
              <a:gd name="connsiteX0" fmla="*/ 0 w 6322634"/>
              <a:gd name="connsiteY0" fmla="*/ 2072303 h 4157533"/>
              <a:gd name="connsiteX1" fmla="*/ 2891686 w 6322634"/>
              <a:gd name="connsiteY1" fmla="*/ 9041 h 4157533"/>
              <a:gd name="connsiteX2" fmla="*/ 6322634 w 6322634"/>
              <a:gd name="connsiteY2" fmla="*/ 2775687 h 4157533"/>
              <a:gd name="connsiteX3" fmla="*/ 2891686 w 6322634"/>
              <a:gd name="connsiteY3" fmla="*/ 4135565 h 4157533"/>
              <a:gd name="connsiteX4" fmla="*/ 0 w 6322634"/>
              <a:gd name="connsiteY4" fmla="*/ 2072303 h 4157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2634" h="4157533">
                <a:moveTo>
                  <a:pt x="0" y="2072303"/>
                </a:moveTo>
                <a:cubicBezTo>
                  <a:pt x="0" y="932795"/>
                  <a:pt x="1837914" y="-108190"/>
                  <a:pt x="2891686" y="9041"/>
                </a:cubicBezTo>
                <a:cubicBezTo>
                  <a:pt x="3945458" y="126272"/>
                  <a:pt x="6322634" y="1636179"/>
                  <a:pt x="6322634" y="2775687"/>
                </a:cubicBezTo>
                <a:cubicBezTo>
                  <a:pt x="6322634" y="3915195"/>
                  <a:pt x="3945458" y="4252796"/>
                  <a:pt x="2891686" y="4135565"/>
                </a:cubicBezTo>
                <a:cubicBezTo>
                  <a:pt x="1837914" y="4018334"/>
                  <a:pt x="0" y="3211811"/>
                  <a:pt x="0" y="2072303"/>
                </a:cubicBezTo>
                <a:close/>
              </a:path>
            </a:pathLst>
          </a:custGeom>
          <a:solidFill>
            <a:srgbClr val="F3B1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07C83ECB-2528-40E8-B447-B0883722C931}"/>
              </a:ext>
            </a:extLst>
          </p:cNvPr>
          <p:cNvGrpSpPr/>
          <p:nvPr/>
        </p:nvGrpSpPr>
        <p:grpSpPr>
          <a:xfrm>
            <a:off x="4709723" y="2408364"/>
            <a:ext cx="11474797" cy="6502160"/>
            <a:chOff x="4709723" y="2408364"/>
            <a:chExt cx="11474797" cy="6502160"/>
          </a:xfrm>
        </p:grpSpPr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xmlns="" id="{E9B9CF33-6457-4644-9999-71541BF0853B}"/>
                </a:ext>
              </a:extLst>
            </p:cNvPr>
            <p:cNvSpPr/>
            <p:nvPr/>
          </p:nvSpPr>
          <p:spPr>
            <a:xfrm>
              <a:off x="4709723" y="2487315"/>
              <a:ext cx="11039015" cy="6423209"/>
            </a:xfrm>
            <a:custGeom>
              <a:avLst/>
              <a:gdLst>
                <a:gd name="connsiteX0" fmla="*/ 8651337 w 10627036"/>
                <a:gd name="connsiteY0" fmla="*/ 558928 h 6660039"/>
                <a:gd name="connsiteX1" fmla="*/ 5650229 w 10627036"/>
                <a:gd name="connsiteY1" fmla="*/ 301020 h 6660039"/>
                <a:gd name="connsiteX2" fmla="*/ 3446290 w 10627036"/>
                <a:gd name="connsiteY2" fmla="*/ 1426435 h 6660039"/>
                <a:gd name="connsiteX3" fmla="*/ 1570598 w 10627036"/>
                <a:gd name="connsiteY3" fmla="*/ 4193081 h 6660039"/>
                <a:gd name="connsiteX4" fmla="*/ 609306 w 10627036"/>
                <a:gd name="connsiteY4" fmla="*/ 5013697 h 6660039"/>
                <a:gd name="connsiteX5" fmla="*/ 749983 w 10627036"/>
                <a:gd name="connsiteY5" fmla="*/ 5271605 h 6660039"/>
                <a:gd name="connsiteX6" fmla="*/ 679644 w 10627036"/>
                <a:gd name="connsiteY6" fmla="*/ 6232897 h 6660039"/>
                <a:gd name="connsiteX7" fmla="*/ 10198783 w 10627036"/>
                <a:gd name="connsiteY7" fmla="*/ 6186005 h 6660039"/>
                <a:gd name="connsiteX8" fmla="*/ 8651337 w 10627036"/>
                <a:gd name="connsiteY8" fmla="*/ 558928 h 6660039"/>
                <a:gd name="connsiteX0" fmla="*/ 9096814 w 10727741"/>
                <a:gd name="connsiteY0" fmla="*/ 728145 h 6423209"/>
                <a:gd name="connsiteX1" fmla="*/ 5650229 w 10727741"/>
                <a:gd name="connsiteY1" fmla="*/ 95098 h 6423209"/>
                <a:gd name="connsiteX2" fmla="*/ 3446290 w 10727741"/>
                <a:gd name="connsiteY2" fmla="*/ 1220513 h 6423209"/>
                <a:gd name="connsiteX3" fmla="*/ 1570598 w 10727741"/>
                <a:gd name="connsiteY3" fmla="*/ 3987159 h 6423209"/>
                <a:gd name="connsiteX4" fmla="*/ 609306 w 10727741"/>
                <a:gd name="connsiteY4" fmla="*/ 4807775 h 6423209"/>
                <a:gd name="connsiteX5" fmla="*/ 749983 w 10727741"/>
                <a:gd name="connsiteY5" fmla="*/ 5065683 h 6423209"/>
                <a:gd name="connsiteX6" fmla="*/ 679644 w 10727741"/>
                <a:gd name="connsiteY6" fmla="*/ 6026975 h 6423209"/>
                <a:gd name="connsiteX7" fmla="*/ 10198783 w 10727741"/>
                <a:gd name="connsiteY7" fmla="*/ 5980083 h 6423209"/>
                <a:gd name="connsiteX8" fmla="*/ 9096814 w 10727741"/>
                <a:gd name="connsiteY8" fmla="*/ 728145 h 6423209"/>
                <a:gd name="connsiteX0" fmla="*/ 9087820 w 10718747"/>
                <a:gd name="connsiteY0" fmla="*/ 728145 h 6423209"/>
                <a:gd name="connsiteX1" fmla="*/ 5641235 w 10718747"/>
                <a:gd name="connsiteY1" fmla="*/ 95098 h 6423209"/>
                <a:gd name="connsiteX2" fmla="*/ 3437296 w 10718747"/>
                <a:gd name="connsiteY2" fmla="*/ 1220513 h 6423209"/>
                <a:gd name="connsiteX3" fmla="*/ 1561604 w 10718747"/>
                <a:gd name="connsiteY3" fmla="*/ 3987159 h 6423209"/>
                <a:gd name="connsiteX4" fmla="*/ 342404 w 10718747"/>
                <a:gd name="connsiteY4" fmla="*/ 5136021 h 6423209"/>
                <a:gd name="connsiteX5" fmla="*/ 740989 w 10718747"/>
                <a:gd name="connsiteY5" fmla="*/ 5065683 h 6423209"/>
                <a:gd name="connsiteX6" fmla="*/ 670650 w 10718747"/>
                <a:gd name="connsiteY6" fmla="*/ 6026975 h 6423209"/>
                <a:gd name="connsiteX7" fmla="*/ 10189789 w 10718747"/>
                <a:gd name="connsiteY7" fmla="*/ 5980083 h 6423209"/>
                <a:gd name="connsiteX8" fmla="*/ 9087820 w 10718747"/>
                <a:gd name="connsiteY8" fmla="*/ 728145 h 6423209"/>
                <a:gd name="connsiteX0" fmla="*/ 9206409 w 10837336"/>
                <a:gd name="connsiteY0" fmla="*/ 728145 h 6423209"/>
                <a:gd name="connsiteX1" fmla="*/ 5759824 w 10837336"/>
                <a:gd name="connsiteY1" fmla="*/ 95098 h 6423209"/>
                <a:gd name="connsiteX2" fmla="*/ 3555885 w 10837336"/>
                <a:gd name="connsiteY2" fmla="*/ 1220513 h 6423209"/>
                <a:gd name="connsiteX3" fmla="*/ 1680193 w 10837336"/>
                <a:gd name="connsiteY3" fmla="*/ 3987159 h 6423209"/>
                <a:gd name="connsiteX4" fmla="*/ 460993 w 10837336"/>
                <a:gd name="connsiteY4" fmla="*/ 5136021 h 6423209"/>
                <a:gd name="connsiteX5" fmla="*/ 437547 w 10837336"/>
                <a:gd name="connsiteY5" fmla="*/ 5300144 h 6423209"/>
                <a:gd name="connsiteX6" fmla="*/ 789239 w 10837336"/>
                <a:gd name="connsiteY6" fmla="*/ 6026975 h 6423209"/>
                <a:gd name="connsiteX7" fmla="*/ 10308378 w 10837336"/>
                <a:gd name="connsiteY7" fmla="*/ 5980083 h 6423209"/>
                <a:gd name="connsiteX8" fmla="*/ 9206409 w 10837336"/>
                <a:gd name="connsiteY8" fmla="*/ 728145 h 6423209"/>
                <a:gd name="connsiteX0" fmla="*/ 9206409 w 10837336"/>
                <a:gd name="connsiteY0" fmla="*/ 728145 h 6423209"/>
                <a:gd name="connsiteX1" fmla="*/ 5759824 w 10837336"/>
                <a:gd name="connsiteY1" fmla="*/ 95098 h 6423209"/>
                <a:gd name="connsiteX2" fmla="*/ 3555885 w 10837336"/>
                <a:gd name="connsiteY2" fmla="*/ 1220513 h 6423209"/>
                <a:gd name="connsiteX3" fmla="*/ 1844316 w 10837336"/>
                <a:gd name="connsiteY3" fmla="*/ 3987159 h 6423209"/>
                <a:gd name="connsiteX4" fmla="*/ 460993 w 10837336"/>
                <a:gd name="connsiteY4" fmla="*/ 5136021 h 6423209"/>
                <a:gd name="connsiteX5" fmla="*/ 437547 w 10837336"/>
                <a:gd name="connsiteY5" fmla="*/ 5300144 h 6423209"/>
                <a:gd name="connsiteX6" fmla="*/ 789239 w 10837336"/>
                <a:gd name="connsiteY6" fmla="*/ 6026975 h 6423209"/>
                <a:gd name="connsiteX7" fmla="*/ 10308378 w 10837336"/>
                <a:gd name="connsiteY7" fmla="*/ 5980083 h 6423209"/>
                <a:gd name="connsiteX8" fmla="*/ 9206409 w 10837336"/>
                <a:gd name="connsiteY8" fmla="*/ 728145 h 6423209"/>
                <a:gd name="connsiteX0" fmla="*/ 9421661 w 11052588"/>
                <a:gd name="connsiteY0" fmla="*/ 728145 h 6423209"/>
                <a:gd name="connsiteX1" fmla="*/ 5975076 w 11052588"/>
                <a:gd name="connsiteY1" fmla="*/ 95098 h 6423209"/>
                <a:gd name="connsiteX2" fmla="*/ 3771137 w 11052588"/>
                <a:gd name="connsiteY2" fmla="*/ 1220513 h 6423209"/>
                <a:gd name="connsiteX3" fmla="*/ 2059568 w 11052588"/>
                <a:gd name="connsiteY3" fmla="*/ 3987159 h 6423209"/>
                <a:gd name="connsiteX4" fmla="*/ 676245 w 11052588"/>
                <a:gd name="connsiteY4" fmla="*/ 5136021 h 6423209"/>
                <a:gd name="connsiteX5" fmla="*/ 136984 w 11052588"/>
                <a:gd name="connsiteY5" fmla="*/ 5182913 h 6423209"/>
                <a:gd name="connsiteX6" fmla="*/ 1004491 w 11052588"/>
                <a:gd name="connsiteY6" fmla="*/ 6026975 h 6423209"/>
                <a:gd name="connsiteX7" fmla="*/ 10523630 w 11052588"/>
                <a:gd name="connsiteY7" fmla="*/ 5980083 h 6423209"/>
                <a:gd name="connsiteX8" fmla="*/ 9421661 w 11052588"/>
                <a:gd name="connsiteY8" fmla="*/ 728145 h 6423209"/>
                <a:gd name="connsiteX0" fmla="*/ 9408088 w 11039015"/>
                <a:gd name="connsiteY0" fmla="*/ 728145 h 6423209"/>
                <a:gd name="connsiteX1" fmla="*/ 5961503 w 11039015"/>
                <a:gd name="connsiteY1" fmla="*/ 95098 h 6423209"/>
                <a:gd name="connsiteX2" fmla="*/ 3757564 w 11039015"/>
                <a:gd name="connsiteY2" fmla="*/ 1220513 h 6423209"/>
                <a:gd name="connsiteX3" fmla="*/ 2045995 w 11039015"/>
                <a:gd name="connsiteY3" fmla="*/ 3987159 h 6423209"/>
                <a:gd name="connsiteX4" fmla="*/ 451657 w 11039015"/>
                <a:gd name="connsiteY4" fmla="*/ 5018790 h 6423209"/>
                <a:gd name="connsiteX5" fmla="*/ 123411 w 11039015"/>
                <a:gd name="connsiteY5" fmla="*/ 5182913 h 6423209"/>
                <a:gd name="connsiteX6" fmla="*/ 990918 w 11039015"/>
                <a:gd name="connsiteY6" fmla="*/ 6026975 h 6423209"/>
                <a:gd name="connsiteX7" fmla="*/ 10510057 w 11039015"/>
                <a:gd name="connsiteY7" fmla="*/ 5980083 h 6423209"/>
                <a:gd name="connsiteX8" fmla="*/ 9408088 w 11039015"/>
                <a:gd name="connsiteY8" fmla="*/ 728145 h 6423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39015" h="6423209">
                  <a:moveTo>
                    <a:pt x="9408088" y="728145"/>
                  </a:moveTo>
                  <a:cubicBezTo>
                    <a:pt x="8649996" y="-252686"/>
                    <a:pt x="6903257" y="13037"/>
                    <a:pt x="5961503" y="95098"/>
                  </a:cubicBezTo>
                  <a:cubicBezTo>
                    <a:pt x="5019749" y="177159"/>
                    <a:pt x="4410149" y="571836"/>
                    <a:pt x="3757564" y="1220513"/>
                  </a:cubicBezTo>
                  <a:cubicBezTo>
                    <a:pt x="3104979" y="1869190"/>
                    <a:pt x="2596979" y="3354113"/>
                    <a:pt x="2045995" y="3987159"/>
                  </a:cubicBezTo>
                  <a:cubicBezTo>
                    <a:pt x="1495011" y="4620205"/>
                    <a:pt x="772088" y="4819498"/>
                    <a:pt x="451657" y="5018790"/>
                  </a:cubicBezTo>
                  <a:cubicBezTo>
                    <a:pt x="131226" y="5218082"/>
                    <a:pt x="33534" y="5014882"/>
                    <a:pt x="123411" y="5182913"/>
                  </a:cubicBezTo>
                  <a:cubicBezTo>
                    <a:pt x="213288" y="5350944"/>
                    <a:pt x="-583882" y="5874575"/>
                    <a:pt x="990918" y="6026975"/>
                  </a:cubicBezTo>
                  <a:cubicBezTo>
                    <a:pt x="2565718" y="6179375"/>
                    <a:pt x="9107195" y="6863221"/>
                    <a:pt x="10510057" y="5980083"/>
                  </a:cubicBezTo>
                  <a:cubicBezTo>
                    <a:pt x="11912919" y="5096945"/>
                    <a:pt x="10166180" y="1708976"/>
                    <a:pt x="9408088" y="728145"/>
                  </a:cubicBezTo>
                  <a:close/>
                </a:path>
              </a:pathLst>
            </a:custGeom>
            <a:solidFill>
              <a:srgbClr val="F2BB85">
                <a:alpha val="96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xmlns="" id="{F5013B71-5F4C-4979-8DC5-2B1656A61109}"/>
                </a:ext>
              </a:extLst>
            </p:cNvPr>
            <p:cNvSpPr/>
            <p:nvPr/>
          </p:nvSpPr>
          <p:spPr>
            <a:xfrm>
              <a:off x="5145505" y="2408364"/>
              <a:ext cx="11039015" cy="6423209"/>
            </a:xfrm>
            <a:custGeom>
              <a:avLst/>
              <a:gdLst>
                <a:gd name="connsiteX0" fmla="*/ 8651337 w 10627036"/>
                <a:gd name="connsiteY0" fmla="*/ 558928 h 6660039"/>
                <a:gd name="connsiteX1" fmla="*/ 5650229 w 10627036"/>
                <a:gd name="connsiteY1" fmla="*/ 301020 h 6660039"/>
                <a:gd name="connsiteX2" fmla="*/ 3446290 w 10627036"/>
                <a:gd name="connsiteY2" fmla="*/ 1426435 h 6660039"/>
                <a:gd name="connsiteX3" fmla="*/ 1570598 w 10627036"/>
                <a:gd name="connsiteY3" fmla="*/ 4193081 h 6660039"/>
                <a:gd name="connsiteX4" fmla="*/ 609306 w 10627036"/>
                <a:gd name="connsiteY4" fmla="*/ 5013697 h 6660039"/>
                <a:gd name="connsiteX5" fmla="*/ 749983 w 10627036"/>
                <a:gd name="connsiteY5" fmla="*/ 5271605 h 6660039"/>
                <a:gd name="connsiteX6" fmla="*/ 679644 w 10627036"/>
                <a:gd name="connsiteY6" fmla="*/ 6232897 h 6660039"/>
                <a:gd name="connsiteX7" fmla="*/ 10198783 w 10627036"/>
                <a:gd name="connsiteY7" fmla="*/ 6186005 h 6660039"/>
                <a:gd name="connsiteX8" fmla="*/ 8651337 w 10627036"/>
                <a:gd name="connsiteY8" fmla="*/ 558928 h 6660039"/>
                <a:gd name="connsiteX0" fmla="*/ 9096814 w 10727741"/>
                <a:gd name="connsiteY0" fmla="*/ 728145 h 6423209"/>
                <a:gd name="connsiteX1" fmla="*/ 5650229 w 10727741"/>
                <a:gd name="connsiteY1" fmla="*/ 95098 h 6423209"/>
                <a:gd name="connsiteX2" fmla="*/ 3446290 w 10727741"/>
                <a:gd name="connsiteY2" fmla="*/ 1220513 h 6423209"/>
                <a:gd name="connsiteX3" fmla="*/ 1570598 w 10727741"/>
                <a:gd name="connsiteY3" fmla="*/ 3987159 h 6423209"/>
                <a:gd name="connsiteX4" fmla="*/ 609306 w 10727741"/>
                <a:gd name="connsiteY4" fmla="*/ 4807775 h 6423209"/>
                <a:gd name="connsiteX5" fmla="*/ 749983 w 10727741"/>
                <a:gd name="connsiteY5" fmla="*/ 5065683 h 6423209"/>
                <a:gd name="connsiteX6" fmla="*/ 679644 w 10727741"/>
                <a:gd name="connsiteY6" fmla="*/ 6026975 h 6423209"/>
                <a:gd name="connsiteX7" fmla="*/ 10198783 w 10727741"/>
                <a:gd name="connsiteY7" fmla="*/ 5980083 h 6423209"/>
                <a:gd name="connsiteX8" fmla="*/ 9096814 w 10727741"/>
                <a:gd name="connsiteY8" fmla="*/ 728145 h 6423209"/>
                <a:gd name="connsiteX0" fmla="*/ 9087820 w 10718747"/>
                <a:gd name="connsiteY0" fmla="*/ 728145 h 6423209"/>
                <a:gd name="connsiteX1" fmla="*/ 5641235 w 10718747"/>
                <a:gd name="connsiteY1" fmla="*/ 95098 h 6423209"/>
                <a:gd name="connsiteX2" fmla="*/ 3437296 w 10718747"/>
                <a:gd name="connsiteY2" fmla="*/ 1220513 h 6423209"/>
                <a:gd name="connsiteX3" fmla="*/ 1561604 w 10718747"/>
                <a:gd name="connsiteY3" fmla="*/ 3987159 h 6423209"/>
                <a:gd name="connsiteX4" fmla="*/ 342404 w 10718747"/>
                <a:gd name="connsiteY4" fmla="*/ 5136021 h 6423209"/>
                <a:gd name="connsiteX5" fmla="*/ 740989 w 10718747"/>
                <a:gd name="connsiteY5" fmla="*/ 5065683 h 6423209"/>
                <a:gd name="connsiteX6" fmla="*/ 670650 w 10718747"/>
                <a:gd name="connsiteY6" fmla="*/ 6026975 h 6423209"/>
                <a:gd name="connsiteX7" fmla="*/ 10189789 w 10718747"/>
                <a:gd name="connsiteY7" fmla="*/ 5980083 h 6423209"/>
                <a:gd name="connsiteX8" fmla="*/ 9087820 w 10718747"/>
                <a:gd name="connsiteY8" fmla="*/ 728145 h 6423209"/>
                <a:gd name="connsiteX0" fmla="*/ 9206409 w 10837336"/>
                <a:gd name="connsiteY0" fmla="*/ 728145 h 6423209"/>
                <a:gd name="connsiteX1" fmla="*/ 5759824 w 10837336"/>
                <a:gd name="connsiteY1" fmla="*/ 95098 h 6423209"/>
                <a:gd name="connsiteX2" fmla="*/ 3555885 w 10837336"/>
                <a:gd name="connsiteY2" fmla="*/ 1220513 h 6423209"/>
                <a:gd name="connsiteX3" fmla="*/ 1680193 w 10837336"/>
                <a:gd name="connsiteY3" fmla="*/ 3987159 h 6423209"/>
                <a:gd name="connsiteX4" fmla="*/ 460993 w 10837336"/>
                <a:gd name="connsiteY4" fmla="*/ 5136021 h 6423209"/>
                <a:gd name="connsiteX5" fmla="*/ 437547 w 10837336"/>
                <a:gd name="connsiteY5" fmla="*/ 5300144 h 6423209"/>
                <a:gd name="connsiteX6" fmla="*/ 789239 w 10837336"/>
                <a:gd name="connsiteY6" fmla="*/ 6026975 h 6423209"/>
                <a:gd name="connsiteX7" fmla="*/ 10308378 w 10837336"/>
                <a:gd name="connsiteY7" fmla="*/ 5980083 h 6423209"/>
                <a:gd name="connsiteX8" fmla="*/ 9206409 w 10837336"/>
                <a:gd name="connsiteY8" fmla="*/ 728145 h 6423209"/>
                <a:gd name="connsiteX0" fmla="*/ 9206409 w 10837336"/>
                <a:gd name="connsiteY0" fmla="*/ 728145 h 6423209"/>
                <a:gd name="connsiteX1" fmla="*/ 5759824 w 10837336"/>
                <a:gd name="connsiteY1" fmla="*/ 95098 h 6423209"/>
                <a:gd name="connsiteX2" fmla="*/ 3555885 w 10837336"/>
                <a:gd name="connsiteY2" fmla="*/ 1220513 h 6423209"/>
                <a:gd name="connsiteX3" fmla="*/ 1844316 w 10837336"/>
                <a:gd name="connsiteY3" fmla="*/ 3987159 h 6423209"/>
                <a:gd name="connsiteX4" fmla="*/ 460993 w 10837336"/>
                <a:gd name="connsiteY4" fmla="*/ 5136021 h 6423209"/>
                <a:gd name="connsiteX5" fmla="*/ 437547 w 10837336"/>
                <a:gd name="connsiteY5" fmla="*/ 5300144 h 6423209"/>
                <a:gd name="connsiteX6" fmla="*/ 789239 w 10837336"/>
                <a:gd name="connsiteY6" fmla="*/ 6026975 h 6423209"/>
                <a:gd name="connsiteX7" fmla="*/ 10308378 w 10837336"/>
                <a:gd name="connsiteY7" fmla="*/ 5980083 h 6423209"/>
                <a:gd name="connsiteX8" fmla="*/ 9206409 w 10837336"/>
                <a:gd name="connsiteY8" fmla="*/ 728145 h 6423209"/>
                <a:gd name="connsiteX0" fmla="*/ 9421661 w 11052588"/>
                <a:gd name="connsiteY0" fmla="*/ 728145 h 6423209"/>
                <a:gd name="connsiteX1" fmla="*/ 5975076 w 11052588"/>
                <a:gd name="connsiteY1" fmla="*/ 95098 h 6423209"/>
                <a:gd name="connsiteX2" fmla="*/ 3771137 w 11052588"/>
                <a:gd name="connsiteY2" fmla="*/ 1220513 h 6423209"/>
                <a:gd name="connsiteX3" fmla="*/ 2059568 w 11052588"/>
                <a:gd name="connsiteY3" fmla="*/ 3987159 h 6423209"/>
                <a:gd name="connsiteX4" fmla="*/ 676245 w 11052588"/>
                <a:gd name="connsiteY4" fmla="*/ 5136021 h 6423209"/>
                <a:gd name="connsiteX5" fmla="*/ 136984 w 11052588"/>
                <a:gd name="connsiteY5" fmla="*/ 5182913 h 6423209"/>
                <a:gd name="connsiteX6" fmla="*/ 1004491 w 11052588"/>
                <a:gd name="connsiteY6" fmla="*/ 6026975 h 6423209"/>
                <a:gd name="connsiteX7" fmla="*/ 10523630 w 11052588"/>
                <a:gd name="connsiteY7" fmla="*/ 5980083 h 6423209"/>
                <a:gd name="connsiteX8" fmla="*/ 9421661 w 11052588"/>
                <a:gd name="connsiteY8" fmla="*/ 728145 h 6423209"/>
                <a:gd name="connsiteX0" fmla="*/ 9408088 w 11039015"/>
                <a:gd name="connsiteY0" fmla="*/ 728145 h 6423209"/>
                <a:gd name="connsiteX1" fmla="*/ 5961503 w 11039015"/>
                <a:gd name="connsiteY1" fmla="*/ 95098 h 6423209"/>
                <a:gd name="connsiteX2" fmla="*/ 3757564 w 11039015"/>
                <a:gd name="connsiteY2" fmla="*/ 1220513 h 6423209"/>
                <a:gd name="connsiteX3" fmla="*/ 2045995 w 11039015"/>
                <a:gd name="connsiteY3" fmla="*/ 3987159 h 6423209"/>
                <a:gd name="connsiteX4" fmla="*/ 451657 w 11039015"/>
                <a:gd name="connsiteY4" fmla="*/ 5018790 h 6423209"/>
                <a:gd name="connsiteX5" fmla="*/ 123411 w 11039015"/>
                <a:gd name="connsiteY5" fmla="*/ 5182913 h 6423209"/>
                <a:gd name="connsiteX6" fmla="*/ 990918 w 11039015"/>
                <a:gd name="connsiteY6" fmla="*/ 6026975 h 6423209"/>
                <a:gd name="connsiteX7" fmla="*/ 10510057 w 11039015"/>
                <a:gd name="connsiteY7" fmla="*/ 5980083 h 6423209"/>
                <a:gd name="connsiteX8" fmla="*/ 9408088 w 11039015"/>
                <a:gd name="connsiteY8" fmla="*/ 728145 h 6423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39015" h="6423209">
                  <a:moveTo>
                    <a:pt x="9408088" y="728145"/>
                  </a:moveTo>
                  <a:cubicBezTo>
                    <a:pt x="8649996" y="-252686"/>
                    <a:pt x="6903257" y="13037"/>
                    <a:pt x="5961503" y="95098"/>
                  </a:cubicBezTo>
                  <a:cubicBezTo>
                    <a:pt x="5019749" y="177159"/>
                    <a:pt x="4410149" y="571836"/>
                    <a:pt x="3757564" y="1220513"/>
                  </a:cubicBezTo>
                  <a:cubicBezTo>
                    <a:pt x="3104979" y="1869190"/>
                    <a:pt x="2596979" y="3354113"/>
                    <a:pt x="2045995" y="3987159"/>
                  </a:cubicBezTo>
                  <a:cubicBezTo>
                    <a:pt x="1495011" y="4620205"/>
                    <a:pt x="772088" y="4819498"/>
                    <a:pt x="451657" y="5018790"/>
                  </a:cubicBezTo>
                  <a:cubicBezTo>
                    <a:pt x="131226" y="5218082"/>
                    <a:pt x="33534" y="5014882"/>
                    <a:pt x="123411" y="5182913"/>
                  </a:cubicBezTo>
                  <a:cubicBezTo>
                    <a:pt x="213288" y="5350944"/>
                    <a:pt x="-583882" y="5874575"/>
                    <a:pt x="990918" y="6026975"/>
                  </a:cubicBezTo>
                  <a:cubicBezTo>
                    <a:pt x="2565718" y="6179375"/>
                    <a:pt x="9107195" y="6863221"/>
                    <a:pt x="10510057" y="5980083"/>
                  </a:cubicBezTo>
                  <a:cubicBezTo>
                    <a:pt x="11912919" y="5096945"/>
                    <a:pt x="10166180" y="1708976"/>
                    <a:pt x="9408088" y="728145"/>
                  </a:cubicBezTo>
                  <a:close/>
                </a:path>
              </a:pathLst>
            </a:custGeom>
            <a:solidFill>
              <a:srgbClr val="82A2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任意多边形: 形状 59">
            <a:extLst>
              <a:ext uri="{FF2B5EF4-FFF2-40B4-BE49-F238E27FC236}">
                <a16:creationId xmlns:a16="http://schemas.microsoft.com/office/drawing/2014/main" xmlns="" id="{F6D14601-79FC-4433-A14A-4B6142CB7A44}"/>
              </a:ext>
            </a:extLst>
          </p:cNvPr>
          <p:cNvSpPr/>
          <p:nvPr/>
        </p:nvSpPr>
        <p:spPr>
          <a:xfrm>
            <a:off x="9456281" y="3861708"/>
            <a:ext cx="7496893" cy="4847610"/>
          </a:xfrm>
          <a:custGeom>
            <a:avLst/>
            <a:gdLst>
              <a:gd name="connsiteX0" fmla="*/ 4154585 w 7496893"/>
              <a:gd name="connsiteY0" fmla="*/ 351807 h 4847610"/>
              <a:gd name="connsiteX1" fmla="*/ 2044431 w 7496893"/>
              <a:gd name="connsiteY1" fmla="*/ 539376 h 4847610"/>
              <a:gd name="connsiteX2" fmla="*/ 708000 w 7496893"/>
              <a:gd name="connsiteY2" fmla="*/ 1922699 h 4847610"/>
              <a:gd name="connsiteX3" fmla="*/ 262523 w 7496893"/>
              <a:gd name="connsiteY3" fmla="*/ 4267314 h 4847610"/>
              <a:gd name="connsiteX4" fmla="*/ 614216 w 7496893"/>
              <a:gd name="connsiteY4" fmla="*/ 4525222 h 4847610"/>
              <a:gd name="connsiteX5" fmla="*/ 6991570 w 7496893"/>
              <a:gd name="connsiteY5" fmla="*/ 4525222 h 4847610"/>
              <a:gd name="connsiteX6" fmla="*/ 6968123 w 7496893"/>
              <a:gd name="connsiteY6" fmla="*/ 304914 h 4847610"/>
              <a:gd name="connsiteX7" fmla="*/ 5936493 w 7496893"/>
              <a:gd name="connsiteY7" fmla="*/ 328361 h 4847610"/>
              <a:gd name="connsiteX8" fmla="*/ 4154585 w 7496893"/>
              <a:gd name="connsiteY8" fmla="*/ 351807 h 484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6893" h="4847610">
                <a:moveTo>
                  <a:pt x="4154585" y="351807"/>
                </a:moveTo>
                <a:cubicBezTo>
                  <a:pt x="3386723" y="314684"/>
                  <a:pt x="2618862" y="277561"/>
                  <a:pt x="2044431" y="539376"/>
                </a:cubicBezTo>
                <a:cubicBezTo>
                  <a:pt x="1470000" y="801191"/>
                  <a:pt x="1004985" y="1301376"/>
                  <a:pt x="708000" y="1922699"/>
                </a:cubicBezTo>
                <a:cubicBezTo>
                  <a:pt x="411015" y="2544022"/>
                  <a:pt x="278154" y="3833560"/>
                  <a:pt x="262523" y="4267314"/>
                </a:cubicBezTo>
                <a:cubicBezTo>
                  <a:pt x="246892" y="4701068"/>
                  <a:pt x="-507292" y="4482237"/>
                  <a:pt x="614216" y="4525222"/>
                </a:cubicBezTo>
                <a:cubicBezTo>
                  <a:pt x="1735724" y="4568207"/>
                  <a:pt x="5932586" y="5228607"/>
                  <a:pt x="6991570" y="4525222"/>
                </a:cubicBezTo>
                <a:cubicBezTo>
                  <a:pt x="8050555" y="3821837"/>
                  <a:pt x="7143969" y="1004391"/>
                  <a:pt x="6968123" y="304914"/>
                </a:cubicBezTo>
                <a:cubicBezTo>
                  <a:pt x="6792277" y="-394563"/>
                  <a:pt x="5936493" y="328361"/>
                  <a:pt x="5936493" y="328361"/>
                </a:cubicBezTo>
                <a:lnTo>
                  <a:pt x="4154585" y="351807"/>
                </a:lnTo>
                <a:close/>
              </a:path>
            </a:pathLst>
          </a:custGeom>
          <a:solidFill>
            <a:srgbClr val="A9D7D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>
            <a:extLst>
              <a:ext uri="{FF2B5EF4-FFF2-40B4-BE49-F238E27FC236}">
                <a16:creationId xmlns:a16="http://schemas.microsoft.com/office/drawing/2014/main" xmlns="" id="{9B5E7C68-7728-45B4-9E37-76FDB5F04D8E}"/>
              </a:ext>
            </a:extLst>
          </p:cNvPr>
          <p:cNvSpPr/>
          <p:nvPr/>
        </p:nvSpPr>
        <p:spPr>
          <a:xfrm>
            <a:off x="867254" y="-786158"/>
            <a:ext cx="1783971" cy="1729451"/>
          </a:xfrm>
          <a:prstGeom prst="ellipse">
            <a:avLst/>
          </a:prstGeom>
          <a:solidFill>
            <a:srgbClr val="F2BB85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xmlns="" id="{A29D8061-1BF8-4D5E-90E6-C95AB35453F4}"/>
              </a:ext>
            </a:extLst>
          </p:cNvPr>
          <p:cNvSpPr txBox="1"/>
          <p:nvPr/>
        </p:nvSpPr>
        <p:spPr>
          <a:xfrm>
            <a:off x="714986" y="886803"/>
            <a:ext cx="876554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 err="1">
                <a:solidFill>
                  <a:srgbClr val="FF0000"/>
                </a:solidFill>
                <a:latin typeface="UVN Banh Mi" pitchFamily="2" charset="0"/>
              </a:rPr>
              <a:t>Ôn</a:t>
            </a:r>
            <a:r>
              <a:rPr lang="en-US" altLang="zh-CN" sz="8000" b="1" dirty="0">
                <a:solidFill>
                  <a:srgbClr val="FF0000"/>
                </a:solidFill>
                <a:latin typeface="UVN Banh Mi" pitchFamily="2" charset="0"/>
              </a:rPr>
              <a:t> </a:t>
            </a:r>
            <a:r>
              <a:rPr lang="en-US" altLang="zh-CN" sz="8000" b="1" dirty="0" err="1">
                <a:solidFill>
                  <a:srgbClr val="FF0000"/>
                </a:solidFill>
                <a:latin typeface="UVN Banh Mi" pitchFamily="2" charset="0"/>
              </a:rPr>
              <a:t>luyện</a:t>
            </a:r>
            <a:r>
              <a:rPr lang="en-US" altLang="zh-CN" sz="8000" b="1" dirty="0">
                <a:solidFill>
                  <a:srgbClr val="FF0000"/>
                </a:solidFill>
                <a:latin typeface="UVN Banh Mi" pitchFamily="2" charset="0"/>
              </a:rPr>
              <a:t> </a:t>
            </a:r>
            <a:r>
              <a:rPr lang="en-US" altLang="zh-CN" sz="8000" b="1" dirty="0" err="1">
                <a:solidFill>
                  <a:srgbClr val="FF0000"/>
                </a:solidFill>
                <a:latin typeface="UVN Banh Mi" pitchFamily="2" charset="0"/>
              </a:rPr>
              <a:t>tập</a:t>
            </a:r>
            <a:r>
              <a:rPr lang="en-US" altLang="zh-CN" sz="8000" b="1" dirty="0">
                <a:solidFill>
                  <a:srgbClr val="FF0000"/>
                </a:solidFill>
                <a:latin typeface="UVN Banh Mi" pitchFamily="2" charset="0"/>
              </a:rPr>
              <a:t> </a:t>
            </a:r>
            <a:r>
              <a:rPr lang="en-US" altLang="zh-CN" sz="8000" b="1" dirty="0" err="1">
                <a:solidFill>
                  <a:srgbClr val="FF0000"/>
                </a:solidFill>
                <a:latin typeface="UVN Banh Mi" pitchFamily="2" charset="0"/>
              </a:rPr>
              <a:t>đọc</a:t>
            </a:r>
            <a:r>
              <a:rPr lang="en-US" altLang="zh-CN" sz="8000" b="1" dirty="0">
                <a:solidFill>
                  <a:srgbClr val="FF0000"/>
                </a:solidFill>
                <a:latin typeface="UVN Banh Mi" pitchFamily="2" charset="0"/>
              </a:rPr>
              <a:t> </a:t>
            </a:r>
          </a:p>
          <a:p>
            <a:r>
              <a:rPr lang="en-US" altLang="zh-CN" sz="8000" b="1" dirty="0" err="1">
                <a:solidFill>
                  <a:srgbClr val="FF0000"/>
                </a:solidFill>
                <a:latin typeface="UVN Banh Mi" pitchFamily="2" charset="0"/>
              </a:rPr>
              <a:t>và</a:t>
            </a:r>
            <a:r>
              <a:rPr lang="en-US" altLang="zh-CN" sz="8000" b="1" dirty="0">
                <a:solidFill>
                  <a:srgbClr val="FF0000"/>
                </a:solidFill>
                <a:latin typeface="UVN Banh Mi" pitchFamily="2" charset="0"/>
              </a:rPr>
              <a:t> </a:t>
            </a:r>
            <a:r>
              <a:rPr lang="en-US" altLang="zh-CN" sz="8000" b="1" dirty="0" err="1">
                <a:solidFill>
                  <a:srgbClr val="FF0000"/>
                </a:solidFill>
                <a:latin typeface="UVN Banh Mi" pitchFamily="2" charset="0"/>
              </a:rPr>
              <a:t>học</a:t>
            </a:r>
            <a:r>
              <a:rPr lang="en-US" altLang="zh-CN" sz="8000" b="1" dirty="0">
                <a:solidFill>
                  <a:srgbClr val="FF0000"/>
                </a:solidFill>
                <a:latin typeface="UVN Banh Mi" pitchFamily="2" charset="0"/>
              </a:rPr>
              <a:t> </a:t>
            </a:r>
            <a:r>
              <a:rPr lang="en-US" altLang="zh-CN" sz="8000" b="1" dirty="0" err="1">
                <a:solidFill>
                  <a:srgbClr val="FF0000"/>
                </a:solidFill>
                <a:latin typeface="UVN Banh Mi" pitchFamily="2" charset="0"/>
              </a:rPr>
              <a:t>thuộc</a:t>
            </a:r>
            <a:r>
              <a:rPr lang="en-US" altLang="zh-CN" sz="8000" b="1" dirty="0">
                <a:solidFill>
                  <a:srgbClr val="FF0000"/>
                </a:solidFill>
                <a:latin typeface="UVN Banh Mi" pitchFamily="2" charset="0"/>
              </a:rPr>
              <a:t> </a:t>
            </a:r>
            <a:r>
              <a:rPr lang="en-US" altLang="zh-CN" sz="8000" b="1" dirty="0" err="1">
                <a:solidFill>
                  <a:srgbClr val="FF0000"/>
                </a:solidFill>
                <a:latin typeface="UVN Banh Mi" pitchFamily="2" charset="0"/>
              </a:rPr>
              <a:t>lòng</a:t>
            </a:r>
            <a:endParaRPr lang="zh-CN" altLang="en-US" sz="8000" b="1" dirty="0">
              <a:solidFill>
                <a:srgbClr val="FF0000"/>
              </a:solidFill>
              <a:latin typeface="UVN Banh Mi" pitchFamily="2" charset="0"/>
            </a:endParaRPr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xmlns="" id="{2C3168EB-907E-4B1C-BAEE-D134BF473CAB}"/>
              </a:ext>
            </a:extLst>
          </p:cNvPr>
          <p:cNvSpPr/>
          <p:nvPr/>
        </p:nvSpPr>
        <p:spPr>
          <a:xfrm>
            <a:off x="8584951" y="-1679009"/>
            <a:ext cx="8487508" cy="4314093"/>
          </a:xfrm>
          <a:custGeom>
            <a:avLst/>
            <a:gdLst>
              <a:gd name="connsiteX0" fmla="*/ 0 w 6916616"/>
              <a:gd name="connsiteY0" fmla="*/ 0 h 3181950"/>
              <a:gd name="connsiteX1" fmla="*/ 914400 w 6916616"/>
              <a:gd name="connsiteY1" fmla="*/ 1781908 h 3181950"/>
              <a:gd name="connsiteX2" fmla="*/ 2438400 w 6916616"/>
              <a:gd name="connsiteY2" fmla="*/ 1922585 h 3181950"/>
              <a:gd name="connsiteX3" fmla="*/ 3470031 w 6916616"/>
              <a:gd name="connsiteY3" fmla="*/ 3165231 h 3181950"/>
              <a:gd name="connsiteX4" fmla="*/ 6916616 w 6916616"/>
              <a:gd name="connsiteY4" fmla="*/ 2672862 h 3181950"/>
              <a:gd name="connsiteX5" fmla="*/ 6916616 w 6916616"/>
              <a:gd name="connsiteY5" fmla="*/ 2672862 h 3181950"/>
              <a:gd name="connsiteX0" fmla="*/ 0 w 6916616"/>
              <a:gd name="connsiteY0" fmla="*/ 0 h 3166807"/>
              <a:gd name="connsiteX1" fmla="*/ 914400 w 6916616"/>
              <a:gd name="connsiteY1" fmla="*/ 1781908 h 3166807"/>
              <a:gd name="connsiteX2" fmla="*/ 2157046 w 6916616"/>
              <a:gd name="connsiteY2" fmla="*/ 2790093 h 3166807"/>
              <a:gd name="connsiteX3" fmla="*/ 3470031 w 6916616"/>
              <a:gd name="connsiteY3" fmla="*/ 3165231 h 3166807"/>
              <a:gd name="connsiteX4" fmla="*/ 6916616 w 6916616"/>
              <a:gd name="connsiteY4" fmla="*/ 2672862 h 3166807"/>
              <a:gd name="connsiteX5" fmla="*/ 6916616 w 6916616"/>
              <a:gd name="connsiteY5" fmla="*/ 2672862 h 3166807"/>
              <a:gd name="connsiteX0" fmla="*/ 0 w 6916616"/>
              <a:gd name="connsiteY0" fmla="*/ 0 h 2842480"/>
              <a:gd name="connsiteX1" fmla="*/ 914400 w 6916616"/>
              <a:gd name="connsiteY1" fmla="*/ 1781908 h 2842480"/>
              <a:gd name="connsiteX2" fmla="*/ 2157046 w 6916616"/>
              <a:gd name="connsiteY2" fmla="*/ 2790093 h 2842480"/>
              <a:gd name="connsiteX3" fmla="*/ 3563816 w 6916616"/>
              <a:gd name="connsiteY3" fmla="*/ 2696307 h 2842480"/>
              <a:gd name="connsiteX4" fmla="*/ 6916616 w 6916616"/>
              <a:gd name="connsiteY4" fmla="*/ 2672862 h 2842480"/>
              <a:gd name="connsiteX5" fmla="*/ 6916616 w 6916616"/>
              <a:gd name="connsiteY5" fmla="*/ 2672862 h 2842480"/>
              <a:gd name="connsiteX0" fmla="*/ 0 w 8487508"/>
              <a:gd name="connsiteY0" fmla="*/ 0 h 4314093"/>
              <a:gd name="connsiteX1" fmla="*/ 914400 w 8487508"/>
              <a:gd name="connsiteY1" fmla="*/ 1781908 h 4314093"/>
              <a:gd name="connsiteX2" fmla="*/ 2157046 w 8487508"/>
              <a:gd name="connsiteY2" fmla="*/ 2790093 h 4314093"/>
              <a:gd name="connsiteX3" fmla="*/ 3563816 w 8487508"/>
              <a:gd name="connsiteY3" fmla="*/ 2696307 h 4314093"/>
              <a:gd name="connsiteX4" fmla="*/ 6916616 w 8487508"/>
              <a:gd name="connsiteY4" fmla="*/ 2672862 h 4314093"/>
              <a:gd name="connsiteX5" fmla="*/ 8487508 w 8487508"/>
              <a:gd name="connsiteY5" fmla="*/ 4314093 h 431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87508" h="4314093">
                <a:moveTo>
                  <a:pt x="0" y="0"/>
                </a:moveTo>
                <a:cubicBezTo>
                  <a:pt x="254000" y="730738"/>
                  <a:pt x="554892" y="1316893"/>
                  <a:pt x="914400" y="1781908"/>
                </a:cubicBezTo>
                <a:cubicBezTo>
                  <a:pt x="1273908" y="2246924"/>
                  <a:pt x="1715477" y="2637693"/>
                  <a:pt x="2157046" y="2790093"/>
                </a:cubicBezTo>
                <a:cubicBezTo>
                  <a:pt x="2598615" y="2942493"/>
                  <a:pt x="2770554" y="2715845"/>
                  <a:pt x="3563816" y="2696307"/>
                </a:cubicBezTo>
                <a:cubicBezTo>
                  <a:pt x="4357078" y="2676769"/>
                  <a:pt x="6916616" y="2672862"/>
                  <a:pt x="6916616" y="2672862"/>
                </a:cubicBezTo>
                <a:lnTo>
                  <a:pt x="8487508" y="4314093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xmlns="" id="{EC5975AB-243B-4671-A56E-6385BFA96DDE}"/>
              </a:ext>
            </a:extLst>
          </p:cNvPr>
          <p:cNvSpPr/>
          <p:nvPr/>
        </p:nvSpPr>
        <p:spPr>
          <a:xfrm>
            <a:off x="8536940" y="-821184"/>
            <a:ext cx="7596554" cy="3765904"/>
          </a:xfrm>
          <a:custGeom>
            <a:avLst/>
            <a:gdLst>
              <a:gd name="connsiteX0" fmla="*/ 0 w 7596554"/>
              <a:gd name="connsiteY0" fmla="*/ 0 h 3765904"/>
              <a:gd name="connsiteX1" fmla="*/ 1500554 w 7596554"/>
              <a:gd name="connsiteY1" fmla="*/ 2274277 h 3765904"/>
              <a:gd name="connsiteX2" fmla="*/ 2907323 w 7596554"/>
              <a:gd name="connsiteY2" fmla="*/ 2719754 h 3765904"/>
              <a:gd name="connsiteX3" fmla="*/ 4009292 w 7596554"/>
              <a:gd name="connsiteY3" fmla="*/ 3751385 h 3765904"/>
              <a:gd name="connsiteX4" fmla="*/ 7596554 w 7596554"/>
              <a:gd name="connsiteY4" fmla="*/ 3352800 h 3765904"/>
              <a:gd name="connsiteX5" fmla="*/ 7596554 w 7596554"/>
              <a:gd name="connsiteY5" fmla="*/ 3352800 h 376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96554" h="3765904">
                <a:moveTo>
                  <a:pt x="0" y="0"/>
                </a:moveTo>
                <a:cubicBezTo>
                  <a:pt x="508000" y="910492"/>
                  <a:pt x="1016000" y="1820985"/>
                  <a:pt x="1500554" y="2274277"/>
                </a:cubicBezTo>
                <a:cubicBezTo>
                  <a:pt x="1985108" y="2727569"/>
                  <a:pt x="2489200" y="2473569"/>
                  <a:pt x="2907323" y="2719754"/>
                </a:cubicBezTo>
                <a:cubicBezTo>
                  <a:pt x="3325446" y="2965939"/>
                  <a:pt x="3227754" y="3645877"/>
                  <a:pt x="4009292" y="3751385"/>
                </a:cubicBezTo>
                <a:cubicBezTo>
                  <a:pt x="4790831" y="3856893"/>
                  <a:pt x="7596554" y="3352800"/>
                  <a:pt x="7596554" y="3352800"/>
                </a:cubicBezTo>
                <a:lnTo>
                  <a:pt x="7596554" y="335280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xmlns="" id="{6D445160-8F72-4D74-A226-B733A2EF51BC}"/>
              </a:ext>
            </a:extLst>
          </p:cNvPr>
          <p:cNvSpPr/>
          <p:nvPr/>
        </p:nvSpPr>
        <p:spPr>
          <a:xfrm>
            <a:off x="9419401" y="1061768"/>
            <a:ext cx="880795" cy="865403"/>
          </a:xfrm>
          <a:prstGeom prst="ellipse">
            <a:avLst/>
          </a:prstGeom>
          <a:solidFill>
            <a:srgbClr val="C8E6E6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xmlns="" id="{A756143D-06B4-46F4-89DB-DD380FF72D2C}"/>
              </a:ext>
            </a:extLst>
          </p:cNvPr>
          <p:cNvSpPr/>
          <p:nvPr/>
        </p:nvSpPr>
        <p:spPr>
          <a:xfrm>
            <a:off x="9082217" y="-646928"/>
            <a:ext cx="880795" cy="865403"/>
          </a:xfrm>
          <a:prstGeom prst="ellipse">
            <a:avLst/>
          </a:prstGeom>
          <a:solidFill>
            <a:srgbClr val="C8E6E6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xmlns="" id="{0B1C51B4-97A8-4AAE-BAB8-E3567B3A2B7F}"/>
              </a:ext>
            </a:extLst>
          </p:cNvPr>
          <p:cNvSpPr/>
          <p:nvPr/>
        </p:nvSpPr>
        <p:spPr>
          <a:xfrm>
            <a:off x="11585211" y="703081"/>
            <a:ext cx="880795" cy="865403"/>
          </a:xfrm>
          <a:prstGeom prst="ellipse">
            <a:avLst/>
          </a:prstGeom>
          <a:solidFill>
            <a:srgbClr val="F2BB85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xmlns="" id="{9B333E81-C4FF-4B43-B1F6-456ACEAD619D}"/>
              </a:ext>
            </a:extLst>
          </p:cNvPr>
          <p:cNvSpPr/>
          <p:nvPr/>
        </p:nvSpPr>
        <p:spPr>
          <a:xfrm>
            <a:off x="7035330" y="5292487"/>
            <a:ext cx="880795" cy="865403"/>
          </a:xfrm>
          <a:prstGeom prst="ellipse">
            <a:avLst/>
          </a:prstGeom>
          <a:solidFill>
            <a:srgbClr val="F3B1AE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xmlns="" id="{72B2C5DB-554E-414F-8B16-2BEE82372EB6}"/>
              </a:ext>
            </a:extLst>
          </p:cNvPr>
          <p:cNvSpPr/>
          <p:nvPr/>
        </p:nvSpPr>
        <p:spPr>
          <a:xfrm>
            <a:off x="10344654" y="4720442"/>
            <a:ext cx="878997" cy="952273"/>
          </a:xfrm>
          <a:prstGeom prst="ellipse">
            <a:avLst/>
          </a:prstGeom>
          <a:solidFill>
            <a:srgbClr val="F3B1AE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xmlns="" id="{AE47BA6A-3B5A-499F-8A1F-C7F05226C6DF}"/>
              </a:ext>
            </a:extLst>
          </p:cNvPr>
          <p:cNvSpPr/>
          <p:nvPr/>
        </p:nvSpPr>
        <p:spPr>
          <a:xfrm>
            <a:off x="9593242" y="6511672"/>
            <a:ext cx="703345" cy="740238"/>
          </a:xfrm>
          <a:prstGeom prst="ellipse">
            <a:avLst/>
          </a:prstGeom>
          <a:solidFill>
            <a:srgbClr val="F2BB85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3" name="组合 72">
            <a:extLst>
              <a:ext uri="{FF2B5EF4-FFF2-40B4-BE49-F238E27FC236}">
                <a16:creationId xmlns:a16="http://schemas.microsoft.com/office/drawing/2014/main" xmlns="" id="{5C5A749D-E579-49BA-8078-5D51DC007DD1}"/>
              </a:ext>
            </a:extLst>
          </p:cNvPr>
          <p:cNvGrpSpPr/>
          <p:nvPr/>
        </p:nvGrpSpPr>
        <p:grpSpPr>
          <a:xfrm rot="11058462">
            <a:off x="8978314" y="5256170"/>
            <a:ext cx="4421569" cy="2501071"/>
            <a:chOff x="7951842" y="4952210"/>
            <a:chExt cx="4421569" cy="2501071"/>
          </a:xfrm>
        </p:grpSpPr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xmlns="" id="{69075878-5934-4E85-A95B-57CDA18B2E6C}"/>
                </a:ext>
              </a:extLst>
            </p:cNvPr>
            <p:cNvCxnSpPr/>
            <p:nvPr/>
          </p:nvCxnSpPr>
          <p:spPr>
            <a:xfrm>
              <a:off x="7951842" y="5038125"/>
              <a:ext cx="2598467" cy="2415156"/>
            </a:xfrm>
            <a:prstGeom prst="line">
              <a:avLst/>
            </a:prstGeom>
            <a:ln w="92075">
              <a:solidFill>
                <a:srgbClr val="6779BD">
                  <a:alpha val="80000"/>
                </a:srgbClr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xmlns="" id="{E040F8E2-6CCD-41AB-BBF0-C4FCCE37D3FE}"/>
                </a:ext>
              </a:extLst>
            </p:cNvPr>
            <p:cNvCxnSpPr/>
            <p:nvPr/>
          </p:nvCxnSpPr>
          <p:spPr>
            <a:xfrm>
              <a:off x="8364505" y="5038125"/>
              <a:ext cx="2598467" cy="2415156"/>
            </a:xfrm>
            <a:prstGeom prst="line">
              <a:avLst/>
            </a:prstGeom>
            <a:ln w="92075">
              <a:solidFill>
                <a:srgbClr val="6779BD">
                  <a:alpha val="80000"/>
                </a:srgbClr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xmlns="" id="{AD1AA797-33EA-4BE8-B8F6-418D84277652}"/>
                </a:ext>
              </a:extLst>
            </p:cNvPr>
            <p:cNvCxnSpPr/>
            <p:nvPr/>
          </p:nvCxnSpPr>
          <p:spPr>
            <a:xfrm>
              <a:off x="8777168" y="4965128"/>
              <a:ext cx="2598467" cy="2415156"/>
            </a:xfrm>
            <a:prstGeom prst="line">
              <a:avLst/>
            </a:prstGeom>
            <a:ln w="92075">
              <a:solidFill>
                <a:srgbClr val="6779BD">
                  <a:alpha val="80000"/>
                </a:srgbClr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xmlns="" id="{07F71E6F-9EB3-4FAF-9D81-CEA10ACD5AAB}"/>
                </a:ext>
              </a:extLst>
            </p:cNvPr>
            <p:cNvCxnSpPr/>
            <p:nvPr/>
          </p:nvCxnSpPr>
          <p:spPr>
            <a:xfrm>
              <a:off x="9259041" y="4952210"/>
              <a:ext cx="2598467" cy="2415156"/>
            </a:xfrm>
            <a:prstGeom prst="line">
              <a:avLst/>
            </a:prstGeom>
            <a:ln w="92075">
              <a:solidFill>
                <a:srgbClr val="6779BD">
                  <a:alpha val="80000"/>
                </a:srgbClr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xmlns="" id="{E31C99F8-2D87-4355-9B63-0F4E36F6751B}"/>
                </a:ext>
              </a:extLst>
            </p:cNvPr>
            <p:cNvCxnSpPr/>
            <p:nvPr/>
          </p:nvCxnSpPr>
          <p:spPr>
            <a:xfrm>
              <a:off x="9774944" y="4952210"/>
              <a:ext cx="2598467" cy="2415156"/>
            </a:xfrm>
            <a:prstGeom prst="line">
              <a:avLst/>
            </a:prstGeom>
            <a:ln w="92075">
              <a:solidFill>
                <a:srgbClr val="6779BD">
                  <a:alpha val="80000"/>
                </a:srgbClr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xmlns="" id="{F304F2A8-3AAB-48C7-BD20-EAE86B60F159}"/>
              </a:ext>
            </a:extLst>
          </p:cNvPr>
          <p:cNvGrpSpPr/>
          <p:nvPr/>
        </p:nvGrpSpPr>
        <p:grpSpPr>
          <a:xfrm>
            <a:off x="179044" y="5053999"/>
            <a:ext cx="2110805" cy="1663096"/>
            <a:chOff x="179044" y="5053999"/>
            <a:chExt cx="2110805" cy="1663096"/>
          </a:xfrm>
          <a:solidFill>
            <a:schemeClr val="tx1">
              <a:alpha val="68000"/>
            </a:schemeClr>
          </a:solidFill>
        </p:grpSpPr>
        <p:sp>
          <p:nvSpPr>
            <p:cNvPr id="65" name="椭圆 64">
              <a:extLst>
                <a:ext uri="{FF2B5EF4-FFF2-40B4-BE49-F238E27FC236}">
                  <a16:creationId xmlns:a16="http://schemas.microsoft.com/office/drawing/2014/main" xmlns="" id="{C218B7FC-8733-44F5-B60D-7AAD92EA9EBC}"/>
                </a:ext>
              </a:extLst>
            </p:cNvPr>
            <p:cNvSpPr/>
            <p:nvPr/>
          </p:nvSpPr>
          <p:spPr>
            <a:xfrm rot="15084777">
              <a:off x="1394171" y="5513262"/>
              <a:ext cx="278696" cy="376852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xmlns="" id="{B4D46052-751C-4965-B413-97DC1FEF5EDC}"/>
                </a:ext>
              </a:extLst>
            </p:cNvPr>
            <p:cNvSpPr/>
            <p:nvPr/>
          </p:nvSpPr>
          <p:spPr>
            <a:xfrm rot="15084777">
              <a:off x="1893650" y="6088957"/>
              <a:ext cx="349095" cy="443303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xmlns="" id="{D54A150E-D621-4401-9446-1EDECBFF3568}"/>
                </a:ext>
              </a:extLst>
            </p:cNvPr>
            <p:cNvSpPr/>
            <p:nvPr/>
          </p:nvSpPr>
          <p:spPr>
            <a:xfrm rot="15084777">
              <a:off x="403385" y="5292149"/>
              <a:ext cx="278696" cy="376852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xmlns="" id="{1EE2CE99-8BF1-4B4F-A1C8-0D3EB2425991}"/>
                </a:ext>
              </a:extLst>
            </p:cNvPr>
            <p:cNvSpPr/>
            <p:nvPr/>
          </p:nvSpPr>
          <p:spPr>
            <a:xfrm rot="15084777">
              <a:off x="608225" y="6052636"/>
              <a:ext cx="213523" cy="262842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xmlns="" id="{AF092894-50CC-43C4-832F-D12152FE5758}"/>
                </a:ext>
              </a:extLst>
            </p:cNvPr>
            <p:cNvSpPr/>
            <p:nvPr/>
          </p:nvSpPr>
          <p:spPr>
            <a:xfrm rot="15084777">
              <a:off x="1085751" y="6415964"/>
              <a:ext cx="277704" cy="281346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xmlns="" id="{65CF0026-8C50-4500-9727-5C206787C7D2}"/>
                </a:ext>
              </a:extLst>
            </p:cNvPr>
            <p:cNvSpPr/>
            <p:nvPr/>
          </p:nvSpPr>
          <p:spPr>
            <a:xfrm rot="15084777">
              <a:off x="897221" y="5466589"/>
              <a:ext cx="197851" cy="225790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xmlns="" id="{ED6B3FFD-7117-49BB-AAA5-72A045B8C386}"/>
                </a:ext>
              </a:extLst>
            </p:cNvPr>
            <p:cNvSpPr/>
            <p:nvPr/>
          </p:nvSpPr>
          <p:spPr>
            <a:xfrm rot="15084777">
              <a:off x="802043" y="5040030"/>
              <a:ext cx="197851" cy="225790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xmlns="" id="{36300C55-692E-45F2-92E0-F682F45233DA}"/>
                </a:ext>
              </a:extLst>
            </p:cNvPr>
            <p:cNvSpPr/>
            <p:nvPr/>
          </p:nvSpPr>
          <p:spPr>
            <a:xfrm rot="15084777">
              <a:off x="180865" y="6437570"/>
              <a:ext cx="277704" cy="281346"/>
            </a:xfrm>
            <a:prstGeom prst="ellips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5" name="等腰三角形 114">
            <a:extLst>
              <a:ext uri="{FF2B5EF4-FFF2-40B4-BE49-F238E27FC236}">
                <a16:creationId xmlns:a16="http://schemas.microsoft.com/office/drawing/2014/main" xmlns="" id="{400FCC02-CF4A-4731-85E5-59B3A36B6C9B}"/>
              </a:ext>
            </a:extLst>
          </p:cNvPr>
          <p:cNvSpPr/>
          <p:nvPr/>
        </p:nvSpPr>
        <p:spPr>
          <a:xfrm rot="7358758">
            <a:off x="5452422" y="4022685"/>
            <a:ext cx="1354010" cy="882355"/>
          </a:xfrm>
          <a:prstGeom prst="triangle">
            <a:avLst/>
          </a:prstGeom>
          <a:solidFill>
            <a:srgbClr val="B2D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等腰三角形 115">
            <a:extLst>
              <a:ext uri="{FF2B5EF4-FFF2-40B4-BE49-F238E27FC236}">
                <a16:creationId xmlns:a16="http://schemas.microsoft.com/office/drawing/2014/main" xmlns="" id="{2F46139B-41BE-4E08-BDFD-EA458B235781}"/>
              </a:ext>
            </a:extLst>
          </p:cNvPr>
          <p:cNvSpPr/>
          <p:nvPr/>
        </p:nvSpPr>
        <p:spPr>
          <a:xfrm rot="1340940">
            <a:off x="2486851" y="4811580"/>
            <a:ext cx="1413112" cy="998218"/>
          </a:xfrm>
          <a:prstGeom prst="triangle">
            <a:avLst>
              <a:gd name="adj" fmla="val 53086"/>
            </a:avLst>
          </a:prstGeom>
          <a:solidFill>
            <a:srgbClr val="ECB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092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0" grpId="0" animBg="1"/>
      <p:bldP spid="98" grpId="0" animBg="1"/>
      <p:bldP spid="86" grpId="0"/>
      <p:bldP spid="50" grpId="0" animBg="1"/>
      <p:bldP spid="53" grpId="0" animBg="1"/>
      <p:bldP spid="55" grpId="0" animBg="1"/>
      <p:bldP spid="56" grpId="0" animBg="1"/>
      <p:bldP spid="57" grpId="0" animBg="1"/>
      <p:bldP spid="62" grpId="0" animBg="1"/>
      <p:bldP spid="63" grpId="0" animBg="1"/>
      <p:bldP spid="80" grpId="0" animBg="1"/>
      <p:bldP spid="115" grpId="0" animBg="1"/>
      <p:bldP spid="1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E285B32-0CCB-43C2-B3B7-97131F306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3319" y="-4015205"/>
            <a:ext cx="16116738" cy="1611673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140FBE5-BA2B-4A03-9FD2-7461A0B24ABA}"/>
              </a:ext>
            </a:extLst>
          </p:cNvPr>
          <p:cNvSpPr/>
          <p:nvPr/>
        </p:nvSpPr>
        <p:spPr>
          <a:xfrm>
            <a:off x="-2075221" y="-2050640"/>
            <a:ext cx="1047750" cy="1047750"/>
          </a:xfrm>
          <a:prstGeom prst="ellipse">
            <a:avLst/>
          </a:prstGeom>
          <a:solidFill>
            <a:srgbClr val="F3B1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126F7314-7CE6-4923-9DAA-6D41BE01B677}"/>
              </a:ext>
            </a:extLst>
          </p:cNvPr>
          <p:cNvSpPr/>
          <p:nvPr/>
        </p:nvSpPr>
        <p:spPr>
          <a:xfrm>
            <a:off x="-1254094" y="5611762"/>
            <a:ext cx="685800" cy="685800"/>
          </a:xfrm>
          <a:prstGeom prst="ellipse">
            <a:avLst/>
          </a:prstGeom>
          <a:solidFill>
            <a:srgbClr val="B91F2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C9BEA1CF-B69E-408C-B445-435CBDB506D1}"/>
              </a:ext>
            </a:extLst>
          </p:cNvPr>
          <p:cNvSpPr/>
          <p:nvPr/>
        </p:nvSpPr>
        <p:spPr>
          <a:xfrm>
            <a:off x="10939617" y="206477"/>
            <a:ext cx="1409699" cy="1409699"/>
          </a:xfrm>
          <a:prstGeom prst="ellipse">
            <a:avLst/>
          </a:prstGeom>
          <a:solidFill>
            <a:srgbClr val="F4BC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6F0E6B4E-A9B1-4F54-90C2-DA90A7983ED1}"/>
              </a:ext>
            </a:extLst>
          </p:cNvPr>
          <p:cNvSpPr/>
          <p:nvPr/>
        </p:nvSpPr>
        <p:spPr>
          <a:xfrm>
            <a:off x="14999110" y="-2321947"/>
            <a:ext cx="800100" cy="800100"/>
          </a:xfrm>
          <a:prstGeom prst="ellipse">
            <a:avLst/>
          </a:prstGeom>
          <a:solidFill>
            <a:srgbClr val="E67F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F0192820-99FC-4E05-BE86-1709B4419DAA}"/>
              </a:ext>
            </a:extLst>
          </p:cNvPr>
          <p:cNvSpPr/>
          <p:nvPr/>
        </p:nvSpPr>
        <p:spPr>
          <a:xfrm>
            <a:off x="-4435840" y="6153150"/>
            <a:ext cx="1409699" cy="140969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5812BC9-4316-4BC8-A218-181076B6860F}"/>
              </a:ext>
            </a:extLst>
          </p:cNvPr>
          <p:cNvSpPr/>
          <p:nvPr/>
        </p:nvSpPr>
        <p:spPr>
          <a:xfrm>
            <a:off x="17331453" y="4542503"/>
            <a:ext cx="1078014" cy="1078014"/>
          </a:xfrm>
          <a:prstGeom prst="ellipse">
            <a:avLst/>
          </a:prstGeom>
          <a:solidFill>
            <a:srgbClr val="6779B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3F6909E2-8CBA-46A2-A75E-4C7B2AB39304}"/>
              </a:ext>
            </a:extLst>
          </p:cNvPr>
          <p:cNvSpPr/>
          <p:nvPr/>
        </p:nvSpPr>
        <p:spPr>
          <a:xfrm>
            <a:off x="319258" y="583919"/>
            <a:ext cx="2743200" cy="2743200"/>
          </a:xfrm>
          <a:prstGeom prst="ellipse">
            <a:avLst/>
          </a:prstGeom>
          <a:solidFill>
            <a:srgbClr val="F3B1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6FDEAC3-D720-40DF-9368-DE6426E3261E}"/>
              </a:ext>
            </a:extLst>
          </p:cNvPr>
          <p:cNvSpPr/>
          <p:nvPr/>
        </p:nvSpPr>
        <p:spPr>
          <a:xfrm>
            <a:off x="3981451" y="3048000"/>
            <a:ext cx="2743200" cy="2743200"/>
          </a:xfrm>
          <a:prstGeom prst="ellipse">
            <a:avLst/>
          </a:prstGeom>
          <a:solidFill>
            <a:srgbClr val="F4BC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3F6A439-06D7-4192-8F15-C7827D7315C9}"/>
              </a:ext>
            </a:extLst>
          </p:cNvPr>
          <p:cNvSpPr/>
          <p:nvPr/>
        </p:nvSpPr>
        <p:spPr>
          <a:xfrm>
            <a:off x="6381861" y="1296455"/>
            <a:ext cx="2743200" cy="2743200"/>
          </a:xfrm>
          <a:prstGeom prst="ellipse">
            <a:avLst/>
          </a:prstGeom>
          <a:solidFill>
            <a:srgbClr val="F256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F80ED19-54C9-475B-B0F2-E4A3AD938B05}"/>
              </a:ext>
            </a:extLst>
          </p:cNvPr>
          <p:cNvSpPr/>
          <p:nvPr/>
        </p:nvSpPr>
        <p:spPr>
          <a:xfrm>
            <a:off x="9334500" y="1748494"/>
            <a:ext cx="2743200" cy="2743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97AEBEBC-B23E-4DAA-BE89-074A6BBAC5E7}"/>
              </a:ext>
            </a:extLst>
          </p:cNvPr>
          <p:cNvSpPr/>
          <p:nvPr/>
        </p:nvSpPr>
        <p:spPr>
          <a:xfrm>
            <a:off x="733426" y="3419476"/>
            <a:ext cx="2743200" cy="2743200"/>
          </a:xfrm>
          <a:prstGeom prst="ellipse">
            <a:avLst/>
          </a:prstGeom>
          <a:solidFill>
            <a:srgbClr val="6779B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hlinkClick r:id="rId4" action="ppaction://hlinksldjump"/>
            <a:extLst>
              <a:ext uri="{FF2B5EF4-FFF2-40B4-BE49-F238E27FC236}">
                <a16:creationId xmlns:a16="http://schemas.microsoft.com/office/drawing/2014/main" xmlns="" id="{4CA7DC50-2EB9-4815-B3C4-B760A0A04F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77" y="844517"/>
            <a:ext cx="2222004" cy="2222004"/>
          </a:xfrm>
          <a:prstGeom prst="rect">
            <a:avLst/>
          </a:prstGeom>
        </p:spPr>
      </p:pic>
      <p:pic>
        <p:nvPicPr>
          <p:cNvPr id="23" name="Picture 22">
            <a:hlinkClick r:id="rId6" action="ppaction://hlinksldjump"/>
            <a:extLst>
              <a:ext uri="{FF2B5EF4-FFF2-40B4-BE49-F238E27FC236}">
                <a16:creationId xmlns:a16="http://schemas.microsoft.com/office/drawing/2014/main" xmlns="" id="{050C8D9A-B35F-4EE3-808B-1F52CE77D9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58" y="3132306"/>
            <a:ext cx="2658894" cy="2658894"/>
          </a:xfrm>
          <a:prstGeom prst="rect">
            <a:avLst/>
          </a:prstGeom>
        </p:spPr>
      </p:pic>
      <p:pic>
        <p:nvPicPr>
          <p:cNvPr id="27" name="Picture 26">
            <a:hlinkClick r:id="rId8" action="ppaction://hlinksldjump"/>
            <a:extLst>
              <a:ext uri="{FF2B5EF4-FFF2-40B4-BE49-F238E27FC236}">
                <a16:creationId xmlns:a16="http://schemas.microsoft.com/office/drawing/2014/main" xmlns="" id="{71FBF216-EDA2-4842-B768-8C7D6760BFF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46" y="1417208"/>
            <a:ext cx="2497598" cy="2497598"/>
          </a:xfrm>
          <a:prstGeom prst="rect">
            <a:avLst/>
          </a:prstGeom>
        </p:spPr>
      </p:pic>
      <p:pic>
        <p:nvPicPr>
          <p:cNvPr id="29" name="Picture 28">
            <a:hlinkClick r:id="rId10" action="ppaction://hlinksldjump"/>
            <a:extLst>
              <a:ext uri="{FF2B5EF4-FFF2-40B4-BE49-F238E27FC236}">
                <a16:creationId xmlns:a16="http://schemas.microsoft.com/office/drawing/2014/main" xmlns="" id="{A3991AE9-8291-4D25-A394-02AA930825C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27" y="3475601"/>
            <a:ext cx="2497598" cy="2497598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xmlns="" id="{3AE7F727-A6A9-4FD3-92A5-5A3E322C71C2}"/>
              </a:ext>
            </a:extLst>
          </p:cNvPr>
          <p:cNvSpPr/>
          <p:nvPr/>
        </p:nvSpPr>
        <p:spPr>
          <a:xfrm>
            <a:off x="6871052" y="4439945"/>
            <a:ext cx="2743200" cy="2743200"/>
          </a:xfrm>
          <a:prstGeom prst="ellipse">
            <a:avLst/>
          </a:prstGeom>
          <a:solidFill>
            <a:srgbClr val="B91F2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26AD97B-C06F-41E5-A33E-6A7B1539F27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902" y="1914922"/>
            <a:ext cx="2497598" cy="2497598"/>
          </a:xfrm>
          <a:prstGeom prst="rect">
            <a:avLst/>
          </a:prstGeom>
        </p:spPr>
      </p:pic>
      <p:pic>
        <p:nvPicPr>
          <p:cNvPr id="37" name="Picture 36">
            <a:hlinkClick r:id="rId14" action="ppaction://hlinksldjump"/>
            <a:extLst>
              <a:ext uri="{FF2B5EF4-FFF2-40B4-BE49-F238E27FC236}">
                <a16:creationId xmlns:a16="http://schemas.microsoft.com/office/drawing/2014/main" xmlns="" id="{3C699AC1-9C34-4D24-AA70-3AB73E6862F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454" y="4419600"/>
            <a:ext cx="2711796" cy="2711796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543A728E-F6DC-4BFD-A55D-1F47A46C46D9}"/>
              </a:ext>
            </a:extLst>
          </p:cNvPr>
          <p:cNvSpPr/>
          <p:nvPr/>
        </p:nvSpPr>
        <p:spPr>
          <a:xfrm>
            <a:off x="3316008" y="-21271"/>
            <a:ext cx="574471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>
                <a:ln w="0"/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nh Mi" pitchFamily="2" charset="0"/>
              </a:rPr>
              <a:t>Ăn quả nào?</a:t>
            </a:r>
            <a:endParaRPr lang="en-US" sz="8800" b="0" cap="none" spc="0">
              <a:ln w="0"/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Banh Mi" pitchFamily="2" charset="0"/>
            </a:endParaRPr>
          </a:p>
        </p:txBody>
      </p:sp>
      <p:pic>
        <p:nvPicPr>
          <p:cNvPr id="3" name="Picture 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EE29C1E6-C864-442C-ADC2-961C2745860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8728">
            <a:off x="9808993" y="5247415"/>
            <a:ext cx="2270954" cy="227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163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.0169 C 0.00911 0.00024 0.04088 -0.01597 0.05234 -0.01597 C 0.12291 -0.01597 0.19583 0.24237 0.19583 0.50093 C 0.19583 0.37061 0.23229 0.24237 0.2664 0.24237 C 0.30286 0.24237 0.33685 0.37223 0.33685 0.50093 C 0.33685 0.43658 0.35494 0.37061 0.3733 0.37061 C 0.3914 0.37061 0.40976 0.4345 0.40976 0.50093 C 0.40976 0.46783 0.41901 0.43658 0.42786 0.43658 C 0.43711 0.43658 0.44596 0.46968 0.44596 0.50093 C 0.44596 0.48403 0.45039 0.46783 0.4552 0.46783 C 0.45755 0.46783 0.46432 0.4845 0.46432 0.50093 C 0.46432 0.4926 0.46666 0.48403 0.46875 0.48403 C 0.46875 0.48588 0.47317 0.49213 0.47317 0.50093 C 0.47317 0.49653 0.47317 0.4926 0.47565 0.4926 C 0.47565 0.49468 0.47799 0.497 0.47799 0.50093 C 0.47799 0.49885 0.47799 0.49653 0.47799 0.49468 C 0.48034 0.49468 0.48034 0.49653 0.48034 0.49885 C 0.48268 0.49885 0.48268 0.497 0.48268 0.49468 C 0.48515 0.49468 0.48515 0.49653 0.48515 0.49885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58" y="225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1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8.33333E-7 0.01111 C -0.0095 -0.00255 -0.04206 -0.01598 -0.05391 -0.01598 C -0.12617 -0.01598 -0.20104 0.19745 -0.20104 0.41111 C -0.20104 0.30347 -0.23841 0.19745 -0.27331 0.19745 C -0.31081 0.19745 -0.3457 0.30509 -0.3457 0.41111 C -0.3457 0.3581 -0.36432 0.30347 -0.38307 0.30347 C -0.40169 0.30347 -0.42044 0.35648 -0.42044 0.41111 C -0.42044 0.38379 -0.42995 0.3581 -0.43906 0.3581 C -0.44844 0.3581 -0.45755 0.38518 -0.45755 0.41111 C -0.45755 0.39722 -0.46211 0.38379 -0.46706 0.38379 C -0.4694 0.38379 -0.47643 0.39745 -0.47643 0.41111 C -0.47643 0.40416 -0.47891 0.39722 -0.48099 0.39722 C -0.48099 0.3956 -0.48555 0.40393 -0.48555 0.41111 C -0.48555 0.4074 -0.48555 0.40416 -0.48802 0.40416 C -0.48802 0.40578 -0.49036 0.40787 -0.49036 0.41111 C -0.49036 0.40949 -0.49036 0.4074 -0.49036 0.40578 C -0.49284 0.40578 -0.49284 0.4074 -0.49284 0.40949 C -0.49531 0.40949 -0.49531 0.40787 -0.49531 0.40578 C -0.49766 0.40578 -0.49766 0.4074 -0.49766 0.40949 " pathEditMode="relative" rAng="0" ptsTypes="AAAAAAAAAAAAAAAAA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83" y="1865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7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0.05208 C 0.00352 0.08449 0.01628 0.1081 0.02917 0.1081 C 0.04193 0.1081 0.053 0.08449 0.05638 0.05208 C 0.06211 0.08449 0.07279 0.1081 0.08555 0.1081 C 0.09831 0.1081 0.10925 0.08449 0.11276 0.05208 C 0.11823 0.08449 0.12917 0.1081 0.14193 0.1081 C 0.15482 0.1081 0.16758 0.08449 0.17122 0.05208 C 0.17474 0.08449 0.18568 0.1081 0.20039 0.1081 C 0.2112 0.1081 0.22409 0.08449 0.2276 0.05208 C 0.23112 0.08449 0.24401 0.1081 0.25677 0.1081 C 0.26953 0.1081 0.28047 0.08449 0.28398 0.05208 C 0.28945 0.08449 0.30039 0.1081 0.31328 0.1081 C 0.32604 0.1081 0.33698 0.08449 0.34245 0.05208 C 0.34596 0.08449 0.3569 0.1081 0.36966 0.1081 C 0.38242 0.1081 0.39531 0.08449 0.39883 0.05208 C 0.40234 0.08449 0.41328 0.1081 0.428 0.1081 C 0.44076 0.1081 0.45169 0.08449 0.45534 0.05208 " pathEditMode="relative" rAng="0" ptsTypes="AAAAAAAAAAAAAAA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60" y="280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9167E-6 -7.40741E-7 C -0.00443 0.03333 -0.01511 0.08009 -0.05313 0.0794 C -0.10847 0.0794 -0.11263 -0.07685 -0.17839 -0.07731 C -0.23777 -0.07731 -0.20599 0.05926 -0.26316 0.05857 C -0.32253 0.05857 -0.29076 -0.04028 -0.35456 -0.04028 C -0.41172 -0.04028 -0.38008 0.02639 -0.43073 0.02639 C -0.47969 0.02639 -0.4543 -0.02454 -0.49883 -0.02454 C -0.52422 -0.02454 -0.52644 -0.01065 -0.52813 -7.40741E-7 " pathEditMode="relative" rAng="0" ptsTypes="AAAAAA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6" y="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0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16667E-7 0 C 0.00326 0.05301 0.01198 0.12708 0.04271 0.12593 C 0.08737 0.12593 0.09063 -0.12199 0.14375 -0.12292 C 0.19167 -0.12292 0.16602 0.09398 0.21211 0.09306 C 0.26016 0.09306 0.23451 -0.06389 0.28594 -0.06389 C 0.33203 -0.06389 0.30638 0.0419 0.3474 0.0419 C 0.38685 0.0419 0.36641 -0.03889 0.40221 -0.03889 C 0.42279 -0.03889 0.42461 -0.0169 0.42604 0 " pathEditMode="relative" rAng="0" ptsTypes="AAAAAA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2" y="1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1412 C -0.00417 -0.00116 -0.0181 -0.01597 -0.02318 -0.01597 C -0.05417 -0.01597 -0.0862 0.22083 -0.0862 0.45787 C -0.0862 0.33843 -0.10222 0.22083 -0.11719 0.22083 C -0.1332 0.22083 -0.14818 0.34028 -0.14818 0.45787 C -0.14818 0.39907 -0.15612 0.33843 -0.16419 0.33843 C -0.17214 0.33843 -0.18021 0.39722 -0.18021 0.45787 C -0.18021 0.42755 -0.18425 0.39907 -0.18815 0.39907 C -0.19219 0.39907 -0.1961 0.42917 -0.1961 0.45787 C -0.1961 0.44236 -0.19805 0.42755 -0.20013 0.42755 C -0.20117 0.42755 -0.20417 0.44282 -0.20417 0.45787 C -0.20417 0.45023 -0.20521 0.44236 -0.20612 0.44236 C -0.20612 0.44074 -0.20807 0.44977 -0.20807 0.45787 C -0.20807 0.4537 -0.20807 0.45023 -0.20912 0.45023 C -0.20912 0.45208 -0.21016 0.45417 -0.21016 0.45787 C -0.21016 0.45602 -0.21016 0.4537 -0.21016 0.45208 C -0.2112 0.45208 -0.2112 0.4537 -0.2112 0.45602 C -0.21224 0.45602 -0.21224 0.45417 -0.21224 0.45208 C -0.21328 0.45208 -0.21328 0.4537 -0.21328 0.45602 " pathEditMode="relative" rAng="0" ptsTypes="AAAAAAAAAAAAAAAAA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4" y="2067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BAB631EB-0246-4FD7-BBA7-CBAED953D83B}"/>
              </a:ext>
            </a:extLst>
          </p:cNvPr>
          <p:cNvSpPr/>
          <p:nvPr/>
        </p:nvSpPr>
        <p:spPr>
          <a:xfrm>
            <a:off x="0" y="0"/>
            <a:ext cx="12273023" cy="6858000"/>
          </a:xfrm>
          <a:prstGeom prst="rect">
            <a:avLst/>
          </a:prstGeom>
          <a:solidFill>
            <a:srgbClr val="82A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xmlns="" id="{7B3C05DB-5CA6-4DE7-9CD9-1BAEF7DC19E4}"/>
              </a:ext>
            </a:extLst>
          </p:cNvPr>
          <p:cNvSpPr/>
          <p:nvPr/>
        </p:nvSpPr>
        <p:spPr>
          <a:xfrm>
            <a:off x="-2410498" y="-771567"/>
            <a:ext cx="8387616" cy="9920970"/>
          </a:xfrm>
          <a:custGeom>
            <a:avLst/>
            <a:gdLst>
              <a:gd name="connsiteX0" fmla="*/ 4630839 w 9856713"/>
              <a:gd name="connsiteY0" fmla="*/ 607073 h 9212664"/>
              <a:gd name="connsiteX1" fmla="*/ 4143159 w 9856713"/>
              <a:gd name="connsiteY1" fmla="*/ 3167393 h 9212664"/>
              <a:gd name="connsiteX2" fmla="*/ 5423319 w 9856713"/>
              <a:gd name="connsiteY2" fmla="*/ 5361953 h 9212664"/>
              <a:gd name="connsiteX3" fmla="*/ 8806599 w 9856713"/>
              <a:gd name="connsiteY3" fmla="*/ 5941073 h 9212664"/>
              <a:gd name="connsiteX4" fmla="*/ 9233319 w 9856713"/>
              <a:gd name="connsiteY4" fmla="*/ 8592833 h 9212664"/>
              <a:gd name="connsiteX5" fmla="*/ 805599 w 9856713"/>
              <a:gd name="connsiteY5" fmla="*/ 8486153 h 9212664"/>
              <a:gd name="connsiteX6" fmla="*/ 775119 w 9856713"/>
              <a:gd name="connsiteY6" fmla="*/ 728993 h 9212664"/>
              <a:gd name="connsiteX7" fmla="*/ 4630839 w 9856713"/>
              <a:gd name="connsiteY7" fmla="*/ 607073 h 9212664"/>
              <a:gd name="connsiteX0" fmla="*/ 4630839 w 9847471"/>
              <a:gd name="connsiteY0" fmla="*/ 607073 h 9212664"/>
              <a:gd name="connsiteX1" fmla="*/ 4143159 w 9847471"/>
              <a:gd name="connsiteY1" fmla="*/ 3167393 h 9212664"/>
              <a:gd name="connsiteX2" fmla="*/ 5667159 w 9847471"/>
              <a:gd name="connsiteY2" fmla="*/ 5208099 h 9212664"/>
              <a:gd name="connsiteX3" fmla="*/ 8806599 w 9847471"/>
              <a:gd name="connsiteY3" fmla="*/ 5941073 h 9212664"/>
              <a:gd name="connsiteX4" fmla="*/ 9233319 w 9847471"/>
              <a:gd name="connsiteY4" fmla="*/ 8592833 h 9212664"/>
              <a:gd name="connsiteX5" fmla="*/ 805599 w 9847471"/>
              <a:gd name="connsiteY5" fmla="*/ 8486153 h 9212664"/>
              <a:gd name="connsiteX6" fmla="*/ 775119 w 9847471"/>
              <a:gd name="connsiteY6" fmla="*/ 728993 h 9212664"/>
              <a:gd name="connsiteX7" fmla="*/ 4630839 w 9847471"/>
              <a:gd name="connsiteY7" fmla="*/ 607073 h 9212664"/>
              <a:gd name="connsiteX0" fmla="*/ 4630839 w 9847471"/>
              <a:gd name="connsiteY0" fmla="*/ 527653 h 9133244"/>
              <a:gd name="connsiteX1" fmla="*/ 6195206 w 9847471"/>
              <a:gd name="connsiteY1" fmla="*/ 1395578 h 9133244"/>
              <a:gd name="connsiteX2" fmla="*/ 5667159 w 9847471"/>
              <a:gd name="connsiteY2" fmla="*/ 5128679 h 9133244"/>
              <a:gd name="connsiteX3" fmla="*/ 8806599 w 9847471"/>
              <a:gd name="connsiteY3" fmla="*/ 5861653 h 9133244"/>
              <a:gd name="connsiteX4" fmla="*/ 9233319 w 9847471"/>
              <a:gd name="connsiteY4" fmla="*/ 8513413 h 9133244"/>
              <a:gd name="connsiteX5" fmla="*/ 805599 w 9847471"/>
              <a:gd name="connsiteY5" fmla="*/ 8406733 h 9133244"/>
              <a:gd name="connsiteX6" fmla="*/ 775119 w 9847471"/>
              <a:gd name="connsiteY6" fmla="*/ 649573 h 9133244"/>
              <a:gd name="connsiteX7" fmla="*/ 4630839 w 9847471"/>
              <a:gd name="connsiteY7" fmla="*/ 527653 h 9133244"/>
              <a:gd name="connsiteX0" fmla="*/ 4630839 w 9848835"/>
              <a:gd name="connsiteY0" fmla="*/ 527653 h 9133244"/>
              <a:gd name="connsiteX1" fmla="*/ 6195206 w 9848835"/>
              <a:gd name="connsiteY1" fmla="*/ 1395578 h 9133244"/>
              <a:gd name="connsiteX2" fmla="*/ 5630840 w 9848835"/>
              <a:gd name="connsiteY2" fmla="*/ 4415356 h 9133244"/>
              <a:gd name="connsiteX3" fmla="*/ 8806599 w 9848835"/>
              <a:gd name="connsiteY3" fmla="*/ 5861653 h 9133244"/>
              <a:gd name="connsiteX4" fmla="*/ 9233319 w 9848835"/>
              <a:gd name="connsiteY4" fmla="*/ 8513413 h 9133244"/>
              <a:gd name="connsiteX5" fmla="*/ 805599 w 9848835"/>
              <a:gd name="connsiteY5" fmla="*/ 8406733 h 9133244"/>
              <a:gd name="connsiteX6" fmla="*/ 775119 w 9848835"/>
              <a:gd name="connsiteY6" fmla="*/ 649573 h 9133244"/>
              <a:gd name="connsiteX7" fmla="*/ 4630839 w 9848835"/>
              <a:gd name="connsiteY7" fmla="*/ 527653 h 9133244"/>
              <a:gd name="connsiteX0" fmla="*/ 4630839 w 10001571"/>
              <a:gd name="connsiteY0" fmla="*/ 527653 h 9105119"/>
              <a:gd name="connsiteX1" fmla="*/ 6195206 w 10001571"/>
              <a:gd name="connsiteY1" fmla="*/ 1395578 h 9105119"/>
              <a:gd name="connsiteX2" fmla="*/ 5630840 w 10001571"/>
              <a:gd name="connsiteY2" fmla="*/ 4415356 h 9105119"/>
              <a:gd name="connsiteX3" fmla="*/ 9206112 w 10001571"/>
              <a:gd name="connsiteY3" fmla="*/ 6435109 h 9105119"/>
              <a:gd name="connsiteX4" fmla="*/ 9233319 w 10001571"/>
              <a:gd name="connsiteY4" fmla="*/ 8513413 h 9105119"/>
              <a:gd name="connsiteX5" fmla="*/ 805599 w 10001571"/>
              <a:gd name="connsiteY5" fmla="*/ 8406733 h 9105119"/>
              <a:gd name="connsiteX6" fmla="*/ 775119 w 10001571"/>
              <a:gd name="connsiteY6" fmla="*/ 649573 h 9105119"/>
              <a:gd name="connsiteX7" fmla="*/ 4630839 w 10001571"/>
              <a:gd name="connsiteY7" fmla="*/ 527653 h 9105119"/>
              <a:gd name="connsiteX0" fmla="*/ 4630839 w 9994531"/>
              <a:gd name="connsiteY0" fmla="*/ 527653 h 9105119"/>
              <a:gd name="connsiteX1" fmla="*/ 6195206 w 9994531"/>
              <a:gd name="connsiteY1" fmla="*/ 1395578 h 9105119"/>
              <a:gd name="connsiteX2" fmla="*/ 5776118 w 9994531"/>
              <a:gd name="connsiteY2" fmla="*/ 4023728 h 9105119"/>
              <a:gd name="connsiteX3" fmla="*/ 9206112 w 9994531"/>
              <a:gd name="connsiteY3" fmla="*/ 6435109 h 9105119"/>
              <a:gd name="connsiteX4" fmla="*/ 9233319 w 9994531"/>
              <a:gd name="connsiteY4" fmla="*/ 8513413 h 9105119"/>
              <a:gd name="connsiteX5" fmla="*/ 805599 w 9994531"/>
              <a:gd name="connsiteY5" fmla="*/ 8406733 h 9105119"/>
              <a:gd name="connsiteX6" fmla="*/ 775119 w 9994531"/>
              <a:gd name="connsiteY6" fmla="*/ 649573 h 9105119"/>
              <a:gd name="connsiteX7" fmla="*/ 4630839 w 9994531"/>
              <a:gd name="connsiteY7" fmla="*/ 527653 h 910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94531" h="9105119">
                <a:moveTo>
                  <a:pt x="4630839" y="527653"/>
                </a:moveTo>
                <a:cubicBezTo>
                  <a:pt x="5534187" y="651987"/>
                  <a:pt x="6004326" y="812899"/>
                  <a:pt x="6195206" y="1395578"/>
                </a:cubicBezTo>
                <a:cubicBezTo>
                  <a:pt x="6386086" y="1978257"/>
                  <a:pt x="5274300" y="3183806"/>
                  <a:pt x="5776118" y="4023728"/>
                </a:cubicBezTo>
                <a:cubicBezTo>
                  <a:pt x="6277936" y="4863650"/>
                  <a:pt x="8629912" y="5686828"/>
                  <a:pt x="9206112" y="6435109"/>
                </a:cubicBezTo>
                <a:cubicBezTo>
                  <a:pt x="9782312" y="7183390"/>
                  <a:pt x="10633404" y="8184809"/>
                  <a:pt x="9233319" y="8513413"/>
                </a:cubicBezTo>
                <a:cubicBezTo>
                  <a:pt x="7833234" y="8842017"/>
                  <a:pt x="2215299" y="9717373"/>
                  <a:pt x="805599" y="8406733"/>
                </a:cubicBezTo>
                <a:cubicBezTo>
                  <a:pt x="-604101" y="7096093"/>
                  <a:pt x="135039" y="1965293"/>
                  <a:pt x="775119" y="649573"/>
                </a:cubicBezTo>
                <a:cubicBezTo>
                  <a:pt x="1415199" y="-666147"/>
                  <a:pt x="3727491" y="403319"/>
                  <a:pt x="4630839" y="527653"/>
                </a:cubicBezTo>
                <a:close/>
              </a:path>
            </a:pathLst>
          </a:custGeom>
          <a:solidFill>
            <a:srgbClr val="F3B1AE">
              <a:alpha val="89000"/>
            </a:srgb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xmlns="" id="{1C532ED5-5D1C-4B5A-8A15-43144B97B41E}"/>
              </a:ext>
            </a:extLst>
          </p:cNvPr>
          <p:cNvSpPr/>
          <p:nvPr/>
        </p:nvSpPr>
        <p:spPr>
          <a:xfrm>
            <a:off x="-1074416" y="-1525369"/>
            <a:ext cx="7633720" cy="4178487"/>
          </a:xfrm>
          <a:custGeom>
            <a:avLst/>
            <a:gdLst>
              <a:gd name="connsiteX0" fmla="*/ 6331947 w 7170416"/>
              <a:gd name="connsiteY0" fmla="*/ 520888 h 3766453"/>
              <a:gd name="connsiteX1" fmla="*/ 7049577 w 7170416"/>
              <a:gd name="connsiteY1" fmla="*/ 1365840 h 3766453"/>
              <a:gd name="connsiteX2" fmla="*/ 6841233 w 7170416"/>
              <a:gd name="connsiteY2" fmla="*/ 2338113 h 3766453"/>
              <a:gd name="connsiteX3" fmla="*/ 3959137 w 7170416"/>
              <a:gd name="connsiteY3" fmla="*/ 2233941 h 3766453"/>
              <a:gd name="connsiteX4" fmla="*/ 2292382 w 7170416"/>
              <a:gd name="connsiteY4" fmla="*/ 3402984 h 3766453"/>
              <a:gd name="connsiteX5" fmla="*/ 486732 w 7170416"/>
              <a:gd name="connsiteY5" fmla="*/ 3507156 h 3766453"/>
              <a:gd name="connsiteX6" fmla="*/ 521456 w 7170416"/>
              <a:gd name="connsiteY6" fmla="*/ 185222 h 3766453"/>
              <a:gd name="connsiteX7" fmla="*/ 6331947 w 7170416"/>
              <a:gd name="connsiteY7" fmla="*/ 520888 h 376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0416" h="3766453">
                <a:moveTo>
                  <a:pt x="6331947" y="520888"/>
                </a:moveTo>
                <a:cubicBezTo>
                  <a:pt x="7419967" y="717658"/>
                  <a:pt x="6964696" y="1062969"/>
                  <a:pt x="7049577" y="1365840"/>
                </a:cubicBezTo>
                <a:cubicBezTo>
                  <a:pt x="7134458" y="1668711"/>
                  <a:pt x="7356306" y="2193430"/>
                  <a:pt x="6841233" y="2338113"/>
                </a:cubicBezTo>
                <a:cubicBezTo>
                  <a:pt x="6326160" y="2482797"/>
                  <a:pt x="4717279" y="2056463"/>
                  <a:pt x="3959137" y="2233941"/>
                </a:cubicBezTo>
                <a:cubicBezTo>
                  <a:pt x="3200995" y="2411419"/>
                  <a:pt x="2871116" y="3190782"/>
                  <a:pt x="2292382" y="3402984"/>
                </a:cubicBezTo>
                <a:cubicBezTo>
                  <a:pt x="1713648" y="3615187"/>
                  <a:pt x="781886" y="4043450"/>
                  <a:pt x="486732" y="3507156"/>
                </a:cubicBezTo>
                <a:cubicBezTo>
                  <a:pt x="191578" y="2970862"/>
                  <a:pt x="-460463" y="681004"/>
                  <a:pt x="521456" y="185222"/>
                </a:cubicBezTo>
                <a:cubicBezTo>
                  <a:pt x="1503375" y="-310560"/>
                  <a:pt x="5243927" y="324118"/>
                  <a:pt x="6331947" y="520888"/>
                </a:cubicBezTo>
                <a:close/>
              </a:path>
            </a:pathLst>
          </a:custGeom>
          <a:solidFill>
            <a:srgbClr val="A2D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xmlns="" id="{18623926-8B90-4E24-B10D-1E44C812B320}"/>
              </a:ext>
            </a:extLst>
          </p:cNvPr>
          <p:cNvSpPr/>
          <p:nvPr/>
        </p:nvSpPr>
        <p:spPr>
          <a:xfrm rot="161612">
            <a:off x="-2606469" y="2404828"/>
            <a:ext cx="7434458" cy="5966665"/>
          </a:xfrm>
          <a:custGeom>
            <a:avLst/>
            <a:gdLst>
              <a:gd name="connsiteX0" fmla="*/ 2491826 w 8099752"/>
              <a:gd name="connsiteY0" fmla="*/ 314733 h 6278471"/>
              <a:gd name="connsiteX1" fmla="*/ 3162386 w 8099752"/>
              <a:gd name="connsiteY1" fmla="*/ 802413 h 6278471"/>
              <a:gd name="connsiteX2" fmla="*/ 4046306 w 8099752"/>
              <a:gd name="connsiteY2" fmla="*/ 2615973 h 6278471"/>
              <a:gd name="connsiteX3" fmla="*/ 7002866 w 8099752"/>
              <a:gd name="connsiteY3" fmla="*/ 3377973 h 6278471"/>
              <a:gd name="connsiteX4" fmla="*/ 7658186 w 8099752"/>
              <a:gd name="connsiteY4" fmla="*/ 5938293 h 6278471"/>
              <a:gd name="connsiteX5" fmla="*/ 617306 w 8099752"/>
              <a:gd name="connsiteY5" fmla="*/ 5648733 h 6278471"/>
              <a:gd name="connsiteX6" fmla="*/ 571586 w 8099752"/>
              <a:gd name="connsiteY6" fmla="*/ 451893 h 6278471"/>
              <a:gd name="connsiteX7" fmla="*/ 2491826 w 8099752"/>
              <a:gd name="connsiteY7" fmla="*/ 314733 h 6278471"/>
              <a:gd name="connsiteX0" fmla="*/ 2491826 w 8074198"/>
              <a:gd name="connsiteY0" fmla="*/ 314733 h 6268383"/>
              <a:gd name="connsiteX1" fmla="*/ 3162386 w 8074198"/>
              <a:gd name="connsiteY1" fmla="*/ 802413 h 6268383"/>
              <a:gd name="connsiteX2" fmla="*/ 4046306 w 8074198"/>
              <a:gd name="connsiteY2" fmla="*/ 2615973 h 6268383"/>
              <a:gd name="connsiteX3" fmla="*/ 6911426 w 8074198"/>
              <a:gd name="connsiteY3" fmla="*/ 3537522 h 6268383"/>
              <a:gd name="connsiteX4" fmla="*/ 7658186 w 8074198"/>
              <a:gd name="connsiteY4" fmla="*/ 5938293 h 6268383"/>
              <a:gd name="connsiteX5" fmla="*/ 617306 w 8074198"/>
              <a:gd name="connsiteY5" fmla="*/ 5648733 h 6268383"/>
              <a:gd name="connsiteX6" fmla="*/ 571586 w 8074198"/>
              <a:gd name="connsiteY6" fmla="*/ 451893 h 6268383"/>
              <a:gd name="connsiteX7" fmla="*/ 2491826 w 8074198"/>
              <a:gd name="connsiteY7" fmla="*/ 314733 h 6268383"/>
              <a:gd name="connsiteX0" fmla="*/ 2491826 w 8078246"/>
              <a:gd name="connsiteY0" fmla="*/ 314733 h 6268383"/>
              <a:gd name="connsiteX1" fmla="*/ 3162386 w 8078246"/>
              <a:gd name="connsiteY1" fmla="*/ 802413 h 6268383"/>
              <a:gd name="connsiteX2" fmla="*/ 3908160 w 8078246"/>
              <a:gd name="connsiteY2" fmla="*/ 2823386 h 6268383"/>
              <a:gd name="connsiteX3" fmla="*/ 6911426 w 8078246"/>
              <a:gd name="connsiteY3" fmla="*/ 3537522 h 6268383"/>
              <a:gd name="connsiteX4" fmla="*/ 7658186 w 8078246"/>
              <a:gd name="connsiteY4" fmla="*/ 5938293 h 6268383"/>
              <a:gd name="connsiteX5" fmla="*/ 617306 w 8078246"/>
              <a:gd name="connsiteY5" fmla="*/ 5648733 h 6268383"/>
              <a:gd name="connsiteX6" fmla="*/ 571586 w 8078246"/>
              <a:gd name="connsiteY6" fmla="*/ 451893 h 6268383"/>
              <a:gd name="connsiteX7" fmla="*/ 2491826 w 8078246"/>
              <a:gd name="connsiteY7" fmla="*/ 314733 h 6268383"/>
              <a:gd name="connsiteX0" fmla="*/ 2491826 w 8105658"/>
              <a:gd name="connsiteY0" fmla="*/ 314733 h 6246561"/>
              <a:gd name="connsiteX1" fmla="*/ 3162386 w 8105658"/>
              <a:gd name="connsiteY1" fmla="*/ 802413 h 6246561"/>
              <a:gd name="connsiteX2" fmla="*/ 3908160 w 8105658"/>
              <a:gd name="connsiteY2" fmla="*/ 2823386 h 6246561"/>
              <a:gd name="connsiteX3" fmla="*/ 7008129 w 8105658"/>
              <a:gd name="connsiteY3" fmla="*/ 3888530 h 6246561"/>
              <a:gd name="connsiteX4" fmla="*/ 7658186 w 8105658"/>
              <a:gd name="connsiteY4" fmla="*/ 5938293 h 6246561"/>
              <a:gd name="connsiteX5" fmla="*/ 617306 w 8105658"/>
              <a:gd name="connsiteY5" fmla="*/ 5648733 h 6246561"/>
              <a:gd name="connsiteX6" fmla="*/ 571586 w 8105658"/>
              <a:gd name="connsiteY6" fmla="*/ 451893 h 6246561"/>
              <a:gd name="connsiteX7" fmla="*/ 2491826 w 8105658"/>
              <a:gd name="connsiteY7" fmla="*/ 314733 h 624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5658" h="6246561">
                <a:moveTo>
                  <a:pt x="2491826" y="314733"/>
                </a:moveTo>
                <a:cubicBezTo>
                  <a:pt x="2923626" y="373153"/>
                  <a:pt x="2926330" y="384304"/>
                  <a:pt x="3162386" y="802413"/>
                </a:cubicBezTo>
                <a:cubicBezTo>
                  <a:pt x="3398442" y="1220522"/>
                  <a:pt x="3267203" y="2309033"/>
                  <a:pt x="3908160" y="2823386"/>
                </a:cubicBezTo>
                <a:cubicBezTo>
                  <a:pt x="4549117" y="3337739"/>
                  <a:pt x="6383125" y="3369379"/>
                  <a:pt x="7008129" y="3888530"/>
                </a:cubicBezTo>
                <a:cubicBezTo>
                  <a:pt x="7633133" y="4407681"/>
                  <a:pt x="8723323" y="5644926"/>
                  <a:pt x="7658186" y="5938293"/>
                </a:cubicBezTo>
                <a:cubicBezTo>
                  <a:pt x="6593049" y="6231660"/>
                  <a:pt x="1798406" y="6563133"/>
                  <a:pt x="617306" y="5648733"/>
                </a:cubicBezTo>
                <a:cubicBezTo>
                  <a:pt x="-563794" y="4734333"/>
                  <a:pt x="256626" y="1345973"/>
                  <a:pt x="571586" y="451893"/>
                </a:cubicBezTo>
                <a:cubicBezTo>
                  <a:pt x="886546" y="-442187"/>
                  <a:pt x="2060026" y="256313"/>
                  <a:pt x="2491826" y="314733"/>
                </a:cubicBezTo>
                <a:close/>
              </a:path>
            </a:pathLst>
          </a:custGeom>
          <a:solidFill>
            <a:srgbClr val="6779BD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xmlns="" id="{F18AE325-37FB-47AB-99A4-FDDC9F80F867}"/>
              </a:ext>
            </a:extLst>
          </p:cNvPr>
          <p:cNvSpPr/>
          <p:nvPr/>
        </p:nvSpPr>
        <p:spPr>
          <a:xfrm>
            <a:off x="1783310" y="1866250"/>
            <a:ext cx="1082040" cy="1171262"/>
          </a:xfrm>
          <a:prstGeom prst="ellipse">
            <a:avLst/>
          </a:prstGeom>
          <a:solidFill>
            <a:srgbClr val="F4BC84">
              <a:alpha val="94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xmlns="" id="{65952945-4CAB-43A8-840B-D34C515E26DE}"/>
              </a:ext>
            </a:extLst>
          </p:cNvPr>
          <p:cNvGrpSpPr/>
          <p:nvPr/>
        </p:nvGrpSpPr>
        <p:grpSpPr>
          <a:xfrm>
            <a:off x="-2130241" y="-1782869"/>
            <a:ext cx="9273363" cy="3968899"/>
            <a:chOff x="-2130241" y="-1782869"/>
            <a:chExt cx="9273363" cy="3968899"/>
          </a:xfrm>
        </p:grpSpPr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xmlns="" id="{DABC03B7-85C9-4BB0-9461-8242715F6F9B}"/>
                </a:ext>
              </a:extLst>
            </p:cNvPr>
            <p:cNvSpPr/>
            <p:nvPr/>
          </p:nvSpPr>
          <p:spPr>
            <a:xfrm>
              <a:off x="-2130241" y="-1782869"/>
              <a:ext cx="9273363" cy="3968899"/>
            </a:xfrm>
            <a:custGeom>
              <a:avLst/>
              <a:gdLst>
                <a:gd name="connsiteX0" fmla="*/ 8321040 w 8366500"/>
                <a:gd name="connsiteY0" fmla="*/ 105645 h 4174725"/>
                <a:gd name="connsiteX1" fmla="*/ 8321040 w 8366500"/>
                <a:gd name="connsiteY1" fmla="*/ 166605 h 4174725"/>
                <a:gd name="connsiteX2" fmla="*/ 7848600 w 8366500"/>
                <a:gd name="connsiteY2" fmla="*/ 1675365 h 4174725"/>
                <a:gd name="connsiteX3" fmla="*/ 5593080 w 8366500"/>
                <a:gd name="connsiteY3" fmla="*/ 2422125 h 4174725"/>
                <a:gd name="connsiteX4" fmla="*/ 3093720 w 8366500"/>
                <a:gd name="connsiteY4" fmla="*/ 1858245 h 4174725"/>
                <a:gd name="connsiteX5" fmla="*/ 1889760 w 8366500"/>
                <a:gd name="connsiteY5" fmla="*/ 2315445 h 4174725"/>
                <a:gd name="connsiteX6" fmla="*/ 0 w 8366500"/>
                <a:gd name="connsiteY6" fmla="*/ 4174725 h 4174725"/>
                <a:gd name="connsiteX7" fmla="*/ 0 w 8366500"/>
                <a:gd name="connsiteY7" fmla="*/ 4174725 h 4174725"/>
                <a:gd name="connsiteX8" fmla="*/ 0 w 8366500"/>
                <a:gd name="connsiteY8" fmla="*/ 4174725 h 4174725"/>
                <a:gd name="connsiteX0" fmla="*/ 8321040 w 8449956"/>
                <a:gd name="connsiteY0" fmla="*/ 118488 h 4187568"/>
                <a:gd name="connsiteX1" fmla="*/ 8321040 w 8449956"/>
                <a:gd name="connsiteY1" fmla="*/ 179448 h 4187568"/>
                <a:gd name="connsiteX2" fmla="*/ 8223543 w 8449956"/>
                <a:gd name="connsiteY2" fmla="*/ 1881164 h 4187568"/>
                <a:gd name="connsiteX3" fmla="*/ 5593080 w 8449956"/>
                <a:gd name="connsiteY3" fmla="*/ 2434968 h 4187568"/>
                <a:gd name="connsiteX4" fmla="*/ 3093720 w 8449956"/>
                <a:gd name="connsiteY4" fmla="*/ 1871088 h 4187568"/>
                <a:gd name="connsiteX5" fmla="*/ 1889760 w 8449956"/>
                <a:gd name="connsiteY5" fmla="*/ 2328288 h 4187568"/>
                <a:gd name="connsiteX6" fmla="*/ 0 w 8449956"/>
                <a:gd name="connsiteY6" fmla="*/ 4187568 h 4187568"/>
                <a:gd name="connsiteX7" fmla="*/ 0 w 8449956"/>
                <a:gd name="connsiteY7" fmla="*/ 4187568 h 4187568"/>
                <a:gd name="connsiteX8" fmla="*/ 0 w 8449956"/>
                <a:gd name="connsiteY8" fmla="*/ 4187568 h 418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49956" h="4187568">
                  <a:moveTo>
                    <a:pt x="8321040" y="118488"/>
                  </a:moveTo>
                  <a:cubicBezTo>
                    <a:pt x="8360410" y="18158"/>
                    <a:pt x="8337290" y="-114331"/>
                    <a:pt x="8321040" y="179448"/>
                  </a:cubicBezTo>
                  <a:cubicBezTo>
                    <a:pt x="8304791" y="473227"/>
                    <a:pt x="8678203" y="1505244"/>
                    <a:pt x="8223543" y="1881164"/>
                  </a:cubicBezTo>
                  <a:cubicBezTo>
                    <a:pt x="7768883" y="2257084"/>
                    <a:pt x="6448050" y="2436647"/>
                    <a:pt x="5593080" y="2434968"/>
                  </a:cubicBezTo>
                  <a:cubicBezTo>
                    <a:pt x="4738110" y="2433289"/>
                    <a:pt x="3710940" y="1888868"/>
                    <a:pt x="3093720" y="1871088"/>
                  </a:cubicBezTo>
                  <a:cubicBezTo>
                    <a:pt x="2476500" y="1853308"/>
                    <a:pt x="2405380" y="1942208"/>
                    <a:pt x="1889760" y="2328288"/>
                  </a:cubicBezTo>
                  <a:cubicBezTo>
                    <a:pt x="1374140" y="2714368"/>
                    <a:pt x="0" y="4187568"/>
                    <a:pt x="0" y="4187568"/>
                  </a:cubicBezTo>
                  <a:lnTo>
                    <a:pt x="0" y="4187568"/>
                  </a:lnTo>
                  <a:lnTo>
                    <a:pt x="0" y="4187568"/>
                  </a:lnTo>
                </a:path>
              </a:pathLst>
            </a:custGeom>
            <a:noFill/>
            <a:ln w="41275">
              <a:solidFill>
                <a:srgbClr val="F4BC84">
                  <a:alpha val="8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xmlns="" id="{2B3B048C-DAAD-429D-9543-A8FF63AC9CC2}"/>
                </a:ext>
              </a:extLst>
            </p:cNvPr>
            <p:cNvSpPr/>
            <p:nvPr/>
          </p:nvSpPr>
          <p:spPr>
            <a:xfrm>
              <a:off x="928884" y="-643597"/>
              <a:ext cx="1082040" cy="1171262"/>
            </a:xfrm>
            <a:prstGeom prst="ellipse">
              <a:avLst/>
            </a:prstGeom>
            <a:solidFill>
              <a:srgbClr val="F4BC8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xmlns="" id="{F64FC5CD-F7D0-4312-AE02-E1E717DF6C1A}"/>
              </a:ext>
            </a:extLst>
          </p:cNvPr>
          <p:cNvGrpSpPr/>
          <p:nvPr/>
        </p:nvGrpSpPr>
        <p:grpSpPr>
          <a:xfrm>
            <a:off x="-1942244" y="3389520"/>
            <a:ext cx="6592896" cy="4977239"/>
            <a:chOff x="-1942244" y="3389520"/>
            <a:chExt cx="6592896" cy="4977239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xmlns="" id="{76F79824-5A70-4593-9E62-62513E946763}"/>
                </a:ext>
              </a:extLst>
            </p:cNvPr>
            <p:cNvSpPr/>
            <p:nvPr/>
          </p:nvSpPr>
          <p:spPr>
            <a:xfrm>
              <a:off x="28720" y="3935827"/>
              <a:ext cx="1082040" cy="1171262"/>
            </a:xfrm>
            <a:prstGeom prst="ellipse">
              <a:avLst/>
            </a:prstGeom>
            <a:solidFill>
              <a:srgbClr val="A2D5D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xmlns="" id="{589D9A7B-07A4-467C-96C7-A5C9DDF28FA1}"/>
                </a:ext>
              </a:extLst>
            </p:cNvPr>
            <p:cNvSpPr/>
            <p:nvPr/>
          </p:nvSpPr>
          <p:spPr>
            <a:xfrm>
              <a:off x="2742444" y="6042516"/>
              <a:ext cx="1908208" cy="1843679"/>
            </a:xfrm>
            <a:prstGeom prst="ellipse">
              <a:avLst/>
            </a:prstGeom>
            <a:solidFill>
              <a:srgbClr val="A2D5D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xmlns="" id="{5AE5F9A3-1D98-49B6-843F-9728DDF66D26}"/>
                </a:ext>
              </a:extLst>
            </p:cNvPr>
            <p:cNvSpPr/>
            <p:nvPr/>
          </p:nvSpPr>
          <p:spPr>
            <a:xfrm>
              <a:off x="-1942244" y="3389520"/>
              <a:ext cx="6407564" cy="4977239"/>
            </a:xfrm>
            <a:custGeom>
              <a:avLst/>
              <a:gdLst>
                <a:gd name="connsiteX0" fmla="*/ 0 w 4745931"/>
                <a:gd name="connsiteY0" fmla="*/ 0 h 4282440"/>
                <a:gd name="connsiteX1" fmla="*/ 426720 w 4745931"/>
                <a:gd name="connsiteY1" fmla="*/ 914400 h 4282440"/>
                <a:gd name="connsiteX2" fmla="*/ 1493520 w 4745931"/>
                <a:gd name="connsiteY2" fmla="*/ 2042160 h 4282440"/>
                <a:gd name="connsiteX3" fmla="*/ 4267200 w 4745931"/>
                <a:gd name="connsiteY3" fmla="*/ 2621280 h 4282440"/>
                <a:gd name="connsiteX4" fmla="*/ 4724400 w 4745931"/>
                <a:gd name="connsiteY4" fmla="*/ 4282440 h 4282440"/>
                <a:gd name="connsiteX0" fmla="*/ 0 w 6266089"/>
                <a:gd name="connsiteY0" fmla="*/ 0 h 4192578"/>
                <a:gd name="connsiteX1" fmla="*/ 1946878 w 6266089"/>
                <a:gd name="connsiteY1" fmla="*/ 824538 h 4192578"/>
                <a:gd name="connsiteX2" fmla="*/ 3013678 w 6266089"/>
                <a:gd name="connsiteY2" fmla="*/ 1952298 h 4192578"/>
                <a:gd name="connsiteX3" fmla="*/ 5787358 w 6266089"/>
                <a:gd name="connsiteY3" fmla="*/ 2531418 h 4192578"/>
                <a:gd name="connsiteX4" fmla="*/ 6244558 w 6266089"/>
                <a:gd name="connsiteY4" fmla="*/ 4192578 h 4192578"/>
                <a:gd name="connsiteX0" fmla="*/ 0 w 6266089"/>
                <a:gd name="connsiteY0" fmla="*/ 0 h 4192578"/>
                <a:gd name="connsiteX1" fmla="*/ 2110816 w 6266089"/>
                <a:gd name="connsiteY1" fmla="*/ 657651 h 4192578"/>
                <a:gd name="connsiteX2" fmla="*/ 3013678 w 6266089"/>
                <a:gd name="connsiteY2" fmla="*/ 1952298 h 4192578"/>
                <a:gd name="connsiteX3" fmla="*/ 5787358 w 6266089"/>
                <a:gd name="connsiteY3" fmla="*/ 2531418 h 4192578"/>
                <a:gd name="connsiteX4" fmla="*/ 6244558 w 6266089"/>
                <a:gd name="connsiteY4" fmla="*/ 4192578 h 419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6089" h="4192578">
                  <a:moveTo>
                    <a:pt x="0" y="0"/>
                  </a:moveTo>
                  <a:cubicBezTo>
                    <a:pt x="88900" y="287020"/>
                    <a:pt x="1608536" y="332268"/>
                    <a:pt x="2110816" y="657651"/>
                  </a:cubicBezTo>
                  <a:cubicBezTo>
                    <a:pt x="2613096" y="983034"/>
                    <a:pt x="2400921" y="1640004"/>
                    <a:pt x="3013678" y="1952298"/>
                  </a:cubicBezTo>
                  <a:cubicBezTo>
                    <a:pt x="3626435" y="2264592"/>
                    <a:pt x="5248878" y="2158038"/>
                    <a:pt x="5787358" y="2531418"/>
                  </a:cubicBezTo>
                  <a:cubicBezTo>
                    <a:pt x="6325838" y="2904798"/>
                    <a:pt x="6285198" y="3548688"/>
                    <a:pt x="6244558" y="4192578"/>
                  </a:cubicBezTo>
                </a:path>
              </a:pathLst>
            </a:custGeom>
            <a:noFill/>
            <a:ln w="41275">
              <a:solidFill>
                <a:srgbClr val="F4BC84">
                  <a:alpha val="7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xmlns="" id="{916E4D2B-20EF-4B71-833A-3627C4589D3F}"/>
              </a:ext>
            </a:extLst>
          </p:cNvPr>
          <p:cNvSpPr txBox="1"/>
          <p:nvPr/>
        </p:nvSpPr>
        <p:spPr>
          <a:xfrm>
            <a:off x="4502412" y="1185844"/>
            <a:ext cx="6122189" cy="2736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4000" b="1" dirty="0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 An </a:t>
            </a:r>
            <a:r>
              <a:rPr lang="en-US" altLang="zh-CN" sz="4000" b="1" dirty="0" err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Tiêm</a:t>
            </a:r>
            <a:r>
              <a:rPr lang="en-US" altLang="zh-CN" sz="4000" b="1" dirty="0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(S/92).</a:t>
            </a:r>
          </a:p>
          <a:p>
            <a:pPr>
              <a:lnSpc>
                <a:spcPct val="150000"/>
              </a:lnSpc>
            </a:pPr>
            <a:endParaRPr lang="zh-CN" altLang="en-US" sz="4000" b="1" dirty="0">
              <a:solidFill>
                <a:srgbClr val="25481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xmlns="" id="{BF96841E-F1A3-46FB-89CD-4DF50A8747CB}"/>
              </a:ext>
            </a:extLst>
          </p:cNvPr>
          <p:cNvGrpSpPr/>
          <p:nvPr/>
        </p:nvGrpSpPr>
        <p:grpSpPr>
          <a:xfrm>
            <a:off x="9716669" y="-930390"/>
            <a:ext cx="3535680" cy="2133600"/>
            <a:chOff x="9716669" y="-930390"/>
            <a:chExt cx="3535680" cy="2133600"/>
          </a:xfrm>
        </p:grpSpPr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xmlns="" id="{EEE54F90-6F55-4696-96C7-481243040E2C}"/>
                </a:ext>
              </a:extLst>
            </p:cNvPr>
            <p:cNvSpPr/>
            <p:nvPr/>
          </p:nvSpPr>
          <p:spPr>
            <a:xfrm>
              <a:off x="9716669" y="-930390"/>
              <a:ext cx="3535680" cy="2133600"/>
            </a:xfrm>
            <a:custGeom>
              <a:avLst/>
              <a:gdLst>
                <a:gd name="connsiteX0" fmla="*/ 0 w 3535680"/>
                <a:gd name="connsiteY0" fmla="*/ 0 h 2133600"/>
                <a:gd name="connsiteX1" fmla="*/ 685800 w 3535680"/>
                <a:gd name="connsiteY1" fmla="*/ 1615440 h 2133600"/>
                <a:gd name="connsiteX2" fmla="*/ 3535680 w 3535680"/>
                <a:gd name="connsiteY2" fmla="*/ 2133600 h 2133600"/>
                <a:gd name="connsiteX3" fmla="*/ 3535680 w 3535680"/>
                <a:gd name="connsiteY3" fmla="*/ 213360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5680" h="2133600">
                  <a:moveTo>
                    <a:pt x="0" y="0"/>
                  </a:moveTo>
                  <a:cubicBezTo>
                    <a:pt x="48260" y="629920"/>
                    <a:pt x="96520" y="1259840"/>
                    <a:pt x="685800" y="1615440"/>
                  </a:cubicBezTo>
                  <a:cubicBezTo>
                    <a:pt x="1275080" y="1971040"/>
                    <a:pt x="3535680" y="2133600"/>
                    <a:pt x="3535680" y="2133600"/>
                  </a:cubicBezTo>
                  <a:lnTo>
                    <a:pt x="3535680" y="2133600"/>
                  </a:lnTo>
                </a:path>
              </a:pathLst>
            </a:custGeom>
            <a:noFill/>
            <a:ln w="41275">
              <a:solidFill>
                <a:srgbClr val="F4BC84">
                  <a:alpha val="8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xmlns="" id="{987EE362-1B75-42A9-BABD-419D89567E84}"/>
                </a:ext>
              </a:extLst>
            </p:cNvPr>
            <p:cNvSpPr/>
            <p:nvPr/>
          </p:nvSpPr>
          <p:spPr>
            <a:xfrm>
              <a:off x="10824560" y="587703"/>
              <a:ext cx="570331" cy="606519"/>
            </a:xfrm>
            <a:prstGeom prst="ellipse">
              <a:avLst/>
            </a:prstGeom>
            <a:solidFill>
              <a:srgbClr val="F4BC8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C7EAB0-4AF5-4531-BCFC-DF2CE8CBD6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59" y="661192"/>
            <a:ext cx="4464416" cy="4464416"/>
          </a:xfrm>
          <a:prstGeom prst="rect">
            <a:avLst/>
          </a:prstGeom>
        </p:spPr>
      </p:pic>
      <p:sp>
        <p:nvSpPr>
          <p:cNvPr id="27" name="文本框 42">
            <a:extLst>
              <a:ext uri="{FF2B5EF4-FFF2-40B4-BE49-F238E27FC236}">
                <a16:creationId xmlns:a16="http://schemas.microsoft.com/office/drawing/2014/main" xmlns="" id="{EA02536F-AD37-4EF1-A0F3-0D17EE9212C3}"/>
              </a:ext>
            </a:extLst>
          </p:cNvPr>
          <p:cNvSpPr txBox="1"/>
          <p:nvPr/>
        </p:nvSpPr>
        <p:spPr>
          <a:xfrm>
            <a:off x="4526017" y="3924905"/>
            <a:ext cx="7060697" cy="181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 </a:t>
            </a:r>
            <a:r>
              <a:rPr lang="en-US" altLang="zh-CN" sz="4000" b="1" dirty="0" err="1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altLang="zh-CN" sz="40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Mai An </a:t>
            </a:r>
            <a:r>
              <a:rPr lang="en-US" altLang="zh-CN" sz="4000" b="1" dirty="0" err="1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Tiêm</a:t>
            </a:r>
            <a:r>
              <a:rPr lang="en-US" altLang="zh-CN" sz="40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zh-CN" sz="40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altLang="zh-CN" sz="40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altLang="zh-CN" sz="40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zh-CN" sz="40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zh-CN" sz="40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zh-CN" altLang="en-US" sz="4000" b="1" dirty="0">
              <a:solidFill>
                <a:schemeClr val="accent4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Graphic 5" descr="Arrow Horizontal U turn">
            <a:hlinkClick r:id="rId4" action="ppaction://hlinksldjump"/>
            <a:extLst>
              <a:ext uri="{FF2B5EF4-FFF2-40B4-BE49-F238E27FC236}">
                <a16:creationId xmlns:a16="http://schemas.microsoft.com/office/drawing/2014/main" xmlns="" id="{BFF1BC84-CC18-4E5B-9682-D441990D4F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541800" y="5514789"/>
            <a:ext cx="1135850" cy="113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49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21" grpId="0" animBg="1"/>
      <p:bldP spid="25" grpId="0" animBg="1"/>
      <p:bldP spid="43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BAB631EB-0246-4FD7-BBA7-CBAED953D83B}"/>
              </a:ext>
            </a:extLst>
          </p:cNvPr>
          <p:cNvSpPr/>
          <p:nvPr/>
        </p:nvSpPr>
        <p:spPr>
          <a:xfrm>
            <a:off x="0" y="0"/>
            <a:ext cx="12273023" cy="6858000"/>
          </a:xfrm>
          <a:prstGeom prst="rect">
            <a:avLst/>
          </a:prstGeom>
          <a:solidFill>
            <a:srgbClr val="82A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xmlns="" id="{7B3C05DB-5CA6-4DE7-9CD9-1BAEF7DC19E4}"/>
              </a:ext>
            </a:extLst>
          </p:cNvPr>
          <p:cNvSpPr/>
          <p:nvPr/>
        </p:nvSpPr>
        <p:spPr>
          <a:xfrm>
            <a:off x="-5381051" y="-1922973"/>
            <a:ext cx="8387616" cy="9920970"/>
          </a:xfrm>
          <a:custGeom>
            <a:avLst/>
            <a:gdLst>
              <a:gd name="connsiteX0" fmla="*/ 4630839 w 9856713"/>
              <a:gd name="connsiteY0" fmla="*/ 607073 h 9212664"/>
              <a:gd name="connsiteX1" fmla="*/ 4143159 w 9856713"/>
              <a:gd name="connsiteY1" fmla="*/ 3167393 h 9212664"/>
              <a:gd name="connsiteX2" fmla="*/ 5423319 w 9856713"/>
              <a:gd name="connsiteY2" fmla="*/ 5361953 h 9212664"/>
              <a:gd name="connsiteX3" fmla="*/ 8806599 w 9856713"/>
              <a:gd name="connsiteY3" fmla="*/ 5941073 h 9212664"/>
              <a:gd name="connsiteX4" fmla="*/ 9233319 w 9856713"/>
              <a:gd name="connsiteY4" fmla="*/ 8592833 h 9212664"/>
              <a:gd name="connsiteX5" fmla="*/ 805599 w 9856713"/>
              <a:gd name="connsiteY5" fmla="*/ 8486153 h 9212664"/>
              <a:gd name="connsiteX6" fmla="*/ 775119 w 9856713"/>
              <a:gd name="connsiteY6" fmla="*/ 728993 h 9212664"/>
              <a:gd name="connsiteX7" fmla="*/ 4630839 w 9856713"/>
              <a:gd name="connsiteY7" fmla="*/ 607073 h 9212664"/>
              <a:gd name="connsiteX0" fmla="*/ 4630839 w 9847471"/>
              <a:gd name="connsiteY0" fmla="*/ 607073 h 9212664"/>
              <a:gd name="connsiteX1" fmla="*/ 4143159 w 9847471"/>
              <a:gd name="connsiteY1" fmla="*/ 3167393 h 9212664"/>
              <a:gd name="connsiteX2" fmla="*/ 5667159 w 9847471"/>
              <a:gd name="connsiteY2" fmla="*/ 5208099 h 9212664"/>
              <a:gd name="connsiteX3" fmla="*/ 8806599 w 9847471"/>
              <a:gd name="connsiteY3" fmla="*/ 5941073 h 9212664"/>
              <a:gd name="connsiteX4" fmla="*/ 9233319 w 9847471"/>
              <a:gd name="connsiteY4" fmla="*/ 8592833 h 9212664"/>
              <a:gd name="connsiteX5" fmla="*/ 805599 w 9847471"/>
              <a:gd name="connsiteY5" fmla="*/ 8486153 h 9212664"/>
              <a:gd name="connsiteX6" fmla="*/ 775119 w 9847471"/>
              <a:gd name="connsiteY6" fmla="*/ 728993 h 9212664"/>
              <a:gd name="connsiteX7" fmla="*/ 4630839 w 9847471"/>
              <a:gd name="connsiteY7" fmla="*/ 607073 h 9212664"/>
              <a:gd name="connsiteX0" fmla="*/ 4630839 w 9847471"/>
              <a:gd name="connsiteY0" fmla="*/ 527653 h 9133244"/>
              <a:gd name="connsiteX1" fmla="*/ 6195206 w 9847471"/>
              <a:gd name="connsiteY1" fmla="*/ 1395578 h 9133244"/>
              <a:gd name="connsiteX2" fmla="*/ 5667159 w 9847471"/>
              <a:gd name="connsiteY2" fmla="*/ 5128679 h 9133244"/>
              <a:gd name="connsiteX3" fmla="*/ 8806599 w 9847471"/>
              <a:gd name="connsiteY3" fmla="*/ 5861653 h 9133244"/>
              <a:gd name="connsiteX4" fmla="*/ 9233319 w 9847471"/>
              <a:gd name="connsiteY4" fmla="*/ 8513413 h 9133244"/>
              <a:gd name="connsiteX5" fmla="*/ 805599 w 9847471"/>
              <a:gd name="connsiteY5" fmla="*/ 8406733 h 9133244"/>
              <a:gd name="connsiteX6" fmla="*/ 775119 w 9847471"/>
              <a:gd name="connsiteY6" fmla="*/ 649573 h 9133244"/>
              <a:gd name="connsiteX7" fmla="*/ 4630839 w 9847471"/>
              <a:gd name="connsiteY7" fmla="*/ 527653 h 9133244"/>
              <a:gd name="connsiteX0" fmla="*/ 4630839 w 9848835"/>
              <a:gd name="connsiteY0" fmla="*/ 527653 h 9133244"/>
              <a:gd name="connsiteX1" fmla="*/ 6195206 w 9848835"/>
              <a:gd name="connsiteY1" fmla="*/ 1395578 h 9133244"/>
              <a:gd name="connsiteX2" fmla="*/ 5630840 w 9848835"/>
              <a:gd name="connsiteY2" fmla="*/ 4415356 h 9133244"/>
              <a:gd name="connsiteX3" fmla="*/ 8806599 w 9848835"/>
              <a:gd name="connsiteY3" fmla="*/ 5861653 h 9133244"/>
              <a:gd name="connsiteX4" fmla="*/ 9233319 w 9848835"/>
              <a:gd name="connsiteY4" fmla="*/ 8513413 h 9133244"/>
              <a:gd name="connsiteX5" fmla="*/ 805599 w 9848835"/>
              <a:gd name="connsiteY5" fmla="*/ 8406733 h 9133244"/>
              <a:gd name="connsiteX6" fmla="*/ 775119 w 9848835"/>
              <a:gd name="connsiteY6" fmla="*/ 649573 h 9133244"/>
              <a:gd name="connsiteX7" fmla="*/ 4630839 w 9848835"/>
              <a:gd name="connsiteY7" fmla="*/ 527653 h 9133244"/>
              <a:gd name="connsiteX0" fmla="*/ 4630839 w 10001571"/>
              <a:gd name="connsiteY0" fmla="*/ 527653 h 9105119"/>
              <a:gd name="connsiteX1" fmla="*/ 6195206 w 10001571"/>
              <a:gd name="connsiteY1" fmla="*/ 1395578 h 9105119"/>
              <a:gd name="connsiteX2" fmla="*/ 5630840 w 10001571"/>
              <a:gd name="connsiteY2" fmla="*/ 4415356 h 9105119"/>
              <a:gd name="connsiteX3" fmla="*/ 9206112 w 10001571"/>
              <a:gd name="connsiteY3" fmla="*/ 6435109 h 9105119"/>
              <a:gd name="connsiteX4" fmla="*/ 9233319 w 10001571"/>
              <a:gd name="connsiteY4" fmla="*/ 8513413 h 9105119"/>
              <a:gd name="connsiteX5" fmla="*/ 805599 w 10001571"/>
              <a:gd name="connsiteY5" fmla="*/ 8406733 h 9105119"/>
              <a:gd name="connsiteX6" fmla="*/ 775119 w 10001571"/>
              <a:gd name="connsiteY6" fmla="*/ 649573 h 9105119"/>
              <a:gd name="connsiteX7" fmla="*/ 4630839 w 10001571"/>
              <a:gd name="connsiteY7" fmla="*/ 527653 h 9105119"/>
              <a:gd name="connsiteX0" fmla="*/ 4630839 w 9994531"/>
              <a:gd name="connsiteY0" fmla="*/ 527653 h 9105119"/>
              <a:gd name="connsiteX1" fmla="*/ 6195206 w 9994531"/>
              <a:gd name="connsiteY1" fmla="*/ 1395578 h 9105119"/>
              <a:gd name="connsiteX2" fmla="*/ 5776118 w 9994531"/>
              <a:gd name="connsiteY2" fmla="*/ 4023728 h 9105119"/>
              <a:gd name="connsiteX3" fmla="*/ 9206112 w 9994531"/>
              <a:gd name="connsiteY3" fmla="*/ 6435109 h 9105119"/>
              <a:gd name="connsiteX4" fmla="*/ 9233319 w 9994531"/>
              <a:gd name="connsiteY4" fmla="*/ 8513413 h 9105119"/>
              <a:gd name="connsiteX5" fmla="*/ 805599 w 9994531"/>
              <a:gd name="connsiteY5" fmla="*/ 8406733 h 9105119"/>
              <a:gd name="connsiteX6" fmla="*/ 775119 w 9994531"/>
              <a:gd name="connsiteY6" fmla="*/ 649573 h 9105119"/>
              <a:gd name="connsiteX7" fmla="*/ 4630839 w 9994531"/>
              <a:gd name="connsiteY7" fmla="*/ 527653 h 910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94531" h="9105119">
                <a:moveTo>
                  <a:pt x="4630839" y="527653"/>
                </a:moveTo>
                <a:cubicBezTo>
                  <a:pt x="5534187" y="651987"/>
                  <a:pt x="6004326" y="812899"/>
                  <a:pt x="6195206" y="1395578"/>
                </a:cubicBezTo>
                <a:cubicBezTo>
                  <a:pt x="6386086" y="1978257"/>
                  <a:pt x="5274300" y="3183806"/>
                  <a:pt x="5776118" y="4023728"/>
                </a:cubicBezTo>
                <a:cubicBezTo>
                  <a:pt x="6277936" y="4863650"/>
                  <a:pt x="8629912" y="5686828"/>
                  <a:pt x="9206112" y="6435109"/>
                </a:cubicBezTo>
                <a:cubicBezTo>
                  <a:pt x="9782312" y="7183390"/>
                  <a:pt x="10633404" y="8184809"/>
                  <a:pt x="9233319" y="8513413"/>
                </a:cubicBezTo>
                <a:cubicBezTo>
                  <a:pt x="7833234" y="8842017"/>
                  <a:pt x="2215299" y="9717373"/>
                  <a:pt x="805599" y="8406733"/>
                </a:cubicBezTo>
                <a:cubicBezTo>
                  <a:pt x="-604101" y="7096093"/>
                  <a:pt x="135039" y="1965293"/>
                  <a:pt x="775119" y="649573"/>
                </a:cubicBezTo>
                <a:cubicBezTo>
                  <a:pt x="1415199" y="-666147"/>
                  <a:pt x="3727491" y="403319"/>
                  <a:pt x="4630839" y="527653"/>
                </a:cubicBezTo>
                <a:close/>
              </a:path>
            </a:pathLst>
          </a:custGeom>
          <a:solidFill>
            <a:srgbClr val="F3B1AE">
              <a:alpha val="89000"/>
            </a:srgb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xmlns="" id="{1C532ED5-5D1C-4B5A-8A15-43144B97B41E}"/>
              </a:ext>
            </a:extLst>
          </p:cNvPr>
          <p:cNvSpPr/>
          <p:nvPr/>
        </p:nvSpPr>
        <p:spPr>
          <a:xfrm>
            <a:off x="-1074416" y="-1525369"/>
            <a:ext cx="7633720" cy="4178487"/>
          </a:xfrm>
          <a:custGeom>
            <a:avLst/>
            <a:gdLst>
              <a:gd name="connsiteX0" fmla="*/ 6331947 w 7170416"/>
              <a:gd name="connsiteY0" fmla="*/ 520888 h 3766453"/>
              <a:gd name="connsiteX1" fmla="*/ 7049577 w 7170416"/>
              <a:gd name="connsiteY1" fmla="*/ 1365840 h 3766453"/>
              <a:gd name="connsiteX2" fmla="*/ 6841233 w 7170416"/>
              <a:gd name="connsiteY2" fmla="*/ 2338113 h 3766453"/>
              <a:gd name="connsiteX3" fmla="*/ 3959137 w 7170416"/>
              <a:gd name="connsiteY3" fmla="*/ 2233941 h 3766453"/>
              <a:gd name="connsiteX4" fmla="*/ 2292382 w 7170416"/>
              <a:gd name="connsiteY4" fmla="*/ 3402984 h 3766453"/>
              <a:gd name="connsiteX5" fmla="*/ 486732 w 7170416"/>
              <a:gd name="connsiteY5" fmla="*/ 3507156 h 3766453"/>
              <a:gd name="connsiteX6" fmla="*/ 521456 w 7170416"/>
              <a:gd name="connsiteY6" fmla="*/ 185222 h 3766453"/>
              <a:gd name="connsiteX7" fmla="*/ 6331947 w 7170416"/>
              <a:gd name="connsiteY7" fmla="*/ 520888 h 376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0416" h="3766453">
                <a:moveTo>
                  <a:pt x="6331947" y="520888"/>
                </a:moveTo>
                <a:cubicBezTo>
                  <a:pt x="7419967" y="717658"/>
                  <a:pt x="6964696" y="1062969"/>
                  <a:pt x="7049577" y="1365840"/>
                </a:cubicBezTo>
                <a:cubicBezTo>
                  <a:pt x="7134458" y="1668711"/>
                  <a:pt x="7356306" y="2193430"/>
                  <a:pt x="6841233" y="2338113"/>
                </a:cubicBezTo>
                <a:cubicBezTo>
                  <a:pt x="6326160" y="2482797"/>
                  <a:pt x="4717279" y="2056463"/>
                  <a:pt x="3959137" y="2233941"/>
                </a:cubicBezTo>
                <a:cubicBezTo>
                  <a:pt x="3200995" y="2411419"/>
                  <a:pt x="2871116" y="3190782"/>
                  <a:pt x="2292382" y="3402984"/>
                </a:cubicBezTo>
                <a:cubicBezTo>
                  <a:pt x="1713648" y="3615187"/>
                  <a:pt x="781886" y="4043450"/>
                  <a:pt x="486732" y="3507156"/>
                </a:cubicBezTo>
                <a:cubicBezTo>
                  <a:pt x="191578" y="2970862"/>
                  <a:pt x="-460463" y="681004"/>
                  <a:pt x="521456" y="185222"/>
                </a:cubicBezTo>
                <a:cubicBezTo>
                  <a:pt x="1503375" y="-310560"/>
                  <a:pt x="5243927" y="324118"/>
                  <a:pt x="6331947" y="520888"/>
                </a:cubicBezTo>
                <a:close/>
              </a:path>
            </a:pathLst>
          </a:custGeom>
          <a:solidFill>
            <a:srgbClr val="A2D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xmlns="" id="{18623926-8B90-4E24-B10D-1E44C812B320}"/>
              </a:ext>
            </a:extLst>
          </p:cNvPr>
          <p:cNvSpPr/>
          <p:nvPr/>
        </p:nvSpPr>
        <p:spPr>
          <a:xfrm rot="161612">
            <a:off x="-3672921" y="1960506"/>
            <a:ext cx="7434458" cy="5966665"/>
          </a:xfrm>
          <a:custGeom>
            <a:avLst/>
            <a:gdLst>
              <a:gd name="connsiteX0" fmla="*/ 2491826 w 8099752"/>
              <a:gd name="connsiteY0" fmla="*/ 314733 h 6278471"/>
              <a:gd name="connsiteX1" fmla="*/ 3162386 w 8099752"/>
              <a:gd name="connsiteY1" fmla="*/ 802413 h 6278471"/>
              <a:gd name="connsiteX2" fmla="*/ 4046306 w 8099752"/>
              <a:gd name="connsiteY2" fmla="*/ 2615973 h 6278471"/>
              <a:gd name="connsiteX3" fmla="*/ 7002866 w 8099752"/>
              <a:gd name="connsiteY3" fmla="*/ 3377973 h 6278471"/>
              <a:gd name="connsiteX4" fmla="*/ 7658186 w 8099752"/>
              <a:gd name="connsiteY4" fmla="*/ 5938293 h 6278471"/>
              <a:gd name="connsiteX5" fmla="*/ 617306 w 8099752"/>
              <a:gd name="connsiteY5" fmla="*/ 5648733 h 6278471"/>
              <a:gd name="connsiteX6" fmla="*/ 571586 w 8099752"/>
              <a:gd name="connsiteY6" fmla="*/ 451893 h 6278471"/>
              <a:gd name="connsiteX7" fmla="*/ 2491826 w 8099752"/>
              <a:gd name="connsiteY7" fmla="*/ 314733 h 6278471"/>
              <a:gd name="connsiteX0" fmla="*/ 2491826 w 8074198"/>
              <a:gd name="connsiteY0" fmla="*/ 314733 h 6268383"/>
              <a:gd name="connsiteX1" fmla="*/ 3162386 w 8074198"/>
              <a:gd name="connsiteY1" fmla="*/ 802413 h 6268383"/>
              <a:gd name="connsiteX2" fmla="*/ 4046306 w 8074198"/>
              <a:gd name="connsiteY2" fmla="*/ 2615973 h 6268383"/>
              <a:gd name="connsiteX3" fmla="*/ 6911426 w 8074198"/>
              <a:gd name="connsiteY3" fmla="*/ 3537522 h 6268383"/>
              <a:gd name="connsiteX4" fmla="*/ 7658186 w 8074198"/>
              <a:gd name="connsiteY4" fmla="*/ 5938293 h 6268383"/>
              <a:gd name="connsiteX5" fmla="*/ 617306 w 8074198"/>
              <a:gd name="connsiteY5" fmla="*/ 5648733 h 6268383"/>
              <a:gd name="connsiteX6" fmla="*/ 571586 w 8074198"/>
              <a:gd name="connsiteY6" fmla="*/ 451893 h 6268383"/>
              <a:gd name="connsiteX7" fmla="*/ 2491826 w 8074198"/>
              <a:gd name="connsiteY7" fmla="*/ 314733 h 6268383"/>
              <a:gd name="connsiteX0" fmla="*/ 2491826 w 8078246"/>
              <a:gd name="connsiteY0" fmla="*/ 314733 h 6268383"/>
              <a:gd name="connsiteX1" fmla="*/ 3162386 w 8078246"/>
              <a:gd name="connsiteY1" fmla="*/ 802413 h 6268383"/>
              <a:gd name="connsiteX2" fmla="*/ 3908160 w 8078246"/>
              <a:gd name="connsiteY2" fmla="*/ 2823386 h 6268383"/>
              <a:gd name="connsiteX3" fmla="*/ 6911426 w 8078246"/>
              <a:gd name="connsiteY3" fmla="*/ 3537522 h 6268383"/>
              <a:gd name="connsiteX4" fmla="*/ 7658186 w 8078246"/>
              <a:gd name="connsiteY4" fmla="*/ 5938293 h 6268383"/>
              <a:gd name="connsiteX5" fmla="*/ 617306 w 8078246"/>
              <a:gd name="connsiteY5" fmla="*/ 5648733 h 6268383"/>
              <a:gd name="connsiteX6" fmla="*/ 571586 w 8078246"/>
              <a:gd name="connsiteY6" fmla="*/ 451893 h 6268383"/>
              <a:gd name="connsiteX7" fmla="*/ 2491826 w 8078246"/>
              <a:gd name="connsiteY7" fmla="*/ 314733 h 6268383"/>
              <a:gd name="connsiteX0" fmla="*/ 2491826 w 8105658"/>
              <a:gd name="connsiteY0" fmla="*/ 314733 h 6246561"/>
              <a:gd name="connsiteX1" fmla="*/ 3162386 w 8105658"/>
              <a:gd name="connsiteY1" fmla="*/ 802413 h 6246561"/>
              <a:gd name="connsiteX2" fmla="*/ 3908160 w 8105658"/>
              <a:gd name="connsiteY2" fmla="*/ 2823386 h 6246561"/>
              <a:gd name="connsiteX3" fmla="*/ 7008129 w 8105658"/>
              <a:gd name="connsiteY3" fmla="*/ 3888530 h 6246561"/>
              <a:gd name="connsiteX4" fmla="*/ 7658186 w 8105658"/>
              <a:gd name="connsiteY4" fmla="*/ 5938293 h 6246561"/>
              <a:gd name="connsiteX5" fmla="*/ 617306 w 8105658"/>
              <a:gd name="connsiteY5" fmla="*/ 5648733 h 6246561"/>
              <a:gd name="connsiteX6" fmla="*/ 571586 w 8105658"/>
              <a:gd name="connsiteY6" fmla="*/ 451893 h 6246561"/>
              <a:gd name="connsiteX7" fmla="*/ 2491826 w 8105658"/>
              <a:gd name="connsiteY7" fmla="*/ 314733 h 624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5658" h="6246561">
                <a:moveTo>
                  <a:pt x="2491826" y="314733"/>
                </a:moveTo>
                <a:cubicBezTo>
                  <a:pt x="2923626" y="373153"/>
                  <a:pt x="2926330" y="384304"/>
                  <a:pt x="3162386" y="802413"/>
                </a:cubicBezTo>
                <a:cubicBezTo>
                  <a:pt x="3398442" y="1220522"/>
                  <a:pt x="3267203" y="2309033"/>
                  <a:pt x="3908160" y="2823386"/>
                </a:cubicBezTo>
                <a:cubicBezTo>
                  <a:pt x="4549117" y="3337739"/>
                  <a:pt x="6383125" y="3369379"/>
                  <a:pt x="7008129" y="3888530"/>
                </a:cubicBezTo>
                <a:cubicBezTo>
                  <a:pt x="7633133" y="4407681"/>
                  <a:pt x="8723323" y="5644926"/>
                  <a:pt x="7658186" y="5938293"/>
                </a:cubicBezTo>
                <a:cubicBezTo>
                  <a:pt x="6593049" y="6231660"/>
                  <a:pt x="1798406" y="6563133"/>
                  <a:pt x="617306" y="5648733"/>
                </a:cubicBezTo>
                <a:cubicBezTo>
                  <a:pt x="-563794" y="4734333"/>
                  <a:pt x="256626" y="1345973"/>
                  <a:pt x="571586" y="451893"/>
                </a:cubicBezTo>
                <a:cubicBezTo>
                  <a:pt x="886546" y="-442187"/>
                  <a:pt x="2060026" y="256313"/>
                  <a:pt x="2491826" y="314733"/>
                </a:cubicBezTo>
                <a:close/>
              </a:path>
            </a:pathLst>
          </a:custGeom>
          <a:solidFill>
            <a:srgbClr val="6779BD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xmlns="" id="{F18AE325-37FB-47AB-99A4-FDDC9F80F867}"/>
              </a:ext>
            </a:extLst>
          </p:cNvPr>
          <p:cNvSpPr/>
          <p:nvPr/>
        </p:nvSpPr>
        <p:spPr>
          <a:xfrm>
            <a:off x="1783310" y="1866250"/>
            <a:ext cx="1082040" cy="1171262"/>
          </a:xfrm>
          <a:prstGeom prst="ellipse">
            <a:avLst/>
          </a:prstGeom>
          <a:solidFill>
            <a:srgbClr val="F4BC84">
              <a:alpha val="94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xmlns="" id="{65952945-4CAB-43A8-840B-D34C515E26DE}"/>
              </a:ext>
            </a:extLst>
          </p:cNvPr>
          <p:cNvGrpSpPr/>
          <p:nvPr/>
        </p:nvGrpSpPr>
        <p:grpSpPr>
          <a:xfrm>
            <a:off x="-2130241" y="-1782869"/>
            <a:ext cx="9273363" cy="3968899"/>
            <a:chOff x="-2130241" y="-1782869"/>
            <a:chExt cx="9273363" cy="3968899"/>
          </a:xfrm>
        </p:grpSpPr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xmlns="" id="{DABC03B7-85C9-4BB0-9461-8242715F6F9B}"/>
                </a:ext>
              </a:extLst>
            </p:cNvPr>
            <p:cNvSpPr/>
            <p:nvPr/>
          </p:nvSpPr>
          <p:spPr>
            <a:xfrm>
              <a:off x="-2130241" y="-1782869"/>
              <a:ext cx="9273363" cy="3968899"/>
            </a:xfrm>
            <a:custGeom>
              <a:avLst/>
              <a:gdLst>
                <a:gd name="connsiteX0" fmla="*/ 8321040 w 8366500"/>
                <a:gd name="connsiteY0" fmla="*/ 105645 h 4174725"/>
                <a:gd name="connsiteX1" fmla="*/ 8321040 w 8366500"/>
                <a:gd name="connsiteY1" fmla="*/ 166605 h 4174725"/>
                <a:gd name="connsiteX2" fmla="*/ 7848600 w 8366500"/>
                <a:gd name="connsiteY2" fmla="*/ 1675365 h 4174725"/>
                <a:gd name="connsiteX3" fmla="*/ 5593080 w 8366500"/>
                <a:gd name="connsiteY3" fmla="*/ 2422125 h 4174725"/>
                <a:gd name="connsiteX4" fmla="*/ 3093720 w 8366500"/>
                <a:gd name="connsiteY4" fmla="*/ 1858245 h 4174725"/>
                <a:gd name="connsiteX5" fmla="*/ 1889760 w 8366500"/>
                <a:gd name="connsiteY5" fmla="*/ 2315445 h 4174725"/>
                <a:gd name="connsiteX6" fmla="*/ 0 w 8366500"/>
                <a:gd name="connsiteY6" fmla="*/ 4174725 h 4174725"/>
                <a:gd name="connsiteX7" fmla="*/ 0 w 8366500"/>
                <a:gd name="connsiteY7" fmla="*/ 4174725 h 4174725"/>
                <a:gd name="connsiteX8" fmla="*/ 0 w 8366500"/>
                <a:gd name="connsiteY8" fmla="*/ 4174725 h 4174725"/>
                <a:gd name="connsiteX0" fmla="*/ 8321040 w 8449956"/>
                <a:gd name="connsiteY0" fmla="*/ 118488 h 4187568"/>
                <a:gd name="connsiteX1" fmla="*/ 8321040 w 8449956"/>
                <a:gd name="connsiteY1" fmla="*/ 179448 h 4187568"/>
                <a:gd name="connsiteX2" fmla="*/ 8223543 w 8449956"/>
                <a:gd name="connsiteY2" fmla="*/ 1881164 h 4187568"/>
                <a:gd name="connsiteX3" fmla="*/ 5593080 w 8449956"/>
                <a:gd name="connsiteY3" fmla="*/ 2434968 h 4187568"/>
                <a:gd name="connsiteX4" fmla="*/ 3093720 w 8449956"/>
                <a:gd name="connsiteY4" fmla="*/ 1871088 h 4187568"/>
                <a:gd name="connsiteX5" fmla="*/ 1889760 w 8449956"/>
                <a:gd name="connsiteY5" fmla="*/ 2328288 h 4187568"/>
                <a:gd name="connsiteX6" fmla="*/ 0 w 8449956"/>
                <a:gd name="connsiteY6" fmla="*/ 4187568 h 4187568"/>
                <a:gd name="connsiteX7" fmla="*/ 0 w 8449956"/>
                <a:gd name="connsiteY7" fmla="*/ 4187568 h 4187568"/>
                <a:gd name="connsiteX8" fmla="*/ 0 w 8449956"/>
                <a:gd name="connsiteY8" fmla="*/ 4187568 h 418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49956" h="4187568">
                  <a:moveTo>
                    <a:pt x="8321040" y="118488"/>
                  </a:moveTo>
                  <a:cubicBezTo>
                    <a:pt x="8360410" y="18158"/>
                    <a:pt x="8337290" y="-114331"/>
                    <a:pt x="8321040" y="179448"/>
                  </a:cubicBezTo>
                  <a:cubicBezTo>
                    <a:pt x="8304791" y="473227"/>
                    <a:pt x="8678203" y="1505244"/>
                    <a:pt x="8223543" y="1881164"/>
                  </a:cubicBezTo>
                  <a:cubicBezTo>
                    <a:pt x="7768883" y="2257084"/>
                    <a:pt x="6448050" y="2436647"/>
                    <a:pt x="5593080" y="2434968"/>
                  </a:cubicBezTo>
                  <a:cubicBezTo>
                    <a:pt x="4738110" y="2433289"/>
                    <a:pt x="3710940" y="1888868"/>
                    <a:pt x="3093720" y="1871088"/>
                  </a:cubicBezTo>
                  <a:cubicBezTo>
                    <a:pt x="2476500" y="1853308"/>
                    <a:pt x="2405380" y="1942208"/>
                    <a:pt x="1889760" y="2328288"/>
                  </a:cubicBezTo>
                  <a:cubicBezTo>
                    <a:pt x="1374140" y="2714368"/>
                    <a:pt x="0" y="4187568"/>
                    <a:pt x="0" y="4187568"/>
                  </a:cubicBezTo>
                  <a:lnTo>
                    <a:pt x="0" y="4187568"/>
                  </a:lnTo>
                  <a:lnTo>
                    <a:pt x="0" y="4187568"/>
                  </a:lnTo>
                </a:path>
              </a:pathLst>
            </a:custGeom>
            <a:noFill/>
            <a:ln w="41275">
              <a:solidFill>
                <a:srgbClr val="F4BC84">
                  <a:alpha val="8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xmlns="" id="{2B3B048C-DAAD-429D-9543-A8FF63AC9CC2}"/>
                </a:ext>
              </a:extLst>
            </p:cNvPr>
            <p:cNvSpPr/>
            <p:nvPr/>
          </p:nvSpPr>
          <p:spPr>
            <a:xfrm>
              <a:off x="928884" y="-643597"/>
              <a:ext cx="1082040" cy="1171262"/>
            </a:xfrm>
            <a:prstGeom prst="ellipse">
              <a:avLst/>
            </a:prstGeom>
            <a:solidFill>
              <a:srgbClr val="F4BC8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xmlns="" id="{F64FC5CD-F7D0-4312-AE02-E1E717DF6C1A}"/>
              </a:ext>
            </a:extLst>
          </p:cNvPr>
          <p:cNvGrpSpPr/>
          <p:nvPr/>
        </p:nvGrpSpPr>
        <p:grpSpPr>
          <a:xfrm>
            <a:off x="-3942633" y="1480279"/>
            <a:ext cx="6592896" cy="4977239"/>
            <a:chOff x="-1942244" y="3389520"/>
            <a:chExt cx="6592896" cy="4977239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xmlns="" id="{76F79824-5A70-4593-9E62-62513E946763}"/>
                </a:ext>
              </a:extLst>
            </p:cNvPr>
            <p:cNvSpPr/>
            <p:nvPr/>
          </p:nvSpPr>
          <p:spPr>
            <a:xfrm>
              <a:off x="28720" y="3935827"/>
              <a:ext cx="1082040" cy="1171262"/>
            </a:xfrm>
            <a:prstGeom prst="ellipse">
              <a:avLst/>
            </a:prstGeom>
            <a:solidFill>
              <a:srgbClr val="A2D5D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xmlns="" id="{589D9A7B-07A4-467C-96C7-A5C9DDF28FA1}"/>
                </a:ext>
              </a:extLst>
            </p:cNvPr>
            <p:cNvSpPr/>
            <p:nvPr/>
          </p:nvSpPr>
          <p:spPr>
            <a:xfrm>
              <a:off x="2742444" y="6042516"/>
              <a:ext cx="1908208" cy="1843679"/>
            </a:xfrm>
            <a:prstGeom prst="ellipse">
              <a:avLst/>
            </a:prstGeom>
            <a:solidFill>
              <a:srgbClr val="A2D5D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xmlns="" id="{5AE5F9A3-1D98-49B6-843F-9728DDF66D26}"/>
                </a:ext>
              </a:extLst>
            </p:cNvPr>
            <p:cNvSpPr/>
            <p:nvPr/>
          </p:nvSpPr>
          <p:spPr>
            <a:xfrm>
              <a:off x="-1942244" y="3389520"/>
              <a:ext cx="6407564" cy="4977239"/>
            </a:xfrm>
            <a:custGeom>
              <a:avLst/>
              <a:gdLst>
                <a:gd name="connsiteX0" fmla="*/ 0 w 4745931"/>
                <a:gd name="connsiteY0" fmla="*/ 0 h 4282440"/>
                <a:gd name="connsiteX1" fmla="*/ 426720 w 4745931"/>
                <a:gd name="connsiteY1" fmla="*/ 914400 h 4282440"/>
                <a:gd name="connsiteX2" fmla="*/ 1493520 w 4745931"/>
                <a:gd name="connsiteY2" fmla="*/ 2042160 h 4282440"/>
                <a:gd name="connsiteX3" fmla="*/ 4267200 w 4745931"/>
                <a:gd name="connsiteY3" fmla="*/ 2621280 h 4282440"/>
                <a:gd name="connsiteX4" fmla="*/ 4724400 w 4745931"/>
                <a:gd name="connsiteY4" fmla="*/ 4282440 h 4282440"/>
                <a:gd name="connsiteX0" fmla="*/ 0 w 6266089"/>
                <a:gd name="connsiteY0" fmla="*/ 0 h 4192578"/>
                <a:gd name="connsiteX1" fmla="*/ 1946878 w 6266089"/>
                <a:gd name="connsiteY1" fmla="*/ 824538 h 4192578"/>
                <a:gd name="connsiteX2" fmla="*/ 3013678 w 6266089"/>
                <a:gd name="connsiteY2" fmla="*/ 1952298 h 4192578"/>
                <a:gd name="connsiteX3" fmla="*/ 5787358 w 6266089"/>
                <a:gd name="connsiteY3" fmla="*/ 2531418 h 4192578"/>
                <a:gd name="connsiteX4" fmla="*/ 6244558 w 6266089"/>
                <a:gd name="connsiteY4" fmla="*/ 4192578 h 4192578"/>
                <a:gd name="connsiteX0" fmla="*/ 0 w 6266089"/>
                <a:gd name="connsiteY0" fmla="*/ 0 h 4192578"/>
                <a:gd name="connsiteX1" fmla="*/ 2110816 w 6266089"/>
                <a:gd name="connsiteY1" fmla="*/ 657651 h 4192578"/>
                <a:gd name="connsiteX2" fmla="*/ 3013678 w 6266089"/>
                <a:gd name="connsiteY2" fmla="*/ 1952298 h 4192578"/>
                <a:gd name="connsiteX3" fmla="*/ 5787358 w 6266089"/>
                <a:gd name="connsiteY3" fmla="*/ 2531418 h 4192578"/>
                <a:gd name="connsiteX4" fmla="*/ 6244558 w 6266089"/>
                <a:gd name="connsiteY4" fmla="*/ 4192578 h 419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6089" h="4192578">
                  <a:moveTo>
                    <a:pt x="0" y="0"/>
                  </a:moveTo>
                  <a:cubicBezTo>
                    <a:pt x="88900" y="287020"/>
                    <a:pt x="1608536" y="332268"/>
                    <a:pt x="2110816" y="657651"/>
                  </a:cubicBezTo>
                  <a:cubicBezTo>
                    <a:pt x="2613096" y="983034"/>
                    <a:pt x="2400921" y="1640004"/>
                    <a:pt x="3013678" y="1952298"/>
                  </a:cubicBezTo>
                  <a:cubicBezTo>
                    <a:pt x="3626435" y="2264592"/>
                    <a:pt x="5248878" y="2158038"/>
                    <a:pt x="5787358" y="2531418"/>
                  </a:cubicBezTo>
                  <a:cubicBezTo>
                    <a:pt x="6325838" y="2904798"/>
                    <a:pt x="6285198" y="3548688"/>
                    <a:pt x="6244558" y="4192578"/>
                  </a:cubicBezTo>
                </a:path>
              </a:pathLst>
            </a:custGeom>
            <a:noFill/>
            <a:ln w="41275">
              <a:solidFill>
                <a:srgbClr val="F4BC84">
                  <a:alpha val="7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xmlns="" id="{916E4D2B-20EF-4B71-833A-3627C4589D3F}"/>
              </a:ext>
            </a:extLst>
          </p:cNvPr>
          <p:cNvSpPr txBox="1"/>
          <p:nvPr/>
        </p:nvSpPr>
        <p:spPr>
          <a:xfrm>
            <a:off x="4597164" y="1068054"/>
            <a:ext cx="7709162" cy="18134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4000" b="1" dirty="0" err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</a:t>
            </a:r>
            <a:r>
              <a:rPr lang="en-US" altLang="zh-CN" sz="4000" b="1" dirty="0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gửi</a:t>
            </a:r>
            <a:r>
              <a:rPr lang="en-US" altLang="zh-CN" sz="4000" b="1" dirty="0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</a:t>
            </a:r>
            <a:r>
              <a:rPr lang="en-US" altLang="zh-CN" sz="4000" b="1" dirty="0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ngoài</a:t>
            </a:r>
            <a:r>
              <a:rPr lang="en-US" altLang="zh-CN" sz="4000" b="1" dirty="0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đảo</a:t>
            </a:r>
            <a:r>
              <a:rPr lang="en-US" altLang="zh-CN" sz="4000" b="1" dirty="0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(S/95)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zh-CN" altLang="en-US" sz="4000" b="1" dirty="0">
              <a:solidFill>
                <a:srgbClr val="25481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xmlns="" id="{BF96841E-F1A3-46FB-89CD-4DF50A8747CB}"/>
              </a:ext>
            </a:extLst>
          </p:cNvPr>
          <p:cNvGrpSpPr/>
          <p:nvPr/>
        </p:nvGrpSpPr>
        <p:grpSpPr>
          <a:xfrm>
            <a:off x="9716669" y="-930390"/>
            <a:ext cx="3535680" cy="2133600"/>
            <a:chOff x="9716669" y="-930390"/>
            <a:chExt cx="3535680" cy="2133600"/>
          </a:xfrm>
        </p:grpSpPr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xmlns="" id="{EEE54F90-6F55-4696-96C7-481243040E2C}"/>
                </a:ext>
              </a:extLst>
            </p:cNvPr>
            <p:cNvSpPr/>
            <p:nvPr/>
          </p:nvSpPr>
          <p:spPr>
            <a:xfrm>
              <a:off x="9716669" y="-930390"/>
              <a:ext cx="3535680" cy="2133600"/>
            </a:xfrm>
            <a:custGeom>
              <a:avLst/>
              <a:gdLst>
                <a:gd name="connsiteX0" fmla="*/ 0 w 3535680"/>
                <a:gd name="connsiteY0" fmla="*/ 0 h 2133600"/>
                <a:gd name="connsiteX1" fmla="*/ 685800 w 3535680"/>
                <a:gd name="connsiteY1" fmla="*/ 1615440 h 2133600"/>
                <a:gd name="connsiteX2" fmla="*/ 3535680 w 3535680"/>
                <a:gd name="connsiteY2" fmla="*/ 2133600 h 2133600"/>
                <a:gd name="connsiteX3" fmla="*/ 3535680 w 3535680"/>
                <a:gd name="connsiteY3" fmla="*/ 213360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5680" h="2133600">
                  <a:moveTo>
                    <a:pt x="0" y="0"/>
                  </a:moveTo>
                  <a:cubicBezTo>
                    <a:pt x="48260" y="629920"/>
                    <a:pt x="96520" y="1259840"/>
                    <a:pt x="685800" y="1615440"/>
                  </a:cubicBezTo>
                  <a:cubicBezTo>
                    <a:pt x="1275080" y="1971040"/>
                    <a:pt x="3535680" y="2133600"/>
                    <a:pt x="3535680" y="2133600"/>
                  </a:cubicBezTo>
                  <a:lnTo>
                    <a:pt x="3535680" y="2133600"/>
                  </a:lnTo>
                </a:path>
              </a:pathLst>
            </a:custGeom>
            <a:noFill/>
            <a:ln w="41275">
              <a:solidFill>
                <a:srgbClr val="F4BC84">
                  <a:alpha val="8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xmlns="" id="{987EE362-1B75-42A9-BABD-419D89567E84}"/>
                </a:ext>
              </a:extLst>
            </p:cNvPr>
            <p:cNvSpPr/>
            <p:nvPr/>
          </p:nvSpPr>
          <p:spPr>
            <a:xfrm>
              <a:off x="10824560" y="587703"/>
              <a:ext cx="570331" cy="606519"/>
            </a:xfrm>
            <a:prstGeom prst="ellipse">
              <a:avLst/>
            </a:prstGeom>
            <a:solidFill>
              <a:srgbClr val="F4BC8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C7EAB0-4AF5-4531-BCFC-DF2CE8CBD6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15" y="-68456"/>
            <a:ext cx="3815624" cy="3815624"/>
          </a:xfrm>
          <a:prstGeom prst="rect">
            <a:avLst/>
          </a:prstGeom>
        </p:spPr>
      </p:pic>
      <p:sp>
        <p:nvSpPr>
          <p:cNvPr id="27" name="文本框 42">
            <a:extLst>
              <a:ext uri="{FF2B5EF4-FFF2-40B4-BE49-F238E27FC236}">
                <a16:creationId xmlns:a16="http://schemas.microsoft.com/office/drawing/2014/main" xmlns="" id="{EA02536F-AD37-4EF1-A0F3-0D17EE9212C3}"/>
              </a:ext>
            </a:extLst>
          </p:cNvPr>
          <p:cNvSpPr txBox="1"/>
          <p:nvPr/>
        </p:nvSpPr>
        <p:spPr>
          <a:xfrm>
            <a:off x="2943297" y="3261872"/>
            <a:ext cx="9196106" cy="3236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28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 em, khổ thơ cuối muốn nói điều gì?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vi-VN" altLang="zh-CN" sz="28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 và các chú bảo vệ vùng biển, vùng trời quê hương.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vi-VN" altLang="zh-CN" sz="28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 và các chú xây hàng rào ở đó.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vi-VN" altLang="zh-CN" sz="28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 và các chú là hàng rào chắn sóng, chắn gió.</a:t>
            </a:r>
          </a:p>
        </p:txBody>
      </p:sp>
      <p:pic>
        <p:nvPicPr>
          <p:cNvPr id="20" name="Graphic 19" descr="Arrow Horizontal U turn">
            <a:hlinkClick r:id="rId4" action="ppaction://hlinksldjump"/>
            <a:extLst>
              <a:ext uri="{FF2B5EF4-FFF2-40B4-BE49-F238E27FC236}">
                <a16:creationId xmlns:a16="http://schemas.microsoft.com/office/drawing/2014/main" xmlns="" id="{5BADCCEC-5806-49F7-AFA1-50A6D72E18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003553" y="4889231"/>
            <a:ext cx="1135850" cy="113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64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21" grpId="0" animBg="1"/>
      <p:bldP spid="25" grpId="0" animBg="1"/>
      <p:bldP spid="43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BAB631EB-0246-4FD7-BBA7-CBAED953D83B}"/>
              </a:ext>
            </a:extLst>
          </p:cNvPr>
          <p:cNvSpPr/>
          <p:nvPr/>
        </p:nvSpPr>
        <p:spPr>
          <a:xfrm>
            <a:off x="0" y="0"/>
            <a:ext cx="12273023" cy="6858000"/>
          </a:xfrm>
          <a:prstGeom prst="rect">
            <a:avLst/>
          </a:prstGeom>
          <a:solidFill>
            <a:srgbClr val="82A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xmlns="" id="{7B3C05DB-5CA6-4DE7-9CD9-1BAEF7DC19E4}"/>
              </a:ext>
            </a:extLst>
          </p:cNvPr>
          <p:cNvSpPr/>
          <p:nvPr/>
        </p:nvSpPr>
        <p:spPr>
          <a:xfrm>
            <a:off x="-2410498" y="-771567"/>
            <a:ext cx="8387616" cy="9920970"/>
          </a:xfrm>
          <a:custGeom>
            <a:avLst/>
            <a:gdLst>
              <a:gd name="connsiteX0" fmla="*/ 4630839 w 9856713"/>
              <a:gd name="connsiteY0" fmla="*/ 607073 h 9212664"/>
              <a:gd name="connsiteX1" fmla="*/ 4143159 w 9856713"/>
              <a:gd name="connsiteY1" fmla="*/ 3167393 h 9212664"/>
              <a:gd name="connsiteX2" fmla="*/ 5423319 w 9856713"/>
              <a:gd name="connsiteY2" fmla="*/ 5361953 h 9212664"/>
              <a:gd name="connsiteX3" fmla="*/ 8806599 w 9856713"/>
              <a:gd name="connsiteY3" fmla="*/ 5941073 h 9212664"/>
              <a:gd name="connsiteX4" fmla="*/ 9233319 w 9856713"/>
              <a:gd name="connsiteY4" fmla="*/ 8592833 h 9212664"/>
              <a:gd name="connsiteX5" fmla="*/ 805599 w 9856713"/>
              <a:gd name="connsiteY5" fmla="*/ 8486153 h 9212664"/>
              <a:gd name="connsiteX6" fmla="*/ 775119 w 9856713"/>
              <a:gd name="connsiteY6" fmla="*/ 728993 h 9212664"/>
              <a:gd name="connsiteX7" fmla="*/ 4630839 w 9856713"/>
              <a:gd name="connsiteY7" fmla="*/ 607073 h 9212664"/>
              <a:gd name="connsiteX0" fmla="*/ 4630839 w 9847471"/>
              <a:gd name="connsiteY0" fmla="*/ 607073 h 9212664"/>
              <a:gd name="connsiteX1" fmla="*/ 4143159 w 9847471"/>
              <a:gd name="connsiteY1" fmla="*/ 3167393 h 9212664"/>
              <a:gd name="connsiteX2" fmla="*/ 5667159 w 9847471"/>
              <a:gd name="connsiteY2" fmla="*/ 5208099 h 9212664"/>
              <a:gd name="connsiteX3" fmla="*/ 8806599 w 9847471"/>
              <a:gd name="connsiteY3" fmla="*/ 5941073 h 9212664"/>
              <a:gd name="connsiteX4" fmla="*/ 9233319 w 9847471"/>
              <a:gd name="connsiteY4" fmla="*/ 8592833 h 9212664"/>
              <a:gd name="connsiteX5" fmla="*/ 805599 w 9847471"/>
              <a:gd name="connsiteY5" fmla="*/ 8486153 h 9212664"/>
              <a:gd name="connsiteX6" fmla="*/ 775119 w 9847471"/>
              <a:gd name="connsiteY6" fmla="*/ 728993 h 9212664"/>
              <a:gd name="connsiteX7" fmla="*/ 4630839 w 9847471"/>
              <a:gd name="connsiteY7" fmla="*/ 607073 h 9212664"/>
              <a:gd name="connsiteX0" fmla="*/ 4630839 w 9847471"/>
              <a:gd name="connsiteY0" fmla="*/ 527653 h 9133244"/>
              <a:gd name="connsiteX1" fmla="*/ 6195206 w 9847471"/>
              <a:gd name="connsiteY1" fmla="*/ 1395578 h 9133244"/>
              <a:gd name="connsiteX2" fmla="*/ 5667159 w 9847471"/>
              <a:gd name="connsiteY2" fmla="*/ 5128679 h 9133244"/>
              <a:gd name="connsiteX3" fmla="*/ 8806599 w 9847471"/>
              <a:gd name="connsiteY3" fmla="*/ 5861653 h 9133244"/>
              <a:gd name="connsiteX4" fmla="*/ 9233319 w 9847471"/>
              <a:gd name="connsiteY4" fmla="*/ 8513413 h 9133244"/>
              <a:gd name="connsiteX5" fmla="*/ 805599 w 9847471"/>
              <a:gd name="connsiteY5" fmla="*/ 8406733 h 9133244"/>
              <a:gd name="connsiteX6" fmla="*/ 775119 w 9847471"/>
              <a:gd name="connsiteY6" fmla="*/ 649573 h 9133244"/>
              <a:gd name="connsiteX7" fmla="*/ 4630839 w 9847471"/>
              <a:gd name="connsiteY7" fmla="*/ 527653 h 9133244"/>
              <a:gd name="connsiteX0" fmla="*/ 4630839 w 9848835"/>
              <a:gd name="connsiteY0" fmla="*/ 527653 h 9133244"/>
              <a:gd name="connsiteX1" fmla="*/ 6195206 w 9848835"/>
              <a:gd name="connsiteY1" fmla="*/ 1395578 h 9133244"/>
              <a:gd name="connsiteX2" fmla="*/ 5630840 w 9848835"/>
              <a:gd name="connsiteY2" fmla="*/ 4415356 h 9133244"/>
              <a:gd name="connsiteX3" fmla="*/ 8806599 w 9848835"/>
              <a:gd name="connsiteY3" fmla="*/ 5861653 h 9133244"/>
              <a:gd name="connsiteX4" fmla="*/ 9233319 w 9848835"/>
              <a:gd name="connsiteY4" fmla="*/ 8513413 h 9133244"/>
              <a:gd name="connsiteX5" fmla="*/ 805599 w 9848835"/>
              <a:gd name="connsiteY5" fmla="*/ 8406733 h 9133244"/>
              <a:gd name="connsiteX6" fmla="*/ 775119 w 9848835"/>
              <a:gd name="connsiteY6" fmla="*/ 649573 h 9133244"/>
              <a:gd name="connsiteX7" fmla="*/ 4630839 w 9848835"/>
              <a:gd name="connsiteY7" fmla="*/ 527653 h 9133244"/>
              <a:gd name="connsiteX0" fmla="*/ 4630839 w 10001571"/>
              <a:gd name="connsiteY0" fmla="*/ 527653 h 9105119"/>
              <a:gd name="connsiteX1" fmla="*/ 6195206 w 10001571"/>
              <a:gd name="connsiteY1" fmla="*/ 1395578 h 9105119"/>
              <a:gd name="connsiteX2" fmla="*/ 5630840 w 10001571"/>
              <a:gd name="connsiteY2" fmla="*/ 4415356 h 9105119"/>
              <a:gd name="connsiteX3" fmla="*/ 9206112 w 10001571"/>
              <a:gd name="connsiteY3" fmla="*/ 6435109 h 9105119"/>
              <a:gd name="connsiteX4" fmla="*/ 9233319 w 10001571"/>
              <a:gd name="connsiteY4" fmla="*/ 8513413 h 9105119"/>
              <a:gd name="connsiteX5" fmla="*/ 805599 w 10001571"/>
              <a:gd name="connsiteY5" fmla="*/ 8406733 h 9105119"/>
              <a:gd name="connsiteX6" fmla="*/ 775119 w 10001571"/>
              <a:gd name="connsiteY6" fmla="*/ 649573 h 9105119"/>
              <a:gd name="connsiteX7" fmla="*/ 4630839 w 10001571"/>
              <a:gd name="connsiteY7" fmla="*/ 527653 h 9105119"/>
              <a:gd name="connsiteX0" fmla="*/ 4630839 w 9994531"/>
              <a:gd name="connsiteY0" fmla="*/ 527653 h 9105119"/>
              <a:gd name="connsiteX1" fmla="*/ 6195206 w 9994531"/>
              <a:gd name="connsiteY1" fmla="*/ 1395578 h 9105119"/>
              <a:gd name="connsiteX2" fmla="*/ 5776118 w 9994531"/>
              <a:gd name="connsiteY2" fmla="*/ 4023728 h 9105119"/>
              <a:gd name="connsiteX3" fmla="*/ 9206112 w 9994531"/>
              <a:gd name="connsiteY3" fmla="*/ 6435109 h 9105119"/>
              <a:gd name="connsiteX4" fmla="*/ 9233319 w 9994531"/>
              <a:gd name="connsiteY4" fmla="*/ 8513413 h 9105119"/>
              <a:gd name="connsiteX5" fmla="*/ 805599 w 9994531"/>
              <a:gd name="connsiteY5" fmla="*/ 8406733 h 9105119"/>
              <a:gd name="connsiteX6" fmla="*/ 775119 w 9994531"/>
              <a:gd name="connsiteY6" fmla="*/ 649573 h 9105119"/>
              <a:gd name="connsiteX7" fmla="*/ 4630839 w 9994531"/>
              <a:gd name="connsiteY7" fmla="*/ 527653 h 910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94531" h="9105119">
                <a:moveTo>
                  <a:pt x="4630839" y="527653"/>
                </a:moveTo>
                <a:cubicBezTo>
                  <a:pt x="5534187" y="651987"/>
                  <a:pt x="6004326" y="812899"/>
                  <a:pt x="6195206" y="1395578"/>
                </a:cubicBezTo>
                <a:cubicBezTo>
                  <a:pt x="6386086" y="1978257"/>
                  <a:pt x="5274300" y="3183806"/>
                  <a:pt x="5776118" y="4023728"/>
                </a:cubicBezTo>
                <a:cubicBezTo>
                  <a:pt x="6277936" y="4863650"/>
                  <a:pt x="8629912" y="5686828"/>
                  <a:pt x="9206112" y="6435109"/>
                </a:cubicBezTo>
                <a:cubicBezTo>
                  <a:pt x="9782312" y="7183390"/>
                  <a:pt x="10633404" y="8184809"/>
                  <a:pt x="9233319" y="8513413"/>
                </a:cubicBezTo>
                <a:cubicBezTo>
                  <a:pt x="7833234" y="8842017"/>
                  <a:pt x="2215299" y="9717373"/>
                  <a:pt x="805599" y="8406733"/>
                </a:cubicBezTo>
                <a:cubicBezTo>
                  <a:pt x="-604101" y="7096093"/>
                  <a:pt x="135039" y="1965293"/>
                  <a:pt x="775119" y="649573"/>
                </a:cubicBezTo>
                <a:cubicBezTo>
                  <a:pt x="1415199" y="-666147"/>
                  <a:pt x="3727491" y="403319"/>
                  <a:pt x="4630839" y="527653"/>
                </a:cubicBezTo>
                <a:close/>
              </a:path>
            </a:pathLst>
          </a:custGeom>
          <a:solidFill>
            <a:srgbClr val="F3B1AE">
              <a:alpha val="89000"/>
            </a:srgb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xmlns="" id="{1C532ED5-5D1C-4B5A-8A15-43144B97B41E}"/>
              </a:ext>
            </a:extLst>
          </p:cNvPr>
          <p:cNvSpPr/>
          <p:nvPr/>
        </p:nvSpPr>
        <p:spPr>
          <a:xfrm>
            <a:off x="-1074416" y="-1525369"/>
            <a:ext cx="7633720" cy="4178487"/>
          </a:xfrm>
          <a:custGeom>
            <a:avLst/>
            <a:gdLst>
              <a:gd name="connsiteX0" fmla="*/ 6331947 w 7170416"/>
              <a:gd name="connsiteY0" fmla="*/ 520888 h 3766453"/>
              <a:gd name="connsiteX1" fmla="*/ 7049577 w 7170416"/>
              <a:gd name="connsiteY1" fmla="*/ 1365840 h 3766453"/>
              <a:gd name="connsiteX2" fmla="*/ 6841233 w 7170416"/>
              <a:gd name="connsiteY2" fmla="*/ 2338113 h 3766453"/>
              <a:gd name="connsiteX3" fmla="*/ 3959137 w 7170416"/>
              <a:gd name="connsiteY3" fmla="*/ 2233941 h 3766453"/>
              <a:gd name="connsiteX4" fmla="*/ 2292382 w 7170416"/>
              <a:gd name="connsiteY4" fmla="*/ 3402984 h 3766453"/>
              <a:gd name="connsiteX5" fmla="*/ 486732 w 7170416"/>
              <a:gd name="connsiteY5" fmla="*/ 3507156 h 3766453"/>
              <a:gd name="connsiteX6" fmla="*/ 521456 w 7170416"/>
              <a:gd name="connsiteY6" fmla="*/ 185222 h 3766453"/>
              <a:gd name="connsiteX7" fmla="*/ 6331947 w 7170416"/>
              <a:gd name="connsiteY7" fmla="*/ 520888 h 376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0416" h="3766453">
                <a:moveTo>
                  <a:pt x="6331947" y="520888"/>
                </a:moveTo>
                <a:cubicBezTo>
                  <a:pt x="7419967" y="717658"/>
                  <a:pt x="6964696" y="1062969"/>
                  <a:pt x="7049577" y="1365840"/>
                </a:cubicBezTo>
                <a:cubicBezTo>
                  <a:pt x="7134458" y="1668711"/>
                  <a:pt x="7356306" y="2193430"/>
                  <a:pt x="6841233" y="2338113"/>
                </a:cubicBezTo>
                <a:cubicBezTo>
                  <a:pt x="6326160" y="2482797"/>
                  <a:pt x="4717279" y="2056463"/>
                  <a:pt x="3959137" y="2233941"/>
                </a:cubicBezTo>
                <a:cubicBezTo>
                  <a:pt x="3200995" y="2411419"/>
                  <a:pt x="2871116" y="3190782"/>
                  <a:pt x="2292382" y="3402984"/>
                </a:cubicBezTo>
                <a:cubicBezTo>
                  <a:pt x="1713648" y="3615187"/>
                  <a:pt x="781886" y="4043450"/>
                  <a:pt x="486732" y="3507156"/>
                </a:cubicBezTo>
                <a:cubicBezTo>
                  <a:pt x="191578" y="2970862"/>
                  <a:pt x="-460463" y="681004"/>
                  <a:pt x="521456" y="185222"/>
                </a:cubicBezTo>
                <a:cubicBezTo>
                  <a:pt x="1503375" y="-310560"/>
                  <a:pt x="5243927" y="324118"/>
                  <a:pt x="6331947" y="520888"/>
                </a:cubicBezTo>
                <a:close/>
              </a:path>
            </a:pathLst>
          </a:custGeom>
          <a:solidFill>
            <a:srgbClr val="A2D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xmlns="" id="{18623926-8B90-4E24-B10D-1E44C812B320}"/>
              </a:ext>
            </a:extLst>
          </p:cNvPr>
          <p:cNvSpPr/>
          <p:nvPr/>
        </p:nvSpPr>
        <p:spPr>
          <a:xfrm rot="161612">
            <a:off x="-2606469" y="2404828"/>
            <a:ext cx="7434458" cy="5966665"/>
          </a:xfrm>
          <a:custGeom>
            <a:avLst/>
            <a:gdLst>
              <a:gd name="connsiteX0" fmla="*/ 2491826 w 8099752"/>
              <a:gd name="connsiteY0" fmla="*/ 314733 h 6278471"/>
              <a:gd name="connsiteX1" fmla="*/ 3162386 w 8099752"/>
              <a:gd name="connsiteY1" fmla="*/ 802413 h 6278471"/>
              <a:gd name="connsiteX2" fmla="*/ 4046306 w 8099752"/>
              <a:gd name="connsiteY2" fmla="*/ 2615973 h 6278471"/>
              <a:gd name="connsiteX3" fmla="*/ 7002866 w 8099752"/>
              <a:gd name="connsiteY3" fmla="*/ 3377973 h 6278471"/>
              <a:gd name="connsiteX4" fmla="*/ 7658186 w 8099752"/>
              <a:gd name="connsiteY4" fmla="*/ 5938293 h 6278471"/>
              <a:gd name="connsiteX5" fmla="*/ 617306 w 8099752"/>
              <a:gd name="connsiteY5" fmla="*/ 5648733 h 6278471"/>
              <a:gd name="connsiteX6" fmla="*/ 571586 w 8099752"/>
              <a:gd name="connsiteY6" fmla="*/ 451893 h 6278471"/>
              <a:gd name="connsiteX7" fmla="*/ 2491826 w 8099752"/>
              <a:gd name="connsiteY7" fmla="*/ 314733 h 6278471"/>
              <a:gd name="connsiteX0" fmla="*/ 2491826 w 8074198"/>
              <a:gd name="connsiteY0" fmla="*/ 314733 h 6268383"/>
              <a:gd name="connsiteX1" fmla="*/ 3162386 w 8074198"/>
              <a:gd name="connsiteY1" fmla="*/ 802413 h 6268383"/>
              <a:gd name="connsiteX2" fmla="*/ 4046306 w 8074198"/>
              <a:gd name="connsiteY2" fmla="*/ 2615973 h 6268383"/>
              <a:gd name="connsiteX3" fmla="*/ 6911426 w 8074198"/>
              <a:gd name="connsiteY3" fmla="*/ 3537522 h 6268383"/>
              <a:gd name="connsiteX4" fmla="*/ 7658186 w 8074198"/>
              <a:gd name="connsiteY4" fmla="*/ 5938293 h 6268383"/>
              <a:gd name="connsiteX5" fmla="*/ 617306 w 8074198"/>
              <a:gd name="connsiteY5" fmla="*/ 5648733 h 6268383"/>
              <a:gd name="connsiteX6" fmla="*/ 571586 w 8074198"/>
              <a:gd name="connsiteY6" fmla="*/ 451893 h 6268383"/>
              <a:gd name="connsiteX7" fmla="*/ 2491826 w 8074198"/>
              <a:gd name="connsiteY7" fmla="*/ 314733 h 6268383"/>
              <a:gd name="connsiteX0" fmla="*/ 2491826 w 8078246"/>
              <a:gd name="connsiteY0" fmla="*/ 314733 h 6268383"/>
              <a:gd name="connsiteX1" fmla="*/ 3162386 w 8078246"/>
              <a:gd name="connsiteY1" fmla="*/ 802413 h 6268383"/>
              <a:gd name="connsiteX2" fmla="*/ 3908160 w 8078246"/>
              <a:gd name="connsiteY2" fmla="*/ 2823386 h 6268383"/>
              <a:gd name="connsiteX3" fmla="*/ 6911426 w 8078246"/>
              <a:gd name="connsiteY3" fmla="*/ 3537522 h 6268383"/>
              <a:gd name="connsiteX4" fmla="*/ 7658186 w 8078246"/>
              <a:gd name="connsiteY4" fmla="*/ 5938293 h 6268383"/>
              <a:gd name="connsiteX5" fmla="*/ 617306 w 8078246"/>
              <a:gd name="connsiteY5" fmla="*/ 5648733 h 6268383"/>
              <a:gd name="connsiteX6" fmla="*/ 571586 w 8078246"/>
              <a:gd name="connsiteY6" fmla="*/ 451893 h 6268383"/>
              <a:gd name="connsiteX7" fmla="*/ 2491826 w 8078246"/>
              <a:gd name="connsiteY7" fmla="*/ 314733 h 6268383"/>
              <a:gd name="connsiteX0" fmla="*/ 2491826 w 8105658"/>
              <a:gd name="connsiteY0" fmla="*/ 314733 h 6246561"/>
              <a:gd name="connsiteX1" fmla="*/ 3162386 w 8105658"/>
              <a:gd name="connsiteY1" fmla="*/ 802413 h 6246561"/>
              <a:gd name="connsiteX2" fmla="*/ 3908160 w 8105658"/>
              <a:gd name="connsiteY2" fmla="*/ 2823386 h 6246561"/>
              <a:gd name="connsiteX3" fmla="*/ 7008129 w 8105658"/>
              <a:gd name="connsiteY3" fmla="*/ 3888530 h 6246561"/>
              <a:gd name="connsiteX4" fmla="*/ 7658186 w 8105658"/>
              <a:gd name="connsiteY4" fmla="*/ 5938293 h 6246561"/>
              <a:gd name="connsiteX5" fmla="*/ 617306 w 8105658"/>
              <a:gd name="connsiteY5" fmla="*/ 5648733 h 6246561"/>
              <a:gd name="connsiteX6" fmla="*/ 571586 w 8105658"/>
              <a:gd name="connsiteY6" fmla="*/ 451893 h 6246561"/>
              <a:gd name="connsiteX7" fmla="*/ 2491826 w 8105658"/>
              <a:gd name="connsiteY7" fmla="*/ 314733 h 624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5658" h="6246561">
                <a:moveTo>
                  <a:pt x="2491826" y="314733"/>
                </a:moveTo>
                <a:cubicBezTo>
                  <a:pt x="2923626" y="373153"/>
                  <a:pt x="2926330" y="384304"/>
                  <a:pt x="3162386" y="802413"/>
                </a:cubicBezTo>
                <a:cubicBezTo>
                  <a:pt x="3398442" y="1220522"/>
                  <a:pt x="3267203" y="2309033"/>
                  <a:pt x="3908160" y="2823386"/>
                </a:cubicBezTo>
                <a:cubicBezTo>
                  <a:pt x="4549117" y="3337739"/>
                  <a:pt x="6383125" y="3369379"/>
                  <a:pt x="7008129" y="3888530"/>
                </a:cubicBezTo>
                <a:cubicBezTo>
                  <a:pt x="7633133" y="4407681"/>
                  <a:pt x="8723323" y="5644926"/>
                  <a:pt x="7658186" y="5938293"/>
                </a:cubicBezTo>
                <a:cubicBezTo>
                  <a:pt x="6593049" y="6231660"/>
                  <a:pt x="1798406" y="6563133"/>
                  <a:pt x="617306" y="5648733"/>
                </a:cubicBezTo>
                <a:cubicBezTo>
                  <a:pt x="-563794" y="4734333"/>
                  <a:pt x="256626" y="1345973"/>
                  <a:pt x="571586" y="451893"/>
                </a:cubicBezTo>
                <a:cubicBezTo>
                  <a:pt x="886546" y="-442187"/>
                  <a:pt x="2060026" y="256313"/>
                  <a:pt x="2491826" y="314733"/>
                </a:cubicBezTo>
                <a:close/>
              </a:path>
            </a:pathLst>
          </a:custGeom>
          <a:solidFill>
            <a:srgbClr val="6779BD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xmlns="" id="{F18AE325-37FB-47AB-99A4-FDDC9F80F867}"/>
              </a:ext>
            </a:extLst>
          </p:cNvPr>
          <p:cNvSpPr/>
          <p:nvPr/>
        </p:nvSpPr>
        <p:spPr>
          <a:xfrm>
            <a:off x="1783310" y="1866250"/>
            <a:ext cx="1082040" cy="1171262"/>
          </a:xfrm>
          <a:prstGeom prst="ellipse">
            <a:avLst/>
          </a:prstGeom>
          <a:solidFill>
            <a:srgbClr val="F4BC84">
              <a:alpha val="94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xmlns="" id="{65952945-4CAB-43A8-840B-D34C515E26DE}"/>
              </a:ext>
            </a:extLst>
          </p:cNvPr>
          <p:cNvGrpSpPr/>
          <p:nvPr/>
        </p:nvGrpSpPr>
        <p:grpSpPr>
          <a:xfrm>
            <a:off x="-2130241" y="-1782869"/>
            <a:ext cx="9273363" cy="3968899"/>
            <a:chOff x="-2130241" y="-1782869"/>
            <a:chExt cx="9273363" cy="3968899"/>
          </a:xfrm>
        </p:grpSpPr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xmlns="" id="{DABC03B7-85C9-4BB0-9461-8242715F6F9B}"/>
                </a:ext>
              </a:extLst>
            </p:cNvPr>
            <p:cNvSpPr/>
            <p:nvPr/>
          </p:nvSpPr>
          <p:spPr>
            <a:xfrm>
              <a:off x="-2130241" y="-1782869"/>
              <a:ext cx="9273363" cy="3968899"/>
            </a:xfrm>
            <a:custGeom>
              <a:avLst/>
              <a:gdLst>
                <a:gd name="connsiteX0" fmla="*/ 8321040 w 8366500"/>
                <a:gd name="connsiteY0" fmla="*/ 105645 h 4174725"/>
                <a:gd name="connsiteX1" fmla="*/ 8321040 w 8366500"/>
                <a:gd name="connsiteY1" fmla="*/ 166605 h 4174725"/>
                <a:gd name="connsiteX2" fmla="*/ 7848600 w 8366500"/>
                <a:gd name="connsiteY2" fmla="*/ 1675365 h 4174725"/>
                <a:gd name="connsiteX3" fmla="*/ 5593080 w 8366500"/>
                <a:gd name="connsiteY3" fmla="*/ 2422125 h 4174725"/>
                <a:gd name="connsiteX4" fmla="*/ 3093720 w 8366500"/>
                <a:gd name="connsiteY4" fmla="*/ 1858245 h 4174725"/>
                <a:gd name="connsiteX5" fmla="*/ 1889760 w 8366500"/>
                <a:gd name="connsiteY5" fmla="*/ 2315445 h 4174725"/>
                <a:gd name="connsiteX6" fmla="*/ 0 w 8366500"/>
                <a:gd name="connsiteY6" fmla="*/ 4174725 h 4174725"/>
                <a:gd name="connsiteX7" fmla="*/ 0 w 8366500"/>
                <a:gd name="connsiteY7" fmla="*/ 4174725 h 4174725"/>
                <a:gd name="connsiteX8" fmla="*/ 0 w 8366500"/>
                <a:gd name="connsiteY8" fmla="*/ 4174725 h 4174725"/>
                <a:gd name="connsiteX0" fmla="*/ 8321040 w 8449956"/>
                <a:gd name="connsiteY0" fmla="*/ 118488 h 4187568"/>
                <a:gd name="connsiteX1" fmla="*/ 8321040 w 8449956"/>
                <a:gd name="connsiteY1" fmla="*/ 179448 h 4187568"/>
                <a:gd name="connsiteX2" fmla="*/ 8223543 w 8449956"/>
                <a:gd name="connsiteY2" fmla="*/ 1881164 h 4187568"/>
                <a:gd name="connsiteX3" fmla="*/ 5593080 w 8449956"/>
                <a:gd name="connsiteY3" fmla="*/ 2434968 h 4187568"/>
                <a:gd name="connsiteX4" fmla="*/ 3093720 w 8449956"/>
                <a:gd name="connsiteY4" fmla="*/ 1871088 h 4187568"/>
                <a:gd name="connsiteX5" fmla="*/ 1889760 w 8449956"/>
                <a:gd name="connsiteY5" fmla="*/ 2328288 h 4187568"/>
                <a:gd name="connsiteX6" fmla="*/ 0 w 8449956"/>
                <a:gd name="connsiteY6" fmla="*/ 4187568 h 4187568"/>
                <a:gd name="connsiteX7" fmla="*/ 0 w 8449956"/>
                <a:gd name="connsiteY7" fmla="*/ 4187568 h 4187568"/>
                <a:gd name="connsiteX8" fmla="*/ 0 w 8449956"/>
                <a:gd name="connsiteY8" fmla="*/ 4187568 h 418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49956" h="4187568">
                  <a:moveTo>
                    <a:pt x="8321040" y="118488"/>
                  </a:moveTo>
                  <a:cubicBezTo>
                    <a:pt x="8360410" y="18158"/>
                    <a:pt x="8337290" y="-114331"/>
                    <a:pt x="8321040" y="179448"/>
                  </a:cubicBezTo>
                  <a:cubicBezTo>
                    <a:pt x="8304791" y="473227"/>
                    <a:pt x="8678203" y="1505244"/>
                    <a:pt x="8223543" y="1881164"/>
                  </a:cubicBezTo>
                  <a:cubicBezTo>
                    <a:pt x="7768883" y="2257084"/>
                    <a:pt x="6448050" y="2436647"/>
                    <a:pt x="5593080" y="2434968"/>
                  </a:cubicBezTo>
                  <a:cubicBezTo>
                    <a:pt x="4738110" y="2433289"/>
                    <a:pt x="3710940" y="1888868"/>
                    <a:pt x="3093720" y="1871088"/>
                  </a:cubicBezTo>
                  <a:cubicBezTo>
                    <a:pt x="2476500" y="1853308"/>
                    <a:pt x="2405380" y="1942208"/>
                    <a:pt x="1889760" y="2328288"/>
                  </a:cubicBezTo>
                  <a:cubicBezTo>
                    <a:pt x="1374140" y="2714368"/>
                    <a:pt x="0" y="4187568"/>
                    <a:pt x="0" y="4187568"/>
                  </a:cubicBezTo>
                  <a:lnTo>
                    <a:pt x="0" y="4187568"/>
                  </a:lnTo>
                  <a:lnTo>
                    <a:pt x="0" y="4187568"/>
                  </a:lnTo>
                </a:path>
              </a:pathLst>
            </a:custGeom>
            <a:noFill/>
            <a:ln w="41275">
              <a:solidFill>
                <a:srgbClr val="F4BC84">
                  <a:alpha val="8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xmlns="" id="{2B3B048C-DAAD-429D-9543-A8FF63AC9CC2}"/>
                </a:ext>
              </a:extLst>
            </p:cNvPr>
            <p:cNvSpPr/>
            <p:nvPr/>
          </p:nvSpPr>
          <p:spPr>
            <a:xfrm>
              <a:off x="928884" y="-643597"/>
              <a:ext cx="1082040" cy="1171262"/>
            </a:xfrm>
            <a:prstGeom prst="ellipse">
              <a:avLst/>
            </a:prstGeom>
            <a:solidFill>
              <a:srgbClr val="F4BC8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xmlns="" id="{F64FC5CD-F7D0-4312-AE02-E1E717DF6C1A}"/>
              </a:ext>
            </a:extLst>
          </p:cNvPr>
          <p:cNvGrpSpPr/>
          <p:nvPr/>
        </p:nvGrpSpPr>
        <p:grpSpPr>
          <a:xfrm>
            <a:off x="-1942244" y="3389520"/>
            <a:ext cx="6592896" cy="4977239"/>
            <a:chOff x="-1942244" y="3389520"/>
            <a:chExt cx="6592896" cy="4977239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xmlns="" id="{76F79824-5A70-4593-9E62-62513E946763}"/>
                </a:ext>
              </a:extLst>
            </p:cNvPr>
            <p:cNvSpPr/>
            <p:nvPr/>
          </p:nvSpPr>
          <p:spPr>
            <a:xfrm>
              <a:off x="28720" y="3935827"/>
              <a:ext cx="1082040" cy="1171262"/>
            </a:xfrm>
            <a:prstGeom prst="ellipse">
              <a:avLst/>
            </a:prstGeom>
            <a:solidFill>
              <a:srgbClr val="A2D5D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xmlns="" id="{589D9A7B-07A4-467C-96C7-A5C9DDF28FA1}"/>
                </a:ext>
              </a:extLst>
            </p:cNvPr>
            <p:cNvSpPr/>
            <p:nvPr/>
          </p:nvSpPr>
          <p:spPr>
            <a:xfrm>
              <a:off x="2742444" y="6042516"/>
              <a:ext cx="1908208" cy="1843679"/>
            </a:xfrm>
            <a:prstGeom prst="ellipse">
              <a:avLst/>
            </a:prstGeom>
            <a:solidFill>
              <a:srgbClr val="A2D5D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xmlns="" id="{5AE5F9A3-1D98-49B6-843F-9728DDF66D26}"/>
                </a:ext>
              </a:extLst>
            </p:cNvPr>
            <p:cNvSpPr/>
            <p:nvPr/>
          </p:nvSpPr>
          <p:spPr>
            <a:xfrm>
              <a:off x="-1942244" y="3389520"/>
              <a:ext cx="6407564" cy="4977239"/>
            </a:xfrm>
            <a:custGeom>
              <a:avLst/>
              <a:gdLst>
                <a:gd name="connsiteX0" fmla="*/ 0 w 4745931"/>
                <a:gd name="connsiteY0" fmla="*/ 0 h 4282440"/>
                <a:gd name="connsiteX1" fmla="*/ 426720 w 4745931"/>
                <a:gd name="connsiteY1" fmla="*/ 914400 h 4282440"/>
                <a:gd name="connsiteX2" fmla="*/ 1493520 w 4745931"/>
                <a:gd name="connsiteY2" fmla="*/ 2042160 h 4282440"/>
                <a:gd name="connsiteX3" fmla="*/ 4267200 w 4745931"/>
                <a:gd name="connsiteY3" fmla="*/ 2621280 h 4282440"/>
                <a:gd name="connsiteX4" fmla="*/ 4724400 w 4745931"/>
                <a:gd name="connsiteY4" fmla="*/ 4282440 h 4282440"/>
                <a:gd name="connsiteX0" fmla="*/ 0 w 6266089"/>
                <a:gd name="connsiteY0" fmla="*/ 0 h 4192578"/>
                <a:gd name="connsiteX1" fmla="*/ 1946878 w 6266089"/>
                <a:gd name="connsiteY1" fmla="*/ 824538 h 4192578"/>
                <a:gd name="connsiteX2" fmla="*/ 3013678 w 6266089"/>
                <a:gd name="connsiteY2" fmla="*/ 1952298 h 4192578"/>
                <a:gd name="connsiteX3" fmla="*/ 5787358 w 6266089"/>
                <a:gd name="connsiteY3" fmla="*/ 2531418 h 4192578"/>
                <a:gd name="connsiteX4" fmla="*/ 6244558 w 6266089"/>
                <a:gd name="connsiteY4" fmla="*/ 4192578 h 4192578"/>
                <a:gd name="connsiteX0" fmla="*/ 0 w 6266089"/>
                <a:gd name="connsiteY0" fmla="*/ 0 h 4192578"/>
                <a:gd name="connsiteX1" fmla="*/ 2110816 w 6266089"/>
                <a:gd name="connsiteY1" fmla="*/ 657651 h 4192578"/>
                <a:gd name="connsiteX2" fmla="*/ 3013678 w 6266089"/>
                <a:gd name="connsiteY2" fmla="*/ 1952298 h 4192578"/>
                <a:gd name="connsiteX3" fmla="*/ 5787358 w 6266089"/>
                <a:gd name="connsiteY3" fmla="*/ 2531418 h 4192578"/>
                <a:gd name="connsiteX4" fmla="*/ 6244558 w 6266089"/>
                <a:gd name="connsiteY4" fmla="*/ 4192578 h 419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6089" h="4192578">
                  <a:moveTo>
                    <a:pt x="0" y="0"/>
                  </a:moveTo>
                  <a:cubicBezTo>
                    <a:pt x="88900" y="287020"/>
                    <a:pt x="1608536" y="332268"/>
                    <a:pt x="2110816" y="657651"/>
                  </a:cubicBezTo>
                  <a:cubicBezTo>
                    <a:pt x="2613096" y="983034"/>
                    <a:pt x="2400921" y="1640004"/>
                    <a:pt x="3013678" y="1952298"/>
                  </a:cubicBezTo>
                  <a:cubicBezTo>
                    <a:pt x="3626435" y="2264592"/>
                    <a:pt x="5248878" y="2158038"/>
                    <a:pt x="5787358" y="2531418"/>
                  </a:cubicBezTo>
                  <a:cubicBezTo>
                    <a:pt x="6325838" y="2904798"/>
                    <a:pt x="6285198" y="3548688"/>
                    <a:pt x="6244558" y="4192578"/>
                  </a:cubicBezTo>
                </a:path>
              </a:pathLst>
            </a:custGeom>
            <a:noFill/>
            <a:ln w="41275">
              <a:solidFill>
                <a:srgbClr val="F4BC84">
                  <a:alpha val="7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xmlns="" id="{916E4D2B-20EF-4B71-833A-3627C4589D3F}"/>
              </a:ext>
            </a:extLst>
          </p:cNvPr>
          <p:cNvSpPr txBox="1"/>
          <p:nvPr/>
        </p:nvSpPr>
        <p:spPr>
          <a:xfrm>
            <a:off x="4294783" y="476620"/>
            <a:ext cx="6723315" cy="18134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4000" b="1" dirty="0" err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Bóp</a:t>
            </a:r>
            <a:r>
              <a:rPr lang="en-US" altLang="zh-CN" sz="4000" b="1" dirty="0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nát</a:t>
            </a:r>
            <a:r>
              <a:rPr lang="en-US" altLang="zh-CN" sz="4000" b="1" dirty="0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altLang="zh-CN" sz="4000" b="1" dirty="0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cam </a:t>
            </a:r>
            <a:r>
              <a:rPr lang="en-US" altLang="zh-CN" sz="4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(S/100)</a:t>
            </a: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xmlns="" id="{BF96841E-F1A3-46FB-89CD-4DF50A8747CB}"/>
              </a:ext>
            </a:extLst>
          </p:cNvPr>
          <p:cNvGrpSpPr/>
          <p:nvPr/>
        </p:nvGrpSpPr>
        <p:grpSpPr>
          <a:xfrm>
            <a:off x="9716669" y="-930390"/>
            <a:ext cx="3535680" cy="2133600"/>
            <a:chOff x="9716669" y="-930390"/>
            <a:chExt cx="3535680" cy="2133600"/>
          </a:xfrm>
        </p:grpSpPr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xmlns="" id="{EEE54F90-6F55-4696-96C7-481243040E2C}"/>
                </a:ext>
              </a:extLst>
            </p:cNvPr>
            <p:cNvSpPr/>
            <p:nvPr/>
          </p:nvSpPr>
          <p:spPr>
            <a:xfrm>
              <a:off x="9716669" y="-930390"/>
              <a:ext cx="3535680" cy="2133600"/>
            </a:xfrm>
            <a:custGeom>
              <a:avLst/>
              <a:gdLst>
                <a:gd name="connsiteX0" fmla="*/ 0 w 3535680"/>
                <a:gd name="connsiteY0" fmla="*/ 0 h 2133600"/>
                <a:gd name="connsiteX1" fmla="*/ 685800 w 3535680"/>
                <a:gd name="connsiteY1" fmla="*/ 1615440 h 2133600"/>
                <a:gd name="connsiteX2" fmla="*/ 3535680 w 3535680"/>
                <a:gd name="connsiteY2" fmla="*/ 2133600 h 2133600"/>
                <a:gd name="connsiteX3" fmla="*/ 3535680 w 3535680"/>
                <a:gd name="connsiteY3" fmla="*/ 213360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5680" h="2133600">
                  <a:moveTo>
                    <a:pt x="0" y="0"/>
                  </a:moveTo>
                  <a:cubicBezTo>
                    <a:pt x="48260" y="629920"/>
                    <a:pt x="96520" y="1259840"/>
                    <a:pt x="685800" y="1615440"/>
                  </a:cubicBezTo>
                  <a:cubicBezTo>
                    <a:pt x="1275080" y="1971040"/>
                    <a:pt x="3535680" y="2133600"/>
                    <a:pt x="3535680" y="2133600"/>
                  </a:cubicBezTo>
                  <a:lnTo>
                    <a:pt x="3535680" y="2133600"/>
                  </a:lnTo>
                </a:path>
              </a:pathLst>
            </a:custGeom>
            <a:noFill/>
            <a:ln w="41275">
              <a:solidFill>
                <a:srgbClr val="F4BC84">
                  <a:alpha val="8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xmlns="" id="{987EE362-1B75-42A9-BABD-419D89567E84}"/>
                </a:ext>
              </a:extLst>
            </p:cNvPr>
            <p:cNvSpPr/>
            <p:nvPr/>
          </p:nvSpPr>
          <p:spPr>
            <a:xfrm>
              <a:off x="10824560" y="587703"/>
              <a:ext cx="570331" cy="606519"/>
            </a:xfrm>
            <a:prstGeom prst="ellipse">
              <a:avLst/>
            </a:prstGeom>
            <a:solidFill>
              <a:srgbClr val="F4BC8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C7EAB0-4AF5-4531-BCFC-DF2CE8CBD6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15" y="-68456"/>
            <a:ext cx="3815624" cy="3815624"/>
          </a:xfrm>
          <a:prstGeom prst="rect">
            <a:avLst/>
          </a:prstGeom>
        </p:spPr>
      </p:pic>
      <p:sp>
        <p:nvSpPr>
          <p:cNvPr id="27" name="文本框 42">
            <a:extLst>
              <a:ext uri="{FF2B5EF4-FFF2-40B4-BE49-F238E27FC236}">
                <a16:creationId xmlns:a16="http://schemas.microsoft.com/office/drawing/2014/main" xmlns="" id="{EA02536F-AD37-4EF1-A0F3-0D17EE9212C3}"/>
              </a:ext>
            </a:extLst>
          </p:cNvPr>
          <p:cNvSpPr txBox="1"/>
          <p:nvPr/>
        </p:nvSpPr>
        <p:spPr>
          <a:xfrm>
            <a:off x="3511120" y="3923352"/>
            <a:ext cx="9196106" cy="164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36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 Trần Quốc Toản vô tình bóp nát quả cam thể hiện điều gì?</a:t>
            </a:r>
          </a:p>
        </p:txBody>
      </p:sp>
      <p:pic>
        <p:nvPicPr>
          <p:cNvPr id="20" name="Graphic 19" descr="Arrow Horizontal U turn">
            <a:hlinkClick r:id="rId4" action="ppaction://hlinksldjump"/>
            <a:extLst>
              <a:ext uri="{FF2B5EF4-FFF2-40B4-BE49-F238E27FC236}">
                <a16:creationId xmlns:a16="http://schemas.microsoft.com/office/drawing/2014/main" xmlns="" id="{3B85029B-2F46-4706-B038-EF90B5FCFE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541800" y="5514789"/>
            <a:ext cx="1135850" cy="113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79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21" grpId="0" animBg="1"/>
      <p:bldP spid="25" grpId="0" animBg="1"/>
      <p:bldP spid="43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BAB631EB-0246-4FD7-BBA7-CBAED953D83B}"/>
              </a:ext>
            </a:extLst>
          </p:cNvPr>
          <p:cNvSpPr/>
          <p:nvPr/>
        </p:nvSpPr>
        <p:spPr>
          <a:xfrm>
            <a:off x="0" y="0"/>
            <a:ext cx="12273023" cy="6858000"/>
          </a:xfrm>
          <a:prstGeom prst="rect">
            <a:avLst/>
          </a:prstGeom>
          <a:solidFill>
            <a:srgbClr val="82A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xmlns="" id="{7B3C05DB-5CA6-4DE7-9CD9-1BAEF7DC19E4}"/>
              </a:ext>
            </a:extLst>
          </p:cNvPr>
          <p:cNvSpPr/>
          <p:nvPr/>
        </p:nvSpPr>
        <p:spPr>
          <a:xfrm>
            <a:off x="-2410498" y="-771567"/>
            <a:ext cx="8387616" cy="9920970"/>
          </a:xfrm>
          <a:custGeom>
            <a:avLst/>
            <a:gdLst>
              <a:gd name="connsiteX0" fmla="*/ 4630839 w 9856713"/>
              <a:gd name="connsiteY0" fmla="*/ 607073 h 9212664"/>
              <a:gd name="connsiteX1" fmla="*/ 4143159 w 9856713"/>
              <a:gd name="connsiteY1" fmla="*/ 3167393 h 9212664"/>
              <a:gd name="connsiteX2" fmla="*/ 5423319 w 9856713"/>
              <a:gd name="connsiteY2" fmla="*/ 5361953 h 9212664"/>
              <a:gd name="connsiteX3" fmla="*/ 8806599 w 9856713"/>
              <a:gd name="connsiteY3" fmla="*/ 5941073 h 9212664"/>
              <a:gd name="connsiteX4" fmla="*/ 9233319 w 9856713"/>
              <a:gd name="connsiteY4" fmla="*/ 8592833 h 9212664"/>
              <a:gd name="connsiteX5" fmla="*/ 805599 w 9856713"/>
              <a:gd name="connsiteY5" fmla="*/ 8486153 h 9212664"/>
              <a:gd name="connsiteX6" fmla="*/ 775119 w 9856713"/>
              <a:gd name="connsiteY6" fmla="*/ 728993 h 9212664"/>
              <a:gd name="connsiteX7" fmla="*/ 4630839 w 9856713"/>
              <a:gd name="connsiteY7" fmla="*/ 607073 h 9212664"/>
              <a:gd name="connsiteX0" fmla="*/ 4630839 w 9847471"/>
              <a:gd name="connsiteY0" fmla="*/ 607073 h 9212664"/>
              <a:gd name="connsiteX1" fmla="*/ 4143159 w 9847471"/>
              <a:gd name="connsiteY1" fmla="*/ 3167393 h 9212664"/>
              <a:gd name="connsiteX2" fmla="*/ 5667159 w 9847471"/>
              <a:gd name="connsiteY2" fmla="*/ 5208099 h 9212664"/>
              <a:gd name="connsiteX3" fmla="*/ 8806599 w 9847471"/>
              <a:gd name="connsiteY3" fmla="*/ 5941073 h 9212664"/>
              <a:gd name="connsiteX4" fmla="*/ 9233319 w 9847471"/>
              <a:gd name="connsiteY4" fmla="*/ 8592833 h 9212664"/>
              <a:gd name="connsiteX5" fmla="*/ 805599 w 9847471"/>
              <a:gd name="connsiteY5" fmla="*/ 8486153 h 9212664"/>
              <a:gd name="connsiteX6" fmla="*/ 775119 w 9847471"/>
              <a:gd name="connsiteY6" fmla="*/ 728993 h 9212664"/>
              <a:gd name="connsiteX7" fmla="*/ 4630839 w 9847471"/>
              <a:gd name="connsiteY7" fmla="*/ 607073 h 9212664"/>
              <a:gd name="connsiteX0" fmla="*/ 4630839 w 9847471"/>
              <a:gd name="connsiteY0" fmla="*/ 527653 h 9133244"/>
              <a:gd name="connsiteX1" fmla="*/ 6195206 w 9847471"/>
              <a:gd name="connsiteY1" fmla="*/ 1395578 h 9133244"/>
              <a:gd name="connsiteX2" fmla="*/ 5667159 w 9847471"/>
              <a:gd name="connsiteY2" fmla="*/ 5128679 h 9133244"/>
              <a:gd name="connsiteX3" fmla="*/ 8806599 w 9847471"/>
              <a:gd name="connsiteY3" fmla="*/ 5861653 h 9133244"/>
              <a:gd name="connsiteX4" fmla="*/ 9233319 w 9847471"/>
              <a:gd name="connsiteY4" fmla="*/ 8513413 h 9133244"/>
              <a:gd name="connsiteX5" fmla="*/ 805599 w 9847471"/>
              <a:gd name="connsiteY5" fmla="*/ 8406733 h 9133244"/>
              <a:gd name="connsiteX6" fmla="*/ 775119 w 9847471"/>
              <a:gd name="connsiteY6" fmla="*/ 649573 h 9133244"/>
              <a:gd name="connsiteX7" fmla="*/ 4630839 w 9847471"/>
              <a:gd name="connsiteY7" fmla="*/ 527653 h 9133244"/>
              <a:gd name="connsiteX0" fmla="*/ 4630839 w 9848835"/>
              <a:gd name="connsiteY0" fmla="*/ 527653 h 9133244"/>
              <a:gd name="connsiteX1" fmla="*/ 6195206 w 9848835"/>
              <a:gd name="connsiteY1" fmla="*/ 1395578 h 9133244"/>
              <a:gd name="connsiteX2" fmla="*/ 5630840 w 9848835"/>
              <a:gd name="connsiteY2" fmla="*/ 4415356 h 9133244"/>
              <a:gd name="connsiteX3" fmla="*/ 8806599 w 9848835"/>
              <a:gd name="connsiteY3" fmla="*/ 5861653 h 9133244"/>
              <a:gd name="connsiteX4" fmla="*/ 9233319 w 9848835"/>
              <a:gd name="connsiteY4" fmla="*/ 8513413 h 9133244"/>
              <a:gd name="connsiteX5" fmla="*/ 805599 w 9848835"/>
              <a:gd name="connsiteY5" fmla="*/ 8406733 h 9133244"/>
              <a:gd name="connsiteX6" fmla="*/ 775119 w 9848835"/>
              <a:gd name="connsiteY6" fmla="*/ 649573 h 9133244"/>
              <a:gd name="connsiteX7" fmla="*/ 4630839 w 9848835"/>
              <a:gd name="connsiteY7" fmla="*/ 527653 h 9133244"/>
              <a:gd name="connsiteX0" fmla="*/ 4630839 w 10001571"/>
              <a:gd name="connsiteY0" fmla="*/ 527653 h 9105119"/>
              <a:gd name="connsiteX1" fmla="*/ 6195206 w 10001571"/>
              <a:gd name="connsiteY1" fmla="*/ 1395578 h 9105119"/>
              <a:gd name="connsiteX2" fmla="*/ 5630840 w 10001571"/>
              <a:gd name="connsiteY2" fmla="*/ 4415356 h 9105119"/>
              <a:gd name="connsiteX3" fmla="*/ 9206112 w 10001571"/>
              <a:gd name="connsiteY3" fmla="*/ 6435109 h 9105119"/>
              <a:gd name="connsiteX4" fmla="*/ 9233319 w 10001571"/>
              <a:gd name="connsiteY4" fmla="*/ 8513413 h 9105119"/>
              <a:gd name="connsiteX5" fmla="*/ 805599 w 10001571"/>
              <a:gd name="connsiteY5" fmla="*/ 8406733 h 9105119"/>
              <a:gd name="connsiteX6" fmla="*/ 775119 w 10001571"/>
              <a:gd name="connsiteY6" fmla="*/ 649573 h 9105119"/>
              <a:gd name="connsiteX7" fmla="*/ 4630839 w 10001571"/>
              <a:gd name="connsiteY7" fmla="*/ 527653 h 9105119"/>
              <a:gd name="connsiteX0" fmla="*/ 4630839 w 9994531"/>
              <a:gd name="connsiteY0" fmla="*/ 527653 h 9105119"/>
              <a:gd name="connsiteX1" fmla="*/ 6195206 w 9994531"/>
              <a:gd name="connsiteY1" fmla="*/ 1395578 h 9105119"/>
              <a:gd name="connsiteX2" fmla="*/ 5776118 w 9994531"/>
              <a:gd name="connsiteY2" fmla="*/ 4023728 h 9105119"/>
              <a:gd name="connsiteX3" fmla="*/ 9206112 w 9994531"/>
              <a:gd name="connsiteY3" fmla="*/ 6435109 h 9105119"/>
              <a:gd name="connsiteX4" fmla="*/ 9233319 w 9994531"/>
              <a:gd name="connsiteY4" fmla="*/ 8513413 h 9105119"/>
              <a:gd name="connsiteX5" fmla="*/ 805599 w 9994531"/>
              <a:gd name="connsiteY5" fmla="*/ 8406733 h 9105119"/>
              <a:gd name="connsiteX6" fmla="*/ 775119 w 9994531"/>
              <a:gd name="connsiteY6" fmla="*/ 649573 h 9105119"/>
              <a:gd name="connsiteX7" fmla="*/ 4630839 w 9994531"/>
              <a:gd name="connsiteY7" fmla="*/ 527653 h 910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94531" h="9105119">
                <a:moveTo>
                  <a:pt x="4630839" y="527653"/>
                </a:moveTo>
                <a:cubicBezTo>
                  <a:pt x="5534187" y="651987"/>
                  <a:pt x="6004326" y="812899"/>
                  <a:pt x="6195206" y="1395578"/>
                </a:cubicBezTo>
                <a:cubicBezTo>
                  <a:pt x="6386086" y="1978257"/>
                  <a:pt x="5274300" y="3183806"/>
                  <a:pt x="5776118" y="4023728"/>
                </a:cubicBezTo>
                <a:cubicBezTo>
                  <a:pt x="6277936" y="4863650"/>
                  <a:pt x="8629912" y="5686828"/>
                  <a:pt x="9206112" y="6435109"/>
                </a:cubicBezTo>
                <a:cubicBezTo>
                  <a:pt x="9782312" y="7183390"/>
                  <a:pt x="10633404" y="8184809"/>
                  <a:pt x="9233319" y="8513413"/>
                </a:cubicBezTo>
                <a:cubicBezTo>
                  <a:pt x="7833234" y="8842017"/>
                  <a:pt x="2215299" y="9717373"/>
                  <a:pt x="805599" y="8406733"/>
                </a:cubicBezTo>
                <a:cubicBezTo>
                  <a:pt x="-604101" y="7096093"/>
                  <a:pt x="135039" y="1965293"/>
                  <a:pt x="775119" y="649573"/>
                </a:cubicBezTo>
                <a:cubicBezTo>
                  <a:pt x="1415199" y="-666147"/>
                  <a:pt x="3727491" y="403319"/>
                  <a:pt x="4630839" y="527653"/>
                </a:cubicBezTo>
                <a:close/>
              </a:path>
            </a:pathLst>
          </a:custGeom>
          <a:solidFill>
            <a:srgbClr val="F3B1AE">
              <a:alpha val="89000"/>
            </a:srgb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xmlns="" id="{1C532ED5-5D1C-4B5A-8A15-43144B97B41E}"/>
              </a:ext>
            </a:extLst>
          </p:cNvPr>
          <p:cNvSpPr/>
          <p:nvPr/>
        </p:nvSpPr>
        <p:spPr>
          <a:xfrm>
            <a:off x="-1074416" y="-1525369"/>
            <a:ext cx="7633720" cy="4178487"/>
          </a:xfrm>
          <a:custGeom>
            <a:avLst/>
            <a:gdLst>
              <a:gd name="connsiteX0" fmla="*/ 6331947 w 7170416"/>
              <a:gd name="connsiteY0" fmla="*/ 520888 h 3766453"/>
              <a:gd name="connsiteX1" fmla="*/ 7049577 w 7170416"/>
              <a:gd name="connsiteY1" fmla="*/ 1365840 h 3766453"/>
              <a:gd name="connsiteX2" fmla="*/ 6841233 w 7170416"/>
              <a:gd name="connsiteY2" fmla="*/ 2338113 h 3766453"/>
              <a:gd name="connsiteX3" fmla="*/ 3959137 w 7170416"/>
              <a:gd name="connsiteY3" fmla="*/ 2233941 h 3766453"/>
              <a:gd name="connsiteX4" fmla="*/ 2292382 w 7170416"/>
              <a:gd name="connsiteY4" fmla="*/ 3402984 h 3766453"/>
              <a:gd name="connsiteX5" fmla="*/ 486732 w 7170416"/>
              <a:gd name="connsiteY5" fmla="*/ 3507156 h 3766453"/>
              <a:gd name="connsiteX6" fmla="*/ 521456 w 7170416"/>
              <a:gd name="connsiteY6" fmla="*/ 185222 h 3766453"/>
              <a:gd name="connsiteX7" fmla="*/ 6331947 w 7170416"/>
              <a:gd name="connsiteY7" fmla="*/ 520888 h 376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0416" h="3766453">
                <a:moveTo>
                  <a:pt x="6331947" y="520888"/>
                </a:moveTo>
                <a:cubicBezTo>
                  <a:pt x="7419967" y="717658"/>
                  <a:pt x="6964696" y="1062969"/>
                  <a:pt x="7049577" y="1365840"/>
                </a:cubicBezTo>
                <a:cubicBezTo>
                  <a:pt x="7134458" y="1668711"/>
                  <a:pt x="7356306" y="2193430"/>
                  <a:pt x="6841233" y="2338113"/>
                </a:cubicBezTo>
                <a:cubicBezTo>
                  <a:pt x="6326160" y="2482797"/>
                  <a:pt x="4717279" y="2056463"/>
                  <a:pt x="3959137" y="2233941"/>
                </a:cubicBezTo>
                <a:cubicBezTo>
                  <a:pt x="3200995" y="2411419"/>
                  <a:pt x="2871116" y="3190782"/>
                  <a:pt x="2292382" y="3402984"/>
                </a:cubicBezTo>
                <a:cubicBezTo>
                  <a:pt x="1713648" y="3615187"/>
                  <a:pt x="781886" y="4043450"/>
                  <a:pt x="486732" y="3507156"/>
                </a:cubicBezTo>
                <a:cubicBezTo>
                  <a:pt x="191578" y="2970862"/>
                  <a:pt x="-460463" y="681004"/>
                  <a:pt x="521456" y="185222"/>
                </a:cubicBezTo>
                <a:cubicBezTo>
                  <a:pt x="1503375" y="-310560"/>
                  <a:pt x="5243927" y="324118"/>
                  <a:pt x="6331947" y="520888"/>
                </a:cubicBezTo>
                <a:close/>
              </a:path>
            </a:pathLst>
          </a:custGeom>
          <a:solidFill>
            <a:srgbClr val="A2D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xmlns="" id="{18623926-8B90-4E24-B10D-1E44C812B320}"/>
              </a:ext>
            </a:extLst>
          </p:cNvPr>
          <p:cNvSpPr/>
          <p:nvPr/>
        </p:nvSpPr>
        <p:spPr>
          <a:xfrm rot="161612">
            <a:off x="-2606469" y="2404828"/>
            <a:ext cx="7434458" cy="5966665"/>
          </a:xfrm>
          <a:custGeom>
            <a:avLst/>
            <a:gdLst>
              <a:gd name="connsiteX0" fmla="*/ 2491826 w 8099752"/>
              <a:gd name="connsiteY0" fmla="*/ 314733 h 6278471"/>
              <a:gd name="connsiteX1" fmla="*/ 3162386 w 8099752"/>
              <a:gd name="connsiteY1" fmla="*/ 802413 h 6278471"/>
              <a:gd name="connsiteX2" fmla="*/ 4046306 w 8099752"/>
              <a:gd name="connsiteY2" fmla="*/ 2615973 h 6278471"/>
              <a:gd name="connsiteX3" fmla="*/ 7002866 w 8099752"/>
              <a:gd name="connsiteY3" fmla="*/ 3377973 h 6278471"/>
              <a:gd name="connsiteX4" fmla="*/ 7658186 w 8099752"/>
              <a:gd name="connsiteY4" fmla="*/ 5938293 h 6278471"/>
              <a:gd name="connsiteX5" fmla="*/ 617306 w 8099752"/>
              <a:gd name="connsiteY5" fmla="*/ 5648733 h 6278471"/>
              <a:gd name="connsiteX6" fmla="*/ 571586 w 8099752"/>
              <a:gd name="connsiteY6" fmla="*/ 451893 h 6278471"/>
              <a:gd name="connsiteX7" fmla="*/ 2491826 w 8099752"/>
              <a:gd name="connsiteY7" fmla="*/ 314733 h 6278471"/>
              <a:gd name="connsiteX0" fmla="*/ 2491826 w 8074198"/>
              <a:gd name="connsiteY0" fmla="*/ 314733 h 6268383"/>
              <a:gd name="connsiteX1" fmla="*/ 3162386 w 8074198"/>
              <a:gd name="connsiteY1" fmla="*/ 802413 h 6268383"/>
              <a:gd name="connsiteX2" fmla="*/ 4046306 w 8074198"/>
              <a:gd name="connsiteY2" fmla="*/ 2615973 h 6268383"/>
              <a:gd name="connsiteX3" fmla="*/ 6911426 w 8074198"/>
              <a:gd name="connsiteY3" fmla="*/ 3537522 h 6268383"/>
              <a:gd name="connsiteX4" fmla="*/ 7658186 w 8074198"/>
              <a:gd name="connsiteY4" fmla="*/ 5938293 h 6268383"/>
              <a:gd name="connsiteX5" fmla="*/ 617306 w 8074198"/>
              <a:gd name="connsiteY5" fmla="*/ 5648733 h 6268383"/>
              <a:gd name="connsiteX6" fmla="*/ 571586 w 8074198"/>
              <a:gd name="connsiteY6" fmla="*/ 451893 h 6268383"/>
              <a:gd name="connsiteX7" fmla="*/ 2491826 w 8074198"/>
              <a:gd name="connsiteY7" fmla="*/ 314733 h 6268383"/>
              <a:gd name="connsiteX0" fmla="*/ 2491826 w 8078246"/>
              <a:gd name="connsiteY0" fmla="*/ 314733 h 6268383"/>
              <a:gd name="connsiteX1" fmla="*/ 3162386 w 8078246"/>
              <a:gd name="connsiteY1" fmla="*/ 802413 h 6268383"/>
              <a:gd name="connsiteX2" fmla="*/ 3908160 w 8078246"/>
              <a:gd name="connsiteY2" fmla="*/ 2823386 h 6268383"/>
              <a:gd name="connsiteX3" fmla="*/ 6911426 w 8078246"/>
              <a:gd name="connsiteY3" fmla="*/ 3537522 h 6268383"/>
              <a:gd name="connsiteX4" fmla="*/ 7658186 w 8078246"/>
              <a:gd name="connsiteY4" fmla="*/ 5938293 h 6268383"/>
              <a:gd name="connsiteX5" fmla="*/ 617306 w 8078246"/>
              <a:gd name="connsiteY5" fmla="*/ 5648733 h 6268383"/>
              <a:gd name="connsiteX6" fmla="*/ 571586 w 8078246"/>
              <a:gd name="connsiteY6" fmla="*/ 451893 h 6268383"/>
              <a:gd name="connsiteX7" fmla="*/ 2491826 w 8078246"/>
              <a:gd name="connsiteY7" fmla="*/ 314733 h 6268383"/>
              <a:gd name="connsiteX0" fmla="*/ 2491826 w 8105658"/>
              <a:gd name="connsiteY0" fmla="*/ 314733 h 6246561"/>
              <a:gd name="connsiteX1" fmla="*/ 3162386 w 8105658"/>
              <a:gd name="connsiteY1" fmla="*/ 802413 h 6246561"/>
              <a:gd name="connsiteX2" fmla="*/ 3908160 w 8105658"/>
              <a:gd name="connsiteY2" fmla="*/ 2823386 h 6246561"/>
              <a:gd name="connsiteX3" fmla="*/ 7008129 w 8105658"/>
              <a:gd name="connsiteY3" fmla="*/ 3888530 h 6246561"/>
              <a:gd name="connsiteX4" fmla="*/ 7658186 w 8105658"/>
              <a:gd name="connsiteY4" fmla="*/ 5938293 h 6246561"/>
              <a:gd name="connsiteX5" fmla="*/ 617306 w 8105658"/>
              <a:gd name="connsiteY5" fmla="*/ 5648733 h 6246561"/>
              <a:gd name="connsiteX6" fmla="*/ 571586 w 8105658"/>
              <a:gd name="connsiteY6" fmla="*/ 451893 h 6246561"/>
              <a:gd name="connsiteX7" fmla="*/ 2491826 w 8105658"/>
              <a:gd name="connsiteY7" fmla="*/ 314733 h 624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5658" h="6246561">
                <a:moveTo>
                  <a:pt x="2491826" y="314733"/>
                </a:moveTo>
                <a:cubicBezTo>
                  <a:pt x="2923626" y="373153"/>
                  <a:pt x="2926330" y="384304"/>
                  <a:pt x="3162386" y="802413"/>
                </a:cubicBezTo>
                <a:cubicBezTo>
                  <a:pt x="3398442" y="1220522"/>
                  <a:pt x="3267203" y="2309033"/>
                  <a:pt x="3908160" y="2823386"/>
                </a:cubicBezTo>
                <a:cubicBezTo>
                  <a:pt x="4549117" y="3337739"/>
                  <a:pt x="6383125" y="3369379"/>
                  <a:pt x="7008129" y="3888530"/>
                </a:cubicBezTo>
                <a:cubicBezTo>
                  <a:pt x="7633133" y="4407681"/>
                  <a:pt x="8723323" y="5644926"/>
                  <a:pt x="7658186" y="5938293"/>
                </a:cubicBezTo>
                <a:cubicBezTo>
                  <a:pt x="6593049" y="6231660"/>
                  <a:pt x="1798406" y="6563133"/>
                  <a:pt x="617306" y="5648733"/>
                </a:cubicBezTo>
                <a:cubicBezTo>
                  <a:pt x="-563794" y="4734333"/>
                  <a:pt x="256626" y="1345973"/>
                  <a:pt x="571586" y="451893"/>
                </a:cubicBezTo>
                <a:cubicBezTo>
                  <a:pt x="886546" y="-442187"/>
                  <a:pt x="2060026" y="256313"/>
                  <a:pt x="2491826" y="314733"/>
                </a:cubicBezTo>
                <a:close/>
              </a:path>
            </a:pathLst>
          </a:custGeom>
          <a:solidFill>
            <a:srgbClr val="6779BD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xmlns="" id="{F18AE325-37FB-47AB-99A4-FDDC9F80F867}"/>
              </a:ext>
            </a:extLst>
          </p:cNvPr>
          <p:cNvSpPr/>
          <p:nvPr/>
        </p:nvSpPr>
        <p:spPr>
          <a:xfrm>
            <a:off x="1783310" y="1866250"/>
            <a:ext cx="1082040" cy="1171262"/>
          </a:xfrm>
          <a:prstGeom prst="ellipse">
            <a:avLst/>
          </a:prstGeom>
          <a:solidFill>
            <a:srgbClr val="F4BC84">
              <a:alpha val="94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xmlns="" id="{65952945-4CAB-43A8-840B-D34C515E26DE}"/>
              </a:ext>
            </a:extLst>
          </p:cNvPr>
          <p:cNvGrpSpPr/>
          <p:nvPr/>
        </p:nvGrpSpPr>
        <p:grpSpPr>
          <a:xfrm>
            <a:off x="-2130241" y="-1782869"/>
            <a:ext cx="9273363" cy="3968899"/>
            <a:chOff x="-2130241" y="-1782869"/>
            <a:chExt cx="9273363" cy="3968899"/>
          </a:xfrm>
        </p:grpSpPr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xmlns="" id="{DABC03B7-85C9-4BB0-9461-8242715F6F9B}"/>
                </a:ext>
              </a:extLst>
            </p:cNvPr>
            <p:cNvSpPr/>
            <p:nvPr/>
          </p:nvSpPr>
          <p:spPr>
            <a:xfrm>
              <a:off x="-2130241" y="-1782869"/>
              <a:ext cx="9273363" cy="3968899"/>
            </a:xfrm>
            <a:custGeom>
              <a:avLst/>
              <a:gdLst>
                <a:gd name="connsiteX0" fmla="*/ 8321040 w 8366500"/>
                <a:gd name="connsiteY0" fmla="*/ 105645 h 4174725"/>
                <a:gd name="connsiteX1" fmla="*/ 8321040 w 8366500"/>
                <a:gd name="connsiteY1" fmla="*/ 166605 h 4174725"/>
                <a:gd name="connsiteX2" fmla="*/ 7848600 w 8366500"/>
                <a:gd name="connsiteY2" fmla="*/ 1675365 h 4174725"/>
                <a:gd name="connsiteX3" fmla="*/ 5593080 w 8366500"/>
                <a:gd name="connsiteY3" fmla="*/ 2422125 h 4174725"/>
                <a:gd name="connsiteX4" fmla="*/ 3093720 w 8366500"/>
                <a:gd name="connsiteY4" fmla="*/ 1858245 h 4174725"/>
                <a:gd name="connsiteX5" fmla="*/ 1889760 w 8366500"/>
                <a:gd name="connsiteY5" fmla="*/ 2315445 h 4174725"/>
                <a:gd name="connsiteX6" fmla="*/ 0 w 8366500"/>
                <a:gd name="connsiteY6" fmla="*/ 4174725 h 4174725"/>
                <a:gd name="connsiteX7" fmla="*/ 0 w 8366500"/>
                <a:gd name="connsiteY7" fmla="*/ 4174725 h 4174725"/>
                <a:gd name="connsiteX8" fmla="*/ 0 w 8366500"/>
                <a:gd name="connsiteY8" fmla="*/ 4174725 h 4174725"/>
                <a:gd name="connsiteX0" fmla="*/ 8321040 w 8449956"/>
                <a:gd name="connsiteY0" fmla="*/ 118488 h 4187568"/>
                <a:gd name="connsiteX1" fmla="*/ 8321040 w 8449956"/>
                <a:gd name="connsiteY1" fmla="*/ 179448 h 4187568"/>
                <a:gd name="connsiteX2" fmla="*/ 8223543 w 8449956"/>
                <a:gd name="connsiteY2" fmla="*/ 1881164 h 4187568"/>
                <a:gd name="connsiteX3" fmla="*/ 5593080 w 8449956"/>
                <a:gd name="connsiteY3" fmla="*/ 2434968 h 4187568"/>
                <a:gd name="connsiteX4" fmla="*/ 3093720 w 8449956"/>
                <a:gd name="connsiteY4" fmla="*/ 1871088 h 4187568"/>
                <a:gd name="connsiteX5" fmla="*/ 1889760 w 8449956"/>
                <a:gd name="connsiteY5" fmla="*/ 2328288 h 4187568"/>
                <a:gd name="connsiteX6" fmla="*/ 0 w 8449956"/>
                <a:gd name="connsiteY6" fmla="*/ 4187568 h 4187568"/>
                <a:gd name="connsiteX7" fmla="*/ 0 w 8449956"/>
                <a:gd name="connsiteY7" fmla="*/ 4187568 h 4187568"/>
                <a:gd name="connsiteX8" fmla="*/ 0 w 8449956"/>
                <a:gd name="connsiteY8" fmla="*/ 4187568 h 418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49956" h="4187568">
                  <a:moveTo>
                    <a:pt x="8321040" y="118488"/>
                  </a:moveTo>
                  <a:cubicBezTo>
                    <a:pt x="8360410" y="18158"/>
                    <a:pt x="8337290" y="-114331"/>
                    <a:pt x="8321040" y="179448"/>
                  </a:cubicBezTo>
                  <a:cubicBezTo>
                    <a:pt x="8304791" y="473227"/>
                    <a:pt x="8678203" y="1505244"/>
                    <a:pt x="8223543" y="1881164"/>
                  </a:cubicBezTo>
                  <a:cubicBezTo>
                    <a:pt x="7768883" y="2257084"/>
                    <a:pt x="6448050" y="2436647"/>
                    <a:pt x="5593080" y="2434968"/>
                  </a:cubicBezTo>
                  <a:cubicBezTo>
                    <a:pt x="4738110" y="2433289"/>
                    <a:pt x="3710940" y="1888868"/>
                    <a:pt x="3093720" y="1871088"/>
                  </a:cubicBezTo>
                  <a:cubicBezTo>
                    <a:pt x="2476500" y="1853308"/>
                    <a:pt x="2405380" y="1942208"/>
                    <a:pt x="1889760" y="2328288"/>
                  </a:cubicBezTo>
                  <a:cubicBezTo>
                    <a:pt x="1374140" y="2714368"/>
                    <a:pt x="0" y="4187568"/>
                    <a:pt x="0" y="4187568"/>
                  </a:cubicBezTo>
                  <a:lnTo>
                    <a:pt x="0" y="4187568"/>
                  </a:lnTo>
                  <a:lnTo>
                    <a:pt x="0" y="4187568"/>
                  </a:lnTo>
                </a:path>
              </a:pathLst>
            </a:custGeom>
            <a:noFill/>
            <a:ln w="41275">
              <a:solidFill>
                <a:srgbClr val="F4BC84">
                  <a:alpha val="8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xmlns="" id="{2B3B048C-DAAD-429D-9543-A8FF63AC9CC2}"/>
                </a:ext>
              </a:extLst>
            </p:cNvPr>
            <p:cNvSpPr/>
            <p:nvPr/>
          </p:nvSpPr>
          <p:spPr>
            <a:xfrm>
              <a:off x="928884" y="-643597"/>
              <a:ext cx="1082040" cy="1171262"/>
            </a:xfrm>
            <a:prstGeom prst="ellipse">
              <a:avLst/>
            </a:prstGeom>
            <a:solidFill>
              <a:srgbClr val="F4BC8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xmlns="" id="{F64FC5CD-F7D0-4312-AE02-E1E717DF6C1A}"/>
              </a:ext>
            </a:extLst>
          </p:cNvPr>
          <p:cNvGrpSpPr/>
          <p:nvPr/>
        </p:nvGrpSpPr>
        <p:grpSpPr>
          <a:xfrm>
            <a:off x="-1942244" y="3389520"/>
            <a:ext cx="6592896" cy="4977239"/>
            <a:chOff x="-1942244" y="3389520"/>
            <a:chExt cx="6592896" cy="4977239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xmlns="" id="{76F79824-5A70-4593-9E62-62513E946763}"/>
                </a:ext>
              </a:extLst>
            </p:cNvPr>
            <p:cNvSpPr/>
            <p:nvPr/>
          </p:nvSpPr>
          <p:spPr>
            <a:xfrm>
              <a:off x="28720" y="3935827"/>
              <a:ext cx="1082040" cy="1171262"/>
            </a:xfrm>
            <a:prstGeom prst="ellipse">
              <a:avLst/>
            </a:prstGeom>
            <a:solidFill>
              <a:srgbClr val="A2D5D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xmlns="" id="{589D9A7B-07A4-467C-96C7-A5C9DDF28FA1}"/>
                </a:ext>
              </a:extLst>
            </p:cNvPr>
            <p:cNvSpPr/>
            <p:nvPr/>
          </p:nvSpPr>
          <p:spPr>
            <a:xfrm>
              <a:off x="2742444" y="6042516"/>
              <a:ext cx="1908208" cy="1843679"/>
            </a:xfrm>
            <a:prstGeom prst="ellipse">
              <a:avLst/>
            </a:prstGeom>
            <a:solidFill>
              <a:srgbClr val="A2D5D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xmlns="" id="{5AE5F9A3-1D98-49B6-843F-9728DDF66D26}"/>
                </a:ext>
              </a:extLst>
            </p:cNvPr>
            <p:cNvSpPr/>
            <p:nvPr/>
          </p:nvSpPr>
          <p:spPr>
            <a:xfrm>
              <a:off x="-1942244" y="3389520"/>
              <a:ext cx="6407564" cy="4977239"/>
            </a:xfrm>
            <a:custGeom>
              <a:avLst/>
              <a:gdLst>
                <a:gd name="connsiteX0" fmla="*/ 0 w 4745931"/>
                <a:gd name="connsiteY0" fmla="*/ 0 h 4282440"/>
                <a:gd name="connsiteX1" fmla="*/ 426720 w 4745931"/>
                <a:gd name="connsiteY1" fmla="*/ 914400 h 4282440"/>
                <a:gd name="connsiteX2" fmla="*/ 1493520 w 4745931"/>
                <a:gd name="connsiteY2" fmla="*/ 2042160 h 4282440"/>
                <a:gd name="connsiteX3" fmla="*/ 4267200 w 4745931"/>
                <a:gd name="connsiteY3" fmla="*/ 2621280 h 4282440"/>
                <a:gd name="connsiteX4" fmla="*/ 4724400 w 4745931"/>
                <a:gd name="connsiteY4" fmla="*/ 4282440 h 4282440"/>
                <a:gd name="connsiteX0" fmla="*/ 0 w 6266089"/>
                <a:gd name="connsiteY0" fmla="*/ 0 h 4192578"/>
                <a:gd name="connsiteX1" fmla="*/ 1946878 w 6266089"/>
                <a:gd name="connsiteY1" fmla="*/ 824538 h 4192578"/>
                <a:gd name="connsiteX2" fmla="*/ 3013678 w 6266089"/>
                <a:gd name="connsiteY2" fmla="*/ 1952298 h 4192578"/>
                <a:gd name="connsiteX3" fmla="*/ 5787358 w 6266089"/>
                <a:gd name="connsiteY3" fmla="*/ 2531418 h 4192578"/>
                <a:gd name="connsiteX4" fmla="*/ 6244558 w 6266089"/>
                <a:gd name="connsiteY4" fmla="*/ 4192578 h 4192578"/>
                <a:gd name="connsiteX0" fmla="*/ 0 w 6266089"/>
                <a:gd name="connsiteY0" fmla="*/ 0 h 4192578"/>
                <a:gd name="connsiteX1" fmla="*/ 2110816 w 6266089"/>
                <a:gd name="connsiteY1" fmla="*/ 657651 h 4192578"/>
                <a:gd name="connsiteX2" fmla="*/ 3013678 w 6266089"/>
                <a:gd name="connsiteY2" fmla="*/ 1952298 h 4192578"/>
                <a:gd name="connsiteX3" fmla="*/ 5787358 w 6266089"/>
                <a:gd name="connsiteY3" fmla="*/ 2531418 h 4192578"/>
                <a:gd name="connsiteX4" fmla="*/ 6244558 w 6266089"/>
                <a:gd name="connsiteY4" fmla="*/ 4192578 h 419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6089" h="4192578">
                  <a:moveTo>
                    <a:pt x="0" y="0"/>
                  </a:moveTo>
                  <a:cubicBezTo>
                    <a:pt x="88900" y="287020"/>
                    <a:pt x="1608536" y="332268"/>
                    <a:pt x="2110816" y="657651"/>
                  </a:cubicBezTo>
                  <a:cubicBezTo>
                    <a:pt x="2613096" y="983034"/>
                    <a:pt x="2400921" y="1640004"/>
                    <a:pt x="3013678" y="1952298"/>
                  </a:cubicBezTo>
                  <a:cubicBezTo>
                    <a:pt x="3626435" y="2264592"/>
                    <a:pt x="5248878" y="2158038"/>
                    <a:pt x="5787358" y="2531418"/>
                  </a:cubicBezTo>
                  <a:cubicBezTo>
                    <a:pt x="6325838" y="2904798"/>
                    <a:pt x="6285198" y="3548688"/>
                    <a:pt x="6244558" y="4192578"/>
                  </a:cubicBezTo>
                </a:path>
              </a:pathLst>
            </a:custGeom>
            <a:noFill/>
            <a:ln w="41275">
              <a:solidFill>
                <a:srgbClr val="F4BC84">
                  <a:alpha val="7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xmlns="" id="{916E4D2B-20EF-4B71-833A-3627C4589D3F}"/>
              </a:ext>
            </a:extLst>
          </p:cNvPr>
          <p:cNvSpPr txBox="1"/>
          <p:nvPr/>
        </p:nvSpPr>
        <p:spPr>
          <a:xfrm>
            <a:off x="4720602" y="1203210"/>
            <a:ext cx="6495689" cy="18134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endParaRPr lang="en-US" altLang="zh-CN" sz="4000" b="1" dirty="0">
              <a:solidFill>
                <a:srgbClr val="25481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000" b="1" dirty="0" err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lang="en-US" altLang="zh-CN" sz="4000" b="1" dirty="0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rễ</a:t>
            </a:r>
            <a:r>
              <a:rPr lang="en-US" altLang="zh-CN" sz="4000" b="1" dirty="0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altLang="zh-CN" sz="4000" b="1" dirty="0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altLang="zh-CN" sz="4000" b="1" dirty="0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(S/104)</a:t>
            </a:r>
            <a:endParaRPr lang="zh-CN" altLang="en-US" sz="4000" b="1" dirty="0">
              <a:solidFill>
                <a:srgbClr val="25481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xmlns="" id="{BF96841E-F1A3-46FB-89CD-4DF50A8747CB}"/>
              </a:ext>
            </a:extLst>
          </p:cNvPr>
          <p:cNvGrpSpPr/>
          <p:nvPr/>
        </p:nvGrpSpPr>
        <p:grpSpPr>
          <a:xfrm>
            <a:off x="9716669" y="-930390"/>
            <a:ext cx="3535680" cy="2133600"/>
            <a:chOff x="9716669" y="-930390"/>
            <a:chExt cx="3535680" cy="2133600"/>
          </a:xfrm>
        </p:grpSpPr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xmlns="" id="{EEE54F90-6F55-4696-96C7-481243040E2C}"/>
                </a:ext>
              </a:extLst>
            </p:cNvPr>
            <p:cNvSpPr/>
            <p:nvPr/>
          </p:nvSpPr>
          <p:spPr>
            <a:xfrm>
              <a:off x="9716669" y="-930390"/>
              <a:ext cx="3535680" cy="2133600"/>
            </a:xfrm>
            <a:custGeom>
              <a:avLst/>
              <a:gdLst>
                <a:gd name="connsiteX0" fmla="*/ 0 w 3535680"/>
                <a:gd name="connsiteY0" fmla="*/ 0 h 2133600"/>
                <a:gd name="connsiteX1" fmla="*/ 685800 w 3535680"/>
                <a:gd name="connsiteY1" fmla="*/ 1615440 h 2133600"/>
                <a:gd name="connsiteX2" fmla="*/ 3535680 w 3535680"/>
                <a:gd name="connsiteY2" fmla="*/ 2133600 h 2133600"/>
                <a:gd name="connsiteX3" fmla="*/ 3535680 w 3535680"/>
                <a:gd name="connsiteY3" fmla="*/ 213360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5680" h="2133600">
                  <a:moveTo>
                    <a:pt x="0" y="0"/>
                  </a:moveTo>
                  <a:cubicBezTo>
                    <a:pt x="48260" y="629920"/>
                    <a:pt x="96520" y="1259840"/>
                    <a:pt x="685800" y="1615440"/>
                  </a:cubicBezTo>
                  <a:cubicBezTo>
                    <a:pt x="1275080" y="1971040"/>
                    <a:pt x="3535680" y="2133600"/>
                    <a:pt x="3535680" y="2133600"/>
                  </a:cubicBezTo>
                  <a:lnTo>
                    <a:pt x="3535680" y="2133600"/>
                  </a:lnTo>
                </a:path>
              </a:pathLst>
            </a:custGeom>
            <a:noFill/>
            <a:ln w="41275">
              <a:solidFill>
                <a:srgbClr val="F4BC84">
                  <a:alpha val="8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xmlns="" id="{987EE362-1B75-42A9-BABD-419D89567E84}"/>
                </a:ext>
              </a:extLst>
            </p:cNvPr>
            <p:cNvSpPr/>
            <p:nvPr/>
          </p:nvSpPr>
          <p:spPr>
            <a:xfrm>
              <a:off x="10824560" y="587703"/>
              <a:ext cx="570331" cy="606519"/>
            </a:xfrm>
            <a:prstGeom prst="ellipse">
              <a:avLst/>
            </a:prstGeom>
            <a:solidFill>
              <a:srgbClr val="F4BC8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C7EAB0-4AF5-4531-BCFC-DF2CE8CBD6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1832" y="-643597"/>
            <a:ext cx="5122890" cy="5122890"/>
          </a:xfrm>
          <a:prstGeom prst="rect">
            <a:avLst/>
          </a:prstGeom>
        </p:spPr>
      </p:pic>
      <p:sp>
        <p:nvSpPr>
          <p:cNvPr id="27" name="文本框 42">
            <a:extLst>
              <a:ext uri="{FF2B5EF4-FFF2-40B4-BE49-F238E27FC236}">
                <a16:creationId xmlns:a16="http://schemas.microsoft.com/office/drawing/2014/main" xmlns="" id="{EA02536F-AD37-4EF1-A0F3-0D17EE9212C3}"/>
              </a:ext>
            </a:extLst>
          </p:cNvPr>
          <p:cNvSpPr txBox="1"/>
          <p:nvPr/>
        </p:nvSpPr>
        <p:spPr>
          <a:xfrm>
            <a:off x="2648369" y="3934589"/>
            <a:ext cx="9196106" cy="181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40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 bài đọc, em thấy tình cảm của Bác Hồ với thiếu nhi như thế nào?</a:t>
            </a:r>
          </a:p>
        </p:txBody>
      </p:sp>
      <p:pic>
        <p:nvPicPr>
          <p:cNvPr id="20" name="Graphic 19" descr="Arrow Horizontal U turn">
            <a:hlinkClick r:id="rId4" action="ppaction://hlinksldjump"/>
            <a:extLst>
              <a:ext uri="{FF2B5EF4-FFF2-40B4-BE49-F238E27FC236}">
                <a16:creationId xmlns:a16="http://schemas.microsoft.com/office/drawing/2014/main" xmlns="" id="{FDCDAC62-ED98-4075-B01A-223CA13367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541800" y="5514789"/>
            <a:ext cx="1135850" cy="113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16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21" grpId="0" animBg="1"/>
      <p:bldP spid="25" grpId="0" animBg="1"/>
      <p:bldP spid="43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BAB631EB-0246-4FD7-BBA7-CBAED953D83B}"/>
              </a:ext>
            </a:extLst>
          </p:cNvPr>
          <p:cNvSpPr/>
          <p:nvPr/>
        </p:nvSpPr>
        <p:spPr>
          <a:xfrm>
            <a:off x="0" y="0"/>
            <a:ext cx="12273023" cy="6858000"/>
          </a:xfrm>
          <a:prstGeom prst="rect">
            <a:avLst/>
          </a:prstGeom>
          <a:solidFill>
            <a:srgbClr val="82A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xmlns="" id="{7B3C05DB-5CA6-4DE7-9CD9-1BAEF7DC19E4}"/>
              </a:ext>
            </a:extLst>
          </p:cNvPr>
          <p:cNvSpPr/>
          <p:nvPr/>
        </p:nvSpPr>
        <p:spPr>
          <a:xfrm>
            <a:off x="-2410498" y="-771567"/>
            <a:ext cx="8387616" cy="9920970"/>
          </a:xfrm>
          <a:custGeom>
            <a:avLst/>
            <a:gdLst>
              <a:gd name="connsiteX0" fmla="*/ 4630839 w 9856713"/>
              <a:gd name="connsiteY0" fmla="*/ 607073 h 9212664"/>
              <a:gd name="connsiteX1" fmla="*/ 4143159 w 9856713"/>
              <a:gd name="connsiteY1" fmla="*/ 3167393 h 9212664"/>
              <a:gd name="connsiteX2" fmla="*/ 5423319 w 9856713"/>
              <a:gd name="connsiteY2" fmla="*/ 5361953 h 9212664"/>
              <a:gd name="connsiteX3" fmla="*/ 8806599 w 9856713"/>
              <a:gd name="connsiteY3" fmla="*/ 5941073 h 9212664"/>
              <a:gd name="connsiteX4" fmla="*/ 9233319 w 9856713"/>
              <a:gd name="connsiteY4" fmla="*/ 8592833 h 9212664"/>
              <a:gd name="connsiteX5" fmla="*/ 805599 w 9856713"/>
              <a:gd name="connsiteY5" fmla="*/ 8486153 h 9212664"/>
              <a:gd name="connsiteX6" fmla="*/ 775119 w 9856713"/>
              <a:gd name="connsiteY6" fmla="*/ 728993 h 9212664"/>
              <a:gd name="connsiteX7" fmla="*/ 4630839 w 9856713"/>
              <a:gd name="connsiteY7" fmla="*/ 607073 h 9212664"/>
              <a:gd name="connsiteX0" fmla="*/ 4630839 w 9847471"/>
              <a:gd name="connsiteY0" fmla="*/ 607073 h 9212664"/>
              <a:gd name="connsiteX1" fmla="*/ 4143159 w 9847471"/>
              <a:gd name="connsiteY1" fmla="*/ 3167393 h 9212664"/>
              <a:gd name="connsiteX2" fmla="*/ 5667159 w 9847471"/>
              <a:gd name="connsiteY2" fmla="*/ 5208099 h 9212664"/>
              <a:gd name="connsiteX3" fmla="*/ 8806599 w 9847471"/>
              <a:gd name="connsiteY3" fmla="*/ 5941073 h 9212664"/>
              <a:gd name="connsiteX4" fmla="*/ 9233319 w 9847471"/>
              <a:gd name="connsiteY4" fmla="*/ 8592833 h 9212664"/>
              <a:gd name="connsiteX5" fmla="*/ 805599 w 9847471"/>
              <a:gd name="connsiteY5" fmla="*/ 8486153 h 9212664"/>
              <a:gd name="connsiteX6" fmla="*/ 775119 w 9847471"/>
              <a:gd name="connsiteY6" fmla="*/ 728993 h 9212664"/>
              <a:gd name="connsiteX7" fmla="*/ 4630839 w 9847471"/>
              <a:gd name="connsiteY7" fmla="*/ 607073 h 9212664"/>
              <a:gd name="connsiteX0" fmla="*/ 4630839 w 9847471"/>
              <a:gd name="connsiteY0" fmla="*/ 527653 h 9133244"/>
              <a:gd name="connsiteX1" fmla="*/ 6195206 w 9847471"/>
              <a:gd name="connsiteY1" fmla="*/ 1395578 h 9133244"/>
              <a:gd name="connsiteX2" fmla="*/ 5667159 w 9847471"/>
              <a:gd name="connsiteY2" fmla="*/ 5128679 h 9133244"/>
              <a:gd name="connsiteX3" fmla="*/ 8806599 w 9847471"/>
              <a:gd name="connsiteY3" fmla="*/ 5861653 h 9133244"/>
              <a:gd name="connsiteX4" fmla="*/ 9233319 w 9847471"/>
              <a:gd name="connsiteY4" fmla="*/ 8513413 h 9133244"/>
              <a:gd name="connsiteX5" fmla="*/ 805599 w 9847471"/>
              <a:gd name="connsiteY5" fmla="*/ 8406733 h 9133244"/>
              <a:gd name="connsiteX6" fmla="*/ 775119 w 9847471"/>
              <a:gd name="connsiteY6" fmla="*/ 649573 h 9133244"/>
              <a:gd name="connsiteX7" fmla="*/ 4630839 w 9847471"/>
              <a:gd name="connsiteY7" fmla="*/ 527653 h 9133244"/>
              <a:gd name="connsiteX0" fmla="*/ 4630839 w 9848835"/>
              <a:gd name="connsiteY0" fmla="*/ 527653 h 9133244"/>
              <a:gd name="connsiteX1" fmla="*/ 6195206 w 9848835"/>
              <a:gd name="connsiteY1" fmla="*/ 1395578 h 9133244"/>
              <a:gd name="connsiteX2" fmla="*/ 5630840 w 9848835"/>
              <a:gd name="connsiteY2" fmla="*/ 4415356 h 9133244"/>
              <a:gd name="connsiteX3" fmla="*/ 8806599 w 9848835"/>
              <a:gd name="connsiteY3" fmla="*/ 5861653 h 9133244"/>
              <a:gd name="connsiteX4" fmla="*/ 9233319 w 9848835"/>
              <a:gd name="connsiteY4" fmla="*/ 8513413 h 9133244"/>
              <a:gd name="connsiteX5" fmla="*/ 805599 w 9848835"/>
              <a:gd name="connsiteY5" fmla="*/ 8406733 h 9133244"/>
              <a:gd name="connsiteX6" fmla="*/ 775119 w 9848835"/>
              <a:gd name="connsiteY6" fmla="*/ 649573 h 9133244"/>
              <a:gd name="connsiteX7" fmla="*/ 4630839 w 9848835"/>
              <a:gd name="connsiteY7" fmla="*/ 527653 h 9133244"/>
              <a:gd name="connsiteX0" fmla="*/ 4630839 w 10001571"/>
              <a:gd name="connsiteY0" fmla="*/ 527653 h 9105119"/>
              <a:gd name="connsiteX1" fmla="*/ 6195206 w 10001571"/>
              <a:gd name="connsiteY1" fmla="*/ 1395578 h 9105119"/>
              <a:gd name="connsiteX2" fmla="*/ 5630840 w 10001571"/>
              <a:gd name="connsiteY2" fmla="*/ 4415356 h 9105119"/>
              <a:gd name="connsiteX3" fmla="*/ 9206112 w 10001571"/>
              <a:gd name="connsiteY3" fmla="*/ 6435109 h 9105119"/>
              <a:gd name="connsiteX4" fmla="*/ 9233319 w 10001571"/>
              <a:gd name="connsiteY4" fmla="*/ 8513413 h 9105119"/>
              <a:gd name="connsiteX5" fmla="*/ 805599 w 10001571"/>
              <a:gd name="connsiteY5" fmla="*/ 8406733 h 9105119"/>
              <a:gd name="connsiteX6" fmla="*/ 775119 w 10001571"/>
              <a:gd name="connsiteY6" fmla="*/ 649573 h 9105119"/>
              <a:gd name="connsiteX7" fmla="*/ 4630839 w 10001571"/>
              <a:gd name="connsiteY7" fmla="*/ 527653 h 9105119"/>
              <a:gd name="connsiteX0" fmla="*/ 4630839 w 9994531"/>
              <a:gd name="connsiteY0" fmla="*/ 527653 h 9105119"/>
              <a:gd name="connsiteX1" fmla="*/ 6195206 w 9994531"/>
              <a:gd name="connsiteY1" fmla="*/ 1395578 h 9105119"/>
              <a:gd name="connsiteX2" fmla="*/ 5776118 w 9994531"/>
              <a:gd name="connsiteY2" fmla="*/ 4023728 h 9105119"/>
              <a:gd name="connsiteX3" fmla="*/ 9206112 w 9994531"/>
              <a:gd name="connsiteY3" fmla="*/ 6435109 h 9105119"/>
              <a:gd name="connsiteX4" fmla="*/ 9233319 w 9994531"/>
              <a:gd name="connsiteY4" fmla="*/ 8513413 h 9105119"/>
              <a:gd name="connsiteX5" fmla="*/ 805599 w 9994531"/>
              <a:gd name="connsiteY5" fmla="*/ 8406733 h 9105119"/>
              <a:gd name="connsiteX6" fmla="*/ 775119 w 9994531"/>
              <a:gd name="connsiteY6" fmla="*/ 649573 h 9105119"/>
              <a:gd name="connsiteX7" fmla="*/ 4630839 w 9994531"/>
              <a:gd name="connsiteY7" fmla="*/ 527653 h 910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94531" h="9105119">
                <a:moveTo>
                  <a:pt x="4630839" y="527653"/>
                </a:moveTo>
                <a:cubicBezTo>
                  <a:pt x="5534187" y="651987"/>
                  <a:pt x="6004326" y="812899"/>
                  <a:pt x="6195206" y="1395578"/>
                </a:cubicBezTo>
                <a:cubicBezTo>
                  <a:pt x="6386086" y="1978257"/>
                  <a:pt x="5274300" y="3183806"/>
                  <a:pt x="5776118" y="4023728"/>
                </a:cubicBezTo>
                <a:cubicBezTo>
                  <a:pt x="6277936" y="4863650"/>
                  <a:pt x="8629912" y="5686828"/>
                  <a:pt x="9206112" y="6435109"/>
                </a:cubicBezTo>
                <a:cubicBezTo>
                  <a:pt x="9782312" y="7183390"/>
                  <a:pt x="10633404" y="8184809"/>
                  <a:pt x="9233319" y="8513413"/>
                </a:cubicBezTo>
                <a:cubicBezTo>
                  <a:pt x="7833234" y="8842017"/>
                  <a:pt x="2215299" y="9717373"/>
                  <a:pt x="805599" y="8406733"/>
                </a:cubicBezTo>
                <a:cubicBezTo>
                  <a:pt x="-604101" y="7096093"/>
                  <a:pt x="135039" y="1965293"/>
                  <a:pt x="775119" y="649573"/>
                </a:cubicBezTo>
                <a:cubicBezTo>
                  <a:pt x="1415199" y="-666147"/>
                  <a:pt x="3727491" y="403319"/>
                  <a:pt x="4630839" y="527653"/>
                </a:cubicBezTo>
                <a:close/>
              </a:path>
            </a:pathLst>
          </a:custGeom>
          <a:solidFill>
            <a:srgbClr val="F3B1AE">
              <a:alpha val="89000"/>
            </a:srgb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xmlns="" id="{1C532ED5-5D1C-4B5A-8A15-43144B97B41E}"/>
              </a:ext>
            </a:extLst>
          </p:cNvPr>
          <p:cNvSpPr/>
          <p:nvPr/>
        </p:nvSpPr>
        <p:spPr>
          <a:xfrm>
            <a:off x="-1074416" y="-1525369"/>
            <a:ext cx="7633720" cy="4178487"/>
          </a:xfrm>
          <a:custGeom>
            <a:avLst/>
            <a:gdLst>
              <a:gd name="connsiteX0" fmla="*/ 6331947 w 7170416"/>
              <a:gd name="connsiteY0" fmla="*/ 520888 h 3766453"/>
              <a:gd name="connsiteX1" fmla="*/ 7049577 w 7170416"/>
              <a:gd name="connsiteY1" fmla="*/ 1365840 h 3766453"/>
              <a:gd name="connsiteX2" fmla="*/ 6841233 w 7170416"/>
              <a:gd name="connsiteY2" fmla="*/ 2338113 h 3766453"/>
              <a:gd name="connsiteX3" fmla="*/ 3959137 w 7170416"/>
              <a:gd name="connsiteY3" fmla="*/ 2233941 h 3766453"/>
              <a:gd name="connsiteX4" fmla="*/ 2292382 w 7170416"/>
              <a:gd name="connsiteY4" fmla="*/ 3402984 h 3766453"/>
              <a:gd name="connsiteX5" fmla="*/ 486732 w 7170416"/>
              <a:gd name="connsiteY5" fmla="*/ 3507156 h 3766453"/>
              <a:gd name="connsiteX6" fmla="*/ 521456 w 7170416"/>
              <a:gd name="connsiteY6" fmla="*/ 185222 h 3766453"/>
              <a:gd name="connsiteX7" fmla="*/ 6331947 w 7170416"/>
              <a:gd name="connsiteY7" fmla="*/ 520888 h 376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0416" h="3766453">
                <a:moveTo>
                  <a:pt x="6331947" y="520888"/>
                </a:moveTo>
                <a:cubicBezTo>
                  <a:pt x="7419967" y="717658"/>
                  <a:pt x="6964696" y="1062969"/>
                  <a:pt x="7049577" y="1365840"/>
                </a:cubicBezTo>
                <a:cubicBezTo>
                  <a:pt x="7134458" y="1668711"/>
                  <a:pt x="7356306" y="2193430"/>
                  <a:pt x="6841233" y="2338113"/>
                </a:cubicBezTo>
                <a:cubicBezTo>
                  <a:pt x="6326160" y="2482797"/>
                  <a:pt x="4717279" y="2056463"/>
                  <a:pt x="3959137" y="2233941"/>
                </a:cubicBezTo>
                <a:cubicBezTo>
                  <a:pt x="3200995" y="2411419"/>
                  <a:pt x="2871116" y="3190782"/>
                  <a:pt x="2292382" y="3402984"/>
                </a:cubicBezTo>
                <a:cubicBezTo>
                  <a:pt x="1713648" y="3615187"/>
                  <a:pt x="781886" y="4043450"/>
                  <a:pt x="486732" y="3507156"/>
                </a:cubicBezTo>
                <a:cubicBezTo>
                  <a:pt x="191578" y="2970862"/>
                  <a:pt x="-460463" y="681004"/>
                  <a:pt x="521456" y="185222"/>
                </a:cubicBezTo>
                <a:cubicBezTo>
                  <a:pt x="1503375" y="-310560"/>
                  <a:pt x="5243927" y="324118"/>
                  <a:pt x="6331947" y="520888"/>
                </a:cubicBezTo>
                <a:close/>
              </a:path>
            </a:pathLst>
          </a:custGeom>
          <a:solidFill>
            <a:srgbClr val="A2D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xmlns="" id="{18623926-8B90-4E24-B10D-1E44C812B320}"/>
              </a:ext>
            </a:extLst>
          </p:cNvPr>
          <p:cNvSpPr/>
          <p:nvPr/>
        </p:nvSpPr>
        <p:spPr>
          <a:xfrm rot="161612">
            <a:off x="-2606469" y="2404828"/>
            <a:ext cx="7434458" cy="5966665"/>
          </a:xfrm>
          <a:custGeom>
            <a:avLst/>
            <a:gdLst>
              <a:gd name="connsiteX0" fmla="*/ 2491826 w 8099752"/>
              <a:gd name="connsiteY0" fmla="*/ 314733 h 6278471"/>
              <a:gd name="connsiteX1" fmla="*/ 3162386 w 8099752"/>
              <a:gd name="connsiteY1" fmla="*/ 802413 h 6278471"/>
              <a:gd name="connsiteX2" fmla="*/ 4046306 w 8099752"/>
              <a:gd name="connsiteY2" fmla="*/ 2615973 h 6278471"/>
              <a:gd name="connsiteX3" fmla="*/ 7002866 w 8099752"/>
              <a:gd name="connsiteY3" fmla="*/ 3377973 h 6278471"/>
              <a:gd name="connsiteX4" fmla="*/ 7658186 w 8099752"/>
              <a:gd name="connsiteY4" fmla="*/ 5938293 h 6278471"/>
              <a:gd name="connsiteX5" fmla="*/ 617306 w 8099752"/>
              <a:gd name="connsiteY5" fmla="*/ 5648733 h 6278471"/>
              <a:gd name="connsiteX6" fmla="*/ 571586 w 8099752"/>
              <a:gd name="connsiteY6" fmla="*/ 451893 h 6278471"/>
              <a:gd name="connsiteX7" fmla="*/ 2491826 w 8099752"/>
              <a:gd name="connsiteY7" fmla="*/ 314733 h 6278471"/>
              <a:gd name="connsiteX0" fmla="*/ 2491826 w 8074198"/>
              <a:gd name="connsiteY0" fmla="*/ 314733 h 6268383"/>
              <a:gd name="connsiteX1" fmla="*/ 3162386 w 8074198"/>
              <a:gd name="connsiteY1" fmla="*/ 802413 h 6268383"/>
              <a:gd name="connsiteX2" fmla="*/ 4046306 w 8074198"/>
              <a:gd name="connsiteY2" fmla="*/ 2615973 h 6268383"/>
              <a:gd name="connsiteX3" fmla="*/ 6911426 w 8074198"/>
              <a:gd name="connsiteY3" fmla="*/ 3537522 h 6268383"/>
              <a:gd name="connsiteX4" fmla="*/ 7658186 w 8074198"/>
              <a:gd name="connsiteY4" fmla="*/ 5938293 h 6268383"/>
              <a:gd name="connsiteX5" fmla="*/ 617306 w 8074198"/>
              <a:gd name="connsiteY5" fmla="*/ 5648733 h 6268383"/>
              <a:gd name="connsiteX6" fmla="*/ 571586 w 8074198"/>
              <a:gd name="connsiteY6" fmla="*/ 451893 h 6268383"/>
              <a:gd name="connsiteX7" fmla="*/ 2491826 w 8074198"/>
              <a:gd name="connsiteY7" fmla="*/ 314733 h 6268383"/>
              <a:gd name="connsiteX0" fmla="*/ 2491826 w 8078246"/>
              <a:gd name="connsiteY0" fmla="*/ 314733 h 6268383"/>
              <a:gd name="connsiteX1" fmla="*/ 3162386 w 8078246"/>
              <a:gd name="connsiteY1" fmla="*/ 802413 h 6268383"/>
              <a:gd name="connsiteX2" fmla="*/ 3908160 w 8078246"/>
              <a:gd name="connsiteY2" fmla="*/ 2823386 h 6268383"/>
              <a:gd name="connsiteX3" fmla="*/ 6911426 w 8078246"/>
              <a:gd name="connsiteY3" fmla="*/ 3537522 h 6268383"/>
              <a:gd name="connsiteX4" fmla="*/ 7658186 w 8078246"/>
              <a:gd name="connsiteY4" fmla="*/ 5938293 h 6268383"/>
              <a:gd name="connsiteX5" fmla="*/ 617306 w 8078246"/>
              <a:gd name="connsiteY5" fmla="*/ 5648733 h 6268383"/>
              <a:gd name="connsiteX6" fmla="*/ 571586 w 8078246"/>
              <a:gd name="connsiteY6" fmla="*/ 451893 h 6268383"/>
              <a:gd name="connsiteX7" fmla="*/ 2491826 w 8078246"/>
              <a:gd name="connsiteY7" fmla="*/ 314733 h 6268383"/>
              <a:gd name="connsiteX0" fmla="*/ 2491826 w 8105658"/>
              <a:gd name="connsiteY0" fmla="*/ 314733 h 6246561"/>
              <a:gd name="connsiteX1" fmla="*/ 3162386 w 8105658"/>
              <a:gd name="connsiteY1" fmla="*/ 802413 h 6246561"/>
              <a:gd name="connsiteX2" fmla="*/ 3908160 w 8105658"/>
              <a:gd name="connsiteY2" fmla="*/ 2823386 h 6246561"/>
              <a:gd name="connsiteX3" fmla="*/ 7008129 w 8105658"/>
              <a:gd name="connsiteY3" fmla="*/ 3888530 h 6246561"/>
              <a:gd name="connsiteX4" fmla="*/ 7658186 w 8105658"/>
              <a:gd name="connsiteY4" fmla="*/ 5938293 h 6246561"/>
              <a:gd name="connsiteX5" fmla="*/ 617306 w 8105658"/>
              <a:gd name="connsiteY5" fmla="*/ 5648733 h 6246561"/>
              <a:gd name="connsiteX6" fmla="*/ 571586 w 8105658"/>
              <a:gd name="connsiteY6" fmla="*/ 451893 h 6246561"/>
              <a:gd name="connsiteX7" fmla="*/ 2491826 w 8105658"/>
              <a:gd name="connsiteY7" fmla="*/ 314733 h 624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5658" h="6246561">
                <a:moveTo>
                  <a:pt x="2491826" y="314733"/>
                </a:moveTo>
                <a:cubicBezTo>
                  <a:pt x="2923626" y="373153"/>
                  <a:pt x="2926330" y="384304"/>
                  <a:pt x="3162386" y="802413"/>
                </a:cubicBezTo>
                <a:cubicBezTo>
                  <a:pt x="3398442" y="1220522"/>
                  <a:pt x="3267203" y="2309033"/>
                  <a:pt x="3908160" y="2823386"/>
                </a:cubicBezTo>
                <a:cubicBezTo>
                  <a:pt x="4549117" y="3337739"/>
                  <a:pt x="6383125" y="3369379"/>
                  <a:pt x="7008129" y="3888530"/>
                </a:cubicBezTo>
                <a:cubicBezTo>
                  <a:pt x="7633133" y="4407681"/>
                  <a:pt x="8723323" y="5644926"/>
                  <a:pt x="7658186" y="5938293"/>
                </a:cubicBezTo>
                <a:cubicBezTo>
                  <a:pt x="6593049" y="6231660"/>
                  <a:pt x="1798406" y="6563133"/>
                  <a:pt x="617306" y="5648733"/>
                </a:cubicBezTo>
                <a:cubicBezTo>
                  <a:pt x="-563794" y="4734333"/>
                  <a:pt x="256626" y="1345973"/>
                  <a:pt x="571586" y="451893"/>
                </a:cubicBezTo>
                <a:cubicBezTo>
                  <a:pt x="886546" y="-442187"/>
                  <a:pt x="2060026" y="256313"/>
                  <a:pt x="2491826" y="314733"/>
                </a:cubicBezTo>
                <a:close/>
              </a:path>
            </a:pathLst>
          </a:custGeom>
          <a:solidFill>
            <a:srgbClr val="6779BD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xmlns="" id="{F18AE325-37FB-47AB-99A4-FDDC9F80F867}"/>
              </a:ext>
            </a:extLst>
          </p:cNvPr>
          <p:cNvSpPr/>
          <p:nvPr/>
        </p:nvSpPr>
        <p:spPr>
          <a:xfrm>
            <a:off x="1783310" y="1866250"/>
            <a:ext cx="1082040" cy="1171262"/>
          </a:xfrm>
          <a:prstGeom prst="ellipse">
            <a:avLst/>
          </a:prstGeom>
          <a:solidFill>
            <a:srgbClr val="F4BC84">
              <a:alpha val="94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xmlns="" id="{65952945-4CAB-43A8-840B-D34C515E26DE}"/>
              </a:ext>
            </a:extLst>
          </p:cNvPr>
          <p:cNvGrpSpPr/>
          <p:nvPr/>
        </p:nvGrpSpPr>
        <p:grpSpPr>
          <a:xfrm>
            <a:off x="-2130241" y="-1782869"/>
            <a:ext cx="9273363" cy="3968899"/>
            <a:chOff x="-2130241" y="-1782869"/>
            <a:chExt cx="9273363" cy="3968899"/>
          </a:xfrm>
        </p:grpSpPr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xmlns="" id="{DABC03B7-85C9-4BB0-9461-8242715F6F9B}"/>
                </a:ext>
              </a:extLst>
            </p:cNvPr>
            <p:cNvSpPr/>
            <p:nvPr/>
          </p:nvSpPr>
          <p:spPr>
            <a:xfrm>
              <a:off x="-2130241" y="-1782869"/>
              <a:ext cx="9273363" cy="3968899"/>
            </a:xfrm>
            <a:custGeom>
              <a:avLst/>
              <a:gdLst>
                <a:gd name="connsiteX0" fmla="*/ 8321040 w 8366500"/>
                <a:gd name="connsiteY0" fmla="*/ 105645 h 4174725"/>
                <a:gd name="connsiteX1" fmla="*/ 8321040 w 8366500"/>
                <a:gd name="connsiteY1" fmla="*/ 166605 h 4174725"/>
                <a:gd name="connsiteX2" fmla="*/ 7848600 w 8366500"/>
                <a:gd name="connsiteY2" fmla="*/ 1675365 h 4174725"/>
                <a:gd name="connsiteX3" fmla="*/ 5593080 w 8366500"/>
                <a:gd name="connsiteY3" fmla="*/ 2422125 h 4174725"/>
                <a:gd name="connsiteX4" fmla="*/ 3093720 w 8366500"/>
                <a:gd name="connsiteY4" fmla="*/ 1858245 h 4174725"/>
                <a:gd name="connsiteX5" fmla="*/ 1889760 w 8366500"/>
                <a:gd name="connsiteY5" fmla="*/ 2315445 h 4174725"/>
                <a:gd name="connsiteX6" fmla="*/ 0 w 8366500"/>
                <a:gd name="connsiteY6" fmla="*/ 4174725 h 4174725"/>
                <a:gd name="connsiteX7" fmla="*/ 0 w 8366500"/>
                <a:gd name="connsiteY7" fmla="*/ 4174725 h 4174725"/>
                <a:gd name="connsiteX8" fmla="*/ 0 w 8366500"/>
                <a:gd name="connsiteY8" fmla="*/ 4174725 h 4174725"/>
                <a:gd name="connsiteX0" fmla="*/ 8321040 w 8449956"/>
                <a:gd name="connsiteY0" fmla="*/ 118488 h 4187568"/>
                <a:gd name="connsiteX1" fmla="*/ 8321040 w 8449956"/>
                <a:gd name="connsiteY1" fmla="*/ 179448 h 4187568"/>
                <a:gd name="connsiteX2" fmla="*/ 8223543 w 8449956"/>
                <a:gd name="connsiteY2" fmla="*/ 1881164 h 4187568"/>
                <a:gd name="connsiteX3" fmla="*/ 5593080 w 8449956"/>
                <a:gd name="connsiteY3" fmla="*/ 2434968 h 4187568"/>
                <a:gd name="connsiteX4" fmla="*/ 3093720 w 8449956"/>
                <a:gd name="connsiteY4" fmla="*/ 1871088 h 4187568"/>
                <a:gd name="connsiteX5" fmla="*/ 1889760 w 8449956"/>
                <a:gd name="connsiteY5" fmla="*/ 2328288 h 4187568"/>
                <a:gd name="connsiteX6" fmla="*/ 0 w 8449956"/>
                <a:gd name="connsiteY6" fmla="*/ 4187568 h 4187568"/>
                <a:gd name="connsiteX7" fmla="*/ 0 w 8449956"/>
                <a:gd name="connsiteY7" fmla="*/ 4187568 h 4187568"/>
                <a:gd name="connsiteX8" fmla="*/ 0 w 8449956"/>
                <a:gd name="connsiteY8" fmla="*/ 4187568 h 418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49956" h="4187568">
                  <a:moveTo>
                    <a:pt x="8321040" y="118488"/>
                  </a:moveTo>
                  <a:cubicBezTo>
                    <a:pt x="8360410" y="18158"/>
                    <a:pt x="8337290" y="-114331"/>
                    <a:pt x="8321040" y="179448"/>
                  </a:cubicBezTo>
                  <a:cubicBezTo>
                    <a:pt x="8304791" y="473227"/>
                    <a:pt x="8678203" y="1505244"/>
                    <a:pt x="8223543" y="1881164"/>
                  </a:cubicBezTo>
                  <a:cubicBezTo>
                    <a:pt x="7768883" y="2257084"/>
                    <a:pt x="6448050" y="2436647"/>
                    <a:pt x="5593080" y="2434968"/>
                  </a:cubicBezTo>
                  <a:cubicBezTo>
                    <a:pt x="4738110" y="2433289"/>
                    <a:pt x="3710940" y="1888868"/>
                    <a:pt x="3093720" y="1871088"/>
                  </a:cubicBezTo>
                  <a:cubicBezTo>
                    <a:pt x="2476500" y="1853308"/>
                    <a:pt x="2405380" y="1942208"/>
                    <a:pt x="1889760" y="2328288"/>
                  </a:cubicBezTo>
                  <a:cubicBezTo>
                    <a:pt x="1374140" y="2714368"/>
                    <a:pt x="0" y="4187568"/>
                    <a:pt x="0" y="4187568"/>
                  </a:cubicBezTo>
                  <a:lnTo>
                    <a:pt x="0" y="4187568"/>
                  </a:lnTo>
                  <a:lnTo>
                    <a:pt x="0" y="4187568"/>
                  </a:lnTo>
                </a:path>
              </a:pathLst>
            </a:custGeom>
            <a:noFill/>
            <a:ln w="41275">
              <a:solidFill>
                <a:srgbClr val="F4BC84">
                  <a:alpha val="8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xmlns="" id="{2B3B048C-DAAD-429D-9543-A8FF63AC9CC2}"/>
                </a:ext>
              </a:extLst>
            </p:cNvPr>
            <p:cNvSpPr/>
            <p:nvPr/>
          </p:nvSpPr>
          <p:spPr>
            <a:xfrm>
              <a:off x="928884" y="-643597"/>
              <a:ext cx="1082040" cy="1171262"/>
            </a:xfrm>
            <a:prstGeom prst="ellipse">
              <a:avLst/>
            </a:prstGeom>
            <a:solidFill>
              <a:srgbClr val="F4BC8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xmlns="" id="{F64FC5CD-F7D0-4312-AE02-E1E717DF6C1A}"/>
              </a:ext>
            </a:extLst>
          </p:cNvPr>
          <p:cNvGrpSpPr/>
          <p:nvPr/>
        </p:nvGrpSpPr>
        <p:grpSpPr>
          <a:xfrm>
            <a:off x="-1942244" y="3389520"/>
            <a:ext cx="6592896" cy="4977239"/>
            <a:chOff x="-1942244" y="3389520"/>
            <a:chExt cx="6592896" cy="4977239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xmlns="" id="{76F79824-5A70-4593-9E62-62513E946763}"/>
                </a:ext>
              </a:extLst>
            </p:cNvPr>
            <p:cNvSpPr/>
            <p:nvPr/>
          </p:nvSpPr>
          <p:spPr>
            <a:xfrm>
              <a:off x="28720" y="3935827"/>
              <a:ext cx="1082040" cy="1171262"/>
            </a:xfrm>
            <a:prstGeom prst="ellipse">
              <a:avLst/>
            </a:prstGeom>
            <a:solidFill>
              <a:srgbClr val="A2D5D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xmlns="" id="{589D9A7B-07A4-467C-96C7-A5C9DDF28FA1}"/>
                </a:ext>
              </a:extLst>
            </p:cNvPr>
            <p:cNvSpPr/>
            <p:nvPr/>
          </p:nvSpPr>
          <p:spPr>
            <a:xfrm>
              <a:off x="2742444" y="6042516"/>
              <a:ext cx="1908208" cy="1843679"/>
            </a:xfrm>
            <a:prstGeom prst="ellipse">
              <a:avLst/>
            </a:prstGeom>
            <a:solidFill>
              <a:srgbClr val="A2D5D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xmlns="" id="{5AE5F9A3-1D98-49B6-843F-9728DDF66D26}"/>
                </a:ext>
              </a:extLst>
            </p:cNvPr>
            <p:cNvSpPr/>
            <p:nvPr/>
          </p:nvSpPr>
          <p:spPr>
            <a:xfrm>
              <a:off x="-1942244" y="3389520"/>
              <a:ext cx="6407564" cy="4977239"/>
            </a:xfrm>
            <a:custGeom>
              <a:avLst/>
              <a:gdLst>
                <a:gd name="connsiteX0" fmla="*/ 0 w 4745931"/>
                <a:gd name="connsiteY0" fmla="*/ 0 h 4282440"/>
                <a:gd name="connsiteX1" fmla="*/ 426720 w 4745931"/>
                <a:gd name="connsiteY1" fmla="*/ 914400 h 4282440"/>
                <a:gd name="connsiteX2" fmla="*/ 1493520 w 4745931"/>
                <a:gd name="connsiteY2" fmla="*/ 2042160 h 4282440"/>
                <a:gd name="connsiteX3" fmla="*/ 4267200 w 4745931"/>
                <a:gd name="connsiteY3" fmla="*/ 2621280 h 4282440"/>
                <a:gd name="connsiteX4" fmla="*/ 4724400 w 4745931"/>
                <a:gd name="connsiteY4" fmla="*/ 4282440 h 4282440"/>
                <a:gd name="connsiteX0" fmla="*/ 0 w 6266089"/>
                <a:gd name="connsiteY0" fmla="*/ 0 h 4192578"/>
                <a:gd name="connsiteX1" fmla="*/ 1946878 w 6266089"/>
                <a:gd name="connsiteY1" fmla="*/ 824538 h 4192578"/>
                <a:gd name="connsiteX2" fmla="*/ 3013678 w 6266089"/>
                <a:gd name="connsiteY2" fmla="*/ 1952298 h 4192578"/>
                <a:gd name="connsiteX3" fmla="*/ 5787358 w 6266089"/>
                <a:gd name="connsiteY3" fmla="*/ 2531418 h 4192578"/>
                <a:gd name="connsiteX4" fmla="*/ 6244558 w 6266089"/>
                <a:gd name="connsiteY4" fmla="*/ 4192578 h 4192578"/>
                <a:gd name="connsiteX0" fmla="*/ 0 w 6266089"/>
                <a:gd name="connsiteY0" fmla="*/ 0 h 4192578"/>
                <a:gd name="connsiteX1" fmla="*/ 2110816 w 6266089"/>
                <a:gd name="connsiteY1" fmla="*/ 657651 h 4192578"/>
                <a:gd name="connsiteX2" fmla="*/ 3013678 w 6266089"/>
                <a:gd name="connsiteY2" fmla="*/ 1952298 h 4192578"/>
                <a:gd name="connsiteX3" fmla="*/ 5787358 w 6266089"/>
                <a:gd name="connsiteY3" fmla="*/ 2531418 h 4192578"/>
                <a:gd name="connsiteX4" fmla="*/ 6244558 w 6266089"/>
                <a:gd name="connsiteY4" fmla="*/ 4192578 h 419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6089" h="4192578">
                  <a:moveTo>
                    <a:pt x="0" y="0"/>
                  </a:moveTo>
                  <a:cubicBezTo>
                    <a:pt x="88900" y="287020"/>
                    <a:pt x="1608536" y="332268"/>
                    <a:pt x="2110816" y="657651"/>
                  </a:cubicBezTo>
                  <a:cubicBezTo>
                    <a:pt x="2613096" y="983034"/>
                    <a:pt x="2400921" y="1640004"/>
                    <a:pt x="3013678" y="1952298"/>
                  </a:cubicBezTo>
                  <a:cubicBezTo>
                    <a:pt x="3626435" y="2264592"/>
                    <a:pt x="5248878" y="2158038"/>
                    <a:pt x="5787358" y="2531418"/>
                  </a:cubicBezTo>
                  <a:cubicBezTo>
                    <a:pt x="6325838" y="2904798"/>
                    <a:pt x="6285198" y="3548688"/>
                    <a:pt x="6244558" y="4192578"/>
                  </a:cubicBezTo>
                </a:path>
              </a:pathLst>
            </a:custGeom>
            <a:noFill/>
            <a:ln w="41275">
              <a:solidFill>
                <a:srgbClr val="F4BC84">
                  <a:alpha val="7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xmlns="" id="{916E4D2B-20EF-4B71-833A-3627C4589D3F}"/>
              </a:ext>
            </a:extLst>
          </p:cNvPr>
          <p:cNvSpPr txBox="1"/>
          <p:nvPr/>
        </p:nvSpPr>
        <p:spPr>
          <a:xfrm>
            <a:off x="4238841" y="670722"/>
            <a:ext cx="7941598" cy="18134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altLang="zh-CN" sz="4000" b="1" dirty="0" err="1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4000" b="1" dirty="0" err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lang="en-US" altLang="zh-CN" sz="4000" b="1" dirty="0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altLang="zh-CN" sz="4000" b="1" dirty="0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altLang="zh-CN" sz="4000" b="1" dirty="0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 err="1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mình</a:t>
            </a:r>
            <a:r>
              <a:rPr lang="en-US" altLang="zh-CN" sz="4000" b="1" dirty="0">
                <a:solidFill>
                  <a:srgbClr val="9E070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000" b="1" dirty="0">
                <a:solidFill>
                  <a:srgbClr val="25481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(S/110)</a:t>
            </a:r>
            <a:endParaRPr lang="zh-CN" altLang="en-US" sz="4000" b="1" dirty="0">
              <a:solidFill>
                <a:srgbClr val="25481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xmlns="" id="{BF96841E-F1A3-46FB-89CD-4DF50A8747CB}"/>
              </a:ext>
            </a:extLst>
          </p:cNvPr>
          <p:cNvGrpSpPr/>
          <p:nvPr/>
        </p:nvGrpSpPr>
        <p:grpSpPr>
          <a:xfrm>
            <a:off x="9716669" y="-930390"/>
            <a:ext cx="3535680" cy="2133600"/>
            <a:chOff x="9716669" y="-930390"/>
            <a:chExt cx="3535680" cy="2133600"/>
          </a:xfrm>
        </p:grpSpPr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xmlns="" id="{EEE54F90-6F55-4696-96C7-481243040E2C}"/>
                </a:ext>
              </a:extLst>
            </p:cNvPr>
            <p:cNvSpPr/>
            <p:nvPr/>
          </p:nvSpPr>
          <p:spPr>
            <a:xfrm>
              <a:off x="9716669" y="-930390"/>
              <a:ext cx="3535680" cy="2133600"/>
            </a:xfrm>
            <a:custGeom>
              <a:avLst/>
              <a:gdLst>
                <a:gd name="connsiteX0" fmla="*/ 0 w 3535680"/>
                <a:gd name="connsiteY0" fmla="*/ 0 h 2133600"/>
                <a:gd name="connsiteX1" fmla="*/ 685800 w 3535680"/>
                <a:gd name="connsiteY1" fmla="*/ 1615440 h 2133600"/>
                <a:gd name="connsiteX2" fmla="*/ 3535680 w 3535680"/>
                <a:gd name="connsiteY2" fmla="*/ 2133600 h 2133600"/>
                <a:gd name="connsiteX3" fmla="*/ 3535680 w 3535680"/>
                <a:gd name="connsiteY3" fmla="*/ 213360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5680" h="2133600">
                  <a:moveTo>
                    <a:pt x="0" y="0"/>
                  </a:moveTo>
                  <a:cubicBezTo>
                    <a:pt x="48260" y="629920"/>
                    <a:pt x="96520" y="1259840"/>
                    <a:pt x="685800" y="1615440"/>
                  </a:cubicBezTo>
                  <a:cubicBezTo>
                    <a:pt x="1275080" y="1971040"/>
                    <a:pt x="3535680" y="2133600"/>
                    <a:pt x="3535680" y="2133600"/>
                  </a:cubicBezTo>
                  <a:lnTo>
                    <a:pt x="3535680" y="2133600"/>
                  </a:lnTo>
                </a:path>
              </a:pathLst>
            </a:custGeom>
            <a:noFill/>
            <a:ln w="41275">
              <a:solidFill>
                <a:srgbClr val="F4BC84">
                  <a:alpha val="8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xmlns="" id="{987EE362-1B75-42A9-BABD-419D89567E84}"/>
                </a:ext>
              </a:extLst>
            </p:cNvPr>
            <p:cNvSpPr/>
            <p:nvPr/>
          </p:nvSpPr>
          <p:spPr>
            <a:xfrm>
              <a:off x="10824560" y="587703"/>
              <a:ext cx="570331" cy="606519"/>
            </a:xfrm>
            <a:prstGeom prst="ellipse">
              <a:avLst/>
            </a:prstGeom>
            <a:solidFill>
              <a:srgbClr val="F4BC84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C7EAB0-4AF5-4531-BCFC-DF2CE8CBD6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316" y="-589133"/>
            <a:ext cx="5122890" cy="5122890"/>
          </a:xfrm>
          <a:prstGeom prst="rect">
            <a:avLst/>
          </a:prstGeom>
        </p:spPr>
      </p:pic>
      <p:sp>
        <p:nvSpPr>
          <p:cNvPr id="27" name="文本框 42">
            <a:extLst>
              <a:ext uri="{FF2B5EF4-FFF2-40B4-BE49-F238E27FC236}">
                <a16:creationId xmlns:a16="http://schemas.microsoft.com/office/drawing/2014/main" xmlns="" id="{EA02536F-AD37-4EF1-A0F3-0D17EE9212C3}"/>
              </a:ext>
            </a:extLst>
          </p:cNvPr>
          <p:cNvSpPr txBox="1"/>
          <p:nvPr/>
        </p:nvSpPr>
        <p:spPr>
          <a:xfrm>
            <a:off x="3696548" y="3912575"/>
            <a:ext cx="9196106" cy="181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40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 cờ Tổ Quốc ta được tả như thế nào?</a:t>
            </a:r>
          </a:p>
        </p:txBody>
      </p:sp>
      <p:pic>
        <p:nvPicPr>
          <p:cNvPr id="20" name="Graphic 19" descr="Arrow Horizontal U turn">
            <a:hlinkClick r:id="rId4" action="ppaction://hlinksldjump"/>
            <a:extLst>
              <a:ext uri="{FF2B5EF4-FFF2-40B4-BE49-F238E27FC236}">
                <a16:creationId xmlns:a16="http://schemas.microsoft.com/office/drawing/2014/main" xmlns="" id="{65420D67-8439-4AD5-90F4-3AD5AE241A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541800" y="5514789"/>
            <a:ext cx="1135850" cy="113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53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21" grpId="0" animBg="1"/>
      <p:bldP spid="25" grpId="0" animBg="1"/>
      <p:bldP spid="43" grpId="0"/>
      <p:bldP spid="27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5847</TotalTime>
  <Words>606</Words>
  <Application>Microsoft Office PowerPoint</Application>
  <PresentationFormat>Widescreen</PresentationFormat>
  <Paragraphs>95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UVN Banh Mi</vt:lpstr>
      <vt:lpstr>#9Slide07 SVNBango</vt:lpstr>
      <vt:lpstr>Arial</vt:lpstr>
      <vt:lpstr>#9Slide05 FeatherScript</vt:lpstr>
      <vt:lpstr>Tahoma</vt:lpstr>
      <vt:lpstr>等线</vt:lpstr>
      <vt:lpstr>等线 Light</vt:lpstr>
      <vt:lpstr>Aharoni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</dc:title>
  <dc:subject>T</dc:subject>
  <dc:creator>KTUTS</dc:creator>
  <cp:keywords>Thy Tho</cp:keywords>
  <dc:description>T</dc:description>
  <cp:lastModifiedBy>ACER</cp:lastModifiedBy>
  <cp:revision>346</cp:revision>
  <dcterms:created xsi:type="dcterms:W3CDTF">2021-08-13T06:31:56Z</dcterms:created>
  <dcterms:modified xsi:type="dcterms:W3CDTF">2024-05-12T15:44:26Z</dcterms:modified>
  <cp:category>U</cp:category>
  <cp:version>A040</cp:version>
</cp:coreProperties>
</file>