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Lst>
  <p:notesMasterIdLst>
    <p:notesMasterId r:id="rId33"/>
  </p:notesMasterIdLst>
  <p:sldIdLst>
    <p:sldId id="256" r:id="rId2"/>
    <p:sldId id="257" r:id="rId3"/>
    <p:sldId id="312" r:id="rId4"/>
    <p:sldId id="261" r:id="rId5"/>
    <p:sldId id="313" r:id="rId6"/>
    <p:sldId id="314" r:id="rId7"/>
    <p:sldId id="259" r:id="rId8"/>
    <p:sldId id="258" r:id="rId9"/>
    <p:sldId id="260" r:id="rId10"/>
    <p:sldId id="318" r:id="rId11"/>
    <p:sldId id="319" r:id="rId12"/>
    <p:sldId id="315" r:id="rId13"/>
    <p:sldId id="320" r:id="rId14"/>
    <p:sldId id="263" r:id="rId15"/>
    <p:sldId id="321" r:id="rId16"/>
    <p:sldId id="322" r:id="rId17"/>
    <p:sldId id="323" r:id="rId18"/>
    <p:sldId id="324" r:id="rId19"/>
    <p:sldId id="325" r:id="rId20"/>
    <p:sldId id="326" r:id="rId21"/>
    <p:sldId id="327" r:id="rId22"/>
    <p:sldId id="316" r:id="rId23"/>
    <p:sldId id="264" r:id="rId24"/>
    <p:sldId id="328" r:id="rId25"/>
    <p:sldId id="265" r:id="rId26"/>
    <p:sldId id="330" r:id="rId27"/>
    <p:sldId id="317" r:id="rId28"/>
    <p:sldId id="331" r:id="rId29"/>
    <p:sldId id="332" r:id="rId30"/>
    <p:sldId id="266" r:id="rId31"/>
    <p:sldId id="333"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9AA0A6"/>
          </p15:clr>
        </p15:guide>
        <p15:guide id="2" pos="2880">
          <p15:clr>
            <a:srgbClr val="9AA0A6"/>
          </p15:clr>
        </p15:guide>
        <p15:guide id="3" pos="454">
          <p15:clr>
            <a:srgbClr val="9AA0A6"/>
          </p15:clr>
        </p15:guide>
        <p15:guide id="4" pos="5306">
          <p15:clr>
            <a:srgbClr val="9AA0A6"/>
          </p15:clr>
        </p15:guide>
        <p15:guide id="5" orient="horz" pos="340">
          <p15:clr>
            <a:srgbClr val="9AA0A6"/>
          </p15:clr>
        </p15:guide>
        <p15:guide id="6" orient="horz" pos="107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A1AC5667-6D22-439F-AE3D-6B3C07AA5E54}">
  <a:tblStyle styleId="{A1AC5667-6D22-439F-AE3D-6B3C07AA5E5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1386" y="-450"/>
      </p:cViewPr>
      <p:guideLst>
        <p:guide orient="horz" pos="1620"/>
        <p:guide orient="horz" pos="340"/>
        <p:guide orient="horz" pos="1076"/>
        <p:guide pos="2880"/>
        <p:guide pos="454"/>
        <p:guide pos="530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158481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g1aed0e561ed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0" name="Google Shape;1120;g1aed0e561ed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7"/>
        <p:cNvGrpSpPr/>
        <p:nvPr/>
      </p:nvGrpSpPr>
      <p:grpSpPr>
        <a:xfrm>
          <a:off x="0" y="0"/>
          <a:ext cx="0" cy="0"/>
          <a:chOff x="0" y="0"/>
          <a:chExt cx="0" cy="0"/>
        </a:xfrm>
      </p:grpSpPr>
      <p:sp>
        <p:nvSpPr>
          <p:cNvPr id="1368" name="Google Shape;1368;g1aed0e561ed_0_2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9" name="Google Shape;1369;g1aed0e561ed_0_2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9750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7"/>
        <p:cNvGrpSpPr/>
        <p:nvPr/>
      </p:nvGrpSpPr>
      <p:grpSpPr>
        <a:xfrm>
          <a:off x="0" y="0"/>
          <a:ext cx="0" cy="0"/>
          <a:chOff x="0" y="0"/>
          <a:chExt cx="0" cy="0"/>
        </a:xfrm>
      </p:grpSpPr>
      <p:sp>
        <p:nvSpPr>
          <p:cNvPr id="1368" name="Google Shape;1368;g1aed0e561ed_0_2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9" name="Google Shape;1369;g1aed0e561ed_0_2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1040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2" name="Google Shape;125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042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g1aed0e561ed_0_2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2" name="Google Shape;1422;g1aed0e561ed_0_2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g1aed0e561ed_0_2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2" name="Google Shape;1422;g1aed0e561ed_0_2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8883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g1aed0e561ed_0_2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2" name="Google Shape;1422;g1aed0e561ed_0_2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6913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g1aed0e561ed_0_2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2" name="Google Shape;1422;g1aed0e561ed_0_2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51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g1aed0e561ed_0_2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2" name="Google Shape;1422;g1aed0e561ed_0_2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7960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g1aed0e561ed_0_2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2" name="Google Shape;1422;g1aed0e561ed_0_2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7024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g1aed0e561ed_0_2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2" name="Google Shape;1422;g1aed0e561ed_0_2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7551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Google Shape;1185;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6" name="Google Shape;1186;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g1aed0e561ed_0_2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2" name="Google Shape;1422;g1aed0e561ed_0_2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1357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2" name="Google Shape;125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9522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0" name="Google Shape;145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0" name="Google Shape;145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4881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g1aed0e561ed_0_19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4" name="Google Shape;1484;g1aed0e561ed_0_19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g1aed0e561ed_0_19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4" name="Google Shape;1484;g1aed0e561ed_0_19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63248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2" name="Google Shape;125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6144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g1aed0e561ed_0_2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2" name="Google Shape;1422;g1aed0e561ed_0_2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99124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g1aed0e561ed_0_2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2" name="Google Shape;1422;g1aed0e561ed_0_2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98675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7" name="Google Shape;1497;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Google Shape;1185;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6" name="Google Shape;1186;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05739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g1aed0e561ed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0" name="Google Shape;1120;g1aed0e561ed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6550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Google Shape;1361;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2" name="Google Shape;1362;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Google Shape;1361;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2" name="Google Shape;1362;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8899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Google Shape;1361;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2" name="Google Shape;1362;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4910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6"/>
        <p:cNvGrpSpPr/>
        <p:nvPr/>
      </p:nvGrpSpPr>
      <p:grpSpPr>
        <a:xfrm>
          <a:off x="0" y="0"/>
          <a:ext cx="0" cy="0"/>
          <a:chOff x="0" y="0"/>
          <a:chExt cx="0" cy="0"/>
        </a:xfrm>
      </p:grpSpPr>
      <p:sp>
        <p:nvSpPr>
          <p:cNvPr id="1217" name="Google Shape;1217;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8" name="Google Shape;1218;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5" name="Google Shape;1195;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2" name="Google Shape;125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50" y="539488"/>
            <a:ext cx="7717500" cy="2681100"/>
          </a:xfrm>
          <a:prstGeom prst="rect">
            <a:avLst/>
          </a:prstGeom>
          <a:noFill/>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6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07600" y="3144388"/>
            <a:ext cx="4528800" cy="47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6486775" y="-394175"/>
            <a:ext cx="3395010" cy="1343324"/>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086353" y="-279675"/>
            <a:ext cx="1296470" cy="739190"/>
          </a:xfrm>
          <a:custGeom>
            <a:avLst/>
            <a:gdLst/>
            <a:ahLst/>
            <a:cxnLst/>
            <a:rect l="l" t="t" r="r" b="b"/>
            <a:pathLst>
              <a:path w="28394" h="16189" extrusionOk="0">
                <a:moveTo>
                  <a:pt x="3243" y="9688"/>
                </a:moveTo>
                <a:lnTo>
                  <a:pt x="3243" y="9688"/>
                </a:lnTo>
                <a:cubicBezTo>
                  <a:pt x="3055" y="10442"/>
                  <a:pt x="3013" y="11279"/>
                  <a:pt x="3160" y="12032"/>
                </a:cubicBezTo>
                <a:cubicBezTo>
                  <a:pt x="3013" y="11739"/>
                  <a:pt x="2930" y="11404"/>
                  <a:pt x="2909" y="11027"/>
                </a:cubicBezTo>
                <a:cubicBezTo>
                  <a:pt x="2888" y="10546"/>
                  <a:pt x="3013" y="10107"/>
                  <a:pt x="3243" y="9688"/>
                </a:cubicBezTo>
                <a:close/>
                <a:moveTo>
                  <a:pt x="11311" y="1"/>
                </a:moveTo>
                <a:cubicBezTo>
                  <a:pt x="9273" y="1"/>
                  <a:pt x="7482" y="1096"/>
                  <a:pt x="6675" y="2867"/>
                </a:cubicBezTo>
                <a:cubicBezTo>
                  <a:pt x="6117" y="2447"/>
                  <a:pt x="5477" y="2250"/>
                  <a:pt x="4840" y="2250"/>
                </a:cubicBezTo>
                <a:cubicBezTo>
                  <a:pt x="3733" y="2250"/>
                  <a:pt x="2631" y="2844"/>
                  <a:pt x="1967" y="3893"/>
                </a:cubicBezTo>
                <a:cubicBezTo>
                  <a:pt x="1444" y="4688"/>
                  <a:pt x="1486" y="5671"/>
                  <a:pt x="1904" y="6508"/>
                </a:cubicBezTo>
                <a:cubicBezTo>
                  <a:pt x="1967" y="6592"/>
                  <a:pt x="2030" y="6696"/>
                  <a:pt x="2093" y="6780"/>
                </a:cubicBezTo>
                <a:cubicBezTo>
                  <a:pt x="1026" y="7826"/>
                  <a:pt x="251" y="9165"/>
                  <a:pt x="147" y="10672"/>
                </a:cubicBezTo>
                <a:cubicBezTo>
                  <a:pt x="0" y="12911"/>
                  <a:pt x="1256" y="14982"/>
                  <a:pt x="3348" y="15798"/>
                </a:cubicBezTo>
                <a:cubicBezTo>
                  <a:pt x="4021" y="16064"/>
                  <a:pt x="4727" y="16188"/>
                  <a:pt x="5428" y="16188"/>
                </a:cubicBezTo>
                <a:cubicBezTo>
                  <a:pt x="7538" y="16188"/>
                  <a:pt x="9609" y="15062"/>
                  <a:pt x="10629" y="13287"/>
                </a:cubicBezTo>
                <a:cubicBezTo>
                  <a:pt x="11003" y="13406"/>
                  <a:pt x="11396" y="13464"/>
                  <a:pt x="11791" y="13464"/>
                </a:cubicBezTo>
                <a:cubicBezTo>
                  <a:pt x="12857" y="13464"/>
                  <a:pt x="13948" y="13046"/>
                  <a:pt x="14772" y="12283"/>
                </a:cubicBezTo>
                <a:cubicBezTo>
                  <a:pt x="16006" y="13161"/>
                  <a:pt x="17592" y="13564"/>
                  <a:pt x="19240" y="13564"/>
                </a:cubicBezTo>
                <a:cubicBezTo>
                  <a:pt x="23601" y="13564"/>
                  <a:pt x="28393" y="10743"/>
                  <a:pt x="28226" y="6445"/>
                </a:cubicBezTo>
                <a:cubicBezTo>
                  <a:pt x="28096" y="3059"/>
                  <a:pt x="25712" y="1792"/>
                  <a:pt x="22849" y="1792"/>
                </a:cubicBezTo>
                <a:cubicBezTo>
                  <a:pt x="20669" y="1792"/>
                  <a:pt x="18211" y="2526"/>
                  <a:pt x="16258" y="3621"/>
                </a:cubicBezTo>
                <a:cubicBezTo>
                  <a:pt x="15839" y="1926"/>
                  <a:pt x="14584" y="566"/>
                  <a:pt x="12513" y="126"/>
                </a:cubicBezTo>
                <a:cubicBezTo>
                  <a:pt x="12106" y="42"/>
                  <a:pt x="11704" y="1"/>
                  <a:pt x="113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75519" y="181500"/>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166007" y="1497175"/>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47812" y="1456325"/>
            <a:ext cx="1485097" cy="1225851"/>
          </a:xfrm>
          <a:custGeom>
            <a:avLst/>
            <a:gdLst/>
            <a:ahLst/>
            <a:cxnLst/>
            <a:rect l="l" t="t" r="r" b="b"/>
            <a:pathLst>
              <a:path w="29754" h="24560" extrusionOk="0">
                <a:moveTo>
                  <a:pt x="15259" y="9158"/>
                </a:moveTo>
                <a:cubicBezTo>
                  <a:pt x="15459" y="9158"/>
                  <a:pt x="15655" y="9218"/>
                  <a:pt x="15819" y="9309"/>
                </a:cubicBezTo>
                <a:cubicBezTo>
                  <a:pt x="15609" y="9246"/>
                  <a:pt x="15400" y="9204"/>
                  <a:pt x="15170" y="9183"/>
                </a:cubicBezTo>
                <a:cubicBezTo>
                  <a:pt x="15170" y="9183"/>
                  <a:pt x="15170" y="9162"/>
                  <a:pt x="15170" y="9162"/>
                </a:cubicBezTo>
                <a:cubicBezTo>
                  <a:pt x="15200" y="9159"/>
                  <a:pt x="15229" y="9158"/>
                  <a:pt x="15259" y="9158"/>
                </a:cubicBezTo>
                <a:close/>
                <a:moveTo>
                  <a:pt x="23179" y="1"/>
                </a:moveTo>
                <a:cubicBezTo>
                  <a:pt x="22200" y="1"/>
                  <a:pt x="21222" y="257"/>
                  <a:pt x="20317" y="835"/>
                </a:cubicBezTo>
                <a:cubicBezTo>
                  <a:pt x="18560" y="1944"/>
                  <a:pt x="17513" y="3973"/>
                  <a:pt x="16969" y="6003"/>
                </a:cubicBezTo>
                <a:cubicBezTo>
                  <a:pt x="15819" y="5597"/>
                  <a:pt x="14617" y="5293"/>
                  <a:pt x="13415" y="5293"/>
                </a:cubicBezTo>
                <a:cubicBezTo>
                  <a:pt x="13065" y="5293"/>
                  <a:pt x="12715" y="5318"/>
                  <a:pt x="12366" y="5375"/>
                </a:cubicBezTo>
                <a:cubicBezTo>
                  <a:pt x="10525" y="5689"/>
                  <a:pt x="9521" y="6986"/>
                  <a:pt x="9144" y="8576"/>
                </a:cubicBezTo>
                <a:cubicBezTo>
                  <a:pt x="8663" y="7907"/>
                  <a:pt x="8014" y="7405"/>
                  <a:pt x="7177" y="7258"/>
                </a:cubicBezTo>
                <a:cubicBezTo>
                  <a:pt x="6939" y="7215"/>
                  <a:pt x="6700" y="7194"/>
                  <a:pt x="6461" y="7194"/>
                </a:cubicBezTo>
                <a:cubicBezTo>
                  <a:pt x="5318" y="7194"/>
                  <a:pt x="4200" y="7675"/>
                  <a:pt x="3369" y="8472"/>
                </a:cubicBezTo>
                <a:cubicBezTo>
                  <a:pt x="2469" y="9351"/>
                  <a:pt x="1904" y="10794"/>
                  <a:pt x="2386" y="12008"/>
                </a:cubicBezTo>
                <a:cubicBezTo>
                  <a:pt x="2637" y="12656"/>
                  <a:pt x="3055" y="13117"/>
                  <a:pt x="3578" y="13452"/>
                </a:cubicBezTo>
                <a:cubicBezTo>
                  <a:pt x="1047" y="16109"/>
                  <a:pt x="0" y="20566"/>
                  <a:pt x="2553" y="23307"/>
                </a:cubicBezTo>
                <a:cubicBezTo>
                  <a:pt x="3388" y="24193"/>
                  <a:pt x="4368" y="24559"/>
                  <a:pt x="5386" y="24559"/>
                </a:cubicBezTo>
                <a:cubicBezTo>
                  <a:pt x="7685" y="24559"/>
                  <a:pt x="10182" y="22697"/>
                  <a:pt x="11676" y="20754"/>
                </a:cubicBezTo>
                <a:cubicBezTo>
                  <a:pt x="12405" y="21294"/>
                  <a:pt x="13287" y="21610"/>
                  <a:pt x="14208" y="21610"/>
                </a:cubicBezTo>
                <a:cubicBezTo>
                  <a:pt x="14608" y="21610"/>
                  <a:pt x="15016" y="21550"/>
                  <a:pt x="15421" y="21423"/>
                </a:cubicBezTo>
                <a:cubicBezTo>
                  <a:pt x="16488" y="21131"/>
                  <a:pt x="17200" y="20398"/>
                  <a:pt x="17576" y="19540"/>
                </a:cubicBezTo>
                <a:cubicBezTo>
                  <a:pt x="18372" y="19878"/>
                  <a:pt x="19221" y="20031"/>
                  <a:pt x="20084" y="20031"/>
                </a:cubicBezTo>
                <a:cubicBezTo>
                  <a:pt x="22218" y="20031"/>
                  <a:pt x="24436" y="19093"/>
                  <a:pt x="26134" y="17678"/>
                </a:cubicBezTo>
                <a:cubicBezTo>
                  <a:pt x="28749" y="15502"/>
                  <a:pt x="29503" y="11757"/>
                  <a:pt x="27703" y="9204"/>
                </a:cubicBezTo>
                <a:cubicBezTo>
                  <a:pt x="28436" y="8681"/>
                  <a:pt x="28980" y="7907"/>
                  <a:pt x="29252" y="6902"/>
                </a:cubicBezTo>
                <a:cubicBezTo>
                  <a:pt x="29754" y="4936"/>
                  <a:pt x="28938" y="2697"/>
                  <a:pt x="27348" y="1504"/>
                </a:cubicBezTo>
                <a:cubicBezTo>
                  <a:pt x="26118" y="576"/>
                  <a:pt x="24647" y="1"/>
                  <a:pt x="23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544550" y="1815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940275" y="179572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a:off x="-22209" y="4599263"/>
            <a:ext cx="9188884" cy="680749"/>
            <a:chOff x="-22209" y="4599263"/>
            <a:chExt cx="9188884" cy="680749"/>
          </a:xfrm>
        </p:grpSpPr>
        <p:sp>
          <p:nvSpPr>
            <p:cNvPr id="19" name="Google Shape;19;p2"/>
            <p:cNvSpPr/>
            <p:nvPr/>
          </p:nvSpPr>
          <p:spPr>
            <a:xfrm>
              <a:off x="0" y="4740550"/>
              <a:ext cx="9144115" cy="539461"/>
            </a:xfrm>
            <a:custGeom>
              <a:avLst/>
              <a:gdLst/>
              <a:ahLst/>
              <a:cxnLst/>
              <a:rect l="l" t="t" r="r" b="b"/>
              <a:pathLst>
                <a:path w="119064" h="31255" extrusionOk="0">
                  <a:moveTo>
                    <a:pt x="1" y="1"/>
                  </a:moveTo>
                  <a:lnTo>
                    <a:pt x="1" y="31255"/>
                  </a:lnTo>
                  <a:lnTo>
                    <a:pt x="119063" y="31255"/>
                  </a:lnTo>
                  <a:lnTo>
                    <a:pt x="119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2209"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flipH="1">
              <a:off x="83604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041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flipH="1">
              <a:off x="80250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2082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5102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flipH="1">
              <a:off x="7118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141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flipH="1">
              <a:off x="64603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flipH="1">
              <a:off x="6131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1295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4588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flipH="1">
              <a:off x="51431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1174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flipH="1">
              <a:off x="44845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7760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flipH="1">
              <a:off x="3825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434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7639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flipH="1">
              <a:off x="2838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7298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flipH="1">
              <a:off x="2517066"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7380125"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flipH="1">
              <a:off x="18122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7397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flipH="1">
              <a:off x="8622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727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flipH="1">
              <a:off x="3506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638"/>
        <p:cNvGrpSpPr/>
        <p:nvPr/>
      </p:nvGrpSpPr>
      <p:grpSpPr>
        <a:xfrm>
          <a:off x="0" y="0"/>
          <a:ext cx="0" cy="0"/>
          <a:chOff x="0" y="0"/>
          <a:chExt cx="0" cy="0"/>
        </a:xfrm>
      </p:grpSpPr>
      <p:sp>
        <p:nvSpPr>
          <p:cNvPr id="639" name="Google Shape;639;p20"/>
          <p:cNvSpPr txBox="1">
            <a:spLocks noGrp="1"/>
          </p:cNvSpPr>
          <p:nvPr>
            <p:ph type="title"/>
          </p:nvPr>
        </p:nvSpPr>
        <p:spPr>
          <a:xfrm>
            <a:off x="720000" y="539500"/>
            <a:ext cx="77040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640" name="Google Shape;640;p20"/>
          <p:cNvSpPr txBox="1">
            <a:spLocks noGrp="1"/>
          </p:cNvSpPr>
          <p:nvPr>
            <p:ph type="subTitle" idx="1"/>
          </p:nvPr>
        </p:nvSpPr>
        <p:spPr>
          <a:xfrm>
            <a:off x="4944318" y="2755002"/>
            <a:ext cx="26559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41" name="Google Shape;641;p20"/>
          <p:cNvSpPr txBox="1">
            <a:spLocks noGrp="1"/>
          </p:cNvSpPr>
          <p:nvPr>
            <p:ph type="subTitle" idx="2"/>
          </p:nvPr>
        </p:nvSpPr>
        <p:spPr>
          <a:xfrm>
            <a:off x="1543950" y="2755002"/>
            <a:ext cx="26559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42" name="Google Shape;642;p20"/>
          <p:cNvSpPr txBox="1">
            <a:spLocks noGrp="1"/>
          </p:cNvSpPr>
          <p:nvPr>
            <p:ph type="subTitle" idx="3"/>
          </p:nvPr>
        </p:nvSpPr>
        <p:spPr>
          <a:xfrm>
            <a:off x="1543950" y="2324638"/>
            <a:ext cx="26559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Fredoka One"/>
                <a:ea typeface="Fredoka One"/>
                <a:cs typeface="Fredoka One"/>
                <a:sym typeface="Fredok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43" name="Google Shape;643;p20"/>
          <p:cNvSpPr txBox="1">
            <a:spLocks noGrp="1"/>
          </p:cNvSpPr>
          <p:nvPr>
            <p:ph type="subTitle" idx="4"/>
          </p:nvPr>
        </p:nvSpPr>
        <p:spPr>
          <a:xfrm>
            <a:off x="4944321" y="2324638"/>
            <a:ext cx="26559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Fredoka One"/>
                <a:ea typeface="Fredoka One"/>
                <a:cs typeface="Fredoka One"/>
                <a:sym typeface="Fredok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44" name="Google Shape;644;p20"/>
          <p:cNvSpPr/>
          <p:nvPr/>
        </p:nvSpPr>
        <p:spPr>
          <a:xfrm rot="-900051" flipH="1">
            <a:off x="-1033027" y="-541794"/>
            <a:ext cx="3394991" cy="1343316"/>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0"/>
          <p:cNvSpPr/>
          <p:nvPr/>
        </p:nvSpPr>
        <p:spPr>
          <a:xfrm>
            <a:off x="-811868" y="1400288"/>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0"/>
          <p:cNvSpPr/>
          <p:nvPr/>
        </p:nvSpPr>
        <p:spPr>
          <a:xfrm flipH="1">
            <a:off x="492990" y="9802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0"/>
          <p:cNvSpPr/>
          <p:nvPr/>
        </p:nvSpPr>
        <p:spPr>
          <a:xfrm>
            <a:off x="6584475" y="-562950"/>
            <a:ext cx="3395010" cy="1343324"/>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0"/>
          <p:cNvSpPr/>
          <p:nvPr/>
        </p:nvSpPr>
        <p:spPr>
          <a:xfrm flipH="1">
            <a:off x="8564825" y="108172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0"/>
          <p:cNvSpPr/>
          <p:nvPr/>
        </p:nvSpPr>
        <p:spPr>
          <a:xfrm>
            <a:off x="6052038" y="14597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0"/>
          <p:cNvSpPr/>
          <p:nvPr/>
        </p:nvSpPr>
        <p:spPr>
          <a:xfrm rot="2062237">
            <a:off x="2407984" y="-785558"/>
            <a:ext cx="1485081" cy="1225838"/>
          </a:xfrm>
          <a:custGeom>
            <a:avLst/>
            <a:gdLst/>
            <a:ahLst/>
            <a:cxnLst/>
            <a:rect l="l" t="t" r="r" b="b"/>
            <a:pathLst>
              <a:path w="29754" h="24560" extrusionOk="0">
                <a:moveTo>
                  <a:pt x="15259" y="9158"/>
                </a:moveTo>
                <a:cubicBezTo>
                  <a:pt x="15459" y="9158"/>
                  <a:pt x="15655" y="9218"/>
                  <a:pt x="15819" y="9309"/>
                </a:cubicBezTo>
                <a:cubicBezTo>
                  <a:pt x="15609" y="9246"/>
                  <a:pt x="15400" y="9204"/>
                  <a:pt x="15170" y="9183"/>
                </a:cubicBezTo>
                <a:cubicBezTo>
                  <a:pt x="15170" y="9183"/>
                  <a:pt x="15170" y="9162"/>
                  <a:pt x="15170" y="9162"/>
                </a:cubicBezTo>
                <a:cubicBezTo>
                  <a:pt x="15200" y="9159"/>
                  <a:pt x="15229" y="9158"/>
                  <a:pt x="15259" y="9158"/>
                </a:cubicBezTo>
                <a:close/>
                <a:moveTo>
                  <a:pt x="23179" y="1"/>
                </a:moveTo>
                <a:cubicBezTo>
                  <a:pt x="22200" y="1"/>
                  <a:pt x="21222" y="257"/>
                  <a:pt x="20317" y="835"/>
                </a:cubicBezTo>
                <a:cubicBezTo>
                  <a:pt x="18560" y="1944"/>
                  <a:pt x="17513" y="3973"/>
                  <a:pt x="16969" y="6003"/>
                </a:cubicBezTo>
                <a:cubicBezTo>
                  <a:pt x="15819" y="5597"/>
                  <a:pt x="14617" y="5293"/>
                  <a:pt x="13415" y="5293"/>
                </a:cubicBezTo>
                <a:cubicBezTo>
                  <a:pt x="13065" y="5293"/>
                  <a:pt x="12715" y="5318"/>
                  <a:pt x="12366" y="5375"/>
                </a:cubicBezTo>
                <a:cubicBezTo>
                  <a:pt x="10525" y="5689"/>
                  <a:pt x="9521" y="6986"/>
                  <a:pt x="9144" y="8576"/>
                </a:cubicBezTo>
                <a:cubicBezTo>
                  <a:pt x="8663" y="7907"/>
                  <a:pt x="8014" y="7405"/>
                  <a:pt x="7177" y="7258"/>
                </a:cubicBezTo>
                <a:cubicBezTo>
                  <a:pt x="6939" y="7215"/>
                  <a:pt x="6700" y="7194"/>
                  <a:pt x="6461" y="7194"/>
                </a:cubicBezTo>
                <a:cubicBezTo>
                  <a:pt x="5318" y="7194"/>
                  <a:pt x="4200" y="7675"/>
                  <a:pt x="3369" y="8472"/>
                </a:cubicBezTo>
                <a:cubicBezTo>
                  <a:pt x="2469" y="9351"/>
                  <a:pt x="1904" y="10794"/>
                  <a:pt x="2386" y="12008"/>
                </a:cubicBezTo>
                <a:cubicBezTo>
                  <a:pt x="2637" y="12656"/>
                  <a:pt x="3055" y="13117"/>
                  <a:pt x="3578" y="13452"/>
                </a:cubicBezTo>
                <a:cubicBezTo>
                  <a:pt x="1047" y="16109"/>
                  <a:pt x="0" y="20566"/>
                  <a:pt x="2553" y="23307"/>
                </a:cubicBezTo>
                <a:cubicBezTo>
                  <a:pt x="3388" y="24193"/>
                  <a:pt x="4368" y="24559"/>
                  <a:pt x="5386" y="24559"/>
                </a:cubicBezTo>
                <a:cubicBezTo>
                  <a:pt x="7685" y="24559"/>
                  <a:pt x="10182" y="22697"/>
                  <a:pt x="11676" y="20754"/>
                </a:cubicBezTo>
                <a:cubicBezTo>
                  <a:pt x="12405" y="21294"/>
                  <a:pt x="13287" y="21610"/>
                  <a:pt x="14208" y="21610"/>
                </a:cubicBezTo>
                <a:cubicBezTo>
                  <a:pt x="14608" y="21610"/>
                  <a:pt x="15016" y="21550"/>
                  <a:pt x="15421" y="21423"/>
                </a:cubicBezTo>
                <a:cubicBezTo>
                  <a:pt x="16488" y="21131"/>
                  <a:pt x="17200" y="20398"/>
                  <a:pt x="17576" y="19540"/>
                </a:cubicBezTo>
                <a:cubicBezTo>
                  <a:pt x="18372" y="19878"/>
                  <a:pt x="19221" y="20031"/>
                  <a:pt x="20084" y="20031"/>
                </a:cubicBezTo>
                <a:cubicBezTo>
                  <a:pt x="22218" y="20031"/>
                  <a:pt x="24436" y="19093"/>
                  <a:pt x="26134" y="17678"/>
                </a:cubicBezTo>
                <a:cubicBezTo>
                  <a:pt x="28749" y="15502"/>
                  <a:pt x="29503" y="11757"/>
                  <a:pt x="27703" y="9204"/>
                </a:cubicBezTo>
                <a:cubicBezTo>
                  <a:pt x="28436" y="8681"/>
                  <a:pt x="28980" y="7907"/>
                  <a:pt x="29252" y="6902"/>
                </a:cubicBezTo>
                <a:cubicBezTo>
                  <a:pt x="29754" y="4936"/>
                  <a:pt x="28938" y="2697"/>
                  <a:pt x="27348" y="1504"/>
                </a:cubicBezTo>
                <a:cubicBezTo>
                  <a:pt x="26118" y="576"/>
                  <a:pt x="24647" y="1"/>
                  <a:pt x="23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0"/>
          <p:cNvSpPr/>
          <p:nvPr/>
        </p:nvSpPr>
        <p:spPr>
          <a:xfrm>
            <a:off x="8640082" y="1613488"/>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2" name="Google Shape;652;p20"/>
          <p:cNvGrpSpPr/>
          <p:nvPr/>
        </p:nvGrpSpPr>
        <p:grpSpPr>
          <a:xfrm>
            <a:off x="-22209" y="4599263"/>
            <a:ext cx="9188884" cy="680749"/>
            <a:chOff x="-22209" y="4599263"/>
            <a:chExt cx="9188884" cy="680749"/>
          </a:xfrm>
        </p:grpSpPr>
        <p:sp>
          <p:nvSpPr>
            <p:cNvPr id="653" name="Google Shape;653;p20"/>
            <p:cNvSpPr/>
            <p:nvPr/>
          </p:nvSpPr>
          <p:spPr>
            <a:xfrm>
              <a:off x="0" y="4740550"/>
              <a:ext cx="9144115" cy="539461"/>
            </a:xfrm>
            <a:custGeom>
              <a:avLst/>
              <a:gdLst/>
              <a:ahLst/>
              <a:cxnLst/>
              <a:rect l="l" t="t" r="r" b="b"/>
              <a:pathLst>
                <a:path w="119064" h="31255" extrusionOk="0">
                  <a:moveTo>
                    <a:pt x="1" y="1"/>
                  </a:moveTo>
                  <a:lnTo>
                    <a:pt x="1" y="31255"/>
                  </a:lnTo>
                  <a:lnTo>
                    <a:pt x="119063" y="31255"/>
                  </a:lnTo>
                  <a:lnTo>
                    <a:pt x="119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0"/>
            <p:cNvSpPr/>
            <p:nvPr/>
          </p:nvSpPr>
          <p:spPr>
            <a:xfrm>
              <a:off x="-22209"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0"/>
            <p:cNvSpPr/>
            <p:nvPr/>
          </p:nvSpPr>
          <p:spPr>
            <a:xfrm flipH="1">
              <a:off x="83604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0"/>
            <p:cNvSpPr/>
            <p:nvPr/>
          </p:nvSpPr>
          <p:spPr>
            <a:xfrm>
              <a:off x="6041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0"/>
            <p:cNvSpPr/>
            <p:nvPr/>
          </p:nvSpPr>
          <p:spPr>
            <a:xfrm flipH="1">
              <a:off x="80250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0"/>
            <p:cNvSpPr/>
            <p:nvPr/>
          </p:nvSpPr>
          <p:spPr>
            <a:xfrm>
              <a:off x="12082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0"/>
            <p:cNvSpPr/>
            <p:nvPr/>
          </p:nvSpPr>
          <p:spPr>
            <a:xfrm>
              <a:off x="15102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0"/>
            <p:cNvSpPr/>
            <p:nvPr/>
          </p:nvSpPr>
          <p:spPr>
            <a:xfrm flipH="1">
              <a:off x="7118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0"/>
            <p:cNvSpPr/>
            <p:nvPr/>
          </p:nvSpPr>
          <p:spPr>
            <a:xfrm>
              <a:off x="2141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0"/>
            <p:cNvSpPr/>
            <p:nvPr/>
          </p:nvSpPr>
          <p:spPr>
            <a:xfrm flipH="1">
              <a:off x="64603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0"/>
            <p:cNvSpPr/>
            <p:nvPr/>
          </p:nvSpPr>
          <p:spPr>
            <a:xfrm flipH="1">
              <a:off x="6131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0"/>
            <p:cNvSpPr/>
            <p:nvPr/>
          </p:nvSpPr>
          <p:spPr>
            <a:xfrm>
              <a:off x="31295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0"/>
            <p:cNvSpPr/>
            <p:nvPr/>
          </p:nvSpPr>
          <p:spPr>
            <a:xfrm>
              <a:off x="34588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0"/>
            <p:cNvSpPr/>
            <p:nvPr/>
          </p:nvSpPr>
          <p:spPr>
            <a:xfrm flipH="1">
              <a:off x="51431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0"/>
            <p:cNvSpPr/>
            <p:nvPr/>
          </p:nvSpPr>
          <p:spPr>
            <a:xfrm>
              <a:off x="41174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0"/>
            <p:cNvSpPr/>
            <p:nvPr/>
          </p:nvSpPr>
          <p:spPr>
            <a:xfrm flipH="1">
              <a:off x="44845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0"/>
            <p:cNvSpPr/>
            <p:nvPr/>
          </p:nvSpPr>
          <p:spPr>
            <a:xfrm>
              <a:off x="47760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0"/>
            <p:cNvSpPr/>
            <p:nvPr/>
          </p:nvSpPr>
          <p:spPr>
            <a:xfrm flipH="1">
              <a:off x="3825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0"/>
            <p:cNvSpPr/>
            <p:nvPr/>
          </p:nvSpPr>
          <p:spPr>
            <a:xfrm>
              <a:off x="5434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0"/>
            <p:cNvSpPr/>
            <p:nvPr/>
          </p:nvSpPr>
          <p:spPr>
            <a:xfrm>
              <a:off x="57639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0"/>
            <p:cNvSpPr/>
            <p:nvPr/>
          </p:nvSpPr>
          <p:spPr>
            <a:xfrm flipH="1">
              <a:off x="2838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0"/>
            <p:cNvSpPr/>
            <p:nvPr/>
          </p:nvSpPr>
          <p:spPr>
            <a:xfrm>
              <a:off x="67298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0"/>
            <p:cNvSpPr/>
            <p:nvPr/>
          </p:nvSpPr>
          <p:spPr>
            <a:xfrm flipH="1">
              <a:off x="2517066"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0"/>
            <p:cNvSpPr/>
            <p:nvPr/>
          </p:nvSpPr>
          <p:spPr>
            <a:xfrm>
              <a:off x="7380125"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0"/>
            <p:cNvSpPr/>
            <p:nvPr/>
          </p:nvSpPr>
          <p:spPr>
            <a:xfrm flipH="1">
              <a:off x="18122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0"/>
            <p:cNvSpPr/>
            <p:nvPr/>
          </p:nvSpPr>
          <p:spPr>
            <a:xfrm>
              <a:off x="77397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0"/>
            <p:cNvSpPr/>
            <p:nvPr/>
          </p:nvSpPr>
          <p:spPr>
            <a:xfrm flipH="1">
              <a:off x="8622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0"/>
            <p:cNvSpPr/>
            <p:nvPr/>
          </p:nvSpPr>
          <p:spPr>
            <a:xfrm>
              <a:off x="8727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0"/>
            <p:cNvSpPr/>
            <p:nvPr/>
          </p:nvSpPr>
          <p:spPr>
            <a:xfrm flipH="1">
              <a:off x="3506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682"/>
        <p:cNvGrpSpPr/>
        <p:nvPr/>
      </p:nvGrpSpPr>
      <p:grpSpPr>
        <a:xfrm>
          <a:off x="0" y="0"/>
          <a:ext cx="0" cy="0"/>
          <a:chOff x="0" y="0"/>
          <a:chExt cx="0" cy="0"/>
        </a:xfrm>
      </p:grpSpPr>
      <p:sp>
        <p:nvSpPr>
          <p:cNvPr id="683" name="Google Shape;683;p21"/>
          <p:cNvSpPr txBox="1">
            <a:spLocks noGrp="1"/>
          </p:cNvSpPr>
          <p:nvPr>
            <p:ph type="title"/>
          </p:nvPr>
        </p:nvSpPr>
        <p:spPr>
          <a:xfrm>
            <a:off x="720000" y="539500"/>
            <a:ext cx="77040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684" name="Google Shape;684;p21"/>
          <p:cNvSpPr txBox="1">
            <a:spLocks noGrp="1"/>
          </p:cNvSpPr>
          <p:nvPr>
            <p:ph type="subTitle" idx="1"/>
          </p:nvPr>
        </p:nvSpPr>
        <p:spPr>
          <a:xfrm>
            <a:off x="4847471" y="1333150"/>
            <a:ext cx="3056400" cy="2660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5" name="Google Shape;685;p21"/>
          <p:cNvSpPr txBox="1">
            <a:spLocks noGrp="1"/>
          </p:cNvSpPr>
          <p:nvPr>
            <p:ph type="subTitle" idx="2"/>
          </p:nvPr>
        </p:nvSpPr>
        <p:spPr>
          <a:xfrm>
            <a:off x="1240125" y="1333150"/>
            <a:ext cx="3056400" cy="2660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6" name="Google Shape;686;p21"/>
          <p:cNvSpPr/>
          <p:nvPr/>
        </p:nvSpPr>
        <p:spPr>
          <a:xfrm rot="-900051" flipH="1">
            <a:off x="-1033027" y="-541794"/>
            <a:ext cx="3394991" cy="1343316"/>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1"/>
          <p:cNvSpPr/>
          <p:nvPr/>
        </p:nvSpPr>
        <p:spPr>
          <a:xfrm flipH="1">
            <a:off x="8114630" y="-239737"/>
            <a:ext cx="1296470" cy="739190"/>
          </a:xfrm>
          <a:custGeom>
            <a:avLst/>
            <a:gdLst/>
            <a:ahLst/>
            <a:cxnLst/>
            <a:rect l="l" t="t" r="r" b="b"/>
            <a:pathLst>
              <a:path w="28394" h="16189" extrusionOk="0">
                <a:moveTo>
                  <a:pt x="3243" y="9688"/>
                </a:moveTo>
                <a:lnTo>
                  <a:pt x="3243" y="9688"/>
                </a:lnTo>
                <a:cubicBezTo>
                  <a:pt x="3055" y="10442"/>
                  <a:pt x="3013" y="11279"/>
                  <a:pt x="3160" y="12032"/>
                </a:cubicBezTo>
                <a:cubicBezTo>
                  <a:pt x="3013" y="11739"/>
                  <a:pt x="2930" y="11404"/>
                  <a:pt x="2909" y="11027"/>
                </a:cubicBezTo>
                <a:cubicBezTo>
                  <a:pt x="2888" y="10546"/>
                  <a:pt x="3013" y="10107"/>
                  <a:pt x="3243" y="9688"/>
                </a:cubicBezTo>
                <a:close/>
                <a:moveTo>
                  <a:pt x="11311" y="1"/>
                </a:moveTo>
                <a:cubicBezTo>
                  <a:pt x="9273" y="1"/>
                  <a:pt x="7482" y="1096"/>
                  <a:pt x="6675" y="2867"/>
                </a:cubicBezTo>
                <a:cubicBezTo>
                  <a:pt x="6117" y="2447"/>
                  <a:pt x="5477" y="2250"/>
                  <a:pt x="4840" y="2250"/>
                </a:cubicBezTo>
                <a:cubicBezTo>
                  <a:pt x="3733" y="2250"/>
                  <a:pt x="2631" y="2844"/>
                  <a:pt x="1967" y="3893"/>
                </a:cubicBezTo>
                <a:cubicBezTo>
                  <a:pt x="1444" y="4688"/>
                  <a:pt x="1486" y="5671"/>
                  <a:pt x="1904" y="6508"/>
                </a:cubicBezTo>
                <a:cubicBezTo>
                  <a:pt x="1967" y="6592"/>
                  <a:pt x="2030" y="6696"/>
                  <a:pt x="2093" y="6780"/>
                </a:cubicBezTo>
                <a:cubicBezTo>
                  <a:pt x="1026" y="7826"/>
                  <a:pt x="251" y="9165"/>
                  <a:pt x="147" y="10672"/>
                </a:cubicBezTo>
                <a:cubicBezTo>
                  <a:pt x="0" y="12911"/>
                  <a:pt x="1256" y="14982"/>
                  <a:pt x="3348" y="15798"/>
                </a:cubicBezTo>
                <a:cubicBezTo>
                  <a:pt x="4021" y="16064"/>
                  <a:pt x="4727" y="16188"/>
                  <a:pt x="5428" y="16188"/>
                </a:cubicBezTo>
                <a:cubicBezTo>
                  <a:pt x="7538" y="16188"/>
                  <a:pt x="9609" y="15062"/>
                  <a:pt x="10629" y="13287"/>
                </a:cubicBezTo>
                <a:cubicBezTo>
                  <a:pt x="11003" y="13406"/>
                  <a:pt x="11396" y="13464"/>
                  <a:pt x="11791" y="13464"/>
                </a:cubicBezTo>
                <a:cubicBezTo>
                  <a:pt x="12857" y="13464"/>
                  <a:pt x="13948" y="13046"/>
                  <a:pt x="14772" y="12283"/>
                </a:cubicBezTo>
                <a:cubicBezTo>
                  <a:pt x="16006" y="13161"/>
                  <a:pt x="17592" y="13564"/>
                  <a:pt x="19240" y="13564"/>
                </a:cubicBezTo>
                <a:cubicBezTo>
                  <a:pt x="23601" y="13564"/>
                  <a:pt x="28393" y="10743"/>
                  <a:pt x="28226" y="6445"/>
                </a:cubicBezTo>
                <a:cubicBezTo>
                  <a:pt x="28096" y="3059"/>
                  <a:pt x="25712" y="1792"/>
                  <a:pt x="22849" y="1792"/>
                </a:cubicBezTo>
                <a:cubicBezTo>
                  <a:pt x="20669" y="1792"/>
                  <a:pt x="18211" y="2526"/>
                  <a:pt x="16258" y="3621"/>
                </a:cubicBezTo>
                <a:cubicBezTo>
                  <a:pt x="15839" y="1926"/>
                  <a:pt x="14584" y="566"/>
                  <a:pt x="12513" y="126"/>
                </a:cubicBezTo>
                <a:cubicBezTo>
                  <a:pt x="12106" y="42"/>
                  <a:pt x="11704" y="1"/>
                  <a:pt x="113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1"/>
          <p:cNvSpPr/>
          <p:nvPr/>
        </p:nvSpPr>
        <p:spPr>
          <a:xfrm flipH="1">
            <a:off x="3573444" y="-478550"/>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1"/>
          <p:cNvSpPr/>
          <p:nvPr/>
        </p:nvSpPr>
        <p:spPr>
          <a:xfrm>
            <a:off x="-811868" y="1400288"/>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1"/>
          <p:cNvSpPr/>
          <p:nvPr/>
        </p:nvSpPr>
        <p:spPr>
          <a:xfrm>
            <a:off x="8430763" y="980200"/>
            <a:ext cx="1485097" cy="1225851"/>
          </a:xfrm>
          <a:custGeom>
            <a:avLst/>
            <a:gdLst/>
            <a:ahLst/>
            <a:cxnLst/>
            <a:rect l="l" t="t" r="r" b="b"/>
            <a:pathLst>
              <a:path w="29754" h="24560" extrusionOk="0">
                <a:moveTo>
                  <a:pt x="15259" y="9158"/>
                </a:moveTo>
                <a:cubicBezTo>
                  <a:pt x="15459" y="9158"/>
                  <a:pt x="15655" y="9218"/>
                  <a:pt x="15819" y="9309"/>
                </a:cubicBezTo>
                <a:cubicBezTo>
                  <a:pt x="15609" y="9246"/>
                  <a:pt x="15400" y="9204"/>
                  <a:pt x="15170" y="9183"/>
                </a:cubicBezTo>
                <a:cubicBezTo>
                  <a:pt x="15170" y="9183"/>
                  <a:pt x="15170" y="9162"/>
                  <a:pt x="15170" y="9162"/>
                </a:cubicBezTo>
                <a:cubicBezTo>
                  <a:pt x="15200" y="9159"/>
                  <a:pt x="15229" y="9158"/>
                  <a:pt x="15259" y="9158"/>
                </a:cubicBezTo>
                <a:close/>
                <a:moveTo>
                  <a:pt x="23179" y="1"/>
                </a:moveTo>
                <a:cubicBezTo>
                  <a:pt x="22200" y="1"/>
                  <a:pt x="21222" y="257"/>
                  <a:pt x="20317" y="835"/>
                </a:cubicBezTo>
                <a:cubicBezTo>
                  <a:pt x="18560" y="1944"/>
                  <a:pt x="17513" y="3973"/>
                  <a:pt x="16969" y="6003"/>
                </a:cubicBezTo>
                <a:cubicBezTo>
                  <a:pt x="15819" y="5597"/>
                  <a:pt x="14617" y="5293"/>
                  <a:pt x="13415" y="5293"/>
                </a:cubicBezTo>
                <a:cubicBezTo>
                  <a:pt x="13065" y="5293"/>
                  <a:pt x="12715" y="5318"/>
                  <a:pt x="12366" y="5375"/>
                </a:cubicBezTo>
                <a:cubicBezTo>
                  <a:pt x="10525" y="5689"/>
                  <a:pt x="9521" y="6986"/>
                  <a:pt x="9144" y="8576"/>
                </a:cubicBezTo>
                <a:cubicBezTo>
                  <a:pt x="8663" y="7907"/>
                  <a:pt x="8014" y="7405"/>
                  <a:pt x="7177" y="7258"/>
                </a:cubicBezTo>
                <a:cubicBezTo>
                  <a:pt x="6939" y="7215"/>
                  <a:pt x="6700" y="7194"/>
                  <a:pt x="6461" y="7194"/>
                </a:cubicBezTo>
                <a:cubicBezTo>
                  <a:pt x="5318" y="7194"/>
                  <a:pt x="4200" y="7675"/>
                  <a:pt x="3369" y="8472"/>
                </a:cubicBezTo>
                <a:cubicBezTo>
                  <a:pt x="2469" y="9351"/>
                  <a:pt x="1904" y="10794"/>
                  <a:pt x="2386" y="12008"/>
                </a:cubicBezTo>
                <a:cubicBezTo>
                  <a:pt x="2637" y="12656"/>
                  <a:pt x="3055" y="13117"/>
                  <a:pt x="3578" y="13452"/>
                </a:cubicBezTo>
                <a:cubicBezTo>
                  <a:pt x="1047" y="16109"/>
                  <a:pt x="0" y="20566"/>
                  <a:pt x="2553" y="23307"/>
                </a:cubicBezTo>
                <a:cubicBezTo>
                  <a:pt x="3388" y="24193"/>
                  <a:pt x="4368" y="24559"/>
                  <a:pt x="5386" y="24559"/>
                </a:cubicBezTo>
                <a:cubicBezTo>
                  <a:pt x="7685" y="24559"/>
                  <a:pt x="10182" y="22697"/>
                  <a:pt x="11676" y="20754"/>
                </a:cubicBezTo>
                <a:cubicBezTo>
                  <a:pt x="12405" y="21294"/>
                  <a:pt x="13287" y="21610"/>
                  <a:pt x="14208" y="21610"/>
                </a:cubicBezTo>
                <a:cubicBezTo>
                  <a:pt x="14608" y="21610"/>
                  <a:pt x="15016" y="21550"/>
                  <a:pt x="15421" y="21423"/>
                </a:cubicBezTo>
                <a:cubicBezTo>
                  <a:pt x="16488" y="21131"/>
                  <a:pt x="17200" y="20398"/>
                  <a:pt x="17576" y="19540"/>
                </a:cubicBezTo>
                <a:cubicBezTo>
                  <a:pt x="18372" y="19878"/>
                  <a:pt x="19221" y="20031"/>
                  <a:pt x="20084" y="20031"/>
                </a:cubicBezTo>
                <a:cubicBezTo>
                  <a:pt x="22218" y="20031"/>
                  <a:pt x="24436" y="19093"/>
                  <a:pt x="26134" y="17678"/>
                </a:cubicBezTo>
                <a:cubicBezTo>
                  <a:pt x="28749" y="15502"/>
                  <a:pt x="29503" y="11757"/>
                  <a:pt x="27703" y="9204"/>
                </a:cubicBezTo>
                <a:cubicBezTo>
                  <a:pt x="28436" y="8681"/>
                  <a:pt x="28980" y="7907"/>
                  <a:pt x="29252" y="6902"/>
                </a:cubicBezTo>
                <a:cubicBezTo>
                  <a:pt x="29754" y="4936"/>
                  <a:pt x="28938" y="2697"/>
                  <a:pt x="27348" y="1504"/>
                </a:cubicBezTo>
                <a:cubicBezTo>
                  <a:pt x="26118" y="576"/>
                  <a:pt x="24647" y="1"/>
                  <a:pt x="23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1"/>
          <p:cNvSpPr/>
          <p:nvPr/>
        </p:nvSpPr>
        <p:spPr>
          <a:xfrm flipH="1">
            <a:off x="492990" y="9802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1"/>
          <p:cNvSpPr/>
          <p:nvPr/>
        </p:nvSpPr>
        <p:spPr>
          <a:xfrm>
            <a:off x="7123100" y="868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1"/>
          <p:cNvSpPr/>
          <p:nvPr/>
        </p:nvSpPr>
        <p:spPr>
          <a:xfrm flipH="1">
            <a:off x="8542625" y="65087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4" name="Google Shape;694;p21"/>
          <p:cNvGrpSpPr/>
          <p:nvPr/>
        </p:nvGrpSpPr>
        <p:grpSpPr>
          <a:xfrm>
            <a:off x="-22209" y="4599263"/>
            <a:ext cx="9188884" cy="680749"/>
            <a:chOff x="-22209" y="4599263"/>
            <a:chExt cx="9188884" cy="680749"/>
          </a:xfrm>
        </p:grpSpPr>
        <p:sp>
          <p:nvSpPr>
            <p:cNvPr id="695" name="Google Shape;695;p21"/>
            <p:cNvSpPr/>
            <p:nvPr/>
          </p:nvSpPr>
          <p:spPr>
            <a:xfrm>
              <a:off x="0" y="4740550"/>
              <a:ext cx="9144115" cy="539461"/>
            </a:xfrm>
            <a:custGeom>
              <a:avLst/>
              <a:gdLst/>
              <a:ahLst/>
              <a:cxnLst/>
              <a:rect l="l" t="t" r="r" b="b"/>
              <a:pathLst>
                <a:path w="119064" h="31255" extrusionOk="0">
                  <a:moveTo>
                    <a:pt x="1" y="1"/>
                  </a:moveTo>
                  <a:lnTo>
                    <a:pt x="1" y="31255"/>
                  </a:lnTo>
                  <a:lnTo>
                    <a:pt x="119063" y="31255"/>
                  </a:lnTo>
                  <a:lnTo>
                    <a:pt x="119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1"/>
            <p:cNvSpPr/>
            <p:nvPr/>
          </p:nvSpPr>
          <p:spPr>
            <a:xfrm>
              <a:off x="-22209"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1"/>
            <p:cNvSpPr/>
            <p:nvPr/>
          </p:nvSpPr>
          <p:spPr>
            <a:xfrm flipH="1">
              <a:off x="83604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1"/>
            <p:cNvSpPr/>
            <p:nvPr/>
          </p:nvSpPr>
          <p:spPr>
            <a:xfrm>
              <a:off x="6041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1"/>
            <p:cNvSpPr/>
            <p:nvPr/>
          </p:nvSpPr>
          <p:spPr>
            <a:xfrm flipH="1">
              <a:off x="80250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1"/>
            <p:cNvSpPr/>
            <p:nvPr/>
          </p:nvSpPr>
          <p:spPr>
            <a:xfrm>
              <a:off x="12082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1"/>
            <p:cNvSpPr/>
            <p:nvPr/>
          </p:nvSpPr>
          <p:spPr>
            <a:xfrm>
              <a:off x="15102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1"/>
            <p:cNvSpPr/>
            <p:nvPr/>
          </p:nvSpPr>
          <p:spPr>
            <a:xfrm flipH="1">
              <a:off x="7118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1"/>
            <p:cNvSpPr/>
            <p:nvPr/>
          </p:nvSpPr>
          <p:spPr>
            <a:xfrm>
              <a:off x="2141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1"/>
            <p:cNvSpPr/>
            <p:nvPr/>
          </p:nvSpPr>
          <p:spPr>
            <a:xfrm flipH="1">
              <a:off x="64603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1"/>
            <p:cNvSpPr/>
            <p:nvPr/>
          </p:nvSpPr>
          <p:spPr>
            <a:xfrm flipH="1">
              <a:off x="6131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1"/>
            <p:cNvSpPr/>
            <p:nvPr/>
          </p:nvSpPr>
          <p:spPr>
            <a:xfrm>
              <a:off x="31295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1"/>
            <p:cNvSpPr/>
            <p:nvPr/>
          </p:nvSpPr>
          <p:spPr>
            <a:xfrm>
              <a:off x="34588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1"/>
            <p:cNvSpPr/>
            <p:nvPr/>
          </p:nvSpPr>
          <p:spPr>
            <a:xfrm flipH="1">
              <a:off x="51431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1"/>
            <p:cNvSpPr/>
            <p:nvPr/>
          </p:nvSpPr>
          <p:spPr>
            <a:xfrm>
              <a:off x="41174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1"/>
            <p:cNvSpPr/>
            <p:nvPr/>
          </p:nvSpPr>
          <p:spPr>
            <a:xfrm flipH="1">
              <a:off x="44845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1"/>
            <p:cNvSpPr/>
            <p:nvPr/>
          </p:nvSpPr>
          <p:spPr>
            <a:xfrm>
              <a:off x="47760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1"/>
            <p:cNvSpPr/>
            <p:nvPr/>
          </p:nvSpPr>
          <p:spPr>
            <a:xfrm flipH="1">
              <a:off x="3825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1"/>
            <p:cNvSpPr/>
            <p:nvPr/>
          </p:nvSpPr>
          <p:spPr>
            <a:xfrm>
              <a:off x="5434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1"/>
            <p:cNvSpPr/>
            <p:nvPr/>
          </p:nvSpPr>
          <p:spPr>
            <a:xfrm>
              <a:off x="57639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1"/>
            <p:cNvSpPr/>
            <p:nvPr/>
          </p:nvSpPr>
          <p:spPr>
            <a:xfrm flipH="1">
              <a:off x="2838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1"/>
            <p:cNvSpPr/>
            <p:nvPr/>
          </p:nvSpPr>
          <p:spPr>
            <a:xfrm>
              <a:off x="67298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1"/>
            <p:cNvSpPr/>
            <p:nvPr/>
          </p:nvSpPr>
          <p:spPr>
            <a:xfrm flipH="1">
              <a:off x="2517066"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1"/>
            <p:cNvSpPr/>
            <p:nvPr/>
          </p:nvSpPr>
          <p:spPr>
            <a:xfrm>
              <a:off x="7380125"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1"/>
            <p:cNvSpPr/>
            <p:nvPr/>
          </p:nvSpPr>
          <p:spPr>
            <a:xfrm flipH="1">
              <a:off x="18122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1"/>
            <p:cNvSpPr/>
            <p:nvPr/>
          </p:nvSpPr>
          <p:spPr>
            <a:xfrm>
              <a:off x="77397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1"/>
            <p:cNvSpPr/>
            <p:nvPr/>
          </p:nvSpPr>
          <p:spPr>
            <a:xfrm flipH="1">
              <a:off x="8622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1"/>
            <p:cNvSpPr/>
            <p:nvPr/>
          </p:nvSpPr>
          <p:spPr>
            <a:xfrm>
              <a:off x="8727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1"/>
            <p:cNvSpPr/>
            <p:nvPr/>
          </p:nvSpPr>
          <p:spPr>
            <a:xfrm flipH="1">
              <a:off x="3506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026"/>
        <p:cNvGrpSpPr/>
        <p:nvPr/>
      </p:nvGrpSpPr>
      <p:grpSpPr>
        <a:xfrm>
          <a:off x="0" y="0"/>
          <a:ext cx="0" cy="0"/>
          <a:chOff x="0" y="0"/>
          <a:chExt cx="0" cy="0"/>
        </a:xfrm>
      </p:grpSpPr>
      <p:grpSp>
        <p:nvGrpSpPr>
          <p:cNvPr id="1027" name="Google Shape;1027;p29"/>
          <p:cNvGrpSpPr/>
          <p:nvPr/>
        </p:nvGrpSpPr>
        <p:grpSpPr>
          <a:xfrm>
            <a:off x="-22209" y="4599263"/>
            <a:ext cx="9188884" cy="680749"/>
            <a:chOff x="-22209" y="4599263"/>
            <a:chExt cx="9188884" cy="680749"/>
          </a:xfrm>
        </p:grpSpPr>
        <p:sp>
          <p:nvSpPr>
            <p:cNvPr id="1028" name="Google Shape;1028;p29"/>
            <p:cNvSpPr/>
            <p:nvPr/>
          </p:nvSpPr>
          <p:spPr>
            <a:xfrm>
              <a:off x="0" y="4740550"/>
              <a:ext cx="9144115" cy="539461"/>
            </a:xfrm>
            <a:custGeom>
              <a:avLst/>
              <a:gdLst/>
              <a:ahLst/>
              <a:cxnLst/>
              <a:rect l="l" t="t" r="r" b="b"/>
              <a:pathLst>
                <a:path w="119064" h="31255" extrusionOk="0">
                  <a:moveTo>
                    <a:pt x="1" y="1"/>
                  </a:moveTo>
                  <a:lnTo>
                    <a:pt x="1" y="31255"/>
                  </a:lnTo>
                  <a:lnTo>
                    <a:pt x="119063" y="31255"/>
                  </a:lnTo>
                  <a:lnTo>
                    <a:pt x="119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9"/>
            <p:cNvSpPr/>
            <p:nvPr/>
          </p:nvSpPr>
          <p:spPr>
            <a:xfrm>
              <a:off x="-22209"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9"/>
            <p:cNvSpPr/>
            <p:nvPr/>
          </p:nvSpPr>
          <p:spPr>
            <a:xfrm flipH="1">
              <a:off x="83604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9"/>
            <p:cNvSpPr/>
            <p:nvPr/>
          </p:nvSpPr>
          <p:spPr>
            <a:xfrm>
              <a:off x="6041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9"/>
            <p:cNvSpPr/>
            <p:nvPr/>
          </p:nvSpPr>
          <p:spPr>
            <a:xfrm flipH="1">
              <a:off x="80250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9"/>
            <p:cNvSpPr/>
            <p:nvPr/>
          </p:nvSpPr>
          <p:spPr>
            <a:xfrm>
              <a:off x="12082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9"/>
            <p:cNvSpPr/>
            <p:nvPr/>
          </p:nvSpPr>
          <p:spPr>
            <a:xfrm>
              <a:off x="15102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9"/>
            <p:cNvSpPr/>
            <p:nvPr/>
          </p:nvSpPr>
          <p:spPr>
            <a:xfrm flipH="1">
              <a:off x="7118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9"/>
            <p:cNvSpPr/>
            <p:nvPr/>
          </p:nvSpPr>
          <p:spPr>
            <a:xfrm>
              <a:off x="2141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9"/>
            <p:cNvSpPr/>
            <p:nvPr/>
          </p:nvSpPr>
          <p:spPr>
            <a:xfrm flipH="1">
              <a:off x="64603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9"/>
            <p:cNvSpPr/>
            <p:nvPr/>
          </p:nvSpPr>
          <p:spPr>
            <a:xfrm flipH="1">
              <a:off x="6131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9"/>
            <p:cNvSpPr/>
            <p:nvPr/>
          </p:nvSpPr>
          <p:spPr>
            <a:xfrm>
              <a:off x="31295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9"/>
            <p:cNvSpPr/>
            <p:nvPr/>
          </p:nvSpPr>
          <p:spPr>
            <a:xfrm>
              <a:off x="34588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9"/>
            <p:cNvSpPr/>
            <p:nvPr/>
          </p:nvSpPr>
          <p:spPr>
            <a:xfrm flipH="1">
              <a:off x="51431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9"/>
            <p:cNvSpPr/>
            <p:nvPr/>
          </p:nvSpPr>
          <p:spPr>
            <a:xfrm>
              <a:off x="41174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9"/>
            <p:cNvSpPr/>
            <p:nvPr/>
          </p:nvSpPr>
          <p:spPr>
            <a:xfrm flipH="1">
              <a:off x="44845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9"/>
            <p:cNvSpPr/>
            <p:nvPr/>
          </p:nvSpPr>
          <p:spPr>
            <a:xfrm>
              <a:off x="47760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9"/>
            <p:cNvSpPr/>
            <p:nvPr/>
          </p:nvSpPr>
          <p:spPr>
            <a:xfrm flipH="1">
              <a:off x="3825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9"/>
            <p:cNvSpPr/>
            <p:nvPr/>
          </p:nvSpPr>
          <p:spPr>
            <a:xfrm>
              <a:off x="5434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9"/>
            <p:cNvSpPr/>
            <p:nvPr/>
          </p:nvSpPr>
          <p:spPr>
            <a:xfrm>
              <a:off x="57639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9"/>
            <p:cNvSpPr/>
            <p:nvPr/>
          </p:nvSpPr>
          <p:spPr>
            <a:xfrm flipH="1">
              <a:off x="2838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9"/>
            <p:cNvSpPr/>
            <p:nvPr/>
          </p:nvSpPr>
          <p:spPr>
            <a:xfrm>
              <a:off x="67298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9"/>
            <p:cNvSpPr/>
            <p:nvPr/>
          </p:nvSpPr>
          <p:spPr>
            <a:xfrm flipH="1">
              <a:off x="2517066"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9"/>
            <p:cNvSpPr/>
            <p:nvPr/>
          </p:nvSpPr>
          <p:spPr>
            <a:xfrm>
              <a:off x="7380125"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9"/>
            <p:cNvSpPr/>
            <p:nvPr/>
          </p:nvSpPr>
          <p:spPr>
            <a:xfrm flipH="1">
              <a:off x="18122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9"/>
            <p:cNvSpPr/>
            <p:nvPr/>
          </p:nvSpPr>
          <p:spPr>
            <a:xfrm>
              <a:off x="77397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9"/>
            <p:cNvSpPr/>
            <p:nvPr/>
          </p:nvSpPr>
          <p:spPr>
            <a:xfrm flipH="1">
              <a:off x="8622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9"/>
            <p:cNvSpPr/>
            <p:nvPr/>
          </p:nvSpPr>
          <p:spPr>
            <a:xfrm>
              <a:off x="8727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9"/>
            <p:cNvSpPr/>
            <p:nvPr/>
          </p:nvSpPr>
          <p:spPr>
            <a:xfrm flipH="1">
              <a:off x="3506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7" name="Google Shape;1057;p29"/>
          <p:cNvSpPr/>
          <p:nvPr/>
        </p:nvSpPr>
        <p:spPr>
          <a:xfrm rot="-900051" flipH="1">
            <a:off x="-1033027" y="-541794"/>
            <a:ext cx="3394991" cy="1343316"/>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9"/>
          <p:cNvSpPr/>
          <p:nvPr/>
        </p:nvSpPr>
        <p:spPr>
          <a:xfrm>
            <a:off x="-811868" y="1400288"/>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9"/>
          <p:cNvSpPr/>
          <p:nvPr/>
        </p:nvSpPr>
        <p:spPr>
          <a:xfrm flipH="1">
            <a:off x="492990" y="9802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9"/>
          <p:cNvSpPr/>
          <p:nvPr/>
        </p:nvSpPr>
        <p:spPr>
          <a:xfrm>
            <a:off x="6584475" y="-562950"/>
            <a:ext cx="3395010" cy="1343324"/>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9"/>
          <p:cNvSpPr/>
          <p:nvPr/>
        </p:nvSpPr>
        <p:spPr>
          <a:xfrm flipH="1">
            <a:off x="8564825" y="108172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9"/>
          <p:cNvSpPr/>
          <p:nvPr/>
        </p:nvSpPr>
        <p:spPr>
          <a:xfrm>
            <a:off x="6052038" y="14597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9"/>
          <p:cNvSpPr/>
          <p:nvPr/>
        </p:nvSpPr>
        <p:spPr>
          <a:xfrm rot="2062237">
            <a:off x="2407984" y="-785558"/>
            <a:ext cx="1485081" cy="1225838"/>
          </a:xfrm>
          <a:custGeom>
            <a:avLst/>
            <a:gdLst/>
            <a:ahLst/>
            <a:cxnLst/>
            <a:rect l="l" t="t" r="r" b="b"/>
            <a:pathLst>
              <a:path w="29754" h="24560" extrusionOk="0">
                <a:moveTo>
                  <a:pt x="15259" y="9158"/>
                </a:moveTo>
                <a:cubicBezTo>
                  <a:pt x="15459" y="9158"/>
                  <a:pt x="15655" y="9218"/>
                  <a:pt x="15819" y="9309"/>
                </a:cubicBezTo>
                <a:cubicBezTo>
                  <a:pt x="15609" y="9246"/>
                  <a:pt x="15400" y="9204"/>
                  <a:pt x="15170" y="9183"/>
                </a:cubicBezTo>
                <a:cubicBezTo>
                  <a:pt x="15170" y="9183"/>
                  <a:pt x="15170" y="9162"/>
                  <a:pt x="15170" y="9162"/>
                </a:cubicBezTo>
                <a:cubicBezTo>
                  <a:pt x="15200" y="9159"/>
                  <a:pt x="15229" y="9158"/>
                  <a:pt x="15259" y="9158"/>
                </a:cubicBezTo>
                <a:close/>
                <a:moveTo>
                  <a:pt x="23179" y="1"/>
                </a:moveTo>
                <a:cubicBezTo>
                  <a:pt x="22200" y="1"/>
                  <a:pt x="21222" y="257"/>
                  <a:pt x="20317" y="835"/>
                </a:cubicBezTo>
                <a:cubicBezTo>
                  <a:pt x="18560" y="1944"/>
                  <a:pt x="17513" y="3973"/>
                  <a:pt x="16969" y="6003"/>
                </a:cubicBezTo>
                <a:cubicBezTo>
                  <a:pt x="15819" y="5597"/>
                  <a:pt x="14617" y="5293"/>
                  <a:pt x="13415" y="5293"/>
                </a:cubicBezTo>
                <a:cubicBezTo>
                  <a:pt x="13065" y="5293"/>
                  <a:pt x="12715" y="5318"/>
                  <a:pt x="12366" y="5375"/>
                </a:cubicBezTo>
                <a:cubicBezTo>
                  <a:pt x="10525" y="5689"/>
                  <a:pt x="9521" y="6986"/>
                  <a:pt x="9144" y="8576"/>
                </a:cubicBezTo>
                <a:cubicBezTo>
                  <a:pt x="8663" y="7907"/>
                  <a:pt x="8014" y="7405"/>
                  <a:pt x="7177" y="7258"/>
                </a:cubicBezTo>
                <a:cubicBezTo>
                  <a:pt x="6939" y="7215"/>
                  <a:pt x="6700" y="7194"/>
                  <a:pt x="6461" y="7194"/>
                </a:cubicBezTo>
                <a:cubicBezTo>
                  <a:pt x="5318" y="7194"/>
                  <a:pt x="4200" y="7675"/>
                  <a:pt x="3369" y="8472"/>
                </a:cubicBezTo>
                <a:cubicBezTo>
                  <a:pt x="2469" y="9351"/>
                  <a:pt x="1904" y="10794"/>
                  <a:pt x="2386" y="12008"/>
                </a:cubicBezTo>
                <a:cubicBezTo>
                  <a:pt x="2637" y="12656"/>
                  <a:pt x="3055" y="13117"/>
                  <a:pt x="3578" y="13452"/>
                </a:cubicBezTo>
                <a:cubicBezTo>
                  <a:pt x="1047" y="16109"/>
                  <a:pt x="0" y="20566"/>
                  <a:pt x="2553" y="23307"/>
                </a:cubicBezTo>
                <a:cubicBezTo>
                  <a:pt x="3388" y="24193"/>
                  <a:pt x="4368" y="24559"/>
                  <a:pt x="5386" y="24559"/>
                </a:cubicBezTo>
                <a:cubicBezTo>
                  <a:pt x="7685" y="24559"/>
                  <a:pt x="10182" y="22697"/>
                  <a:pt x="11676" y="20754"/>
                </a:cubicBezTo>
                <a:cubicBezTo>
                  <a:pt x="12405" y="21294"/>
                  <a:pt x="13287" y="21610"/>
                  <a:pt x="14208" y="21610"/>
                </a:cubicBezTo>
                <a:cubicBezTo>
                  <a:pt x="14608" y="21610"/>
                  <a:pt x="15016" y="21550"/>
                  <a:pt x="15421" y="21423"/>
                </a:cubicBezTo>
                <a:cubicBezTo>
                  <a:pt x="16488" y="21131"/>
                  <a:pt x="17200" y="20398"/>
                  <a:pt x="17576" y="19540"/>
                </a:cubicBezTo>
                <a:cubicBezTo>
                  <a:pt x="18372" y="19878"/>
                  <a:pt x="19221" y="20031"/>
                  <a:pt x="20084" y="20031"/>
                </a:cubicBezTo>
                <a:cubicBezTo>
                  <a:pt x="22218" y="20031"/>
                  <a:pt x="24436" y="19093"/>
                  <a:pt x="26134" y="17678"/>
                </a:cubicBezTo>
                <a:cubicBezTo>
                  <a:pt x="28749" y="15502"/>
                  <a:pt x="29503" y="11757"/>
                  <a:pt x="27703" y="9204"/>
                </a:cubicBezTo>
                <a:cubicBezTo>
                  <a:pt x="28436" y="8681"/>
                  <a:pt x="28980" y="7907"/>
                  <a:pt x="29252" y="6902"/>
                </a:cubicBezTo>
                <a:cubicBezTo>
                  <a:pt x="29754" y="4936"/>
                  <a:pt x="28938" y="2697"/>
                  <a:pt x="27348" y="1504"/>
                </a:cubicBezTo>
                <a:cubicBezTo>
                  <a:pt x="26118" y="576"/>
                  <a:pt x="24647" y="1"/>
                  <a:pt x="23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9"/>
          <p:cNvSpPr/>
          <p:nvPr/>
        </p:nvSpPr>
        <p:spPr>
          <a:xfrm>
            <a:off x="8640082" y="1613488"/>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065"/>
        <p:cNvGrpSpPr/>
        <p:nvPr/>
      </p:nvGrpSpPr>
      <p:grpSpPr>
        <a:xfrm>
          <a:off x="0" y="0"/>
          <a:ext cx="0" cy="0"/>
          <a:chOff x="0" y="0"/>
          <a:chExt cx="0" cy="0"/>
        </a:xfrm>
      </p:grpSpPr>
      <p:sp>
        <p:nvSpPr>
          <p:cNvPr id="1066" name="Google Shape;1066;p30"/>
          <p:cNvSpPr/>
          <p:nvPr/>
        </p:nvSpPr>
        <p:spPr>
          <a:xfrm>
            <a:off x="7685425" y="-540000"/>
            <a:ext cx="3395010" cy="1343324"/>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0"/>
          <p:cNvSpPr/>
          <p:nvPr/>
        </p:nvSpPr>
        <p:spPr>
          <a:xfrm flipH="1">
            <a:off x="202815" y="8428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0"/>
          <p:cNvSpPr/>
          <p:nvPr/>
        </p:nvSpPr>
        <p:spPr>
          <a:xfrm flipH="1">
            <a:off x="7221425" y="1597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0"/>
          <p:cNvSpPr/>
          <p:nvPr/>
        </p:nvSpPr>
        <p:spPr>
          <a:xfrm>
            <a:off x="1812488" y="-811450"/>
            <a:ext cx="1485097" cy="1225851"/>
          </a:xfrm>
          <a:custGeom>
            <a:avLst/>
            <a:gdLst/>
            <a:ahLst/>
            <a:cxnLst/>
            <a:rect l="l" t="t" r="r" b="b"/>
            <a:pathLst>
              <a:path w="29754" h="24560" extrusionOk="0">
                <a:moveTo>
                  <a:pt x="15259" y="9158"/>
                </a:moveTo>
                <a:cubicBezTo>
                  <a:pt x="15459" y="9158"/>
                  <a:pt x="15655" y="9218"/>
                  <a:pt x="15819" y="9309"/>
                </a:cubicBezTo>
                <a:cubicBezTo>
                  <a:pt x="15609" y="9246"/>
                  <a:pt x="15400" y="9204"/>
                  <a:pt x="15170" y="9183"/>
                </a:cubicBezTo>
                <a:cubicBezTo>
                  <a:pt x="15170" y="9183"/>
                  <a:pt x="15170" y="9162"/>
                  <a:pt x="15170" y="9162"/>
                </a:cubicBezTo>
                <a:cubicBezTo>
                  <a:pt x="15200" y="9159"/>
                  <a:pt x="15229" y="9158"/>
                  <a:pt x="15259" y="9158"/>
                </a:cubicBezTo>
                <a:close/>
                <a:moveTo>
                  <a:pt x="23179" y="1"/>
                </a:moveTo>
                <a:cubicBezTo>
                  <a:pt x="22200" y="1"/>
                  <a:pt x="21222" y="257"/>
                  <a:pt x="20317" y="835"/>
                </a:cubicBezTo>
                <a:cubicBezTo>
                  <a:pt x="18560" y="1944"/>
                  <a:pt x="17513" y="3973"/>
                  <a:pt x="16969" y="6003"/>
                </a:cubicBezTo>
                <a:cubicBezTo>
                  <a:pt x="15819" y="5597"/>
                  <a:pt x="14617" y="5293"/>
                  <a:pt x="13415" y="5293"/>
                </a:cubicBezTo>
                <a:cubicBezTo>
                  <a:pt x="13065" y="5293"/>
                  <a:pt x="12715" y="5318"/>
                  <a:pt x="12366" y="5375"/>
                </a:cubicBezTo>
                <a:cubicBezTo>
                  <a:pt x="10525" y="5689"/>
                  <a:pt x="9521" y="6986"/>
                  <a:pt x="9144" y="8576"/>
                </a:cubicBezTo>
                <a:cubicBezTo>
                  <a:pt x="8663" y="7907"/>
                  <a:pt x="8014" y="7405"/>
                  <a:pt x="7177" y="7258"/>
                </a:cubicBezTo>
                <a:cubicBezTo>
                  <a:pt x="6939" y="7215"/>
                  <a:pt x="6700" y="7194"/>
                  <a:pt x="6461" y="7194"/>
                </a:cubicBezTo>
                <a:cubicBezTo>
                  <a:pt x="5318" y="7194"/>
                  <a:pt x="4200" y="7675"/>
                  <a:pt x="3369" y="8472"/>
                </a:cubicBezTo>
                <a:cubicBezTo>
                  <a:pt x="2469" y="9351"/>
                  <a:pt x="1904" y="10794"/>
                  <a:pt x="2386" y="12008"/>
                </a:cubicBezTo>
                <a:cubicBezTo>
                  <a:pt x="2637" y="12656"/>
                  <a:pt x="3055" y="13117"/>
                  <a:pt x="3578" y="13452"/>
                </a:cubicBezTo>
                <a:cubicBezTo>
                  <a:pt x="1047" y="16109"/>
                  <a:pt x="0" y="20566"/>
                  <a:pt x="2553" y="23307"/>
                </a:cubicBezTo>
                <a:cubicBezTo>
                  <a:pt x="3388" y="24193"/>
                  <a:pt x="4368" y="24559"/>
                  <a:pt x="5386" y="24559"/>
                </a:cubicBezTo>
                <a:cubicBezTo>
                  <a:pt x="7685" y="24559"/>
                  <a:pt x="10182" y="22697"/>
                  <a:pt x="11676" y="20754"/>
                </a:cubicBezTo>
                <a:cubicBezTo>
                  <a:pt x="12405" y="21294"/>
                  <a:pt x="13287" y="21610"/>
                  <a:pt x="14208" y="21610"/>
                </a:cubicBezTo>
                <a:cubicBezTo>
                  <a:pt x="14608" y="21610"/>
                  <a:pt x="15016" y="21550"/>
                  <a:pt x="15421" y="21423"/>
                </a:cubicBezTo>
                <a:cubicBezTo>
                  <a:pt x="16488" y="21131"/>
                  <a:pt x="17200" y="20398"/>
                  <a:pt x="17576" y="19540"/>
                </a:cubicBezTo>
                <a:cubicBezTo>
                  <a:pt x="18372" y="19878"/>
                  <a:pt x="19221" y="20031"/>
                  <a:pt x="20084" y="20031"/>
                </a:cubicBezTo>
                <a:cubicBezTo>
                  <a:pt x="22218" y="20031"/>
                  <a:pt x="24436" y="19093"/>
                  <a:pt x="26134" y="17678"/>
                </a:cubicBezTo>
                <a:cubicBezTo>
                  <a:pt x="28749" y="15502"/>
                  <a:pt x="29503" y="11757"/>
                  <a:pt x="27703" y="9204"/>
                </a:cubicBezTo>
                <a:cubicBezTo>
                  <a:pt x="28436" y="8681"/>
                  <a:pt x="28980" y="7907"/>
                  <a:pt x="29252" y="6902"/>
                </a:cubicBezTo>
                <a:cubicBezTo>
                  <a:pt x="29754" y="4936"/>
                  <a:pt x="28938" y="2697"/>
                  <a:pt x="27348" y="1504"/>
                </a:cubicBezTo>
                <a:cubicBezTo>
                  <a:pt x="26118" y="576"/>
                  <a:pt x="24647" y="1"/>
                  <a:pt x="23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0"/>
          <p:cNvSpPr/>
          <p:nvPr/>
        </p:nvSpPr>
        <p:spPr>
          <a:xfrm>
            <a:off x="3595825" y="3937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0"/>
          <p:cNvSpPr/>
          <p:nvPr/>
        </p:nvSpPr>
        <p:spPr>
          <a:xfrm flipH="1">
            <a:off x="-2188200" y="-334812"/>
            <a:ext cx="3395010" cy="1343324"/>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0"/>
          <p:cNvSpPr/>
          <p:nvPr/>
        </p:nvSpPr>
        <p:spPr>
          <a:xfrm flipH="1">
            <a:off x="8510125" y="172072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0"/>
          <p:cNvSpPr/>
          <p:nvPr/>
        </p:nvSpPr>
        <p:spPr>
          <a:xfrm>
            <a:off x="8640357" y="842800"/>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0"/>
          <p:cNvSpPr/>
          <p:nvPr/>
        </p:nvSpPr>
        <p:spPr>
          <a:xfrm flipH="1">
            <a:off x="-773237" y="1204125"/>
            <a:ext cx="1127131" cy="765751"/>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0"/>
          <p:cNvSpPr/>
          <p:nvPr/>
        </p:nvSpPr>
        <p:spPr>
          <a:xfrm>
            <a:off x="5762594" y="-561125"/>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6" name="Google Shape;1076;p30"/>
          <p:cNvGrpSpPr/>
          <p:nvPr/>
        </p:nvGrpSpPr>
        <p:grpSpPr>
          <a:xfrm>
            <a:off x="-22209" y="4599263"/>
            <a:ext cx="9188884" cy="680749"/>
            <a:chOff x="-22209" y="4599263"/>
            <a:chExt cx="9188884" cy="680749"/>
          </a:xfrm>
        </p:grpSpPr>
        <p:sp>
          <p:nvSpPr>
            <p:cNvPr id="1077" name="Google Shape;1077;p30"/>
            <p:cNvSpPr/>
            <p:nvPr/>
          </p:nvSpPr>
          <p:spPr>
            <a:xfrm>
              <a:off x="0" y="4740550"/>
              <a:ext cx="9144115" cy="539461"/>
            </a:xfrm>
            <a:custGeom>
              <a:avLst/>
              <a:gdLst/>
              <a:ahLst/>
              <a:cxnLst/>
              <a:rect l="l" t="t" r="r" b="b"/>
              <a:pathLst>
                <a:path w="119064" h="31255" extrusionOk="0">
                  <a:moveTo>
                    <a:pt x="1" y="1"/>
                  </a:moveTo>
                  <a:lnTo>
                    <a:pt x="1" y="31255"/>
                  </a:lnTo>
                  <a:lnTo>
                    <a:pt x="119063" y="31255"/>
                  </a:lnTo>
                  <a:lnTo>
                    <a:pt x="119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0"/>
            <p:cNvSpPr/>
            <p:nvPr/>
          </p:nvSpPr>
          <p:spPr>
            <a:xfrm>
              <a:off x="-22209"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0"/>
            <p:cNvSpPr/>
            <p:nvPr/>
          </p:nvSpPr>
          <p:spPr>
            <a:xfrm flipH="1">
              <a:off x="83604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0"/>
            <p:cNvSpPr/>
            <p:nvPr/>
          </p:nvSpPr>
          <p:spPr>
            <a:xfrm>
              <a:off x="6041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0"/>
            <p:cNvSpPr/>
            <p:nvPr/>
          </p:nvSpPr>
          <p:spPr>
            <a:xfrm flipH="1">
              <a:off x="80250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0"/>
            <p:cNvSpPr/>
            <p:nvPr/>
          </p:nvSpPr>
          <p:spPr>
            <a:xfrm>
              <a:off x="12082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0"/>
            <p:cNvSpPr/>
            <p:nvPr/>
          </p:nvSpPr>
          <p:spPr>
            <a:xfrm>
              <a:off x="15102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0"/>
            <p:cNvSpPr/>
            <p:nvPr/>
          </p:nvSpPr>
          <p:spPr>
            <a:xfrm flipH="1">
              <a:off x="7118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0"/>
            <p:cNvSpPr/>
            <p:nvPr/>
          </p:nvSpPr>
          <p:spPr>
            <a:xfrm>
              <a:off x="2141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0"/>
            <p:cNvSpPr/>
            <p:nvPr/>
          </p:nvSpPr>
          <p:spPr>
            <a:xfrm flipH="1">
              <a:off x="64603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0"/>
            <p:cNvSpPr/>
            <p:nvPr/>
          </p:nvSpPr>
          <p:spPr>
            <a:xfrm flipH="1">
              <a:off x="6131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0"/>
            <p:cNvSpPr/>
            <p:nvPr/>
          </p:nvSpPr>
          <p:spPr>
            <a:xfrm>
              <a:off x="31295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0"/>
            <p:cNvSpPr/>
            <p:nvPr/>
          </p:nvSpPr>
          <p:spPr>
            <a:xfrm>
              <a:off x="34588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0"/>
            <p:cNvSpPr/>
            <p:nvPr/>
          </p:nvSpPr>
          <p:spPr>
            <a:xfrm flipH="1">
              <a:off x="51431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0"/>
            <p:cNvSpPr/>
            <p:nvPr/>
          </p:nvSpPr>
          <p:spPr>
            <a:xfrm>
              <a:off x="41174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0"/>
            <p:cNvSpPr/>
            <p:nvPr/>
          </p:nvSpPr>
          <p:spPr>
            <a:xfrm flipH="1">
              <a:off x="44845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0"/>
            <p:cNvSpPr/>
            <p:nvPr/>
          </p:nvSpPr>
          <p:spPr>
            <a:xfrm>
              <a:off x="47760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0"/>
            <p:cNvSpPr/>
            <p:nvPr/>
          </p:nvSpPr>
          <p:spPr>
            <a:xfrm flipH="1">
              <a:off x="3825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0"/>
            <p:cNvSpPr/>
            <p:nvPr/>
          </p:nvSpPr>
          <p:spPr>
            <a:xfrm>
              <a:off x="5434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0"/>
            <p:cNvSpPr/>
            <p:nvPr/>
          </p:nvSpPr>
          <p:spPr>
            <a:xfrm>
              <a:off x="57639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0"/>
            <p:cNvSpPr/>
            <p:nvPr/>
          </p:nvSpPr>
          <p:spPr>
            <a:xfrm flipH="1">
              <a:off x="2838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0"/>
            <p:cNvSpPr/>
            <p:nvPr/>
          </p:nvSpPr>
          <p:spPr>
            <a:xfrm>
              <a:off x="67298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0"/>
            <p:cNvSpPr/>
            <p:nvPr/>
          </p:nvSpPr>
          <p:spPr>
            <a:xfrm flipH="1">
              <a:off x="2517066"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0"/>
            <p:cNvSpPr/>
            <p:nvPr/>
          </p:nvSpPr>
          <p:spPr>
            <a:xfrm>
              <a:off x="7380125"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0"/>
            <p:cNvSpPr/>
            <p:nvPr/>
          </p:nvSpPr>
          <p:spPr>
            <a:xfrm flipH="1">
              <a:off x="18122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0"/>
            <p:cNvSpPr/>
            <p:nvPr/>
          </p:nvSpPr>
          <p:spPr>
            <a:xfrm>
              <a:off x="77397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0"/>
            <p:cNvSpPr/>
            <p:nvPr/>
          </p:nvSpPr>
          <p:spPr>
            <a:xfrm flipH="1">
              <a:off x="8622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0"/>
            <p:cNvSpPr/>
            <p:nvPr/>
          </p:nvSpPr>
          <p:spPr>
            <a:xfrm>
              <a:off x="8727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0"/>
            <p:cNvSpPr/>
            <p:nvPr/>
          </p:nvSpPr>
          <p:spPr>
            <a:xfrm flipH="1">
              <a:off x="3506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
        <p:cNvGrpSpPr/>
        <p:nvPr/>
      </p:nvGrpSpPr>
      <p:grpSpPr>
        <a:xfrm>
          <a:off x="0" y="0"/>
          <a:ext cx="0" cy="0"/>
          <a:chOff x="0" y="0"/>
          <a:chExt cx="0" cy="0"/>
        </a:xfrm>
      </p:grpSpPr>
      <p:sp>
        <p:nvSpPr>
          <p:cNvPr id="49" name="Google Shape;49;p3"/>
          <p:cNvSpPr txBox="1">
            <a:spLocks noGrp="1"/>
          </p:cNvSpPr>
          <p:nvPr>
            <p:ph type="title"/>
          </p:nvPr>
        </p:nvSpPr>
        <p:spPr>
          <a:xfrm>
            <a:off x="1798200" y="539450"/>
            <a:ext cx="66327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0" name="Google Shape;50;p3"/>
          <p:cNvSpPr txBox="1">
            <a:spLocks noGrp="1"/>
          </p:cNvSpPr>
          <p:nvPr>
            <p:ph type="title" idx="2" hasCustomPrompt="1"/>
          </p:nvPr>
        </p:nvSpPr>
        <p:spPr>
          <a:xfrm>
            <a:off x="720000" y="539450"/>
            <a:ext cx="1078200" cy="84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51" name="Google Shape;51;p3"/>
          <p:cNvSpPr txBox="1">
            <a:spLocks noGrp="1"/>
          </p:cNvSpPr>
          <p:nvPr>
            <p:ph type="subTitle" idx="1"/>
          </p:nvPr>
        </p:nvSpPr>
        <p:spPr>
          <a:xfrm>
            <a:off x="720000" y="1273382"/>
            <a:ext cx="7710900" cy="37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2" name="Google Shape;52;p3"/>
          <p:cNvSpPr/>
          <p:nvPr/>
        </p:nvSpPr>
        <p:spPr>
          <a:xfrm>
            <a:off x="6486775" y="-394175"/>
            <a:ext cx="3395010" cy="1343324"/>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3086353" y="-279675"/>
            <a:ext cx="1296470" cy="739190"/>
          </a:xfrm>
          <a:custGeom>
            <a:avLst/>
            <a:gdLst/>
            <a:ahLst/>
            <a:cxnLst/>
            <a:rect l="l" t="t" r="r" b="b"/>
            <a:pathLst>
              <a:path w="28394" h="16189" extrusionOk="0">
                <a:moveTo>
                  <a:pt x="3243" y="9688"/>
                </a:moveTo>
                <a:lnTo>
                  <a:pt x="3243" y="9688"/>
                </a:lnTo>
                <a:cubicBezTo>
                  <a:pt x="3055" y="10442"/>
                  <a:pt x="3013" y="11279"/>
                  <a:pt x="3160" y="12032"/>
                </a:cubicBezTo>
                <a:cubicBezTo>
                  <a:pt x="3013" y="11739"/>
                  <a:pt x="2930" y="11404"/>
                  <a:pt x="2909" y="11027"/>
                </a:cubicBezTo>
                <a:cubicBezTo>
                  <a:pt x="2888" y="10546"/>
                  <a:pt x="3013" y="10107"/>
                  <a:pt x="3243" y="9688"/>
                </a:cubicBezTo>
                <a:close/>
                <a:moveTo>
                  <a:pt x="11311" y="1"/>
                </a:moveTo>
                <a:cubicBezTo>
                  <a:pt x="9273" y="1"/>
                  <a:pt x="7482" y="1096"/>
                  <a:pt x="6675" y="2867"/>
                </a:cubicBezTo>
                <a:cubicBezTo>
                  <a:pt x="6117" y="2447"/>
                  <a:pt x="5477" y="2250"/>
                  <a:pt x="4840" y="2250"/>
                </a:cubicBezTo>
                <a:cubicBezTo>
                  <a:pt x="3733" y="2250"/>
                  <a:pt x="2631" y="2844"/>
                  <a:pt x="1967" y="3893"/>
                </a:cubicBezTo>
                <a:cubicBezTo>
                  <a:pt x="1444" y="4688"/>
                  <a:pt x="1486" y="5671"/>
                  <a:pt x="1904" y="6508"/>
                </a:cubicBezTo>
                <a:cubicBezTo>
                  <a:pt x="1967" y="6592"/>
                  <a:pt x="2030" y="6696"/>
                  <a:pt x="2093" y="6780"/>
                </a:cubicBezTo>
                <a:cubicBezTo>
                  <a:pt x="1026" y="7826"/>
                  <a:pt x="251" y="9165"/>
                  <a:pt x="147" y="10672"/>
                </a:cubicBezTo>
                <a:cubicBezTo>
                  <a:pt x="0" y="12911"/>
                  <a:pt x="1256" y="14982"/>
                  <a:pt x="3348" y="15798"/>
                </a:cubicBezTo>
                <a:cubicBezTo>
                  <a:pt x="4021" y="16064"/>
                  <a:pt x="4727" y="16188"/>
                  <a:pt x="5428" y="16188"/>
                </a:cubicBezTo>
                <a:cubicBezTo>
                  <a:pt x="7538" y="16188"/>
                  <a:pt x="9609" y="15062"/>
                  <a:pt x="10629" y="13287"/>
                </a:cubicBezTo>
                <a:cubicBezTo>
                  <a:pt x="11003" y="13406"/>
                  <a:pt x="11396" y="13464"/>
                  <a:pt x="11791" y="13464"/>
                </a:cubicBezTo>
                <a:cubicBezTo>
                  <a:pt x="12857" y="13464"/>
                  <a:pt x="13948" y="13046"/>
                  <a:pt x="14772" y="12283"/>
                </a:cubicBezTo>
                <a:cubicBezTo>
                  <a:pt x="16006" y="13161"/>
                  <a:pt x="17592" y="13564"/>
                  <a:pt x="19240" y="13564"/>
                </a:cubicBezTo>
                <a:cubicBezTo>
                  <a:pt x="23601" y="13564"/>
                  <a:pt x="28393" y="10743"/>
                  <a:pt x="28226" y="6445"/>
                </a:cubicBezTo>
                <a:cubicBezTo>
                  <a:pt x="28096" y="3059"/>
                  <a:pt x="25712" y="1792"/>
                  <a:pt x="22849" y="1792"/>
                </a:cubicBezTo>
                <a:cubicBezTo>
                  <a:pt x="20669" y="1792"/>
                  <a:pt x="18211" y="2526"/>
                  <a:pt x="16258" y="3621"/>
                </a:cubicBezTo>
                <a:cubicBezTo>
                  <a:pt x="15839" y="1926"/>
                  <a:pt x="14584" y="566"/>
                  <a:pt x="12513" y="126"/>
                </a:cubicBezTo>
                <a:cubicBezTo>
                  <a:pt x="12106" y="42"/>
                  <a:pt x="11704" y="1"/>
                  <a:pt x="113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175519" y="181500"/>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8166007" y="1497175"/>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847812" y="1456325"/>
            <a:ext cx="1485097" cy="1225851"/>
          </a:xfrm>
          <a:custGeom>
            <a:avLst/>
            <a:gdLst/>
            <a:ahLst/>
            <a:cxnLst/>
            <a:rect l="l" t="t" r="r" b="b"/>
            <a:pathLst>
              <a:path w="29754" h="24560" extrusionOk="0">
                <a:moveTo>
                  <a:pt x="15259" y="9158"/>
                </a:moveTo>
                <a:cubicBezTo>
                  <a:pt x="15459" y="9158"/>
                  <a:pt x="15655" y="9218"/>
                  <a:pt x="15819" y="9309"/>
                </a:cubicBezTo>
                <a:cubicBezTo>
                  <a:pt x="15609" y="9246"/>
                  <a:pt x="15400" y="9204"/>
                  <a:pt x="15170" y="9183"/>
                </a:cubicBezTo>
                <a:cubicBezTo>
                  <a:pt x="15170" y="9183"/>
                  <a:pt x="15170" y="9162"/>
                  <a:pt x="15170" y="9162"/>
                </a:cubicBezTo>
                <a:cubicBezTo>
                  <a:pt x="15200" y="9159"/>
                  <a:pt x="15229" y="9158"/>
                  <a:pt x="15259" y="9158"/>
                </a:cubicBezTo>
                <a:close/>
                <a:moveTo>
                  <a:pt x="23179" y="1"/>
                </a:moveTo>
                <a:cubicBezTo>
                  <a:pt x="22200" y="1"/>
                  <a:pt x="21222" y="257"/>
                  <a:pt x="20317" y="835"/>
                </a:cubicBezTo>
                <a:cubicBezTo>
                  <a:pt x="18560" y="1944"/>
                  <a:pt x="17513" y="3973"/>
                  <a:pt x="16969" y="6003"/>
                </a:cubicBezTo>
                <a:cubicBezTo>
                  <a:pt x="15819" y="5597"/>
                  <a:pt x="14617" y="5293"/>
                  <a:pt x="13415" y="5293"/>
                </a:cubicBezTo>
                <a:cubicBezTo>
                  <a:pt x="13065" y="5293"/>
                  <a:pt x="12715" y="5318"/>
                  <a:pt x="12366" y="5375"/>
                </a:cubicBezTo>
                <a:cubicBezTo>
                  <a:pt x="10525" y="5689"/>
                  <a:pt x="9521" y="6986"/>
                  <a:pt x="9144" y="8576"/>
                </a:cubicBezTo>
                <a:cubicBezTo>
                  <a:pt x="8663" y="7907"/>
                  <a:pt x="8014" y="7405"/>
                  <a:pt x="7177" y="7258"/>
                </a:cubicBezTo>
                <a:cubicBezTo>
                  <a:pt x="6939" y="7215"/>
                  <a:pt x="6700" y="7194"/>
                  <a:pt x="6461" y="7194"/>
                </a:cubicBezTo>
                <a:cubicBezTo>
                  <a:pt x="5318" y="7194"/>
                  <a:pt x="4200" y="7675"/>
                  <a:pt x="3369" y="8472"/>
                </a:cubicBezTo>
                <a:cubicBezTo>
                  <a:pt x="2469" y="9351"/>
                  <a:pt x="1904" y="10794"/>
                  <a:pt x="2386" y="12008"/>
                </a:cubicBezTo>
                <a:cubicBezTo>
                  <a:pt x="2637" y="12656"/>
                  <a:pt x="3055" y="13117"/>
                  <a:pt x="3578" y="13452"/>
                </a:cubicBezTo>
                <a:cubicBezTo>
                  <a:pt x="1047" y="16109"/>
                  <a:pt x="0" y="20566"/>
                  <a:pt x="2553" y="23307"/>
                </a:cubicBezTo>
                <a:cubicBezTo>
                  <a:pt x="3388" y="24193"/>
                  <a:pt x="4368" y="24559"/>
                  <a:pt x="5386" y="24559"/>
                </a:cubicBezTo>
                <a:cubicBezTo>
                  <a:pt x="7685" y="24559"/>
                  <a:pt x="10182" y="22697"/>
                  <a:pt x="11676" y="20754"/>
                </a:cubicBezTo>
                <a:cubicBezTo>
                  <a:pt x="12405" y="21294"/>
                  <a:pt x="13287" y="21610"/>
                  <a:pt x="14208" y="21610"/>
                </a:cubicBezTo>
                <a:cubicBezTo>
                  <a:pt x="14608" y="21610"/>
                  <a:pt x="15016" y="21550"/>
                  <a:pt x="15421" y="21423"/>
                </a:cubicBezTo>
                <a:cubicBezTo>
                  <a:pt x="16488" y="21131"/>
                  <a:pt x="17200" y="20398"/>
                  <a:pt x="17576" y="19540"/>
                </a:cubicBezTo>
                <a:cubicBezTo>
                  <a:pt x="18372" y="19878"/>
                  <a:pt x="19221" y="20031"/>
                  <a:pt x="20084" y="20031"/>
                </a:cubicBezTo>
                <a:cubicBezTo>
                  <a:pt x="22218" y="20031"/>
                  <a:pt x="24436" y="19093"/>
                  <a:pt x="26134" y="17678"/>
                </a:cubicBezTo>
                <a:cubicBezTo>
                  <a:pt x="28749" y="15502"/>
                  <a:pt x="29503" y="11757"/>
                  <a:pt x="27703" y="9204"/>
                </a:cubicBezTo>
                <a:cubicBezTo>
                  <a:pt x="28436" y="8681"/>
                  <a:pt x="28980" y="7907"/>
                  <a:pt x="29252" y="6902"/>
                </a:cubicBezTo>
                <a:cubicBezTo>
                  <a:pt x="29754" y="4936"/>
                  <a:pt x="28938" y="2697"/>
                  <a:pt x="27348" y="1504"/>
                </a:cubicBezTo>
                <a:cubicBezTo>
                  <a:pt x="26118" y="576"/>
                  <a:pt x="24647" y="1"/>
                  <a:pt x="23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4544550" y="1815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940275" y="179572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59;p3"/>
          <p:cNvGrpSpPr/>
          <p:nvPr/>
        </p:nvGrpSpPr>
        <p:grpSpPr>
          <a:xfrm>
            <a:off x="-22209" y="3768688"/>
            <a:ext cx="9188884" cy="1397035"/>
            <a:chOff x="-22209" y="4599263"/>
            <a:chExt cx="9188884" cy="1397035"/>
          </a:xfrm>
        </p:grpSpPr>
        <p:sp>
          <p:nvSpPr>
            <p:cNvPr id="60" name="Google Shape;60;p3"/>
            <p:cNvSpPr/>
            <p:nvPr/>
          </p:nvSpPr>
          <p:spPr>
            <a:xfrm>
              <a:off x="0" y="4740550"/>
              <a:ext cx="9144115" cy="1255748"/>
            </a:xfrm>
            <a:custGeom>
              <a:avLst/>
              <a:gdLst/>
              <a:ahLst/>
              <a:cxnLst/>
              <a:rect l="l" t="t" r="r" b="b"/>
              <a:pathLst>
                <a:path w="119064" h="31255" extrusionOk="0">
                  <a:moveTo>
                    <a:pt x="1" y="1"/>
                  </a:moveTo>
                  <a:lnTo>
                    <a:pt x="1" y="31255"/>
                  </a:lnTo>
                  <a:lnTo>
                    <a:pt x="119063" y="31255"/>
                  </a:lnTo>
                  <a:lnTo>
                    <a:pt x="119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22209"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flipH="1">
              <a:off x="83604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6041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flipH="1">
              <a:off x="80250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12082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15102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flipH="1">
              <a:off x="7118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2141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flipH="1">
              <a:off x="64603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flipH="1">
              <a:off x="6131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31295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34588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flipH="1">
              <a:off x="51431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41174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flipH="1">
              <a:off x="44845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47760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flipH="1">
              <a:off x="3825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5434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57639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flipH="1">
              <a:off x="2838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67298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flipH="1">
              <a:off x="2517066"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7380125"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flipH="1">
              <a:off x="18122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77397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flipH="1">
              <a:off x="8622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8727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flipH="1">
              <a:off x="3506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3"/>
        <p:cNvGrpSpPr/>
        <p:nvPr/>
      </p:nvGrpSpPr>
      <p:grpSpPr>
        <a:xfrm>
          <a:off x="0" y="0"/>
          <a:ext cx="0" cy="0"/>
          <a:chOff x="0" y="0"/>
          <a:chExt cx="0" cy="0"/>
        </a:xfrm>
      </p:grpSpPr>
      <p:sp>
        <p:nvSpPr>
          <p:cNvPr id="174" name="Google Shape;174;p6"/>
          <p:cNvSpPr txBox="1">
            <a:spLocks noGrp="1"/>
          </p:cNvSpPr>
          <p:nvPr>
            <p:ph type="title"/>
          </p:nvPr>
        </p:nvSpPr>
        <p:spPr>
          <a:xfrm>
            <a:off x="720000" y="539500"/>
            <a:ext cx="77040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grpSp>
        <p:nvGrpSpPr>
          <p:cNvPr id="175" name="Google Shape;175;p6"/>
          <p:cNvGrpSpPr/>
          <p:nvPr/>
        </p:nvGrpSpPr>
        <p:grpSpPr>
          <a:xfrm>
            <a:off x="-22209" y="4599263"/>
            <a:ext cx="9188884" cy="680749"/>
            <a:chOff x="-22209" y="4599263"/>
            <a:chExt cx="9188884" cy="680749"/>
          </a:xfrm>
        </p:grpSpPr>
        <p:sp>
          <p:nvSpPr>
            <p:cNvPr id="176" name="Google Shape;176;p6"/>
            <p:cNvSpPr/>
            <p:nvPr/>
          </p:nvSpPr>
          <p:spPr>
            <a:xfrm>
              <a:off x="0" y="4740550"/>
              <a:ext cx="9144115" cy="539461"/>
            </a:xfrm>
            <a:custGeom>
              <a:avLst/>
              <a:gdLst/>
              <a:ahLst/>
              <a:cxnLst/>
              <a:rect l="l" t="t" r="r" b="b"/>
              <a:pathLst>
                <a:path w="119064" h="31255" extrusionOk="0">
                  <a:moveTo>
                    <a:pt x="1" y="1"/>
                  </a:moveTo>
                  <a:lnTo>
                    <a:pt x="1" y="31255"/>
                  </a:lnTo>
                  <a:lnTo>
                    <a:pt x="119063" y="31255"/>
                  </a:lnTo>
                  <a:lnTo>
                    <a:pt x="119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a:off x="-22209"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flipH="1">
              <a:off x="83604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a:off x="6041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flipH="1">
              <a:off x="80250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a:off x="12082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p:nvPr/>
          </p:nvSpPr>
          <p:spPr>
            <a:xfrm>
              <a:off x="15102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6"/>
            <p:cNvSpPr/>
            <p:nvPr/>
          </p:nvSpPr>
          <p:spPr>
            <a:xfrm flipH="1">
              <a:off x="7118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p:nvPr/>
          </p:nvSpPr>
          <p:spPr>
            <a:xfrm>
              <a:off x="2141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p:nvPr/>
          </p:nvSpPr>
          <p:spPr>
            <a:xfrm flipH="1">
              <a:off x="64603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p:nvPr/>
          </p:nvSpPr>
          <p:spPr>
            <a:xfrm flipH="1">
              <a:off x="6131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a:off x="31295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p:nvPr/>
          </p:nvSpPr>
          <p:spPr>
            <a:xfrm>
              <a:off x="34588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p:nvPr/>
          </p:nvSpPr>
          <p:spPr>
            <a:xfrm flipH="1">
              <a:off x="51431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6"/>
            <p:cNvSpPr/>
            <p:nvPr/>
          </p:nvSpPr>
          <p:spPr>
            <a:xfrm>
              <a:off x="41174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flipH="1">
              <a:off x="44845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p:nvPr/>
          </p:nvSpPr>
          <p:spPr>
            <a:xfrm>
              <a:off x="47760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p:nvPr/>
          </p:nvSpPr>
          <p:spPr>
            <a:xfrm flipH="1">
              <a:off x="3825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p:nvPr/>
          </p:nvSpPr>
          <p:spPr>
            <a:xfrm>
              <a:off x="5434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a:off x="57639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flipH="1">
              <a:off x="2838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a:off x="67298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flipH="1">
              <a:off x="2517066"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a:off x="7380125"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flipH="1">
              <a:off x="18122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a:off x="77397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flipH="1">
              <a:off x="8622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8727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flipH="1">
              <a:off x="3506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 name="Google Shape;205;p6"/>
          <p:cNvSpPr/>
          <p:nvPr/>
        </p:nvSpPr>
        <p:spPr>
          <a:xfrm rot="-900051" flipH="1">
            <a:off x="-1033027" y="-541794"/>
            <a:ext cx="3394991" cy="1343316"/>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a:off x="-811868" y="1400288"/>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flipH="1">
            <a:off x="492990" y="9802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a:off x="6584475" y="-562950"/>
            <a:ext cx="3395010" cy="1343324"/>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flipH="1">
            <a:off x="8564825" y="108172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a:off x="6052038" y="14597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rot="2062237">
            <a:off x="2407984" y="-785558"/>
            <a:ext cx="1485081" cy="1225838"/>
          </a:xfrm>
          <a:custGeom>
            <a:avLst/>
            <a:gdLst/>
            <a:ahLst/>
            <a:cxnLst/>
            <a:rect l="l" t="t" r="r" b="b"/>
            <a:pathLst>
              <a:path w="29754" h="24560" extrusionOk="0">
                <a:moveTo>
                  <a:pt x="15259" y="9158"/>
                </a:moveTo>
                <a:cubicBezTo>
                  <a:pt x="15459" y="9158"/>
                  <a:pt x="15655" y="9218"/>
                  <a:pt x="15819" y="9309"/>
                </a:cubicBezTo>
                <a:cubicBezTo>
                  <a:pt x="15609" y="9246"/>
                  <a:pt x="15400" y="9204"/>
                  <a:pt x="15170" y="9183"/>
                </a:cubicBezTo>
                <a:cubicBezTo>
                  <a:pt x="15170" y="9183"/>
                  <a:pt x="15170" y="9162"/>
                  <a:pt x="15170" y="9162"/>
                </a:cubicBezTo>
                <a:cubicBezTo>
                  <a:pt x="15200" y="9159"/>
                  <a:pt x="15229" y="9158"/>
                  <a:pt x="15259" y="9158"/>
                </a:cubicBezTo>
                <a:close/>
                <a:moveTo>
                  <a:pt x="23179" y="1"/>
                </a:moveTo>
                <a:cubicBezTo>
                  <a:pt x="22200" y="1"/>
                  <a:pt x="21222" y="257"/>
                  <a:pt x="20317" y="835"/>
                </a:cubicBezTo>
                <a:cubicBezTo>
                  <a:pt x="18560" y="1944"/>
                  <a:pt x="17513" y="3973"/>
                  <a:pt x="16969" y="6003"/>
                </a:cubicBezTo>
                <a:cubicBezTo>
                  <a:pt x="15819" y="5597"/>
                  <a:pt x="14617" y="5293"/>
                  <a:pt x="13415" y="5293"/>
                </a:cubicBezTo>
                <a:cubicBezTo>
                  <a:pt x="13065" y="5293"/>
                  <a:pt x="12715" y="5318"/>
                  <a:pt x="12366" y="5375"/>
                </a:cubicBezTo>
                <a:cubicBezTo>
                  <a:pt x="10525" y="5689"/>
                  <a:pt x="9521" y="6986"/>
                  <a:pt x="9144" y="8576"/>
                </a:cubicBezTo>
                <a:cubicBezTo>
                  <a:pt x="8663" y="7907"/>
                  <a:pt x="8014" y="7405"/>
                  <a:pt x="7177" y="7258"/>
                </a:cubicBezTo>
                <a:cubicBezTo>
                  <a:pt x="6939" y="7215"/>
                  <a:pt x="6700" y="7194"/>
                  <a:pt x="6461" y="7194"/>
                </a:cubicBezTo>
                <a:cubicBezTo>
                  <a:pt x="5318" y="7194"/>
                  <a:pt x="4200" y="7675"/>
                  <a:pt x="3369" y="8472"/>
                </a:cubicBezTo>
                <a:cubicBezTo>
                  <a:pt x="2469" y="9351"/>
                  <a:pt x="1904" y="10794"/>
                  <a:pt x="2386" y="12008"/>
                </a:cubicBezTo>
                <a:cubicBezTo>
                  <a:pt x="2637" y="12656"/>
                  <a:pt x="3055" y="13117"/>
                  <a:pt x="3578" y="13452"/>
                </a:cubicBezTo>
                <a:cubicBezTo>
                  <a:pt x="1047" y="16109"/>
                  <a:pt x="0" y="20566"/>
                  <a:pt x="2553" y="23307"/>
                </a:cubicBezTo>
                <a:cubicBezTo>
                  <a:pt x="3388" y="24193"/>
                  <a:pt x="4368" y="24559"/>
                  <a:pt x="5386" y="24559"/>
                </a:cubicBezTo>
                <a:cubicBezTo>
                  <a:pt x="7685" y="24559"/>
                  <a:pt x="10182" y="22697"/>
                  <a:pt x="11676" y="20754"/>
                </a:cubicBezTo>
                <a:cubicBezTo>
                  <a:pt x="12405" y="21294"/>
                  <a:pt x="13287" y="21610"/>
                  <a:pt x="14208" y="21610"/>
                </a:cubicBezTo>
                <a:cubicBezTo>
                  <a:pt x="14608" y="21610"/>
                  <a:pt x="15016" y="21550"/>
                  <a:pt x="15421" y="21423"/>
                </a:cubicBezTo>
                <a:cubicBezTo>
                  <a:pt x="16488" y="21131"/>
                  <a:pt x="17200" y="20398"/>
                  <a:pt x="17576" y="19540"/>
                </a:cubicBezTo>
                <a:cubicBezTo>
                  <a:pt x="18372" y="19878"/>
                  <a:pt x="19221" y="20031"/>
                  <a:pt x="20084" y="20031"/>
                </a:cubicBezTo>
                <a:cubicBezTo>
                  <a:pt x="22218" y="20031"/>
                  <a:pt x="24436" y="19093"/>
                  <a:pt x="26134" y="17678"/>
                </a:cubicBezTo>
                <a:cubicBezTo>
                  <a:pt x="28749" y="15502"/>
                  <a:pt x="29503" y="11757"/>
                  <a:pt x="27703" y="9204"/>
                </a:cubicBezTo>
                <a:cubicBezTo>
                  <a:pt x="28436" y="8681"/>
                  <a:pt x="28980" y="7907"/>
                  <a:pt x="29252" y="6902"/>
                </a:cubicBezTo>
                <a:cubicBezTo>
                  <a:pt x="29754" y="4936"/>
                  <a:pt x="28938" y="2697"/>
                  <a:pt x="27348" y="1504"/>
                </a:cubicBezTo>
                <a:cubicBezTo>
                  <a:pt x="26118" y="576"/>
                  <a:pt x="24647" y="1"/>
                  <a:pt x="23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8640082" y="1613488"/>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13"/>
        <p:cNvGrpSpPr/>
        <p:nvPr/>
      </p:nvGrpSpPr>
      <p:grpSpPr>
        <a:xfrm>
          <a:off x="0" y="0"/>
          <a:ext cx="0" cy="0"/>
          <a:chOff x="0" y="0"/>
          <a:chExt cx="0" cy="0"/>
        </a:xfrm>
      </p:grpSpPr>
      <p:sp>
        <p:nvSpPr>
          <p:cNvPr id="214" name="Google Shape;214;p7"/>
          <p:cNvSpPr txBox="1">
            <a:spLocks noGrp="1"/>
          </p:cNvSpPr>
          <p:nvPr>
            <p:ph type="title"/>
          </p:nvPr>
        </p:nvSpPr>
        <p:spPr>
          <a:xfrm>
            <a:off x="720000" y="539500"/>
            <a:ext cx="77109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215" name="Google Shape;215;p7"/>
          <p:cNvSpPr txBox="1">
            <a:spLocks noGrp="1"/>
          </p:cNvSpPr>
          <p:nvPr>
            <p:ph type="subTitle" idx="1"/>
          </p:nvPr>
        </p:nvSpPr>
        <p:spPr>
          <a:xfrm flipH="1">
            <a:off x="3793951" y="1516650"/>
            <a:ext cx="4294800" cy="22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600"/>
              <a:buFont typeface="Nunito Light"/>
              <a:buChar char="●"/>
              <a:defRPr sz="1600"/>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
        <p:nvSpPr>
          <p:cNvPr id="216" name="Google Shape;216;p7"/>
          <p:cNvSpPr/>
          <p:nvPr/>
        </p:nvSpPr>
        <p:spPr>
          <a:xfrm>
            <a:off x="6486775" y="-394175"/>
            <a:ext cx="3395010" cy="1343324"/>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7"/>
          <p:cNvSpPr/>
          <p:nvPr/>
        </p:nvSpPr>
        <p:spPr>
          <a:xfrm flipH="1">
            <a:off x="510765" y="9802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7"/>
          <p:cNvSpPr/>
          <p:nvPr/>
        </p:nvSpPr>
        <p:spPr>
          <a:xfrm flipH="1">
            <a:off x="8236150" y="132602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7"/>
          <p:cNvSpPr/>
          <p:nvPr/>
        </p:nvSpPr>
        <p:spPr>
          <a:xfrm>
            <a:off x="68382" y="37575"/>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p:nvPr/>
        </p:nvSpPr>
        <p:spPr>
          <a:xfrm>
            <a:off x="3167512" y="-791175"/>
            <a:ext cx="1485097" cy="1225851"/>
          </a:xfrm>
          <a:custGeom>
            <a:avLst/>
            <a:gdLst/>
            <a:ahLst/>
            <a:cxnLst/>
            <a:rect l="l" t="t" r="r" b="b"/>
            <a:pathLst>
              <a:path w="29754" h="24560" extrusionOk="0">
                <a:moveTo>
                  <a:pt x="15259" y="9158"/>
                </a:moveTo>
                <a:cubicBezTo>
                  <a:pt x="15459" y="9158"/>
                  <a:pt x="15655" y="9218"/>
                  <a:pt x="15819" y="9309"/>
                </a:cubicBezTo>
                <a:cubicBezTo>
                  <a:pt x="15609" y="9246"/>
                  <a:pt x="15400" y="9204"/>
                  <a:pt x="15170" y="9183"/>
                </a:cubicBezTo>
                <a:cubicBezTo>
                  <a:pt x="15170" y="9183"/>
                  <a:pt x="15170" y="9162"/>
                  <a:pt x="15170" y="9162"/>
                </a:cubicBezTo>
                <a:cubicBezTo>
                  <a:pt x="15200" y="9159"/>
                  <a:pt x="15229" y="9158"/>
                  <a:pt x="15259" y="9158"/>
                </a:cubicBezTo>
                <a:close/>
                <a:moveTo>
                  <a:pt x="23179" y="1"/>
                </a:moveTo>
                <a:cubicBezTo>
                  <a:pt x="22200" y="1"/>
                  <a:pt x="21222" y="257"/>
                  <a:pt x="20317" y="835"/>
                </a:cubicBezTo>
                <a:cubicBezTo>
                  <a:pt x="18560" y="1944"/>
                  <a:pt x="17513" y="3973"/>
                  <a:pt x="16969" y="6003"/>
                </a:cubicBezTo>
                <a:cubicBezTo>
                  <a:pt x="15819" y="5597"/>
                  <a:pt x="14617" y="5293"/>
                  <a:pt x="13415" y="5293"/>
                </a:cubicBezTo>
                <a:cubicBezTo>
                  <a:pt x="13065" y="5293"/>
                  <a:pt x="12715" y="5318"/>
                  <a:pt x="12366" y="5375"/>
                </a:cubicBezTo>
                <a:cubicBezTo>
                  <a:pt x="10525" y="5689"/>
                  <a:pt x="9521" y="6986"/>
                  <a:pt x="9144" y="8576"/>
                </a:cubicBezTo>
                <a:cubicBezTo>
                  <a:pt x="8663" y="7907"/>
                  <a:pt x="8014" y="7405"/>
                  <a:pt x="7177" y="7258"/>
                </a:cubicBezTo>
                <a:cubicBezTo>
                  <a:pt x="6939" y="7215"/>
                  <a:pt x="6700" y="7194"/>
                  <a:pt x="6461" y="7194"/>
                </a:cubicBezTo>
                <a:cubicBezTo>
                  <a:pt x="5318" y="7194"/>
                  <a:pt x="4200" y="7675"/>
                  <a:pt x="3369" y="8472"/>
                </a:cubicBezTo>
                <a:cubicBezTo>
                  <a:pt x="2469" y="9351"/>
                  <a:pt x="1904" y="10794"/>
                  <a:pt x="2386" y="12008"/>
                </a:cubicBezTo>
                <a:cubicBezTo>
                  <a:pt x="2637" y="12656"/>
                  <a:pt x="3055" y="13117"/>
                  <a:pt x="3578" y="13452"/>
                </a:cubicBezTo>
                <a:cubicBezTo>
                  <a:pt x="1047" y="16109"/>
                  <a:pt x="0" y="20566"/>
                  <a:pt x="2553" y="23307"/>
                </a:cubicBezTo>
                <a:cubicBezTo>
                  <a:pt x="3388" y="24193"/>
                  <a:pt x="4368" y="24559"/>
                  <a:pt x="5386" y="24559"/>
                </a:cubicBezTo>
                <a:cubicBezTo>
                  <a:pt x="7685" y="24559"/>
                  <a:pt x="10182" y="22697"/>
                  <a:pt x="11676" y="20754"/>
                </a:cubicBezTo>
                <a:cubicBezTo>
                  <a:pt x="12405" y="21294"/>
                  <a:pt x="13287" y="21610"/>
                  <a:pt x="14208" y="21610"/>
                </a:cubicBezTo>
                <a:cubicBezTo>
                  <a:pt x="14608" y="21610"/>
                  <a:pt x="15016" y="21550"/>
                  <a:pt x="15421" y="21423"/>
                </a:cubicBezTo>
                <a:cubicBezTo>
                  <a:pt x="16488" y="21131"/>
                  <a:pt x="17200" y="20398"/>
                  <a:pt x="17576" y="19540"/>
                </a:cubicBezTo>
                <a:cubicBezTo>
                  <a:pt x="18372" y="19878"/>
                  <a:pt x="19221" y="20031"/>
                  <a:pt x="20084" y="20031"/>
                </a:cubicBezTo>
                <a:cubicBezTo>
                  <a:pt x="22218" y="20031"/>
                  <a:pt x="24436" y="19093"/>
                  <a:pt x="26134" y="17678"/>
                </a:cubicBezTo>
                <a:cubicBezTo>
                  <a:pt x="28749" y="15502"/>
                  <a:pt x="29503" y="11757"/>
                  <a:pt x="27703" y="9204"/>
                </a:cubicBezTo>
                <a:cubicBezTo>
                  <a:pt x="28436" y="8681"/>
                  <a:pt x="28980" y="7907"/>
                  <a:pt x="29252" y="6902"/>
                </a:cubicBezTo>
                <a:cubicBezTo>
                  <a:pt x="29754" y="4936"/>
                  <a:pt x="28938" y="2697"/>
                  <a:pt x="27348" y="1504"/>
                </a:cubicBezTo>
                <a:cubicBezTo>
                  <a:pt x="26118" y="576"/>
                  <a:pt x="24647" y="1"/>
                  <a:pt x="23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7"/>
          <p:cNvSpPr/>
          <p:nvPr/>
        </p:nvSpPr>
        <p:spPr>
          <a:xfrm>
            <a:off x="4562325" y="1815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7"/>
          <p:cNvSpPr/>
          <p:nvPr/>
        </p:nvSpPr>
        <p:spPr>
          <a:xfrm flipH="1">
            <a:off x="-1392825" y="1757950"/>
            <a:ext cx="3527237" cy="1395643"/>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7"/>
          <p:cNvSpPr/>
          <p:nvPr/>
        </p:nvSpPr>
        <p:spPr>
          <a:xfrm>
            <a:off x="7388332" y="2282925"/>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7"/>
          <p:cNvSpPr/>
          <p:nvPr/>
        </p:nvSpPr>
        <p:spPr>
          <a:xfrm flipH="1">
            <a:off x="7067975" y="312047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 name="Google Shape;225;p7"/>
          <p:cNvGrpSpPr/>
          <p:nvPr/>
        </p:nvGrpSpPr>
        <p:grpSpPr>
          <a:xfrm>
            <a:off x="-22209" y="4599263"/>
            <a:ext cx="9188884" cy="680749"/>
            <a:chOff x="-22209" y="4599263"/>
            <a:chExt cx="9188884" cy="680749"/>
          </a:xfrm>
        </p:grpSpPr>
        <p:sp>
          <p:nvSpPr>
            <p:cNvPr id="226" name="Google Shape;226;p7"/>
            <p:cNvSpPr/>
            <p:nvPr/>
          </p:nvSpPr>
          <p:spPr>
            <a:xfrm>
              <a:off x="0" y="4740550"/>
              <a:ext cx="9144115" cy="539461"/>
            </a:xfrm>
            <a:custGeom>
              <a:avLst/>
              <a:gdLst/>
              <a:ahLst/>
              <a:cxnLst/>
              <a:rect l="l" t="t" r="r" b="b"/>
              <a:pathLst>
                <a:path w="119064" h="31255" extrusionOk="0">
                  <a:moveTo>
                    <a:pt x="1" y="1"/>
                  </a:moveTo>
                  <a:lnTo>
                    <a:pt x="1" y="31255"/>
                  </a:lnTo>
                  <a:lnTo>
                    <a:pt x="119063" y="31255"/>
                  </a:lnTo>
                  <a:lnTo>
                    <a:pt x="119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7"/>
            <p:cNvSpPr/>
            <p:nvPr/>
          </p:nvSpPr>
          <p:spPr>
            <a:xfrm>
              <a:off x="-22209"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7"/>
            <p:cNvSpPr/>
            <p:nvPr/>
          </p:nvSpPr>
          <p:spPr>
            <a:xfrm flipH="1">
              <a:off x="83604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p:nvPr/>
          </p:nvSpPr>
          <p:spPr>
            <a:xfrm>
              <a:off x="6041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p:nvPr/>
          </p:nvSpPr>
          <p:spPr>
            <a:xfrm flipH="1">
              <a:off x="80250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
            <p:cNvSpPr/>
            <p:nvPr/>
          </p:nvSpPr>
          <p:spPr>
            <a:xfrm>
              <a:off x="12082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a:off x="15102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p:nvPr/>
          </p:nvSpPr>
          <p:spPr>
            <a:xfrm flipH="1">
              <a:off x="7118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7"/>
            <p:cNvSpPr/>
            <p:nvPr/>
          </p:nvSpPr>
          <p:spPr>
            <a:xfrm>
              <a:off x="2141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p:nvPr/>
          </p:nvSpPr>
          <p:spPr>
            <a:xfrm flipH="1">
              <a:off x="64603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flipH="1">
              <a:off x="6131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31295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a:off x="34588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flipH="1">
              <a:off x="51431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a:off x="41174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flipH="1">
              <a:off x="44845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a:off x="47760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flipH="1">
              <a:off x="3825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5434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57639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flipH="1">
              <a:off x="2838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67298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flipH="1">
              <a:off x="2517066"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a:off x="7380125"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flipH="1">
              <a:off x="18122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77397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flipH="1">
              <a:off x="8622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8727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flipH="1">
              <a:off x="3506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7"/>
        <p:cNvGrpSpPr/>
        <p:nvPr/>
      </p:nvGrpSpPr>
      <p:grpSpPr>
        <a:xfrm>
          <a:off x="0" y="0"/>
          <a:ext cx="0" cy="0"/>
          <a:chOff x="0" y="0"/>
          <a:chExt cx="0" cy="0"/>
        </a:xfrm>
      </p:grpSpPr>
      <p:sp>
        <p:nvSpPr>
          <p:cNvPr id="258" name="Google Shape;258;p9"/>
          <p:cNvSpPr txBox="1">
            <a:spLocks noGrp="1"/>
          </p:cNvSpPr>
          <p:nvPr>
            <p:ph type="title"/>
          </p:nvPr>
        </p:nvSpPr>
        <p:spPr>
          <a:xfrm>
            <a:off x="713225" y="1406350"/>
            <a:ext cx="4872900" cy="15300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sz="12000"/>
            </a:lvl1pPr>
            <a:lvl2pPr lvl="1" algn="ctr" rtl="0">
              <a:spcBef>
                <a:spcPts val="0"/>
              </a:spcBef>
              <a:spcAft>
                <a:spcPts val="0"/>
              </a:spcAft>
              <a:buSzPts val="3400"/>
              <a:buNone/>
              <a:defRPr/>
            </a:lvl2pPr>
            <a:lvl3pPr lvl="2" algn="ctr" rtl="0">
              <a:spcBef>
                <a:spcPts val="0"/>
              </a:spcBef>
              <a:spcAft>
                <a:spcPts val="0"/>
              </a:spcAft>
              <a:buSzPts val="3400"/>
              <a:buNone/>
              <a:defRPr/>
            </a:lvl3pPr>
            <a:lvl4pPr lvl="3" algn="ctr" rtl="0">
              <a:spcBef>
                <a:spcPts val="0"/>
              </a:spcBef>
              <a:spcAft>
                <a:spcPts val="0"/>
              </a:spcAft>
              <a:buSzPts val="3400"/>
              <a:buNone/>
              <a:defRPr/>
            </a:lvl4pPr>
            <a:lvl5pPr lvl="4" algn="ctr" rtl="0">
              <a:spcBef>
                <a:spcPts val="0"/>
              </a:spcBef>
              <a:spcAft>
                <a:spcPts val="0"/>
              </a:spcAft>
              <a:buSzPts val="3400"/>
              <a:buNone/>
              <a:defRPr/>
            </a:lvl5pPr>
            <a:lvl6pPr lvl="5" algn="ctr" rtl="0">
              <a:spcBef>
                <a:spcPts val="0"/>
              </a:spcBef>
              <a:spcAft>
                <a:spcPts val="0"/>
              </a:spcAft>
              <a:buSzPts val="3400"/>
              <a:buNone/>
              <a:defRPr/>
            </a:lvl6pPr>
            <a:lvl7pPr lvl="6" algn="ctr" rtl="0">
              <a:spcBef>
                <a:spcPts val="0"/>
              </a:spcBef>
              <a:spcAft>
                <a:spcPts val="0"/>
              </a:spcAft>
              <a:buSzPts val="3400"/>
              <a:buNone/>
              <a:defRPr/>
            </a:lvl7pPr>
            <a:lvl8pPr lvl="7" algn="ctr" rtl="0">
              <a:spcBef>
                <a:spcPts val="0"/>
              </a:spcBef>
              <a:spcAft>
                <a:spcPts val="0"/>
              </a:spcAft>
              <a:buSzPts val="3400"/>
              <a:buNone/>
              <a:defRPr/>
            </a:lvl8pPr>
            <a:lvl9pPr lvl="8" algn="ctr" rtl="0">
              <a:spcBef>
                <a:spcPts val="0"/>
              </a:spcBef>
              <a:spcAft>
                <a:spcPts val="0"/>
              </a:spcAft>
              <a:buSzPts val="3400"/>
              <a:buNone/>
              <a:defRPr/>
            </a:lvl9pPr>
          </a:lstStyle>
          <a:p>
            <a:endParaRPr/>
          </a:p>
        </p:txBody>
      </p:sp>
      <p:sp>
        <p:nvSpPr>
          <p:cNvPr id="259" name="Google Shape;259;p9"/>
          <p:cNvSpPr txBox="1">
            <a:spLocks noGrp="1"/>
          </p:cNvSpPr>
          <p:nvPr>
            <p:ph type="subTitle" idx="1"/>
          </p:nvPr>
        </p:nvSpPr>
        <p:spPr>
          <a:xfrm>
            <a:off x="713225" y="2936250"/>
            <a:ext cx="4872900" cy="67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60" name="Google Shape;260;p9"/>
          <p:cNvSpPr/>
          <p:nvPr/>
        </p:nvSpPr>
        <p:spPr>
          <a:xfrm rot="-913602">
            <a:off x="3159925" y="-708449"/>
            <a:ext cx="3395025" cy="1343329"/>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9"/>
          <p:cNvSpPr/>
          <p:nvPr/>
        </p:nvSpPr>
        <p:spPr>
          <a:xfrm flipH="1">
            <a:off x="7621605" y="159275"/>
            <a:ext cx="1296470" cy="739190"/>
          </a:xfrm>
          <a:custGeom>
            <a:avLst/>
            <a:gdLst/>
            <a:ahLst/>
            <a:cxnLst/>
            <a:rect l="l" t="t" r="r" b="b"/>
            <a:pathLst>
              <a:path w="28394" h="16189" extrusionOk="0">
                <a:moveTo>
                  <a:pt x="3243" y="9688"/>
                </a:moveTo>
                <a:lnTo>
                  <a:pt x="3243" y="9688"/>
                </a:lnTo>
                <a:cubicBezTo>
                  <a:pt x="3055" y="10442"/>
                  <a:pt x="3013" y="11279"/>
                  <a:pt x="3160" y="12032"/>
                </a:cubicBezTo>
                <a:cubicBezTo>
                  <a:pt x="3013" y="11739"/>
                  <a:pt x="2930" y="11404"/>
                  <a:pt x="2909" y="11027"/>
                </a:cubicBezTo>
                <a:cubicBezTo>
                  <a:pt x="2888" y="10546"/>
                  <a:pt x="3013" y="10107"/>
                  <a:pt x="3243" y="9688"/>
                </a:cubicBezTo>
                <a:close/>
                <a:moveTo>
                  <a:pt x="11311" y="1"/>
                </a:moveTo>
                <a:cubicBezTo>
                  <a:pt x="9273" y="1"/>
                  <a:pt x="7482" y="1096"/>
                  <a:pt x="6675" y="2867"/>
                </a:cubicBezTo>
                <a:cubicBezTo>
                  <a:pt x="6117" y="2447"/>
                  <a:pt x="5477" y="2250"/>
                  <a:pt x="4840" y="2250"/>
                </a:cubicBezTo>
                <a:cubicBezTo>
                  <a:pt x="3733" y="2250"/>
                  <a:pt x="2631" y="2844"/>
                  <a:pt x="1967" y="3893"/>
                </a:cubicBezTo>
                <a:cubicBezTo>
                  <a:pt x="1444" y="4688"/>
                  <a:pt x="1486" y="5671"/>
                  <a:pt x="1904" y="6508"/>
                </a:cubicBezTo>
                <a:cubicBezTo>
                  <a:pt x="1967" y="6592"/>
                  <a:pt x="2030" y="6696"/>
                  <a:pt x="2093" y="6780"/>
                </a:cubicBezTo>
                <a:cubicBezTo>
                  <a:pt x="1026" y="7826"/>
                  <a:pt x="251" y="9165"/>
                  <a:pt x="147" y="10672"/>
                </a:cubicBezTo>
                <a:cubicBezTo>
                  <a:pt x="0" y="12911"/>
                  <a:pt x="1256" y="14982"/>
                  <a:pt x="3348" y="15798"/>
                </a:cubicBezTo>
                <a:cubicBezTo>
                  <a:pt x="4021" y="16064"/>
                  <a:pt x="4727" y="16188"/>
                  <a:pt x="5428" y="16188"/>
                </a:cubicBezTo>
                <a:cubicBezTo>
                  <a:pt x="7538" y="16188"/>
                  <a:pt x="9609" y="15062"/>
                  <a:pt x="10629" y="13287"/>
                </a:cubicBezTo>
                <a:cubicBezTo>
                  <a:pt x="11003" y="13406"/>
                  <a:pt x="11396" y="13464"/>
                  <a:pt x="11791" y="13464"/>
                </a:cubicBezTo>
                <a:cubicBezTo>
                  <a:pt x="12857" y="13464"/>
                  <a:pt x="13948" y="13046"/>
                  <a:pt x="14772" y="12283"/>
                </a:cubicBezTo>
                <a:cubicBezTo>
                  <a:pt x="16006" y="13161"/>
                  <a:pt x="17592" y="13564"/>
                  <a:pt x="19240" y="13564"/>
                </a:cubicBezTo>
                <a:cubicBezTo>
                  <a:pt x="23601" y="13564"/>
                  <a:pt x="28393" y="10743"/>
                  <a:pt x="28226" y="6445"/>
                </a:cubicBezTo>
                <a:cubicBezTo>
                  <a:pt x="28096" y="3059"/>
                  <a:pt x="25712" y="1792"/>
                  <a:pt x="22849" y="1792"/>
                </a:cubicBezTo>
                <a:cubicBezTo>
                  <a:pt x="20669" y="1792"/>
                  <a:pt x="18211" y="2526"/>
                  <a:pt x="16258" y="3621"/>
                </a:cubicBezTo>
                <a:cubicBezTo>
                  <a:pt x="15839" y="1926"/>
                  <a:pt x="14584" y="566"/>
                  <a:pt x="12513" y="126"/>
                </a:cubicBezTo>
                <a:cubicBezTo>
                  <a:pt x="12106" y="42"/>
                  <a:pt x="11704" y="1"/>
                  <a:pt x="113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9"/>
          <p:cNvSpPr/>
          <p:nvPr/>
        </p:nvSpPr>
        <p:spPr>
          <a:xfrm flipH="1">
            <a:off x="113344" y="156625"/>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9"/>
          <p:cNvSpPr/>
          <p:nvPr/>
        </p:nvSpPr>
        <p:spPr>
          <a:xfrm>
            <a:off x="-899418" y="1353038"/>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9"/>
          <p:cNvSpPr/>
          <p:nvPr/>
        </p:nvSpPr>
        <p:spPr>
          <a:xfrm>
            <a:off x="8556963" y="801550"/>
            <a:ext cx="1485097" cy="1225851"/>
          </a:xfrm>
          <a:custGeom>
            <a:avLst/>
            <a:gdLst/>
            <a:ahLst/>
            <a:cxnLst/>
            <a:rect l="l" t="t" r="r" b="b"/>
            <a:pathLst>
              <a:path w="29754" h="24560" extrusionOk="0">
                <a:moveTo>
                  <a:pt x="15259" y="9158"/>
                </a:moveTo>
                <a:cubicBezTo>
                  <a:pt x="15459" y="9158"/>
                  <a:pt x="15655" y="9218"/>
                  <a:pt x="15819" y="9309"/>
                </a:cubicBezTo>
                <a:cubicBezTo>
                  <a:pt x="15609" y="9246"/>
                  <a:pt x="15400" y="9204"/>
                  <a:pt x="15170" y="9183"/>
                </a:cubicBezTo>
                <a:cubicBezTo>
                  <a:pt x="15170" y="9183"/>
                  <a:pt x="15170" y="9162"/>
                  <a:pt x="15170" y="9162"/>
                </a:cubicBezTo>
                <a:cubicBezTo>
                  <a:pt x="15200" y="9159"/>
                  <a:pt x="15229" y="9158"/>
                  <a:pt x="15259" y="9158"/>
                </a:cubicBezTo>
                <a:close/>
                <a:moveTo>
                  <a:pt x="23179" y="1"/>
                </a:moveTo>
                <a:cubicBezTo>
                  <a:pt x="22200" y="1"/>
                  <a:pt x="21222" y="257"/>
                  <a:pt x="20317" y="835"/>
                </a:cubicBezTo>
                <a:cubicBezTo>
                  <a:pt x="18560" y="1944"/>
                  <a:pt x="17513" y="3973"/>
                  <a:pt x="16969" y="6003"/>
                </a:cubicBezTo>
                <a:cubicBezTo>
                  <a:pt x="15819" y="5597"/>
                  <a:pt x="14617" y="5293"/>
                  <a:pt x="13415" y="5293"/>
                </a:cubicBezTo>
                <a:cubicBezTo>
                  <a:pt x="13065" y="5293"/>
                  <a:pt x="12715" y="5318"/>
                  <a:pt x="12366" y="5375"/>
                </a:cubicBezTo>
                <a:cubicBezTo>
                  <a:pt x="10525" y="5689"/>
                  <a:pt x="9521" y="6986"/>
                  <a:pt x="9144" y="8576"/>
                </a:cubicBezTo>
                <a:cubicBezTo>
                  <a:pt x="8663" y="7907"/>
                  <a:pt x="8014" y="7405"/>
                  <a:pt x="7177" y="7258"/>
                </a:cubicBezTo>
                <a:cubicBezTo>
                  <a:pt x="6939" y="7215"/>
                  <a:pt x="6700" y="7194"/>
                  <a:pt x="6461" y="7194"/>
                </a:cubicBezTo>
                <a:cubicBezTo>
                  <a:pt x="5318" y="7194"/>
                  <a:pt x="4200" y="7675"/>
                  <a:pt x="3369" y="8472"/>
                </a:cubicBezTo>
                <a:cubicBezTo>
                  <a:pt x="2469" y="9351"/>
                  <a:pt x="1904" y="10794"/>
                  <a:pt x="2386" y="12008"/>
                </a:cubicBezTo>
                <a:cubicBezTo>
                  <a:pt x="2637" y="12656"/>
                  <a:pt x="3055" y="13117"/>
                  <a:pt x="3578" y="13452"/>
                </a:cubicBezTo>
                <a:cubicBezTo>
                  <a:pt x="1047" y="16109"/>
                  <a:pt x="0" y="20566"/>
                  <a:pt x="2553" y="23307"/>
                </a:cubicBezTo>
                <a:cubicBezTo>
                  <a:pt x="3388" y="24193"/>
                  <a:pt x="4368" y="24559"/>
                  <a:pt x="5386" y="24559"/>
                </a:cubicBezTo>
                <a:cubicBezTo>
                  <a:pt x="7685" y="24559"/>
                  <a:pt x="10182" y="22697"/>
                  <a:pt x="11676" y="20754"/>
                </a:cubicBezTo>
                <a:cubicBezTo>
                  <a:pt x="12405" y="21294"/>
                  <a:pt x="13287" y="21610"/>
                  <a:pt x="14208" y="21610"/>
                </a:cubicBezTo>
                <a:cubicBezTo>
                  <a:pt x="14608" y="21610"/>
                  <a:pt x="15016" y="21550"/>
                  <a:pt x="15421" y="21423"/>
                </a:cubicBezTo>
                <a:cubicBezTo>
                  <a:pt x="16488" y="21131"/>
                  <a:pt x="17200" y="20398"/>
                  <a:pt x="17576" y="19540"/>
                </a:cubicBezTo>
                <a:cubicBezTo>
                  <a:pt x="18372" y="19878"/>
                  <a:pt x="19221" y="20031"/>
                  <a:pt x="20084" y="20031"/>
                </a:cubicBezTo>
                <a:cubicBezTo>
                  <a:pt x="22218" y="20031"/>
                  <a:pt x="24436" y="19093"/>
                  <a:pt x="26134" y="17678"/>
                </a:cubicBezTo>
                <a:cubicBezTo>
                  <a:pt x="28749" y="15502"/>
                  <a:pt x="29503" y="11757"/>
                  <a:pt x="27703" y="9204"/>
                </a:cubicBezTo>
                <a:cubicBezTo>
                  <a:pt x="28436" y="8681"/>
                  <a:pt x="28980" y="7907"/>
                  <a:pt x="29252" y="6902"/>
                </a:cubicBezTo>
                <a:cubicBezTo>
                  <a:pt x="29754" y="4936"/>
                  <a:pt x="28938" y="2697"/>
                  <a:pt x="27348" y="1504"/>
                </a:cubicBezTo>
                <a:cubicBezTo>
                  <a:pt x="26118" y="576"/>
                  <a:pt x="24647" y="1"/>
                  <a:pt x="23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9"/>
          <p:cNvSpPr/>
          <p:nvPr/>
        </p:nvSpPr>
        <p:spPr>
          <a:xfrm flipH="1">
            <a:off x="1711578" y="1141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9"/>
          <p:cNvSpPr/>
          <p:nvPr/>
        </p:nvSpPr>
        <p:spPr>
          <a:xfrm>
            <a:off x="4764575" y="75787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9"/>
          <p:cNvGrpSpPr/>
          <p:nvPr/>
        </p:nvGrpSpPr>
        <p:grpSpPr>
          <a:xfrm>
            <a:off x="-22209" y="4599263"/>
            <a:ext cx="9188884" cy="680749"/>
            <a:chOff x="-22209" y="4599263"/>
            <a:chExt cx="9188884" cy="680749"/>
          </a:xfrm>
        </p:grpSpPr>
        <p:sp>
          <p:nvSpPr>
            <p:cNvPr id="268" name="Google Shape;268;p9"/>
            <p:cNvSpPr/>
            <p:nvPr/>
          </p:nvSpPr>
          <p:spPr>
            <a:xfrm>
              <a:off x="0" y="4740550"/>
              <a:ext cx="9144115" cy="539461"/>
            </a:xfrm>
            <a:custGeom>
              <a:avLst/>
              <a:gdLst/>
              <a:ahLst/>
              <a:cxnLst/>
              <a:rect l="l" t="t" r="r" b="b"/>
              <a:pathLst>
                <a:path w="119064" h="31255" extrusionOk="0">
                  <a:moveTo>
                    <a:pt x="1" y="1"/>
                  </a:moveTo>
                  <a:lnTo>
                    <a:pt x="1" y="31255"/>
                  </a:lnTo>
                  <a:lnTo>
                    <a:pt x="119063" y="31255"/>
                  </a:lnTo>
                  <a:lnTo>
                    <a:pt x="119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9"/>
            <p:cNvSpPr/>
            <p:nvPr/>
          </p:nvSpPr>
          <p:spPr>
            <a:xfrm>
              <a:off x="-22209"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9"/>
            <p:cNvSpPr/>
            <p:nvPr/>
          </p:nvSpPr>
          <p:spPr>
            <a:xfrm flipH="1">
              <a:off x="83604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9"/>
            <p:cNvSpPr/>
            <p:nvPr/>
          </p:nvSpPr>
          <p:spPr>
            <a:xfrm>
              <a:off x="6041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9"/>
            <p:cNvSpPr/>
            <p:nvPr/>
          </p:nvSpPr>
          <p:spPr>
            <a:xfrm flipH="1">
              <a:off x="80250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9"/>
            <p:cNvSpPr/>
            <p:nvPr/>
          </p:nvSpPr>
          <p:spPr>
            <a:xfrm>
              <a:off x="12082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9"/>
            <p:cNvSpPr/>
            <p:nvPr/>
          </p:nvSpPr>
          <p:spPr>
            <a:xfrm>
              <a:off x="15102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9"/>
            <p:cNvSpPr/>
            <p:nvPr/>
          </p:nvSpPr>
          <p:spPr>
            <a:xfrm flipH="1">
              <a:off x="7118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9"/>
            <p:cNvSpPr/>
            <p:nvPr/>
          </p:nvSpPr>
          <p:spPr>
            <a:xfrm>
              <a:off x="2141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9"/>
            <p:cNvSpPr/>
            <p:nvPr/>
          </p:nvSpPr>
          <p:spPr>
            <a:xfrm flipH="1">
              <a:off x="64603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9"/>
            <p:cNvSpPr/>
            <p:nvPr/>
          </p:nvSpPr>
          <p:spPr>
            <a:xfrm flipH="1">
              <a:off x="6131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9"/>
            <p:cNvSpPr/>
            <p:nvPr/>
          </p:nvSpPr>
          <p:spPr>
            <a:xfrm>
              <a:off x="31295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9"/>
            <p:cNvSpPr/>
            <p:nvPr/>
          </p:nvSpPr>
          <p:spPr>
            <a:xfrm>
              <a:off x="34588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9"/>
            <p:cNvSpPr/>
            <p:nvPr/>
          </p:nvSpPr>
          <p:spPr>
            <a:xfrm flipH="1">
              <a:off x="51431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9"/>
            <p:cNvSpPr/>
            <p:nvPr/>
          </p:nvSpPr>
          <p:spPr>
            <a:xfrm>
              <a:off x="41174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9"/>
            <p:cNvSpPr/>
            <p:nvPr/>
          </p:nvSpPr>
          <p:spPr>
            <a:xfrm flipH="1">
              <a:off x="44845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9"/>
            <p:cNvSpPr/>
            <p:nvPr/>
          </p:nvSpPr>
          <p:spPr>
            <a:xfrm>
              <a:off x="47760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9"/>
            <p:cNvSpPr/>
            <p:nvPr/>
          </p:nvSpPr>
          <p:spPr>
            <a:xfrm flipH="1">
              <a:off x="3825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9"/>
            <p:cNvSpPr/>
            <p:nvPr/>
          </p:nvSpPr>
          <p:spPr>
            <a:xfrm>
              <a:off x="5434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9"/>
            <p:cNvSpPr/>
            <p:nvPr/>
          </p:nvSpPr>
          <p:spPr>
            <a:xfrm>
              <a:off x="57639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9"/>
            <p:cNvSpPr/>
            <p:nvPr/>
          </p:nvSpPr>
          <p:spPr>
            <a:xfrm flipH="1">
              <a:off x="2838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9"/>
            <p:cNvSpPr/>
            <p:nvPr/>
          </p:nvSpPr>
          <p:spPr>
            <a:xfrm>
              <a:off x="67298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9"/>
            <p:cNvSpPr/>
            <p:nvPr/>
          </p:nvSpPr>
          <p:spPr>
            <a:xfrm flipH="1">
              <a:off x="2517066"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9"/>
            <p:cNvSpPr/>
            <p:nvPr/>
          </p:nvSpPr>
          <p:spPr>
            <a:xfrm>
              <a:off x="7380125"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9"/>
            <p:cNvSpPr/>
            <p:nvPr/>
          </p:nvSpPr>
          <p:spPr>
            <a:xfrm flipH="1">
              <a:off x="18122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9"/>
            <p:cNvSpPr/>
            <p:nvPr/>
          </p:nvSpPr>
          <p:spPr>
            <a:xfrm>
              <a:off x="77397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9"/>
            <p:cNvSpPr/>
            <p:nvPr/>
          </p:nvSpPr>
          <p:spPr>
            <a:xfrm flipH="1">
              <a:off x="8622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9"/>
            <p:cNvSpPr/>
            <p:nvPr/>
          </p:nvSpPr>
          <p:spPr>
            <a:xfrm>
              <a:off x="8727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9"/>
            <p:cNvSpPr/>
            <p:nvPr/>
          </p:nvSpPr>
          <p:spPr>
            <a:xfrm flipH="1">
              <a:off x="3506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31"/>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332"/>
        <p:cNvGrpSpPr/>
        <p:nvPr/>
      </p:nvGrpSpPr>
      <p:grpSpPr>
        <a:xfrm>
          <a:off x="0" y="0"/>
          <a:ext cx="0" cy="0"/>
          <a:chOff x="0" y="0"/>
          <a:chExt cx="0" cy="0"/>
        </a:xfrm>
      </p:grpSpPr>
      <p:sp>
        <p:nvSpPr>
          <p:cNvPr id="333" name="Google Shape;333;p13"/>
          <p:cNvSpPr txBox="1">
            <a:spLocks noGrp="1"/>
          </p:cNvSpPr>
          <p:nvPr>
            <p:ph type="title"/>
          </p:nvPr>
        </p:nvSpPr>
        <p:spPr>
          <a:xfrm>
            <a:off x="720000" y="539500"/>
            <a:ext cx="7704000" cy="731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334" name="Google Shape;334;p13"/>
          <p:cNvSpPr txBox="1">
            <a:spLocks noGrp="1"/>
          </p:cNvSpPr>
          <p:nvPr>
            <p:ph type="subTitle" idx="1"/>
          </p:nvPr>
        </p:nvSpPr>
        <p:spPr>
          <a:xfrm>
            <a:off x="720000" y="21767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35" name="Google Shape;335;p13"/>
          <p:cNvSpPr txBox="1">
            <a:spLocks noGrp="1"/>
          </p:cNvSpPr>
          <p:nvPr>
            <p:ph type="subTitle" idx="2"/>
          </p:nvPr>
        </p:nvSpPr>
        <p:spPr>
          <a:xfrm>
            <a:off x="3419274" y="21767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36" name="Google Shape;336;p13"/>
          <p:cNvSpPr txBox="1">
            <a:spLocks noGrp="1"/>
          </p:cNvSpPr>
          <p:nvPr>
            <p:ph type="subTitle" idx="3"/>
          </p:nvPr>
        </p:nvSpPr>
        <p:spPr>
          <a:xfrm>
            <a:off x="720000" y="38387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37" name="Google Shape;337;p13"/>
          <p:cNvSpPr txBox="1">
            <a:spLocks noGrp="1"/>
          </p:cNvSpPr>
          <p:nvPr>
            <p:ph type="subTitle" idx="4"/>
          </p:nvPr>
        </p:nvSpPr>
        <p:spPr>
          <a:xfrm>
            <a:off x="3419272" y="38387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38" name="Google Shape;338;p13"/>
          <p:cNvSpPr txBox="1">
            <a:spLocks noGrp="1"/>
          </p:cNvSpPr>
          <p:nvPr>
            <p:ph type="subTitle" idx="5"/>
          </p:nvPr>
        </p:nvSpPr>
        <p:spPr>
          <a:xfrm>
            <a:off x="6118548" y="21767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39" name="Google Shape;339;p13"/>
          <p:cNvSpPr txBox="1">
            <a:spLocks noGrp="1"/>
          </p:cNvSpPr>
          <p:nvPr>
            <p:ph type="subTitle" idx="6"/>
          </p:nvPr>
        </p:nvSpPr>
        <p:spPr>
          <a:xfrm>
            <a:off x="6118548" y="38387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40" name="Google Shape;340;p13"/>
          <p:cNvSpPr txBox="1">
            <a:spLocks noGrp="1"/>
          </p:cNvSpPr>
          <p:nvPr>
            <p:ph type="title" idx="7" hasCustomPrompt="1"/>
          </p:nvPr>
        </p:nvSpPr>
        <p:spPr>
          <a:xfrm>
            <a:off x="1505400" y="1404574"/>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41" name="Google Shape;341;p13"/>
          <p:cNvSpPr txBox="1">
            <a:spLocks noGrp="1"/>
          </p:cNvSpPr>
          <p:nvPr>
            <p:ph type="title" idx="8" hasCustomPrompt="1"/>
          </p:nvPr>
        </p:nvSpPr>
        <p:spPr>
          <a:xfrm>
            <a:off x="1505400" y="3076362"/>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42" name="Google Shape;342;p13"/>
          <p:cNvSpPr txBox="1">
            <a:spLocks noGrp="1"/>
          </p:cNvSpPr>
          <p:nvPr>
            <p:ph type="title" idx="9" hasCustomPrompt="1"/>
          </p:nvPr>
        </p:nvSpPr>
        <p:spPr>
          <a:xfrm>
            <a:off x="4204672" y="1404574"/>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43" name="Google Shape;343;p13"/>
          <p:cNvSpPr txBox="1">
            <a:spLocks noGrp="1"/>
          </p:cNvSpPr>
          <p:nvPr>
            <p:ph type="title" idx="13" hasCustomPrompt="1"/>
          </p:nvPr>
        </p:nvSpPr>
        <p:spPr>
          <a:xfrm>
            <a:off x="4204672" y="3076362"/>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44" name="Google Shape;344;p13"/>
          <p:cNvSpPr txBox="1">
            <a:spLocks noGrp="1"/>
          </p:cNvSpPr>
          <p:nvPr>
            <p:ph type="title" idx="14" hasCustomPrompt="1"/>
          </p:nvPr>
        </p:nvSpPr>
        <p:spPr>
          <a:xfrm>
            <a:off x="6903948" y="1404574"/>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45" name="Google Shape;345;p13"/>
          <p:cNvSpPr txBox="1">
            <a:spLocks noGrp="1"/>
          </p:cNvSpPr>
          <p:nvPr>
            <p:ph type="title" idx="15" hasCustomPrompt="1"/>
          </p:nvPr>
        </p:nvSpPr>
        <p:spPr>
          <a:xfrm>
            <a:off x="6903948" y="3076362"/>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46" name="Google Shape;346;p13"/>
          <p:cNvSpPr txBox="1">
            <a:spLocks noGrp="1"/>
          </p:cNvSpPr>
          <p:nvPr>
            <p:ph type="subTitle" idx="16"/>
          </p:nvPr>
        </p:nvSpPr>
        <p:spPr>
          <a:xfrm>
            <a:off x="720000" y="1887775"/>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solidFill>
                  <a:schemeClr val="dk1"/>
                </a:solidFill>
                <a:latin typeface="Fredoka One"/>
                <a:ea typeface="Fredoka One"/>
                <a:cs typeface="Fredoka One"/>
                <a:sym typeface="Fredoka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7" name="Google Shape;347;p13"/>
          <p:cNvSpPr txBox="1">
            <a:spLocks noGrp="1"/>
          </p:cNvSpPr>
          <p:nvPr>
            <p:ph type="subTitle" idx="17"/>
          </p:nvPr>
        </p:nvSpPr>
        <p:spPr>
          <a:xfrm>
            <a:off x="3419272" y="1887775"/>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solidFill>
                  <a:schemeClr val="dk1"/>
                </a:solidFill>
                <a:latin typeface="Fredoka One"/>
                <a:ea typeface="Fredoka One"/>
                <a:cs typeface="Fredoka One"/>
                <a:sym typeface="Fredoka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8" name="Google Shape;348;p13"/>
          <p:cNvSpPr txBox="1">
            <a:spLocks noGrp="1"/>
          </p:cNvSpPr>
          <p:nvPr>
            <p:ph type="subTitle" idx="18"/>
          </p:nvPr>
        </p:nvSpPr>
        <p:spPr>
          <a:xfrm>
            <a:off x="6118548" y="1887775"/>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solidFill>
                  <a:schemeClr val="dk1"/>
                </a:solidFill>
                <a:latin typeface="Fredoka One"/>
                <a:ea typeface="Fredoka One"/>
                <a:cs typeface="Fredoka One"/>
                <a:sym typeface="Fredoka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9" name="Google Shape;349;p13"/>
          <p:cNvSpPr txBox="1">
            <a:spLocks noGrp="1"/>
          </p:cNvSpPr>
          <p:nvPr>
            <p:ph type="subTitle" idx="19"/>
          </p:nvPr>
        </p:nvSpPr>
        <p:spPr>
          <a:xfrm>
            <a:off x="720000" y="3549850"/>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solidFill>
                  <a:schemeClr val="dk1"/>
                </a:solidFill>
                <a:latin typeface="Fredoka One"/>
                <a:ea typeface="Fredoka One"/>
                <a:cs typeface="Fredoka One"/>
                <a:sym typeface="Fredoka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50" name="Google Shape;350;p13"/>
          <p:cNvSpPr txBox="1">
            <a:spLocks noGrp="1"/>
          </p:cNvSpPr>
          <p:nvPr>
            <p:ph type="subTitle" idx="20"/>
          </p:nvPr>
        </p:nvSpPr>
        <p:spPr>
          <a:xfrm>
            <a:off x="3419272" y="3549850"/>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solidFill>
                  <a:schemeClr val="dk1"/>
                </a:solidFill>
                <a:latin typeface="Fredoka One"/>
                <a:ea typeface="Fredoka One"/>
                <a:cs typeface="Fredoka One"/>
                <a:sym typeface="Fredoka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51" name="Google Shape;351;p13"/>
          <p:cNvSpPr txBox="1">
            <a:spLocks noGrp="1"/>
          </p:cNvSpPr>
          <p:nvPr>
            <p:ph type="subTitle" idx="21"/>
          </p:nvPr>
        </p:nvSpPr>
        <p:spPr>
          <a:xfrm>
            <a:off x="6118548" y="3549850"/>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solidFill>
                  <a:schemeClr val="dk1"/>
                </a:solidFill>
                <a:latin typeface="Fredoka One"/>
                <a:ea typeface="Fredoka One"/>
                <a:cs typeface="Fredoka One"/>
                <a:sym typeface="Fredoka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52" name="Google Shape;352;p13"/>
          <p:cNvSpPr/>
          <p:nvPr/>
        </p:nvSpPr>
        <p:spPr>
          <a:xfrm rot="-900051" flipH="1">
            <a:off x="-1033027" y="-541794"/>
            <a:ext cx="3394991" cy="1343316"/>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flipH="1">
            <a:off x="8114630" y="-239737"/>
            <a:ext cx="1296470" cy="739190"/>
          </a:xfrm>
          <a:custGeom>
            <a:avLst/>
            <a:gdLst/>
            <a:ahLst/>
            <a:cxnLst/>
            <a:rect l="l" t="t" r="r" b="b"/>
            <a:pathLst>
              <a:path w="28394" h="16189" extrusionOk="0">
                <a:moveTo>
                  <a:pt x="3243" y="9688"/>
                </a:moveTo>
                <a:lnTo>
                  <a:pt x="3243" y="9688"/>
                </a:lnTo>
                <a:cubicBezTo>
                  <a:pt x="3055" y="10442"/>
                  <a:pt x="3013" y="11279"/>
                  <a:pt x="3160" y="12032"/>
                </a:cubicBezTo>
                <a:cubicBezTo>
                  <a:pt x="3013" y="11739"/>
                  <a:pt x="2930" y="11404"/>
                  <a:pt x="2909" y="11027"/>
                </a:cubicBezTo>
                <a:cubicBezTo>
                  <a:pt x="2888" y="10546"/>
                  <a:pt x="3013" y="10107"/>
                  <a:pt x="3243" y="9688"/>
                </a:cubicBezTo>
                <a:close/>
                <a:moveTo>
                  <a:pt x="11311" y="1"/>
                </a:moveTo>
                <a:cubicBezTo>
                  <a:pt x="9273" y="1"/>
                  <a:pt x="7482" y="1096"/>
                  <a:pt x="6675" y="2867"/>
                </a:cubicBezTo>
                <a:cubicBezTo>
                  <a:pt x="6117" y="2447"/>
                  <a:pt x="5477" y="2250"/>
                  <a:pt x="4840" y="2250"/>
                </a:cubicBezTo>
                <a:cubicBezTo>
                  <a:pt x="3733" y="2250"/>
                  <a:pt x="2631" y="2844"/>
                  <a:pt x="1967" y="3893"/>
                </a:cubicBezTo>
                <a:cubicBezTo>
                  <a:pt x="1444" y="4688"/>
                  <a:pt x="1486" y="5671"/>
                  <a:pt x="1904" y="6508"/>
                </a:cubicBezTo>
                <a:cubicBezTo>
                  <a:pt x="1967" y="6592"/>
                  <a:pt x="2030" y="6696"/>
                  <a:pt x="2093" y="6780"/>
                </a:cubicBezTo>
                <a:cubicBezTo>
                  <a:pt x="1026" y="7826"/>
                  <a:pt x="251" y="9165"/>
                  <a:pt x="147" y="10672"/>
                </a:cubicBezTo>
                <a:cubicBezTo>
                  <a:pt x="0" y="12911"/>
                  <a:pt x="1256" y="14982"/>
                  <a:pt x="3348" y="15798"/>
                </a:cubicBezTo>
                <a:cubicBezTo>
                  <a:pt x="4021" y="16064"/>
                  <a:pt x="4727" y="16188"/>
                  <a:pt x="5428" y="16188"/>
                </a:cubicBezTo>
                <a:cubicBezTo>
                  <a:pt x="7538" y="16188"/>
                  <a:pt x="9609" y="15062"/>
                  <a:pt x="10629" y="13287"/>
                </a:cubicBezTo>
                <a:cubicBezTo>
                  <a:pt x="11003" y="13406"/>
                  <a:pt x="11396" y="13464"/>
                  <a:pt x="11791" y="13464"/>
                </a:cubicBezTo>
                <a:cubicBezTo>
                  <a:pt x="12857" y="13464"/>
                  <a:pt x="13948" y="13046"/>
                  <a:pt x="14772" y="12283"/>
                </a:cubicBezTo>
                <a:cubicBezTo>
                  <a:pt x="16006" y="13161"/>
                  <a:pt x="17592" y="13564"/>
                  <a:pt x="19240" y="13564"/>
                </a:cubicBezTo>
                <a:cubicBezTo>
                  <a:pt x="23601" y="13564"/>
                  <a:pt x="28393" y="10743"/>
                  <a:pt x="28226" y="6445"/>
                </a:cubicBezTo>
                <a:cubicBezTo>
                  <a:pt x="28096" y="3059"/>
                  <a:pt x="25712" y="1792"/>
                  <a:pt x="22849" y="1792"/>
                </a:cubicBezTo>
                <a:cubicBezTo>
                  <a:pt x="20669" y="1792"/>
                  <a:pt x="18211" y="2526"/>
                  <a:pt x="16258" y="3621"/>
                </a:cubicBezTo>
                <a:cubicBezTo>
                  <a:pt x="15839" y="1926"/>
                  <a:pt x="14584" y="566"/>
                  <a:pt x="12513" y="126"/>
                </a:cubicBezTo>
                <a:cubicBezTo>
                  <a:pt x="12106" y="42"/>
                  <a:pt x="11704" y="1"/>
                  <a:pt x="113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flipH="1">
            <a:off x="3573444" y="-478550"/>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811868" y="1400288"/>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3"/>
          <p:cNvSpPr/>
          <p:nvPr/>
        </p:nvSpPr>
        <p:spPr>
          <a:xfrm>
            <a:off x="8430763" y="980200"/>
            <a:ext cx="1485097" cy="1225851"/>
          </a:xfrm>
          <a:custGeom>
            <a:avLst/>
            <a:gdLst/>
            <a:ahLst/>
            <a:cxnLst/>
            <a:rect l="l" t="t" r="r" b="b"/>
            <a:pathLst>
              <a:path w="29754" h="24560" extrusionOk="0">
                <a:moveTo>
                  <a:pt x="15259" y="9158"/>
                </a:moveTo>
                <a:cubicBezTo>
                  <a:pt x="15459" y="9158"/>
                  <a:pt x="15655" y="9218"/>
                  <a:pt x="15819" y="9309"/>
                </a:cubicBezTo>
                <a:cubicBezTo>
                  <a:pt x="15609" y="9246"/>
                  <a:pt x="15400" y="9204"/>
                  <a:pt x="15170" y="9183"/>
                </a:cubicBezTo>
                <a:cubicBezTo>
                  <a:pt x="15170" y="9183"/>
                  <a:pt x="15170" y="9162"/>
                  <a:pt x="15170" y="9162"/>
                </a:cubicBezTo>
                <a:cubicBezTo>
                  <a:pt x="15200" y="9159"/>
                  <a:pt x="15229" y="9158"/>
                  <a:pt x="15259" y="9158"/>
                </a:cubicBezTo>
                <a:close/>
                <a:moveTo>
                  <a:pt x="23179" y="1"/>
                </a:moveTo>
                <a:cubicBezTo>
                  <a:pt x="22200" y="1"/>
                  <a:pt x="21222" y="257"/>
                  <a:pt x="20317" y="835"/>
                </a:cubicBezTo>
                <a:cubicBezTo>
                  <a:pt x="18560" y="1944"/>
                  <a:pt x="17513" y="3973"/>
                  <a:pt x="16969" y="6003"/>
                </a:cubicBezTo>
                <a:cubicBezTo>
                  <a:pt x="15819" y="5597"/>
                  <a:pt x="14617" y="5293"/>
                  <a:pt x="13415" y="5293"/>
                </a:cubicBezTo>
                <a:cubicBezTo>
                  <a:pt x="13065" y="5293"/>
                  <a:pt x="12715" y="5318"/>
                  <a:pt x="12366" y="5375"/>
                </a:cubicBezTo>
                <a:cubicBezTo>
                  <a:pt x="10525" y="5689"/>
                  <a:pt x="9521" y="6986"/>
                  <a:pt x="9144" y="8576"/>
                </a:cubicBezTo>
                <a:cubicBezTo>
                  <a:pt x="8663" y="7907"/>
                  <a:pt x="8014" y="7405"/>
                  <a:pt x="7177" y="7258"/>
                </a:cubicBezTo>
                <a:cubicBezTo>
                  <a:pt x="6939" y="7215"/>
                  <a:pt x="6700" y="7194"/>
                  <a:pt x="6461" y="7194"/>
                </a:cubicBezTo>
                <a:cubicBezTo>
                  <a:pt x="5318" y="7194"/>
                  <a:pt x="4200" y="7675"/>
                  <a:pt x="3369" y="8472"/>
                </a:cubicBezTo>
                <a:cubicBezTo>
                  <a:pt x="2469" y="9351"/>
                  <a:pt x="1904" y="10794"/>
                  <a:pt x="2386" y="12008"/>
                </a:cubicBezTo>
                <a:cubicBezTo>
                  <a:pt x="2637" y="12656"/>
                  <a:pt x="3055" y="13117"/>
                  <a:pt x="3578" y="13452"/>
                </a:cubicBezTo>
                <a:cubicBezTo>
                  <a:pt x="1047" y="16109"/>
                  <a:pt x="0" y="20566"/>
                  <a:pt x="2553" y="23307"/>
                </a:cubicBezTo>
                <a:cubicBezTo>
                  <a:pt x="3388" y="24193"/>
                  <a:pt x="4368" y="24559"/>
                  <a:pt x="5386" y="24559"/>
                </a:cubicBezTo>
                <a:cubicBezTo>
                  <a:pt x="7685" y="24559"/>
                  <a:pt x="10182" y="22697"/>
                  <a:pt x="11676" y="20754"/>
                </a:cubicBezTo>
                <a:cubicBezTo>
                  <a:pt x="12405" y="21294"/>
                  <a:pt x="13287" y="21610"/>
                  <a:pt x="14208" y="21610"/>
                </a:cubicBezTo>
                <a:cubicBezTo>
                  <a:pt x="14608" y="21610"/>
                  <a:pt x="15016" y="21550"/>
                  <a:pt x="15421" y="21423"/>
                </a:cubicBezTo>
                <a:cubicBezTo>
                  <a:pt x="16488" y="21131"/>
                  <a:pt x="17200" y="20398"/>
                  <a:pt x="17576" y="19540"/>
                </a:cubicBezTo>
                <a:cubicBezTo>
                  <a:pt x="18372" y="19878"/>
                  <a:pt x="19221" y="20031"/>
                  <a:pt x="20084" y="20031"/>
                </a:cubicBezTo>
                <a:cubicBezTo>
                  <a:pt x="22218" y="20031"/>
                  <a:pt x="24436" y="19093"/>
                  <a:pt x="26134" y="17678"/>
                </a:cubicBezTo>
                <a:cubicBezTo>
                  <a:pt x="28749" y="15502"/>
                  <a:pt x="29503" y="11757"/>
                  <a:pt x="27703" y="9204"/>
                </a:cubicBezTo>
                <a:cubicBezTo>
                  <a:pt x="28436" y="8681"/>
                  <a:pt x="28980" y="7907"/>
                  <a:pt x="29252" y="6902"/>
                </a:cubicBezTo>
                <a:cubicBezTo>
                  <a:pt x="29754" y="4936"/>
                  <a:pt x="28938" y="2697"/>
                  <a:pt x="27348" y="1504"/>
                </a:cubicBezTo>
                <a:cubicBezTo>
                  <a:pt x="26118" y="576"/>
                  <a:pt x="24647" y="1"/>
                  <a:pt x="23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3"/>
          <p:cNvSpPr/>
          <p:nvPr/>
        </p:nvSpPr>
        <p:spPr>
          <a:xfrm flipH="1">
            <a:off x="492990" y="9802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3"/>
          <p:cNvSpPr/>
          <p:nvPr/>
        </p:nvSpPr>
        <p:spPr>
          <a:xfrm>
            <a:off x="7123100" y="868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3"/>
          <p:cNvSpPr/>
          <p:nvPr/>
        </p:nvSpPr>
        <p:spPr>
          <a:xfrm flipH="1">
            <a:off x="8542625" y="65087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0" name="Google Shape;360;p13"/>
          <p:cNvGrpSpPr/>
          <p:nvPr/>
        </p:nvGrpSpPr>
        <p:grpSpPr>
          <a:xfrm>
            <a:off x="-22209" y="4599263"/>
            <a:ext cx="9188884" cy="680749"/>
            <a:chOff x="-22209" y="4599263"/>
            <a:chExt cx="9188884" cy="680749"/>
          </a:xfrm>
        </p:grpSpPr>
        <p:sp>
          <p:nvSpPr>
            <p:cNvPr id="361" name="Google Shape;361;p13"/>
            <p:cNvSpPr/>
            <p:nvPr/>
          </p:nvSpPr>
          <p:spPr>
            <a:xfrm>
              <a:off x="0" y="4740550"/>
              <a:ext cx="9144115" cy="539461"/>
            </a:xfrm>
            <a:custGeom>
              <a:avLst/>
              <a:gdLst/>
              <a:ahLst/>
              <a:cxnLst/>
              <a:rect l="l" t="t" r="r" b="b"/>
              <a:pathLst>
                <a:path w="119064" h="31255" extrusionOk="0">
                  <a:moveTo>
                    <a:pt x="1" y="1"/>
                  </a:moveTo>
                  <a:lnTo>
                    <a:pt x="1" y="31255"/>
                  </a:lnTo>
                  <a:lnTo>
                    <a:pt x="119063" y="31255"/>
                  </a:lnTo>
                  <a:lnTo>
                    <a:pt x="119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3"/>
            <p:cNvSpPr/>
            <p:nvPr/>
          </p:nvSpPr>
          <p:spPr>
            <a:xfrm>
              <a:off x="-22209"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3"/>
            <p:cNvSpPr/>
            <p:nvPr/>
          </p:nvSpPr>
          <p:spPr>
            <a:xfrm flipH="1">
              <a:off x="83604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3"/>
            <p:cNvSpPr/>
            <p:nvPr/>
          </p:nvSpPr>
          <p:spPr>
            <a:xfrm>
              <a:off x="6041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3"/>
            <p:cNvSpPr/>
            <p:nvPr/>
          </p:nvSpPr>
          <p:spPr>
            <a:xfrm flipH="1">
              <a:off x="80250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3"/>
            <p:cNvSpPr/>
            <p:nvPr/>
          </p:nvSpPr>
          <p:spPr>
            <a:xfrm>
              <a:off x="12082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3"/>
            <p:cNvSpPr/>
            <p:nvPr/>
          </p:nvSpPr>
          <p:spPr>
            <a:xfrm>
              <a:off x="15102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3"/>
            <p:cNvSpPr/>
            <p:nvPr/>
          </p:nvSpPr>
          <p:spPr>
            <a:xfrm flipH="1">
              <a:off x="7118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3"/>
            <p:cNvSpPr/>
            <p:nvPr/>
          </p:nvSpPr>
          <p:spPr>
            <a:xfrm>
              <a:off x="2141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3"/>
            <p:cNvSpPr/>
            <p:nvPr/>
          </p:nvSpPr>
          <p:spPr>
            <a:xfrm flipH="1">
              <a:off x="64603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3"/>
            <p:cNvSpPr/>
            <p:nvPr/>
          </p:nvSpPr>
          <p:spPr>
            <a:xfrm flipH="1">
              <a:off x="6131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3"/>
            <p:cNvSpPr/>
            <p:nvPr/>
          </p:nvSpPr>
          <p:spPr>
            <a:xfrm>
              <a:off x="31295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3"/>
            <p:cNvSpPr/>
            <p:nvPr/>
          </p:nvSpPr>
          <p:spPr>
            <a:xfrm>
              <a:off x="34588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3"/>
            <p:cNvSpPr/>
            <p:nvPr/>
          </p:nvSpPr>
          <p:spPr>
            <a:xfrm flipH="1">
              <a:off x="51431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3"/>
            <p:cNvSpPr/>
            <p:nvPr/>
          </p:nvSpPr>
          <p:spPr>
            <a:xfrm>
              <a:off x="41174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3"/>
            <p:cNvSpPr/>
            <p:nvPr/>
          </p:nvSpPr>
          <p:spPr>
            <a:xfrm flipH="1">
              <a:off x="44845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3"/>
            <p:cNvSpPr/>
            <p:nvPr/>
          </p:nvSpPr>
          <p:spPr>
            <a:xfrm>
              <a:off x="47760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3"/>
            <p:cNvSpPr/>
            <p:nvPr/>
          </p:nvSpPr>
          <p:spPr>
            <a:xfrm flipH="1">
              <a:off x="3825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3"/>
            <p:cNvSpPr/>
            <p:nvPr/>
          </p:nvSpPr>
          <p:spPr>
            <a:xfrm>
              <a:off x="5434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3"/>
            <p:cNvSpPr/>
            <p:nvPr/>
          </p:nvSpPr>
          <p:spPr>
            <a:xfrm>
              <a:off x="57639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3"/>
            <p:cNvSpPr/>
            <p:nvPr/>
          </p:nvSpPr>
          <p:spPr>
            <a:xfrm flipH="1">
              <a:off x="2838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3"/>
            <p:cNvSpPr/>
            <p:nvPr/>
          </p:nvSpPr>
          <p:spPr>
            <a:xfrm>
              <a:off x="67298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3"/>
            <p:cNvSpPr/>
            <p:nvPr/>
          </p:nvSpPr>
          <p:spPr>
            <a:xfrm flipH="1">
              <a:off x="2517066"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3"/>
            <p:cNvSpPr/>
            <p:nvPr/>
          </p:nvSpPr>
          <p:spPr>
            <a:xfrm>
              <a:off x="7380125"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3"/>
            <p:cNvSpPr/>
            <p:nvPr/>
          </p:nvSpPr>
          <p:spPr>
            <a:xfrm flipH="1">
              <a:off x="18122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3"/>
            <p:cNvSpPr/>
            <p:nvPr/>
          </p:nvSpPr>
          <p:spPr>
            <a:xfrm>
              <a:off x="77397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3"/>
            <p:cNvSpPr/>
            <p:nvPr/>
          </p:nvSpPr>
          <p:spPr>
            <a:xfrm flipH="1">
              <a:off x="8622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3"/>
            <p:cNvSpPr/>
            <p:nvPr/>
          </p:nvSpPr>
          <p:spPr>
            <a:xfrm>
              <a:off x="8727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3"/>
            <p:cNvSpPr/>
            <p:nvPr/>
          </p:nvSpPr>
          <p:spPr>
            <a:xfrm flipH="1">
              <a:off x="3506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390"/>
        <p:cNvGrpSpPr/>
        <p:nvPr/>
      </p:nvGrpSpPr>
      <p:grpSpPr>
        <a:xfrm>
          <a:off x="0" y="0"/>
          <a:ext cx="0" cy="0"/>
          <a:chOff x="0" y="0"/>
          <a:chExt cx="0" cy="0"/>
        </a:xfrm>
      </p:grpSpPr>
      <p:sp>
        <p:nvSpPr>
          <p:cNvPr id="391" name="Google Shape;391;p14"/>
          <p:cNvSpPr txBox="1">
            <a:spLocks noGrp="1"/>
          </p:cNvSpPr>
          <p:nvPr>
            <p:ph type="title"/>
          </p:nvPr>
        </p:nvSpPr>
        <p:spPr>
          <a:xfrm>
            <a:off x="720000" y="539500"/>
            <a:ext cx="77040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392" name="Google Shape;392;p14"/>
          <p:cNvSpPr/>
          <p:nvPr/>
        </p:nvSpPr>
        <p:spPr>
          <a:xfrm>
            <a:off x="7685425" y="-540000"/>
            <a:ext cx="3395010" cy="1343324"/>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4"/>
          <p:cNvSpPr/>
          <p:nvPr/>
        </p:nvSpPr>
        <p:spPr>
          <a:xfrm flipH="1">
            <a:off x="202815" y="8428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4"/>
          <p:cNvSpPr/>
          <p:nvPr/>
        </p:nvSpPr>
        <p:spPr>
          <a:xfrm flipH="1">
            <a:off x="7221425" y="1597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4"/>
          <p:cNvSpPr/>
          <p:nvPr/>
        </p:nvSpPr>
        <p:spPr>
          <a:xfrm>
            <a:off x="1812488" y="-811450"/>
            <a:ext cx="1485097" cy="1225851"/>
          </a:xfrm>
          <a:custGeom>
            <a:avLst/>
            <a:gdLst/>
            <a:ahLst/>
            <a:cxnLst/>
            <a:rect l="l" t="t" r="r" b="b"/>
            <a:pathLst>
              <a:path w="29754" h="24560" extrusionOk="0">
                <a:moveTo>
                  <a:pt x="15259" y="9158"/>
                </a:moveTo>
                <a:cubicBezTo>
                  <a:pt x="15459" y="9158"/>
                  <a:pt x="15655" y="9218"/>
                  <a:pt x="15819" y="9309"/>
                </a:cubicBezTo>
                <a:cubicBezTo>
                  <a:pt x="15609" y="9246"/>
                  <a:pt x="15400" y="9204"/>
                  <a:pt x="15170" y="9183"/>
                </a:cubicBezTo>
                <a:cubicBezTo>
                  <a:pt x="15170" y="9183"/>
                  <a:pt x="15170" y="9162"/>
                  <a:pt x="15170" y="9162"/>
                </a:cubicBezTo>
                <a:cubicBezTo>
                  <a:pt x="15200" y="9159"/>
                  <a:pt x="15229" y="9158"/>
                  <a:pt x="15259" y="9158"/>
                </a:cubicBezTo>
                <a:close/>
                <a:moveTo>
                  <a:pt x="23179" y="1"/>
                </a:moveTo>
                <a:cubicBezTo>
                  <a:pt x="22200" y="1"/>
                  <a:pt x="21222" y="257"/>
                  <a:pt x="20317" y="835"/>
                </a:cubicBezTo>
                <a:cubicBezTo>
                  <a:pt x="18560" y="1944"/>
                  <a:pt x="17513" y="3973"/>
                  <a:pt x="16969" y="6003"/>
                </a:cubicBezTo>
                <a:cubicBezTo>
                  <a:pt x="15819" y="5597"/>
                  <a:pt x="14617" y="5293"/>
                  <a:pt x="13415" y="5293"/>
                </a:cubicBezTo>
                <a:cubicBezTo>
                  <a:pt x="13065" y="5293"/>
                  <a:pt x="12715" y="5318"/>
                  <a:pt x="12366" y="5375"/>
                </a:cubicBezTo>
                <a:cubicBezTo>
                  <a:pt x="10525" y="5689"/>
                  <a:pt x="9521" y="6986"/>
                  <a:pt x="9144" y="8576"/>
                </a:cubicBezTo>
                <a:cubicBezTo>
                  <a:pt x="8663" y="7907"/>
                  <a:pt x="8014" y="7405"/>
                  <a:pt x="7177" y="7258"/>
                </a:cubicBezTo>
                <a:cubicBezTo>
                  <a:pt x="6939" y="7215"/>
                  <a:pt x="6700" y="7194"/>
                  <a:pt x="6461" y="7194"/>
                </a:cubicBezTo>
                <a:cubicBezTo>
                  <a:pt x="5318" y="7194"/>
                  <a:pt x="4200" y="7675"/>
                  <a:pt x="3369" y="8472"/>
                </a:cubicBezTo>
                <a:cubicBezTo>
                  <a:pt x="2469" y="9351"/>
                  <a:pt x="1904" y="10794"/>
                  <a:pt x="2386" y="12008"/>
                </a:cubicBezTo>
                <a:cubicBezTo>
                  <a:pt x="2637" y="12656"/>
                  <a:pt x="3055" y="13117"/>
                  <a:pt x="3578" y="13452"/>
                </a:cubicBezTo>
                <a:cubicBezTo>
                  <a:pt x="1047" y="16109"/>
                  <a:pt x="0" y="20566"/>
                  <a:pt x="2553" y="23307"/>
                </a:cubicBezTo>
                <a:cubicBezTo>
                  <a:pt x="3388" y="24193"/>
                  <a:pt x="4368" y="24559"/>
                  <a:pt x="5386" y="24559"/>
                </a:cubicBezTo>
                <a:cubicBezTo>
                  <a:pt x="7685" y="24559"/>
                  <a:pt x="10182" y="22697"/>
                  <a:pt x="11676" y="20754"/>
                </a:cubicBezTo>
                <a:cubicBezTo>
                  <a:pt x="12405" y="21294"/>
                  <a:pt x="13287" y="21610"/>
                  <a:pt x="14208" y="21610"/>
                </a:cubicBezTo>
                <a:cubicBezTo>
                  <a:pt x="14608" y="21610"/>
                  <a:pt x="15016" y="21550"/>
                  <a:pt x="15421" y="21423"/>
                </a:cubicBezTo>
                <a:cubicBezTo>
                  <a:pt x="16488" y="21131"/>
                  <a:pt x="17200" y="20398"/>
                  <a:pt x="17576" y="19540"/>
                </a:cubicBezTo>
                <a:cubicBezTo>
                  <a:pt x="18372" y="19878"/>
                  <a:pt x="19221" y="20031"/>
                  <a:pt x="20084" y="20031"/>
                </a:cubicBezTo>
                <a:cubicBezTo>
                  <a:pt x="22218" y="20031"/>
                  <a:pt x="24436" y="19093"/>
                  <a:pt x="26134" y="17678"/>
                </a:cubicBezTo>
                <a:cubicBezTo>
                  <a:pt x="28749" y="15502"/>
                  <a:pt x="29503" y="11757"/>
                  <a:pt x="27703" y="9204"/>
                </a:cubicBezTo>
                <a:cubicBezTo>
                  <a:pt x="28436" y="8681"/>
                  <a:pt x="28980" y="7907"/>
                  <a:pt x="29252" y="6902"/>
                </a:cubicBezTo>
                <a:cubicBezTo>
                  <a:pt x="29754" y="4936"/>
                  <a:pt x="28938" y="2697"/>
                  <a:pt x="27348" y="1504"/>
                </a:cubicBezTo>
                <a:cubicBezTo>
                  <a:pt x="26118" y="576"/>
                  <a:pt x="24647" y="1"/>
                  <a:pt x="23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4"/>
          <p:cNvSpPr/>
          <p:nvPr/>
        </p:nvSpPr>
        <p:spPr>
          <a:xfrm>
            <a:off x="3595825" y="3937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4"/>
          <p:cNvSpPr/>
          <p:nvPr/>
        </p:nvSpPr>
        <p:spPr>
          <a:xfrm flipH="1">
            <a:off x="-2188200" y="-334812"/>
            <a:ext cx="3395010" cy="1343324"/>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4"/>
          <p:cNvSpPr/>
          <p:nvPr/>
        </p:nvSpPr>
        <p:spPr>
          <a:xfrm flipH="1">
            <a:off x="8510125" y="172072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4"/>
          <p:cNvSpPr/>
          <p:nvPr/>
        </p:nvSpPr>
        <p:spPr>
          <a:xfrm>
            <a:off x="8640357" y="842800"/>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4"/>
          <p:cNvSpPr/>
          <p:nvPr/>
        </p:nvSpPr>
        <p:spPr>
          <a:xfrm flipH="1">
            <a:off x="-773237" y="1204125"/>
            <a:ext cx="1127131" cy="765751"/>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4"/>
          <p:cNvSpPr/>
          <p:nvPr/>
        </p:nvSpPr>
        <p:spPr>
          <a:xfrm>
            <a:off x="5762594" y="-561125"/>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2" name="Google Shape;402;p14"/>
          <p:cNvGrpSpPr/>
          <p:nvPr/>
        </p:nvGrpSpPr>
        <p:grpSpPr>
          <a:xfrm>
            <a:off x="-22209" y="4599263"/>
            <a:ext cx="9188884" cy="680749"/>
            <a:chOff x="-22209" y="4599263"/>
            <a:chExt cx="9188884" cy="680749"/>
          </a:xfrm>
        </p:grpSpPr>
        <p:sp>
          <p:nvSpPr>
            <p:cNvPr id="403" name="Google Shape;403;p14"/>
            <p:cNvSpPr/>
            <p:nvPr/>
          </p:nvSpPr>
          <p:spPr>
            <a:xfrm>
              <a:off x="0" y="4740550"/>
              <a:ext cx="9144115" cy="539461"/>
            </a:xfrm>
            <a:custGeom>
              <a:avLst/>
              <a:gdLst/>
              <a:ahLst/>
              <a:cxnLst/>
              <a:rect l="l" t="t" r="r" b="b"/>
              <a:pathLst>
                <a:path w="119064" h="31255" extrusionOk="0">
                  <a:moveTo>
                    <a:pt x="1" y="1"/>
                  </a:moveTo>
                  <a:lnTo>
                    <a:pt x="1" y="31255"/>
                  </a:lnTo>
                  <a:lnTo>
                    <a:pt x="119063" y="31255"/>
                  </a:lnTo>
                  <a:lnTo>
                    <a:pt x="119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4"/>
            <p:cNvSpPr/>
            <p:nvPr/>
          </p:nvSpPr>
          <p:spPr>
            <a:xfrm>
              <a:off x="-22209"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4"/>
            <p:cNvSpPr/>
            <p:nvPr/>
          </p:nvSpPr>
          <p:spPr>
            <a:xfrm flipH="1">
              <a:off x="83604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4"/>
            <p:cNvSpPr/>
            <p:nvPr/>
          </p:nvSpPr>
          <p:spPr>
            <a:xfrm>
              <a:off x="6041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4"/>
            <p:cNvSpPr/>
            <p:nvPr/>
          </p:nvSpPr>
          <p:spPr>
            <a:xfrm flipH="1">
              <a:off x="80250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4"/>
            <p:cNvSpPr/>
            <p:nvPr/>
          </p:nvSpPr>
          <p:spPr>
            <a:xfrm>
              <a:off x="12082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4"/>
            <p:cNvSpPr/>
            <p:nvPr/>
          </p:nvSpPr>
          <p:spPr>
            <a:xfrm>
              <a:off x="15102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4"/>
            <p:cNvSpPr/>
            <p:nvPr/>
          </p:nvSpPr>
          <p:spPr>
            <a:xfrm flipH="1">
              <a:off x="7118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4"/>
            <p:cNvSpPr/>
            <p:nvPr/>
          </p:nvSpPr>
          <p:spPr>
            <a:xfrm>
              <a:off x="2141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4"/>
            <p:cNvSpPr/>
            <p:nvPr/>
          </p:nvSpPr>
          <p:spPr>
            <a:xfrm flipH="1">
              <a:off x="64603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4"/>
            <p:cNvSpPr/>
            <p:nvPr/>
          </p:nvSpPr>
          <p:spPr>
            <a:xfrm flipH="1">
              <a:off x="6131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4"/>
            <p:cNvSpPr/>
            <p:nvPr/>
          </p:nvSpPr>
          <p:spPr>
            <a:xfrm>
              <a:off x="31295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4"/>
            <p:cNvSpPr/>
            <p:nvPr/>
          </p:nvSpPr>
          <p:spPr>
            <a:xfrm>
              <a:off x="34588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4"/>
            <p:cNvSpPr/>
            <p:nvPr/>
          </p:nvSpPr>
          <p:spPr>
            <a:xfrm flipH="1">
              <a:off x="51431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4"/>
            <p:cNvSpPr/>
            <p:nvPr/>
          </p:nvSpPr>
          <p:spPr>
            <a:xfrm>
              <a:off x="41174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4"/>
            <p:cNvSpPr/>
            <p:nvPr/>
          </p:nvSpPr>
          <p:spPr>
            <a:xfrm flipH="1">
              <a:off x="44845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4"/>
            <p:cNvSpPr/>
            <p:nvPr/>
          </p:nvSpPr>
          <p:spPr>
            <a:xfrm>
              <a:off x="47760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4"/>
            <p:cNvSpPr/>
            <p:nvPr/>
          </p:nvSpPr>
          <p:spPr>
            <a:xfrm flipH="1">
              <a:off x="3825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4"/>
            <p:cNvSpPr/>
            <p:nvPr/>
          </p:nvSpPr>
          <p:spPr>
            <a:xfrm>
              <a:off x="5434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4"/>
            <p:cNvSpPr/>
            <p:nvPr/>
          </p:nvSpPr>
          <p:spPr>
            <a:xfrm>
              <a:off x="57639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4"/>
            <p:cNvSpPr/>
            <p:nvPr/>
          </p:nvSpPr>
          <p:spPr>
            <a:xfrm flipH="1">
              <a:off x="2838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4"/>
            <p:cNvSpPr/>
            <p:nvPr/>
          </p:nvSpPr>
          <p:spPr>
            <a:xfrm>
              <a:off x="67298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4"/>
            <p:cNvSpPr/>
            <p:nvPr/>
          </p:nvSpPr>
          <p:spPr>
            <a:xfrm flipH="1">
              <a:off x="2517066"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4"/>
            <p:cNvSpPr/>
            <p:nvPr/>
          </p:nvSpPr>
          <p:spPr>
            <a:xfrm>
              <a:off x="7380125"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4"/>
            <p:cNvSpPr/>
            <p:nvPr/>
          </p:nvSpPr>
          <p:spPr>
            <a:xfrm flipH="1">
              <a:off x="18122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4"/>
            <p:cNvSpPr/>
            <p:nvPr/>
          </p:nvSpPr>
          <p:spPr>
            <a:xfrm>
              <a:off x="77397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4"/>
            <p:cNvSpPr/>
            <p:nvPr/>
          </p:nvSpPr>
          <p:spPr>
            <a:xfrm flipH="1">
              <a:off x="8622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4"/>
            <p:cNvSpPr/>
            <p:nvPr/>
          </p:nvSpPr>
          <p:spPr>
            <a:xfrm>
              <a:off x="8727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4"/>
            <p:cNvSpPr/>
            <p:nvPr/>
          </p:nvSpPr>
          <p:spPr>
            <a:xfrm flipH="1">
              <a:off x="3506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CUSTOM_11_1">
    <p:spTree>
      <p:nvGrpSpPr>
        <p:cNvPr id="1" name="Shape 432"/>
        <p:cNvGrpSpPr/>
        <p:nvPr/>
      </p:nvGrpSpPr>
      <p:grpSpPr>
        <a:xfrm>
          <a:off x="0" y="0"/>
          <a:ext cx="0" cy="0"/>
          <a:chOff x="0" y="0"/>
          <a:chExt cx="0" cy="0"/>
        </a:xfrm>
      </p:grpSpPr>
      <p:sp>
        <p:nvSpPr>
          <p:cNvPr id="433" name="Google Shape;433;p15"/>
          <p:cNvSpPr txBox="1">
            <a:spLocks noGrp="1"/>
          </p:cNvSpPr>
          <p:nvPr>
            <p:ph type="title"/>
          </p:nvPr>
        </p:nvSpPr>
        <p:spPr>
          <a:xfrm>
            <a:off x="720000" y="539500"/>
            <a:ext cx="77040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434" name="Google Shape;434;p15"/>
          <p:cNvSpPr/>
          <p:nvPr/>
        </p:nvSpPr>
        <p:spPr>
          <a:xfrm flipH="1">
            <a:off x="-1940550" y="-540000"/>
            <a:ext cx="3395010" cy="1343324"/>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5"/>
          <p:cNvSpPr/>
          <p:nvPr/>
        </p:nvSpPr>
        <p:spPr>
          <a:xfrm>
            <a:off x="8496595" y="8428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5"/>
          <p:cNvSpPr/>
          <p:nvPr/>
        </p:nvSpPr>
        <p:spPr>
          <a:xfrm>
            <a:off x="1477985" y="1597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5"/>
          <p:cNvSpPr/>
          <p:nvPr/>
        </p:nvSpPr>
        <p:spPr>
          <a:xfrm flipH="1">
            <a:off x="5842301" y="-811450"/>
            <a:ext cx="1485097" cy="1225851"/>
          </a:xfrm>
          <a:custGeom>
            <a:avLst/>
            <a:gdLst/>
            <a:ahLst/>
            <a:cxnLst/>
            <a:rect l="l" t="t" r="r" b="b"/>
            <a:pathLst>
              <a:path w="29754" h="24560" extrusionOk="0">
                <a:moveTo>
                  <a:pt x="15259" y="9158"/>
                </a:moveTo>
                <a:cubicBezTo>
                  <a:pt x="15459" y="9158"/>
                  <a:pt x="15655" y="9218"/>
                  <a:pt x="15819" y="9309"/>
                </a:cubicBezTo>
                <a:cubicBezTo>
                  <a:pt x="15609" y="9246"/>
                  <a:pt x="15400" y="9204"/>
                  <a:pt x="15170" y="9183"/>
                </a:cubicBezTo>
                <a:cubicBezTo>
                  <a:pt x="15170" y="9183"/>
                  <a:pt x="15170" y="9162"/>
                  <a:pt x="15170" y="9162"/>
                </a:cubicBezTo>
                <a:cubicBezTo>
                  <a:pt x="15200" y="9159"/>
                  <a:pt x="15229" y="9158"/>
                  <a:pt x="15259" y="9158"/>
                </a:cubicBezTo>
                <a:close/>
                <a:moveTo>
                  <a:pt x="23179" y="1"/>
                </a:moveTo>
                <a:cubicBezTo>
                  <a:pt x="22200" y="1"/>
                  <a:pt x="21222" y="257"/>
                  <a:pt x="20317" y="835"/>
                </a:cubicBezTo>
                <a:cubicBezTo>
                  <a:pt x="18560" y="1944"/>
                  <a:pt x="17513" y="3973"/>
                  <a:pt x="16969" y="6003"/>
                </a:cubicBezTo>
                <a:cubicBezTo>
                  <a:pt x="15819" y="5597"/>
                  <a:pt x="14617" y="5293"/>
                  <a:pt x="13415" y="5293"/>
                </a:cubicBezTo>
                <a:cubicBezTo>
                  <a:pt x="13065" y="5293"/>
                  <a:pt x="12715" y="5318"/>
                  <a:pt x="12366" y="5375"/>
                </a:cubicBezTo>
                <a:cubicBezTo>
                  <a:pt x="10525" y="5689"/>
                  <a:pt x="9521" y="6986"/>
                  <a:pt x="9144" y="8576"/>
                </a:cubicBezTo>
                <a:cubicBezTo>
                  <a:pt x="8663" y="7907"/>
                  <a:pt x="8014" y="7405"/>
                  <a:pt x="7177" y="7258"/>
                </a:cubicBezTo>
                <a:cubicBezTo>
                  <a:pt x="6939" y="7215"/>
                  <a:pt x="6700" y="7194"/>
                  <a:pt x="6461" y="7194"/>
                </a:cubicBezTo>
                <a:cubicBezTo>
                  <a:pt x="5318" y="7194"/>
                  <a:pt x="4200" y="7675"/>
                  <a:pt x="3369" y="8472"/>
                </a:cubicBezTo>
                <a:cubicBezTo>
                  <a:pt x="2469" y="9351"/>
                  <a:pt x="1904" y="10794"/>
                  <a:pt x="2386" y="12008"/>
                </a:cubicBezTo>
                <a:cubicBezTo>
                  <a:pt x="2637" y="12656"/>
                  <a:pt x="3055" y="13117"/>
                  <a:pt x="3578" y="13452"/>
                </a:cubicBezTo>
                <a:cubicBezTo>
                  <a:pt x="1047" y="16109"/>
                  <a:pt x="0" y="20566"/>
                  <a:pt x="2553" y="23307"/>
                </a:cubicBezTo>
                <a:cubicBezTo>
                  <a:pt x="3388" y="24193"/>
                  <a:pt x="4368" y="24559"/>
                  <a:pt x="5386" y="24559"/>
                </a:cubicBezTo>
                <a:cubicBezTo>
                  <a:pt x="7685" y="24559"/>
                  <a:pt x="10182" y="22697"/>
                  <a:pt x="11676" y="20754"/>
                </a:cubicBezTo>
                <a:cubicBezTo>
                  <a:pt x="12405" y="21294"/>
                  <a:pt x="13287" y="21610"/>
                  <a:pt x="14208" y="21610"/>
                </a:cubicBezTo>
                <a:cubicBezTo>
                  <a:pt x="14608" y="21610"/>
                  <a:pt x="15016" y="21550"/>
                  <a:pt x="15421" y="21423"/>
                </a:cubicBezTo>
                <a:cubicBezTo>
                  <a:pt x="16488" y="21131"/>
                  <a:pt x="17200" y="20398"/>
                  <a:pt x="17576" y="19540"/>
                </a:cubicBezTo>
                <a:cubicBezTo>
                  <a:pt x="18372" y="19878"/>
                  <a:pt x="19221" y="20031"/>
                  <a:pt x="20084" y="20031"/>
                </a:cubicBezTo>
                <a:cubicBezTo>
                  <a:pt x="22218" y="20031"/>
                  <a:pt x="24436" y="19093"/>
                  <a:pt x="26134" y="17678"/>
                </a:cubicBezTo>
                <a:cubicBezTo>
                  <a:pt x="28749" y="15502"/>
                  <a:pt x="29503" y="11757"/>
                  <a:pt x="27703" y="9204"/>
                </a:cubicBezTo>
                <a:cubicBezTo>
                  <a:pt x="28436" y="8681"/>
                  <a:pt x="28980" y="7907"/>
                  <a:pt x="29252" y="6902"/>
                </a:cubicBezTo>
                <a:cubicBezTo>
                  <a:pt x="29754" y="4936"/>
                  <a:pt x="28938" y="2697"/>
                  <a:pt x="27348" y="1504"/>
                </a:cubicBezTo>
                <a:cubicBezTo>
                  <a:pt x="26118" y="576"/>
                  <a:pt x="24647" y="1"/>
                  <a:pt x="23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5"/>
          <p:cNvSpPr/>
          <p:nvPr/>
        </p:nvSpPr>
        <p:spPr>
          <a:xfrm flipH="1">
            <a:off x="5103585" y="3937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5"/>
          <p:cNvSpPr/>
          <p:nvPr/>
        </p:nvSpPr>
        <p:spPr>
          <a:xfrm>
            <a:off x="7933075" y="-334812"/>
            <a:ext cx="3395010" cy="1343324"/>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5"/>
          <p:cNvSpPr/>
          <p:nvPr/>
        </p:nvSpPr>
        <p:spPr>
          <a:xfrm>
            <a:off x="189285" y="172072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5"/>
          <p:cNvSpPr/>
          <p:nvPr/>
        </p:nvSpPr>
        <p:spPr>
          <a:xfrm flipH="1">
            <a:off x="-985599" y="842800"/>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5"/>
          <p:cNvSpPr/>
          <p:nvPr/>
        </p:nvSpPr>
        <p:spPr>
          <a:xfrm>
            <a:off x="8785991" y="1204125"/>
            <a:ext cx="1127131" cy="765751"/>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5"/>
          <p:cNvSpPr/>
          <p:nvPr/>
        </p:nvSpPr>
        <p:spPr>
          <a:xfrm flipH="1">
            <a:off x="1892163" y="-561125"/>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 name="Google Shape;444;p15"/>
          <p:cNvGrpSpPr/>
          <p:nvPr/>
        </p:nvGrpSpPr>
        <p:grpSpPr>
          <a:xfrm>
            <a:off x="-22209" y="4599263"/>
            <a:ext cx="9188884" cy="680749"/>
            <a:chOff x="-22209" y="4599263"/>
            <a:chExt cx="9188884" cy="680749"/>
          </a:xfrm>
        </p:grpSpPr>
        <p:sp>
          <p:nvSpPr>
            <p:cNvPr id="445" name="Google Shape;445;p15"/>
            <p:cNvSpPr/>
            <p:nvPr/>
          </p:nvSpPr>
          <p:spPr>
            <a:xfrm>
              <a:off x="0" y="4740550"/>
              <a:ext cx="9144115" cy="539461"/>
            </a:xfrm>
            <a:custGeom>
              <a:avLst/>
              <a:gdLst/>
              <a:ahLst/>
              <a:cxnLst/>
              <a:rect l="l" t="t" r="r" b="b"/>
              <a:pathLst>
                <a:path w="119064" h="31255" extrusionOk="0">
                  <a:moveTo>
                    <a:pt x="1" y="1"/>
                  </a:moveTo>
                  <a:lnTo>
                    <a:pt x="1" y="31255"/>
                  </a:lnTo>
                  <a:lnTo>
                    <a:pt x="119063" y="31255"/>
                  </a:lnTo>
                  <a:lnTo>
                    <a:pt x="119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5"/>
            <p:cNvSpPr/>
            <p:nvPr/>
          </p:nvSpPr>
          <p:spPr>
            <a:xfrm>
              <a:off x="-22209"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5"/>
            <p:cNvSpPr/>
            <p:nvPr/>
          </p:nvSpPr>
          <p:spPr>
            <a:xfrm flipH="1">
              <a:off x="83604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5"/>
            <p:cNvSpPr/>
            <p:nvPr/>
          </p:nvSpPr>
          <p:spPr>
            <a:xfrm>
              <a:off x="6041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5"/>
            <p:cNvSpPr/>
            <p:nvPr/>
          </p:nvSpPr>
          <p:spPr>
            <a:xfrm flipH="1">
              <a:off x="80250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5"/>
            <p:cNvSpPr/>
            <p:nvPr/>
          </p:nvSpPr>
          <p:spPr>
            <a:xfrm>
              <a:off x="12082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5"/>
            <p:cNvSpPr/>
            <p:nvPr/>
          </p:nvSpPr>
          <p:spPr>
            <a:xfrm>
              <a:off x="15102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5"/>
            <p:cNvSpPr/>
            <p:nvPr/>
          </p:nvSpPr>
          <p:spPr>
            <a:xfrm flipH="1">
              <a:off x="7118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5"/>
            <p:cNvSpPr/>
            <p:nvPr/>
          </p:nvSpPr>
          <p:spPr>
            <a:xfrm>
              <a:off x="2141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5"/>
            <p:cNvSpPr/>
            <p:nvPr/>
          </p:nvSpPr>
          <p:spPr>
            <a:xfrm flipH="1">
              <a:off x="64603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5"/>
            <p:cNvSpPr/>
            <p:nvPr/>
          </p:nvSpPr>
          <p:spPr>
            <a:xfrm flipH="1">
              <a:off x="6131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5"/>
            <p:cNvSpPr/>
            <p:nvPr/>
          </p:nvSpPr>
          <p:spPr>
            <a:xfrm>
              <a:off x="31295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5"/>
            <p:cNvSpPr/>
            <p:nvPr/>
          </p:nvSpPr>
          <p:spPr>
            <a:xfrm>
              <a:off x="34588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5"/>
            <p:cNvSpPr/>
            <p:nvPr/>
          </p:nvSpPr>
          <p:spPr>
            <a:xfrm flipH="1">
              <a:off x="51431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5"/>
            <p:cNvSpPr/>
            <p:nvPr/>
          </p:nvSpPr>
          <p:spPr>
            <a:xfrm>
              <a:off x="41174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5"/>
            <p:cNvSpPr/>
            <p:nvPr/>
          </p:nvSpPr>
          <p:spPr>
            <a:xfrm flipH="1">
              <a:off x="44845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5"/>
            <p:cNvSpPr/>
            <p:nvPr/>
          </p:nvSpPr>
          <p:spPr>
            <a:xfrm>
              <a:off x="47760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5"/>
            <p:cNvSpPr/>
            <p:nvPr/>
          </p:nvSpPr>
          <p:spPr>
            <a:xfrm flipH="1">
              <a:off x="3825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5"/>
            <p:cNvSpPr/>
            <p:nvPr/>
          </p:nvSpPr>
          <p:spPr>
            <a:xfrm>
              <a:off x="5434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5"/>
            <p:cNvSpPr/>
            <p:nvPr/>
          </p:nvSpPr>
          <p:spPr>
            <a:xfrm>
              <a:off x="57639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5"/>
            <p:cNvSpPr/>
            <p:nvPr/>
          </p:nvSpPr>
          <p:spPr>
            <a:xfrm flipH="1">
              <a:off x="2838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5"/>
            <p:cNvSpPr/>
            <p:nvPr/>
          </p:nvSpPr>
          <p:spPr>
            <a:xfrm>
              <a:off x="67298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5"/>
            <p:cNvSpPr/>
            <p:nvPr/>
          </p:nvSpPr>
          <p:spPr>
            <a:xfrm flipH="1">
              <a:off x="2517066"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5"/>
            <p:cNvSpPr/>
            <p:nvPr/>
          </p:nvSpPr>
          <p:spPr>
            <a:xfrm>
              <a:off x="7380125"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5"/>
            <p:cNvSpPr/>
            <p:nvPr/>
          </p:nvSpPr>
          <p:spPr>
            <a:xfrm flipH="1">
              <a:off x="18122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5"/>
            <p:cNvSpPr/>
            <p:nvPr/>
          </p:nvSpPr>
          <p:spPr>
            <a:xfrm>
              <a:off x="77397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5"/>
            <p:cNvSpPr/>
            <p:nvPr/>
          </p:nvSpPr>
          <p:spPr>
            <a:xfrm flipH="1">
              <a:off x="8622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5"/>
            <p:cNvSpPr/>
            <p:nvPr/>
          </p:nvSpPr>
          <p:spPr>
            <a:xfrm>
              <a:off x="8727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5"/>
            <p:cNvSpPr/>
            <p:nvPr/>
          </p:nvSpPr>
          <p:spPr>
            <a:xfrm flipH="1">
              <a:off x="3506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1pPr>
            <a:lvl2pPr lvl="1" rtl="0">
              <a:spcBef>
                <a:spcPts val="0"/>
              </a:spcBef>
              <a:spcAft>
                <a:spcPts val="0"/>
              </a:spcAft>
              <a:buClr>
                <a:schemeClr val="dk1"/>
              </a:buClr>
              <a:buSzPts val="3400"/>
              <a:buFont typeface="Sriracha"/>
              <a:buNone/>
              <a:defRPr sz="3400" b="1">
                <a:solidFill>
                  <a:schemeClr val="dk1"/>
                </a:solidFill>
                <a:latin typeface="Sriracha"/>
                <a:ea typeface="Sriracha"/>
                <a:cs typeface="Sriracha"/>
                <a:sym typeface="Sriracha"/>
              </a:defRPr>
            </a:lvl2pPr>
            <a:lvl3pPr lvl="2" rtl="0">
              <a:spcBef>
                <a:spcPts val="0"/>
              </a:spcBef>
              <a:spcAft>
                <a:spcPts val="0"/>
              </a:spcAft>
              <a:buClr>
                <a:schemeClr val="dk1"/>
              </a:buClr>
              <a:buSzPts val="3400"/>
              <a:buFont typeface="Sriracha"/>
              <a:buNone/>
              <a:defRPr sz="3400" b="1">
                <a:solidFill>
                  <a:schemeClr val="dk1"/>
                </a:solidFill>
                <a:latin typeface="Sriracha"/>
                <a:ea typeface="Sriracha"/>
                <a:cs typeface="Sriracha"/>
                <a:sym typeface="Sriracha"/>
              </a:defRPr>
            </a:lvl3pPr>
            <a:lvl4pPr lvl="3" rtl="0">
              <a:spcBef>
                <a:spcPts val="0"/>
              </a:spcBef>
              <a:spcAft>
                <a:spcPts val="0"/>
              </a:spcAft>
              <a:buClr>
                <a:schemeClr val="dk1"/>
              </a:buClr>
              <a:buSzPts val="3400"/>
              <a:buFont typeface="Sriracha"/>
              <a:buNone/>
              <a:defRPr sz="3400" b="1">
                <a:solidFill>
                  <a:schemeClr val="dk1"/>
                </a:solidFill>
                <a:latin typeface="Sriracha"/>
                <a:ea typeface="Sriracha"/>
                <a:cs typeface="Sriracha"/>
                <a:sym typeface="Sriracha"/>
              </a:defRPr>
            </a:lvl4pPr>
            <a:lvl5pPr lvl="4" rtl="0">
              <a:spcBef>
                <a:spcPts val="0"/>
              </a:spcBef>
              <a:spcAft>
                <a:spcPts val="0"/>
              </a:spcAft>
              <a:buClr>
                <a:schemeClr val="dk1"/>
              </a:buClr>
              <a:buSzPts val="3400"/>
              <a:buFont typeface="Sriracha"/>
              <a:buNone/>
              <a:defRPr sz="3400" b="1">
                <a:solidFill>
                  <a:schemeClr val="dk1"/>
                </a:solidFill>
                <a:latin typeface="Sriracha"/>
                <a:ea typeface="Sriracha"/>
                <a:cs typeface="Sriracha"/>
                <a:sym typeface="Sriracha"/>
              </a:defRPr>
            </a:lvl5pPr>
            <a:lvl6pPr lvl="5" rtl="0">
              <a:spcBef>
                <a:spcPts val="0"/>
              </a:spcBef>
              <a:spcAft>
                <a:spcPts val="0"/>
              </a:spcAft>
              <a:buClr>
                <a:schemeClr val="dk1"/>
              </a:buClr>
              <a:buSzPts val="3400"/>
              <a:buFont typeface="Sriracha"/>
              <a:buNone/>
              <a:defRPr sz="3400" b="1">
                <a:solidFill>
                  <a:schemeClr val="dk1"/>
                </a:solidFill>
                <a:latin typeface="Sriracha"/>
                <a:ea typeface="Sriracha"/>
                <a:cs typeface="Sriracha"/>
                <a:sym typeface="Sriracha"/>
              </a:defRPr>
            </a:lvl6pPr>
            <a:lvl7pPr lvl="6" rtl="0">
              <a:spcBef>
                <a:spcPts val="0"/>
              </a:spcBef>
              <a:spcAft>
                <a:spcPts val="0"/>
              </a:spcAft>
              <a:buClr>
                <a:schemeClr val="dk1"/>
              </a:buClr>
              <a:buSzPts val="3400"/>
              <a:buFont typeface="Sriracha"/>
              <a:buNone/>
              <a:defRPr sz="3400" b="1">
                <a:solidFill>
                  <a:schemeClr val="dk1"/>
                </a:solidFill>
                <a:latin typeface="Sriracha"/>
                <a:ea typeface="Sriracha"/>
                <a:cs typeface="Sriracha"/>
                <a:sym typeface="Sriracha"/>
              </a:defRPr>
            </a:lvl7pPr>
            <a:lvl8pPr lvl="7" rtl="0">
              <a:spcBef>
                <a:spcPts val="0"/>
              </a:spcBef>
              <a:spcAft>
                <a:spcPts val="0"/>
              </a:spcAft>
              <a:buClr>
                <a:schemeClr val="dk1"/>
              </a:buClr>
              <a:buSzPts val="3400"/>
              <a:buFont typeface="Sriracha"/>
              <a:buNone/>
              <a:defRPr sz="3400" b="1">
                <a:solidFill>
                  <a:schemeClr val="dk1"/>
                </a:solidFill>
                <a:latin typeface="Sriracha"/>
                <a:ea typeface="Sriracha"/>
                <a:cs typeface="Sriracha"/>
                <a:sym typeface="Sriracha"/>
              </a:defRPr>
            </a:lvl8pPr>
            <a:lvl9pPr lvl="8" rtl="0">
              <a:spcBef>
                <a:spcPts val="0"/>
              </a:spcBef>
              <a:spcAft>
                <a:spcPts val="0"/>
              </a:spcAft>
              <a:buClr>
                <a:schemeClr val="dk1"/>
              </a:buClr>
              <a:buSzPts val="3400"/>
              <a:buFont typeface="Sriracha"/>
              <a:buNone/>
              <a:defRPr sz="3400" b="1">
                <a:solidFill>
                  <a:schemeClr val="dk1"/>
                </a:solidFill>
                <a:latin typeface="Sriracha"/>
                <a:ea typeface="Sriracha"/>
                <a:cs typeface="Sriracha"/>
                <a:sym typeface="Sriracha"/>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1pPr>
            <a:lvl2pPr marL="914400" lvl="1" indent="-317500">
              <a:lnSpc>
                <a:spcPct val="100000"/>
              </a:lnSpc>
              <a:spcBef>
                <a:spcPts val="1600"/>
              </a:spcBef>
              <a:spcAft>
                <a:spcPts val="0"/>
              </a:spcAft>
              <a:buClr>
                <a:schemeClr val="dk1"/>
              </a:buClr>
              <a:buSzPts val="1400"/>
              <a:buFont typeface="Asap"/>
              <a:buChar char="○"/>
              <a:defRPr>
                <a:solidFill>
                  <a:schemeClr val="dk1"/>
                </a:solidFill>
                <a:latin typeface="Asap"/>
                <a:ea typeface="Asap"/>
                <a:cs typeface="Asap"/>
                <a:sym typeface="Asap"/>
              </a:defRPr>
            </a:lvl2pPr>
            <a:lvl3pPr marL="1371600" lvl="2" indent="-317500">
              <a:lnSpc>
                <a:spcPct val="100000"/>
              </a:lnSpc>
              <a:spcBef>
                <a:spcPts val="1600"/>
              </a:spcBef>
              <a:spcAft>
                <a:spcPts val="0"/>
              </a:spcAft>
              <a:buClr>
                <a:schemeClr val="dk1"/>
              </a:buClr>
              <a:buSzPts val="1400"/>
              <a:buFont typeface="Asap"/>
              <a:buChar char="■"/>
              <a:defRPr>
                <a:solidFill>
                  <a:schemeClr val="dk1"/>
                </a:solidFill>
                <a:latin typeface="Asap"/>
                <a:ea typeface="Asap"/>
                <a:cs typeface="Asap"/>
                <a:sym typeface="Asap"/>
              </a:defRPr>
            </a:lvl3pPr>
            <a:lvl4pPr marL="1828800" lvl="3" indent="-317500">
              <a:lnSpc>
                <a:spcPct val="100000"/>
              </a:lnSpc>
              <a:spcBef>
                <a:spcPts val="1600"/>
              </a:spcBef>
              <a:spcAft>
                <a:spcPts val="0"/>
              </a:spcAft>
              <a:buClr>
                <a:schemeClr val="dk1"/>
              </a:buClr>
              <a:buSzPts val="1400"/>
              <a:buFont typeface="Asap"/>
              <a:buChar char="●"/>
              <a:defRPr>
                <a:solidFill>
                  <a:schemeClr val="dk1"/>
                </a:solidFill>
                <a:latin typeface="Asap"/>
                <a:ea typeface="Asap"/>
                <a:cs typeface="Asap"/>
                <a:sym typeface="Asap"/>
              </a:defRPr>
            </a:lvl4pPr>
            <a:lvl5pPr marL="2286000" lvl="4" indent="-317500">
              <a:lnSpc>
                <a:spcPct val="100000"/>
              </a:lnSpc>
              <a:spcBef>
                <a:spcPts val="1600"/>
              </a:spcBef>
              <a:spcAft>
                <a:spcPts val="0"/>
              </a:spcAft>
              <a:buClr>
                <a:schemeClr val="dk1"/>
              </a:buClr>
              <a:buSzPts val="1400"/>
              <a:buFont typeface="Asap"/>
              <a:buChar char="○"/>
              <a:defRPr>
                <a:solidFill>
                  <a:schemeClr val="dk1"/>
                </a:solidFill>
                <a:latin typeface="Asap"/>
                <a:ea typeface="Asap"/>
                <a:cs typeface="Asap"/>
                <a:sym typeface="Asap"/>
              </a:defRPr>
            </a:lvl5pPr>
            <a:lvl6pPr marL="2743200" lvl="5" indent="-317500">
              <a:lnSpc>
                <a:spcPct val="100000"/>
              </a:lnSpc>
              <a:spcBef>
                <a:spcPts val="1600"/>
              </a:spcBef>
              <a:spcAft>
                <a:spcPts val="0"/>
              </a:spcAft>
              <a:buClr>
                <a:schemeClr val="dk1"/>
              </a:buClr>
              <a:buSzPts val="1400"/>
              <a:buFont typeface="Asap"/>
              <a:buChar char="■"/>
              <a:defRPr>
                <a:solidFill>
                  <a:schemeClr val="dk1"/>
                </a:solidFill>
                <a:latin typeface="Asap"/>
                <a:ea typeface="Asap"/>
                <a:cs typeface="Asap"/>
                <a:sym typeface="Asap"/>
              </a:defRPr>
            </a:lvl6pPr>
            <a:lvl7pPr marL="3200400" lvl="6" indent="-317500">
              <a:lnSpc>
                <a:spcPct val="100000"/>
              </a:lnSpc>
              <a:spcBef>
                <a:spcPts val="1600"/>
              </a:spcBef>
              <a:spcAft>
                <a:spcPts val="0"/>
              </a:spcAft>
              <a:buClr>
                <a:schemeClr val="dk1"/>
              </a:buClr>
              <a:buSzPts val="1400"/>
              <a:buFont typeface="Asap"/>
              <a:buChar char="●"/>
              <a:defRPr>
                <a:solidFill>
                  <a:schemeClr val="dk1"/>
                </a:solidFill>
                <a:latin typeface="Asap"/>
                <a:ea typeface="Asap"/>
                <a:cs typeface="Asap"/>
                <a:sym typeface="Asap"/>
              </a:defRPr>
            </a:lvl7pPr>
            <a:lvl8pPr marL="3657600" lvl="7" indent="-317500">
              <a:lnSpc>
                <a:spcPct val="100000"/>
              </a:lnSpc>
              <a:spcBef>
                <a:spcPts val="1600"/>
              </a:spcBef>
              <a:spcAft>
                <a:spcPts val="0"/>
              </a:spcAft>
              <a:buClr>
                <a:schemeClr val="dk1"/>
              </a:buClr>
              <a:buSzPts val="1400"/>
              <a:buFont typeface="Asap"/>
              <a:buChar char="○"/>
              <a:defRPr>
                <a:solidFill>
                  <a:schemeClr val="dk1"/>
                </a:solidFill>
                <a:latin typeface="Asap"/>
                <a:ea typeface="Asap"/>
                <a:cs typeface="Asap"/>
                <a:sym typeface="Asap"/>
              </a:defRPr>
            </a:lvl8pPr>
            <a:lvl9pPr marL="4114800" lvl="8" indent="-317500">
              <a:lnSpc>
                <a:spcPct val="100000"/>
              </a:lnSpc>
              <a:spcBef>
                <a:spcPts val="1600"/>
              </a:spcBef>
              <a:spcAft>
                <a:spcPts val="1600"/>
              </a:spcAft>
              <a:buClr>
                <a:schemeClr val="dk1"/>
              </a:buClr>
              <a:buSzPts val="1400"/>
              <a:buFont typeface="Asap"/>
              <a:buChar char="■"/>
              <a:defRPr>
                <a:solidFill>
                  <a:schemeClr val="dk1"/>
                </a:solidFill>
                <a:latin typeface="Asap"/>
                <a:ea typeface="Asap"/>
                <a:cs typeface="Asap"/>
                <a:sym typeface="Asap"/>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5" r:id="rId5"/>
    <p:sldLayoutId id="2147483658" r:id="rId6"/>
    <p:sldLayoutId id="2147483659" r:id="rId7"/>
    <p:sldLayoutId id="2147483660" r:id="rId8"/>
    <p:sldLayoutId id="2147483661" r:id="rId9"/>
    <p:sldLayoutId id="2147483666" r:id="rId10"/>
    <p:sldLayoutId id="2147483667" r:id="rId11"/>
    <p:sldLayoutId id="2147483675" r:id="rId12"/>
    <p:sldLayoutId id="2147483676"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EF6FF"/>
        </a:solidFill>
        <a:effectLst/>
      </p:bgPr>
    </p:bg>
    <p:spTree>
      <p:nvGrpSpPr>
        <p:cNvPr id="1" name="Shape 1121"/>
        <p:cNvGrpSpPr/>
        <p:nvPr/>
      </p:nvGrpSpPr>
      <p:grpSpPr>
        <a:xfrm>
          <a:off x="0" y="0"/>
          <a:ext cx="0" cy="0"/>
          <a:chOff x="0" y="0"/>
          <a:chExt cx="0" cy="0"/>
        </a:xfrm>
      </p:grpSpPr>
      <p:grpSp>
        <p:nvGrpSpPr>
          <p:cNvPr id="1124" name="Google Shape;1124;p37"/>
          <p:cNvGrpSpPr/>
          <p:nvPr/>
        </p:nvGrpSpPr>
        <p:grpSpPr>
          <a:xfrm flipH="1">
            <a:off x="476564" y="3079326"/>
            <a:ext cx="1244587" cy="2099456"/>
            <a:chOff x="2918450" y="3255300"/>
            <a:chExt cx="735950" cy="1523900"/>
          </a:xfrm>
        </p:grpSpPr>
        <p:sp>
          <p:nvSpPr>
            <p:cNvPr id="1125" name="Google Shape;1125;p37"/>
            <p:cNvSpPr/>
            <p:nvPr/>
          </p:nvSpPr>
          <p:spPr>
            <a:xfrm>
              <a:off x="2918450" y="3255300"/>
              <a:ext cx="735950" cy="1523900"/>
            </a:xfrm>
            <a:custGeom>
              <a:avLst/>
              <a:gdLst/>
              <a:ahLst/>
              <a:cxnLst/>
              <a:rect l="l" t="t" r="r" b="b"/>
              <a:pathLst>
                <a:path w="29438" h="60956" extrusionOk="0">
                  <a:moveTo>
                    <a:pt x="16548" y="482"/>
                  </a:moveTo>
                  <a:lnTo>
                    <a:pt x="16548" y="482"/>
                  </a:lnTo>
                  <a:cubicBezTo>
                    <a:pt x="19038" y="628"/>
                    <a:pt x="21235" y="2218"/>
                    <a:pt x="21716" y="4750"/>
                  </a:cubicBezTo>
                  <a:cubicBezTo>
                    <a:pt x="21747" y="4886"/>
                    <a:pt x="21842" y="4989"/>
                    <a:pt x="21963" y="4989"/>
                  </a:cubicBezTo>
                  <a:cubicBezTo>
                    <a:pt x="22010" y="4989"/>
                    <a:pt x="22061" y="4973"/>
                    <a:pt x="22114" y="4938"/>
                  </a:cubicBezTo>
                  <a:cubicBezTo>
                    <a:pt x="22547" y="4660"/>
                    <a:pt x="22975" y="4539"/>
                    <a:pt x="23392" y="4539"/>
                  </a:cubicBezTo>
                  <a:cubicBezTo>
                    <a:pt x="25389" y="4539"/>
                    <a:pt x="27113" y="7336"/>
                    <a:pt x="27805" y="9102"/>
                  </a:cubicBezTo>
                  <a:cubicBezTo>
                    <a:pt x="27571" y="9115"/>
                    <a:pt x="27336" y="9144"/>
                    <a:pt x="27096" y="9144"/>
                  </a:cubicBezTo>
                  <a:cubicBezTo>
                    <a:pt x="26951" y="9144"/>
                    <a:pt x="26804" y="9134"/>
                    <a:pt x="26654" y="9102"/>
                  </a:cubicBezTo>
                  <a:cubicBezTo>
                    <a:pt x="26640" y="9099"/>
                    <a:pt x="26626" y="9098"/>
                    <a:pt x="26612" y="9098"/>
                  </a:cubicBezTo>
                  <a:cubicBezTo>
                    <a:pt x="26437" y="9098"/>
                    <a:pt x="26268" y="9324"/>
                    <a:pt x="26403" y="9479"/>
                  </a:cubicBezTo>
                  <a:cubicBezTo>
                    <a:pt x="28914" y="12262"/>
                    <a:pt x="27282" y="15756"/>
                    <a:pt x="24981" y="18560"/>
                  </a:cubicBezTo>
                  <a:cubicBezTo>
                    <a:pt x="24981" y="18518"/>
                    <a:pt x="24981" y="18476"/>
                    <a:pt x="24960" y="18434"/>
                  </a:cubicBezTo>
                  <a:cubicBezTo>
                    <a:pt x="24786" y="17932"/>
                    <a:pt x="24201" y="17804"/>
                    <a:pt x="23717" y="17804"/>
                  </a:cubicBezTo>
                  <a:cubicBezTo>
                    <a:pt x="23677" y="17804"/>
                    <a:pt x="23638" y="17805"/>
                    <a:pt x="23600" y="17806"/>
                  </a:cubicBezTo>
                  <a:lnTo>
                    <a:pt x="23579" y="17806"/>
                  </a:lnTo>
                  <a:cubicBezTo>
                    <a:pt x="19729" y="15505"/>
                    <a:pt x="21068" y="10609"/>
                    <a:pt x="21068" y="6884"/>
                  </a:cubicBezTo>
                  <a:cubicBezTo>
                    <a:pt x="21068" y="6750"/>
                    <a:pt x="20947" y="6673"/>
                    <a:pt x="20830" y="6673"/>
                  </a:cubicBezTo>
                  <a:cubicBezTo>
                    <a:pt x="20746" y="6673"/>
                    <a:pt x="20663" y="6713"/>
                    <a:pt x="20628" y="6801"/>
                  </a:cubicBezTo>
                  <a:cubicBezTo>
                    <a:pt x="19896" y="8642"/>
                    <a:pt x="17783" y="8977"/>
                    <a:pt x="16046" y="9144"/>
                  </a:cubicBezTo>
                  <a:cubicBezTo>
                    <a:pt x="14330" y="9291"/>
                    <a:pt x="12615" y="9144"/>
                    <a:pt x="10920" y="9353"/>
                  </a:cubicBezTo>
                  <a:cubicBezTo>
                    <a:pt x="9225" y="9583"/>
                    <a:pt x="7342" y="10337"/>
                    <a:pt x="6066" y="11508"/>
                  </a:cubicBezTo>
                  <a:cubicBezTo>
                    <a:pt x="5417" y="12115"/>
                    <a:pt x="4936" y="12785"/>
                    <a:pt x="4559" y="13601"/>
                  </a:cubicBezTo>
                  <a:cubicBezTo>
                    <a:pt x="4371" y="14019"/>
                    <a:pt x="4266" y="14480"/>
                    <a:pt x="4162" y="14940"/>
                  </a:cubicBezTo>
                  <a:cubicBezTo>
                    <a:pt x="4078" y="15400"/>
                    <a:pt x="3722" y="15568"/>
                    <a:pt x="3304" y="15630"/>
                  </a:cubicBezTo>
                  <a:cubicBezTo>
                    <a:pt x="3262" y="15651"/>
                    <a:pt x="3220" y="15651"/>
                    <a:pt x="3178" y="15651"/>
                  </a:cubicBezTo>
                  <a:cubicBezTo>
                    <a:pt x="3094" y="15672"/>
                    <a:pt x="2990" y="15672"/>
                    <a:pt x="2906" y="15672"/>
                  </a:cubicBezTo>
                  <a:cubicBezTo>
                    <a:pt x="2864" y="15672"/>
                    <a:pt x="2843" y="15693"/>
                    <a:pt x="2843" y="15714"/>
                  </a:cubicBezTo>
                  <a:cubicBezTo>
                    <a:pt x="2739" y="15233"/>
                    <a:pt x="2550" y="14793"/>
                    <a:pt x="2592" y="14312"/>
                  </a:cubicBezTo>
                  <a:cubicBezTo>
                    <a:pt x="2607" y="14182"/>
                    <a:pt x="2511" y="14071"/>
                    <a:pt x="2402" y="14071"/>
                  </a:cubicBezTo>
                  <a:cubicBezTo>
                    <a:pt x="2354" y="14071"/>
                    <a:pt x="2303" y="14093"/>
                    <a:pt x="2257" y="14145"/>
                  </a:cubicBezTo>
                  <a:cubicBezTo>
                    <a:pt x="2048" y="14375"/>
                    <a:pt x="1797" y="14563"/>
                    <a:pt x="1567" y="14793"/>
                  </a:cubicBezTo>
                  <a:cubicBezTo>
                    <a:pt x="876" y="10818"/>
                    <a:pt x="2843" y="7177"/>
                    <a:pt x="5731" y="4541"/>
                  </a:cubicBezTo>
                  <a:cubicBezTo>
                    <a:pt x="5835" y="4436"/>
                    <a:pt x="5752" y="4227"/>
                    <a:pt x="5605" y="4206"/>
                  </a:cubicBezTo>
                  <a:cubicBezTo>
                    <a:pt x="5438" y="4185"/>
                    <a:pt x="5270" y="4122"/>
                    <a:pt x="5103" y="4081"/>
                  </a:cubicBezTo>
                  <a:cubicBezTo>
                    <a:pt x="7133" y="2145"/>
                    <a:pt x="9690" y="1496"/>
                    <a:pt x="12336" y="1496"/>
                  </a:cubicBezTo>
                  <a:cubicBezTo>
                    <a:pt x="13807" y="1496"/>
                    <a:pt x="15307" y="1696"/>
                    <a:pt x="16758" y="1988"/>
                  </a:cubicBezTo>
                  <a:cubicBezTo>
                    <a:pt x="16767" y="1989"/>
                    <a:pt x="16777" y="1990"/>
                    <a:pt x="16786" y="1990"/>
                  </a:cubicBezTo>
                  <a:cubicBezTo>
                    <a:pt x="16943" y="1990"/>
                    <a:pt x="17089" y="1832"/>
                    <a:pt x="17030" y="1674"/>
                  </a:cubicBezTo>
                  <a:cubicBezTo>
                    <a:pt x="16862" y="1277"/>
                    <a:pt x="16737" y="879"/>
                    <a:pt x="16548" y="482"/>
                  </a:cubicBezTo>
                  <a:close/>
                  <a:moveTo>
                    <a:pt x="22616" y="20547"/>
                  </a:moveTo>
                  <a:cubicBezTo>
                    <a:pt x="22700" y="20631"/>
                    <a:pt x="22846" y="20694"/>
                    <a:pt x="22993" y="20715"/>
                  </a:cubicBezTo>
                  <a:cubicBezTo>
                    <a:pt x="22784" y="20903"/>
                    <a:pt x="22574" y="21091"/>
                    <a:pt x="22386" y="21280"/>
                  </a:cubicBezTo>
                  <a:cubicBezTo>
                    <a:pt x="22470" y="21070"/>
                    <a:pt x="22553" y="20840"/>
                    <a:pt x="22616" y="20610"/>
                  </a:cubicBezTo>
                  <a:cubicBezTo>
                    <a:pt x="22616" y="20589"/>
                    <a:pt x="22616" y="20568"/>
                    <a:pt x="22616" y="20547"/>
                  </a:cubicBezTo>
                  <a:close/>
                  <a:moveTo>
                    <a:pt x="20566" y="7847"/>
                  </a:moveTo>
                  <a:cubicBezTo>
                    <a:pt x="20419" y="11613"/>
                    <a:pt x="19603" y="15986"/>
                    <a:pt x="23369" y="18225"/>
                  </a:cubicBezTo>
                  <a:cubicBezTo>
                    <a:pt x="23416" y="18244"/>
                    <a:pt x="23459" y="18254"/>
                    <a:pt x="23498" y="18254"/>
                  </a:cubicBezTo>
                  <a:cubicBezTo>
                    <a:pt x="23545" y="18254"/>
                    <a:pt x="23586" y="18239"/>
                    <a:pt x="23620" y="18204"/>
                  </a:cubicBezTo>
                  <a:cubicBezTo>
                    <a:pt x="23976" y="18225"/>
                    <a:pt x="24520" y="18246"/>
                    <a:pt x="24604" y="18664"/>
                  </a:cubicBezTo>
                  <a:cubicBezTo>
                    <a:pt x="24625" y="18790"/>
                    <a:pt x="24604" y="18915"/>
                    <a:pt x="24583" y="19020"/>
                  </a:cubicBezTo>
                  <a:cubicBezTo>
                    <a:pt x="24185" y="19480"/>
                    <a:pt x="23788" y="19920"/>
                    <a:pt x="23390" y="20317"/>
                  </a:cubicBezTo>
                  <a:cubicBezTo>
                    <a:pt x="23317" y="20342"/>
                    <a:pt x="23236" y="20352"/>
                    <a:pt x="23157" y="20352"/>
                  </a:cubicBezTo>
                  <a:cubicBezTo>
                    <a:pt x="23100" y="20352"/>
                    <a:pt x="23045" y="20347"/>
                    <a:pt x="22993" y="20338"/>
                  </a:cubicBezTo>
                  <a:cubicBezTo>
                    <a:pt x="22846" y="20296"/>
                    <a:pt x="22763" y="20192"/>
                    <a:pt x="22616" y="20192"/>
                  </a:cubicBezTo>
                  <a:cubicBezTo>
                    <a:pt x="22574" y="20192"/>
                    <a:pt x="22553" y="20213"/>
                    <a:pt x="22553" y="20234"/>
                  </a:cubicBezTo>
                  <a:cubicBezTo>
                    <a:pt x="22524" y="20219"/>
                    <a:pt x="22505" y="20204"/>
                    <a:pt x="22481" y="20204"/>
                  </a:cubicBezTo>
                  <a:cubicBezTo>
                    <a:pt x="22471" y="20204"/>
                    <a:pt x="22461" y="20206"/>
                    <a:pt x="22449" y="20213"/>
                  </a:cubicBezTo>
                  <a:cubicBezTo>
                    <a:pt x="22365" y="20234"/>
                    <a:pt x="22240" y="20296"/>
                    <a:pt x="22219" y="20401"/>
                  </a:cubicBezTo>
                  <a:cubicBezTo>
                    <a:pt x="22177" y="20422"/>
                    <a:pt x="22156" y="20464"/>
                    <a:pt x="22135" y="20526"/>
                  </a:cubicBezTo>
                  <a:cubicBezTo>
                    <a:pt x="21172" y="23661"/>
                    <a:pt x="17362" y="24683"/>
                    <a:pt x="14306" y="24683"/>
                  </a:cubicBezTo>
                  <a:cubicBezTo>
                    <a:pt x="13976" y="24683"/>
                    <a:pt x="13655" y="24671"/>
                    <a:pt x="13347" y="24648"/>
                  </a:cubicBezTo>
                  <a:cubicBezTo>
                    <a:pt x="11464" y="24523"/>
                    <a:pt x="9602" y="23853"/>
                    <a:pt x="8074" y="22765"/>
                  </a:cubicBezTo>
                  <a:cubicBezTo>
                    <a:pt x="7321" y="22221"/>
                    <a:pt x="6672" y="21531"/>
                    <a:pt x="6107" y="20798"/>
                  </a:cubicBezTo>
                  <a:cubicBezTo>
                    <a:pt x="5542" y="20087"/>
                    <a:pt x="5208" y="19229"/>
                    <a:pt x="4706" y="18476"/>
                  </a:cubicBezTo>
                  <a:cubicBezTo>
                    <a:pt x="4765" y="18357"/>
                    <a:pt x="4712" y="18181"/>
                    <a:pt x="4545" y="18181"/>
                  </a:cubicBezTo>
                  <a:cubicBezTo>
                    <a:pt x="4536" y="18181"/>
                    <a:pt x="4527" y="18182"/>
                    <a:pt x="4517" y="18183"/>
                  </a:cubicBezTo>
                  <a:lnTo>
                    <a:pt x="4496" y="18183"/>
                  </a:lnTo>
                  <a:cubicBezTo>
                    <a:pt x="4463" y="18150"/>
                    <a:pt x="4429" y="18136"/>
                    <a:pt x="4397" y="18136"/>
                  </a:cubicBezTo>
                  <a:cubicBezTo>
                    <a:pt x="4349" y="18136"/>
                    <a:pt x="4304" y="18166"/>
                    <a:pt x="4266" y="18204"/>
                  </a:cubicBezTo>
                  <a:cubicBezTo>
                    <a:pt x="4240" y="18205"/>
                    <a:pt x="4214" y="18205"/>
                    <a:pt x="4188" y="18205"/>
                  </a:cubicBezTo>
                  <a:cubicBezTo>
                    <a:pt x="3587" y="18205"/>
                    <a:pt x="2995" y="17971"/>
                    <a:pt x="2634" y="17430"/>
                  </a:cubicBezTo>
                  <a:cubicBezTo>
                    <a:pt x="2467" y="17179"/>
                    <a:pt x="2446" y="16844"/>
                    <a:pt x="2550" y="16572"/>
                  </a:cubicBezTo>
                  <a:cubicBezTo>
                    <a:pt x="2697" y="16216"/>
                    <a:pt x="3053" y="16091"/>
                    <a:pt x="3366" y="15923"/>
                  </a:cubicBezTo>
                  <a:cubicBezTo>
                    <a:pt x="3680" y="15902"/>
                    <a:pt x="3994" y="15819"/>
                    <a:pt x="4329" y="15777"/>
                  </a:cubicBezTo>
                  <a:cubicBezTo>
                    <a:pt x="4413" y="15756"/>
                    <a:pt x="4517" y="15693"/>
                    <a:pt x="4517" y="15589"/>
                  </a:cubicBezTo>
                  <a:cubicBezTo>
                    <a:pt x="4957" y="11195"/>
                    <a:pt x="9392" y="9730"/>
                    <a:pt x="13201" y="9688"/>
                  </a:cubicBezTo>
                  <a:cubicBezTo>
                    <a:pt x="15460" y="9646"/>
                    <a:pt x="19017" y="9876"/>
                    <a:pt x="20566" y="7847"/>
                  </a:cubicBezTo>
                  <a:close/>
                  <a:moveTo>
                    <a:pt x="11715" y="24879"/>
                  </a:moveTo>
                  <a:cubicBezTo>
                    <a:pt x="12196" y="24983"/>
                    <a:pt x="12656" y="25046"/>
                    <a:pt x="13138" y="25088"/>
                  </a:cubicBezTo>
                  <a:cubicBezTo>
                    <a:pt x="13197" y="25559"/>
                    <a:pt x="13145" y="26269"/>
                    <a:pt x="12569" y="26269"/>
                  </a:cubicBezTo>
                  <a:cubicBezTo>
                    <a:pt x="12531" y="26269"/>
                    <a:pt x="12490" y="26266"/>
                    <a:pt x="12447" y="26260"/>
                  </a:cubicBezTo>
                  <a:cubicBezTo>
                    <a:pt x="11799" y="26176"/>
                    <a:pt x="11673" y="25444"/>
                    <a:pt x="11715" y="24879"/>
                  </a:cubicBezTo>
                  <a:close/>
                  <a:moveTo>
                    <a:pt x="11464" y="25862"/>
                  </a:moveTo>
                  <a:cubicBezTo>
                    <a:pt x="11568" y="26280"/>
                    <a:pt x="11861" y="26615"/>
                    <a:pt x="12364" y="26699"/>
                  </a:cubicBezTo>
                  <a:cubicBezTo>
                    <a:pt x="12442" y="26713"/>
                    <a:pt x="12515" y="26720"/>
                    <a:pt x="12585" y="26720"/>
                  </a:cubicBezTo>
                  <a:cubicBezTo>
                    <a:pt x="13018" y="26720"/>
                    <a:pt x="13289" y="26453"/>
                    <a:pt x="13452" y="26092"/>
                  </a:cubicBezTo>
                  <a:lnTo>
                    <a:pt x="13452" y="26092"/>
                  </a:lnTo>
                  <a:cubicBezTo>
                    <a:pt x="14163" y="26699"/>
                    <a:pt x="12845" y="27578"/>
                    <a:pt x="12217" y="27620"/>
                  </a:cubicBezTo>
                  <a:cubicBezTo>
                    <a:pt x="12197" y="27621"/>
                    <a:pt x="12177" y="27622"/>
                    <a:pt x="12157" y="27622"/>
                  </a:cubicBezTo>
                  <a:cubicBezTo>
                    <a:pt x="11622" y="27622"/>
                    <a:pt x="10964" y="27095"/>
                    <a:pt x="11024" y="26511"/>
                  </a:cubicBezTo>
                  <a:cubicBezTo>
                    <a:pt x="11066" y="26197"/>
                    <a:pt x="11359" y="26134"/>
                    <a:pt x="11338" y="25904"/>
                  </a:cubicBezTo>
                  <a:cubicBezTo>
                    <a:pt x="11380" y="25883"/>
                    <a:pt x="11422" y="25883"/>
                    <a:pt x="11464" y="25862"/>
                  </a:cubicBezTo>
                  <a:close/>
                  <a:moveTo>
                    <a:pt x="18850" y="29712"/>
                  </a:moveTo>
                  <a:cubicBezTo>
                    <a:pt x="19791" y="30800"/>
                    <a:pt x="20628" y="31909"/>
                    <a:pt x="21361" y="33122"/>
                  </a:cubicBezTo>
                  <a:cubicBezTo>
                    <a:pt x="22114" y="34399"/>
                    <a:pt x="22616" y="35863"/>
                    <a:pt x="23453" y="37098"/>
                  </a:cubicBezTo>
                  <a:cubicBezTo>
                    <a:pt x="23495" y="37161"/>
                    <a:pt x="23558" y="37161"/>
                    <a:pt x="23620" y="37161"/>
                  </a:cubicBezTo>
                  <a:cubicBezTo>
                    <a:pt x="23641" y="37224"/>
                    <a:pt x="23683" y="37265"/>
                    <a:pt x="23746" y="37265"/>
                  </a:cubicBezTo>
                  <a:cubicBezTo>
                    <a:pt x="24416" y="37265"/>
                    <a:pt x="24897" y="37516"/>
                    <a:pt x="25273" y="37977"/>
                  </a:cubicBezTo>
                  <a:cubicBezTo>
                    <a:pt x="25099" y="37996"/>
                    <a:pt x="24924" y="38011"/>
                    <a:pt x="24748" y="38011"/>
                  </a:cubicBezTo>
                  <a:cubicBezTo>
                    <a:pt x="24543" y="38011"/>
                    <a:pt x="24336" y="37991"/>
                    <a:pt x="24123" y="37935"/>
                  </a:cubicBezTo>
                  <a:cubicBezTo>
                    <a:pt x="24103" y="37928"/>
                    <a:pt x="24084" y="37924"/>
                    <a:pt x="24066" y="37924"/>
                  </a:cubicBezTo>
                  <a:cubicBezTo>
                    <a:pt x="23925" y="37924"/>
                    <a:pt x="23821" y="38119"/>
                    <a:pt x="23913" y="38249"/>
                  </a:cubicBezTo>
                  <a:cubicBezTo>
                    <a:pt x="24290" y="38667"/>
                    <a:pt x="24499" y="39107"/>
                    <a:pt x="24604" y="39630"/>
                  </a:cubicBezTo>
                  <a:cubicBezTo>
                    <a:pt x="24206" y="39379"/>
                    <a:pt x="23872" y="39107"/>
                    <a:pt x="23641" y="38625"/>
                  </a:cubicBezTo>
                  <a:cubicBezTo>
                    <a:pt x="23602" y="38547"/>
                    <a:pt x="23533" y="38512"/>
                    <a:pt x="23466" y="38512"/>
                  </a:cubicBezTo>
                  <a:cubicBezTo>
                    <a:pt x="23354" y="38512"/>
                    <a:pt x="23247" y="38607"/>
                    <a:pt x="23286" y="38751"/>
                  </a:cubicBezTo>
                  <a:cubicBezTo>
                    <a:pt x="23411" y="39211"/>
                    <a:pt x="23495" y="39672"/>
                    <a:pt x="23600" y="40132"/>
                  </a:cubicBezTo>
                  <a:cubicBezTo>
                    <a:pt x="23014" y="39923"/>
                    <a:pt x="22993" y="39107"/>
                    <a:pt x="23014" y="38604"/>
                  </a:cubicBezTo>
                  <a:cubicBezTo>
                    <a:pt x="23014" y="38484"/>
                    <a:pt x="22917" y="38421"/>
                    <a:pt x="22818" y="38421"/>
                  </a:cubicBezTo>
                  <a:cubicBezTo>
                    <a:pt x="22728" y="38421"/>
                    <a:pt x="22636" y="38474"/>
                    <a:pt x="22616" y="38584"/>
                  </a:cubicBezTo>
                  <a:cubicBezTo>
                    <a:pt x="22553" y="39169"/>
                    <a:pt x="22365" y="39693"/>
                    <a:pt x="21842" y="39965"/>
                  </a:cubicBezTo>
                  <a:cubicBezTo>
                    <a:pt x="21884" y="39274"/>
                    <a:pt x="22156" y="38667"/>
                    <a:pt x="22553" y="38081"/>
                  </a:cubicBezTo>
                  <a:cubicBezTo>
                    <a:pt x="22650" y="37936"/>
                    <a:pt x="22511" y="37816"/>
                    <a:pt x="22375" y="37816"/>
                  </a:cubicBezTo>
                  <a:cubicBezTo>
                    <a:pt x="22335" y="37816"/>
                    <a:pt x="22294" y="37827"/>
                    <a:pt x="22260" y="37851"/>
                  </a:cubicBezTo>
                  <a:cubicBezTo>
                    <a:pt x="22093" y="36428"/>
                    <a:pt x="21172" y="35089"/>
                    <a:pt x="20377" y="33939"/>
                  </a:cubicBezTo>
                  <a:cubicBezTo>
                    <a:pt x="19561" y="32788"/>
                    <a:pt x="18620" y="31616"/>
                    <a:pt x="17511" y="30695"/>
                  </a:cubicBezTo>
                  <a:cubicBezTo>
                    <a:pt x="18055" y="30549"/>
                    <a:pt x="18536" y="30193"/>
                    <a:pt x="18850" y="29712"/>
                  </a:cubicBezTo>
                  <a:close/>
                  <a:moveTo>
                    <a:pt x="10327" y="26376"/>
                  </a:moveTo>
                  <a:cubicBezTo>
                    <a:pt x="10420" y="26376"/>
                    <a:pt x="10513" y="26379"/>
                    <a:pt x="10606" y="26385"/>
                  </a:cubicBezTo>
                  <a:cubicBezTo>
                    <a:pt x="10606" y="26406"/>
                    <a:pt x="10627" y="26427"/>
                    <a:pt x="10627" y="26448"/>
                  </a:cubicBezTo>
                  <a:cubicBezTo>
                    <a:pt x="10585" y="26699"/>
                    <a:pt x="10690" y="26971"/>
                    <a:pt x="10815" y="27222"/>
                  </a:cubicBezTo>
                  <a:cubicBezTo>
                    <a:pt x="11079" y="27750"/>
                    <a:pt x="11609" y="28026"/>
                    <a:pt x="12169" y="28026"/>
                  </a:cubicBezTo>
                  <a:cubicBezTo>
                    <a:pt x="12275" y="28026"/>
                    <a:pt x="12382" y="28016"/>
                    <a:pt x="12489" y="27996"/>
                  </a:cubicBezTo>
                  <a:cubicBezTo>
                    <a:pt x="13263" y="27850"/>
                    <a:pt x="14100" y="27096"/>
                    <a:pt x="14037" y="26385"/>
                  </a:cubicBezTo>
                  <a:lnTo>
                    <a:pt x="14037" y="26385"/>
                  </a:lnTo>
                  <a:cubicBezTo>
                    <a:pt x="15921" y="26741"/>
                    <a:pt x="17322" y="27724"/>
                    <a:pt x="18703" y="29063"/>
                  </a:cubicBezTo>
                  <a:cubicBezTo>
                    <a:pt x="18703" y="29063"/>
                    <a:pt x="18724" y="29084"/>
                    <a:pt x="18724" y="29084"/>
                  </a:cubicBezTo>
                  <a:cubicBezTo>
                    <a:pt x="18415" y="29867"/>
                    <a:pt x="17693" y="30397"/>
                    <a:pt x="16877" y="30397"/>
                  </a:cubicBezTo>
                  <a:cubicBezTo>
                    <a:pt x="16755" y="30397"/>
                    <a:pt x="16631" y="30385"/>
                    <a:pt x="16506" y="30361"/>
                  </a:cubicBezTo>
                  <a:cubicBezTo>
                    <a:pt x="16495" y="30358"/>
                    <a:pt x="16485" y="30357"/>
                    <a:pt x="16475" y="30357"/>
                  </a:cubicBezTo>
                  <a:cubicBezTo>
                    <a:pt x="16389" y="30357"/>
                    <a:pt x="16341" y="30432"/>
                    <a:pt x="16360" y="30507"/>
                  </a:cubicBezTo>
                  <a:cubicBezTo>
                    <a:pt x="15942" y="29628"/>
                    <a:pt x="15481" y="28770"/>
                    <a:pt x="14979" y="27933"/>
                  </a:cubicBezTo>
                  <a:cubicBezTo>
                    <a:pt x="14959" y="27887"/>
                    <a:pt x="14921" y="27868"/>
                    <a:pt x="14879" y="27868"/>
                  </a:cubicBezTo>
                  <a:cubicBezTo>
                    <a:pt x="14789" y="27868"/>
                    <a:pt x="14685" y="27959"/>
                    <a:pt x="14728" y="28059"/>
                  </a:cubicBezTo>
                  <a:cubicBezTo>
                    <a:pt x="15460" y="29649"/>
                    <a:pt x="16214" y="31198"/>
                    <a:pt x="16841" y="32830"/>
                  </a:cubicBezTo>
                  <a:cubicBezTo>
                    <a:pt x="17490" y="34587"/>
                    <a:pt x="18201" y="36680"/>
                    <a:pt x="17699" y="38563"/>
                  </a:cubicBezTo>
                  <a:cubicBezTo>
                    <a:pt x="17176" y="40550"/>
                    <a:pt x="14519" y="40634"/>
                    <a:pt x="12866" y="40718"/>
                  </a:cubicBezTo>
                  <a:cubicBezTo>
                    <a:pt x="12534" y="40734"/>
                    <a:pt x="12156" y="40747"/>
                    <a:pt x="11754" y="40747"/>
                  </a:cubicBezTo>
                  <a:cubicBezTo>
                    <a:pt x="10054" y="40747"/>
                    <a:pt x="7929" y="40502"/>
                    <a:pt x="7049" y="39148"/>
                  </a:cubicBezTo>
                  <a:cubicBezTo>
                    <a:pt x="7049" y="39128"/>
                    <a:pt x="7028" y="39128"/>
                    <a:pt x="7028" y="39128"/>
                  </a:cubicBezTo>
                  <a:cubicBezTo>
                    <a:pt x="7028" y="39044"/>
                    <a:pt x="6965" y="38981"/>
                    <a:pt x="6902" y="38981"/>
                  </a:cubicBezTo>
                  <a:cubicBezTo>
                    <a:pt x="6421" y="38918"/>
                    <a:pt x="6756" y="34650"/>
                    <a:pt x="6798" y="34252"/>
                  </a:cubicBezTo>
                  <a:cubicBezTo>
                    <a:pt x="6986" y="31867"/>
                    <a:pt x="8242" y="29817"/>
                    <a:pt x="9476" y="27808"/>
                  </a:cubicBezTo>
                  <a:cubicBezTo>
                    <a:pt x="9507" y="27762"/>
                    <a:pt x="9447" y="27693"/>
                    <a:pt x="9389" y="27693"/>
                  </a:cubicBezTo>
                  <a:cubicBezTo>
                    <a:pt x="9367" y="27693"/>
                    <a:pt x="9346" y="27702"/>
                    <a:pt x="9330" y="27724"/>
                  </a:cubicBezTo>
                  <a:cubicBezTo>
                    <a:pt x="8723" y="28457"/>
                    <a:pt x="8179" y="29231"/>
                    <a:pt x="7698" y="30047"/>
                  </a:cubicBezTo>
                  <a:cubicBezTo>
                    <a:pt x="7666" y="30036"/>
                    <a:pt x="7635" y="30031"/>
                    <a:pt x="7603" y="30031"/>
                  </a:cubicBezTo>
                  <a:cubicBezTo>
                    <a:pt x="7572" y="30031"/>
                    <a:pt x="7541" y="30036"/>
                    <a:pt x="7509" y="30047"/>
                  </a:cubicBezTo>
                  <a:cubicBezTo>
                    <a:pt x="6735" y="29963"/>
                    <a:pt x="6107" y="29461"/>
                    <a:pt x="5835" y="28729"/>
                  </a:cubicBezTo>
                  <a:cubicBezTo>
                    <a:pt x="6947" y="27458"/>
                    <a:pt x="8605" y="26376"/>
                    <a:pt x="10327" y="26376"/>
                  </a:cubicBezTo>
                  <a:close/>
                  <a:moveTo>
                    <a:pt x="5773" y="29314"/>
                  </a:moveTo>
                  <a:cubicBezTo>
                    <a:pt x="6024" y="29879"/>
                    <a:pt x="6526" y="30298"/>
                    <a:pt x="7175" y="30423"/>
                  </a:cubicBezTo>
                  <a:cubicBezTo>
                    <a:pt x="5270" y="32578"/>
                    <a:pt x="3764" y="35424"/>
                    <a:pt x="3220" y="38207"/>
                  </a:cubicBezTo>
                  <a:cubicBezTo>
                    <a:pt x="3115" y="38249"/>
                    <a:pt x="3053" y="38374"/>
                    <a:pt x="3136" y="38479"/>
                  </a:cubicBezTo>
                  <a:cubicBezTo>
                    <a:pt x="3534" y="38939"/>
                    <a:pt x="3952" y="39462"/>
                    <a:pt x="3869" y="40069"/>
                  </a:cubicBezTo>
                  <a:cubicBezTo>
                    <a:pt x="3597" y="39839"/>
                    <a:pt x="3387" y="39651"/>
                    <a:pt x="3262" y="39253"/>
                  </a:cubicBezTo>
                  <a:cubicBezTo>
                    <a:pt x="3236" y="39167"/>
                    <a:pt x="3168" y="39131"/>
                    <a:pt x="3098" y="39131"/>
                  </a:cubicBezTo>
                  <a:cubicBezTo>
                    <a:pt x="2997" y="39131"/>
                    <a:pt x="2894" y="39205"/>
                    <a:pt x="2906" y="39316"/>
                  </a:cubicBezTo>
                  <a:cubicBezTo>
                    <a:pt x="3032" y="39923"/>
                    <a:pt x="3115" y="40592"/>
                    <a:pt x="2613" y="40990"/>
                  </a:cubicBezTo>
                  <a:cubicBezTo>
                    <a:pt x="2613" y="40655"/>
                    <a:pt x="2592" y="40320"/>
                    <a:pt x="2613" y="39985"/>
                  </a:cubicBezTo>
                  <a:cubicBezTo>
                    <a:pt x="2718" y="39693"/>
                    <a:pt x="2760" y="39379"/>
                    <a:pt x="2760" y="39190"/>
                  </a:cubicBezTo>
                  <a:cubicBezTo>
                    <a:pt x="2760" y="39083"/>
                    <a:pt x="2677" y="39031"/>
                    <a:pt x="2588" y="39031"/>
                  </a:cubicBezTo>
                  <a:cubicBezTo>
                    <a:pt x="2504" y="39031"/>
                    <a:pt x="2414" y="39078"/>
                    <a:pt x="2383" y="39169"/>
                  </a:cubicBezTo>
                  <a:cubicBezTo>
                    <a:pt x="2320" y="39441"/>
                    <a:pt x="2278" y="39693"/>
                    <a:pt x="2257" y="39965"/>
                  </a:cubicBezTo>
                  <a:cubicBezTo>
                    <a:pt x="2197" y="40145"/>
                    <a:pt x="2115" y="40283"/>
                    <a:pt x="1996" y="40283"/>
                  </a:cubicBezTo>
                  <a:cubicBezTo>
                    <a:pt x="1949" y="40283"/>
                    <a:pt x="1897" y="40262"/>
                    <a:pt x="1839" y="40216"/>
                  </a:cubicBezTo>
                  <a:cubicBezTo>
                    <a:pt x="1421" y="39923"/>
                    <a:pt x="1881" y="39128"/>
                    <a:pt x="2069" y="38835"/>
                  </a:cubicBezTo>
                  <a:cubicBezTo>
                    <a:pt x="2151" y="38703"/>
                    <a:pt x="2014" y="38545"/>
                    <a:pt x="1880" y="38545"/>
                  </a:cubicBezTo>
                  <a:cubicBezTo>
                    <a:pt x="1843" y="38545"/>
                    <a:pt x="1807" y="38557"/>
                    <a:pt x="1776" y="38584"/>
                  </a:cubicBezTo>
                  <a:cubicBezTo>
                    <a:pt x="1358" y="38939"/>
                    <a:pt x="981" y="39002"/>
                    <a:pt x="542" y="39044"/>
                  </a:cubicBezTo>
                  <a:cubicBezTo>
                    <a:pt x="814" y="38458"/>
                    <a:pt x="1358" y="38270"/>
                    <a:pt x="1985" y="38040"/>
                  </a:cubicBezTo>
                  <a:cubicBezTo>
                    <a:pt x="2027" y="38040"/>
                    <a:pt x="2048" y="38019"/>
                    <a:pt x="2048" y="37977"/>
                  </a:cubicBezTo>
                  <a:cubicBezTo>
                    <a:pt x="2090" y="37956"/>
                    <a:pt x="2111" y="37914"/>
                    <a:pt x="2132" y="37872"/>
                  </a:cubicBezTo>
                  <a:cubicBezTo>
                    <a:pt x="2571" y="36408"/>
                    <a:pt x="2781" y="34880"/>
                    <a:pt x="3325" y="33436"/>
                  </a:cubicBezTo>
                  <a:cubicBezTo>
                    <a:pt x="3869" y="31930"/>
                    <a:pt x="4706" y="30507"/>
                    <a:pt x="5773" y="29314"/>
                  </a:cubicBezTo>
                  <a:close/>
                  <a:moveTo>
                    <a:pt x="7133" y="39965"/>
                  </a:moveTo>
                  <a:cubicBezTo>
                    <a:pt x="8367" y="41136"/>
                    <a:pt x="10648" y="41199"/>
                    <a:pt x="12175" y="41220"/>
                  </a:cubicBezTo>
                  <a:cubicBezTo>
                    <a:pt x="13514" y="41220"/>
                    <a:pt x="15356" y="41199"/>
                    <a:pt x="16674" y="40509"/>
                  </a:cubicBezTo>
                  <a:cubicBezTo>
                    <a:pt x="17720" y="42957"/>
                    <a:pt x="17908" y="45593"/>
                    <a:pt x="18097" y="48229"/>
                  </a:cubicBezTo>
                  <a:cubicBezTo>
                    <a:pt x="18097" y="48250"/>
                    <a:pt x="18076" y="48250"/>
                    <a:pt x="18076" y="48250"/>
                  </a:cubicBezTo>
                  <a:cubicBezTo>
                    <a:pt x="17384" y="48791"/>
                    <a:pt x="16630" y="49125"/>
                    <a:pt x="15899" y="49125"/>
                  </a:cubicBezTo>
                  <a:cubicBezTo>
                    <a:pt x="15215" y="49125"/>
                    <a:pt x="14551" y="48833"/>
                    <a:pt x="13975" y="48146"/>
                  </a:cubicBezTo>
                  <a:cubicBezTo>
                    <a:pt x="13075" y="47099"/>
                    <a:pt x="12824" y="45530"/>
                    <a:pt x="12908" y="44191"/>
                  </a:cubicBezTo>
                  <a:cubicBezTo>
                    <a:pt x="13556" y="44107"/>
                    <a:pt x="14226" y="43898"/>
                    <a:pt x="14456" y="43459"/>
                  </a:cubicBezTo>
                  <a:cubicBezTo>
                    <a:pt x="14510" y="43368"/>
                    <a:pt x="14424" y="43262"/>
                    <a:pt x="14332" y="43262"/>
                  </a:cubicBezTo>
                  <a:cubicBezTo>
                    <a:pt x="14317" y="43262"/>
                    <a:pt x="14303" y="43265"/>
                    <a:pt x="14289" y="43270"/>
                  </a:cubicBezTo>
                  <a:cubicBezTo>
                    <a:pt x="13423" y="43551"/>
                    <a:pt x="12302" y="43891"/>
                    <a:pt x="11252" y="43891"/>
                  </a:cubicBezTo>
                  <a:cubicBezTo>
                    <a:pt x="10424" y="43891"/>
                    <a:pt x="9639" y="43679"/>
                    <a:pt x="9058" y="43061"/>
                  </a:cubicBezTo>
                  <a:cubicBezTo>
                    <a:pt x="9040" y="43044"/>
                    <a:pt x="9019" y="43036"/>
                    <a:pt x="8997" y="43036"/>
                  </a:cubicBezTo>
                  <a:cubicBezTo>
                    <a:pt x="8915" y="43036"/>
                    <a:pt x="8824" y="43142"/>
                    <a:pt x="8890" y="43208"/>
                  </a:cubicBezTo>
                  <a:cubicBezTo>
                    <a:pt x="9497" y="44003"/>
                    <a:pt x="10501" y="44191"/>
                    <a:pt x="11443" y="44233"/>
                  </a:cubicBezTo>
                  <a:cubicBezTo>
                    <a:pt x="11359" y="44400"/>
                    <a:pt x="11401" y="44610"/>
                    <a:pt x="11422" y="44798"/>
                  </a:cubicBezTo>
                  <a:cubicBezTo>
                    <a:pt x="11422" y="44798"/>
                    <a:pt x="11443" y="44819"/>
                    <a:pt x="11443" y="44840"/>
                  </a:cubicBezTo>
                  <a:cubicBezTo>
                    <a:pt x="10815" y="46263"/>
                    <a:pt x="11213" y="48292"/>
                    <a:pt x="9413" y="48962"/>
                  </a:cubicBezTo>
                  <a:cubicBezTo>
                    <a:pt x="9243" y="49025"/>
                    <a:pt x="9067" y="49053"/>
                    <a:pt x="8887" y="49053"/>
                  </a:cubicBezTo>
                  <a:cubicBezTo>
                    <a:pt x="8181" y="49053"/>
                    <a:pt x="7414" y="48630"/>
                    <a:pt x="6714" y="48313"/>
                  </a:cubicBezTo>
                  <a:cubicBezTo>
                    <a:pt x="6651" y="48229"/>
                    <a:pt x="6568" y="48188"/>
                    <a:pt x="6463" y="48146"/>
                  </a:cubicBezTo>
                  <a:cubicBezTo>
                    <a:pt x="6338" y="48083"/>
                    <a:pt x="6191" y="48020"/>
                    <a:pt x="6045" y="47978"/>
                  </a:cubicBezTo>
                  <a:cubicBezTo>
                    <a:pt x="6086" y="47936"/>
                    <a:pt x="6128" y="47895"/>
                    <a:pt x="6149" y="47832"/>
                  </a:cubicBezTo>
                  <a:cubicBezTo>
                    <a:pt x="6400" y="46639"/>
                    <a:pt x="6358" y="45300"/>
                    <a:pt x="6463" y="44066"/>
                  </a:cubicBezTo>
                  <a:cubicBezTo>
                    <a:pt x="6589" y="42685"/>
                    <a:pt x="6777" y="41304"/>
                    <a:pt x="7133" y="39965"/>
                  </a:cubicBezTo>
                  <a:close/>
                  <a:moveTo>
                    <a:pt x="17197" y="49338"/>
                  </a:moveTo>
                  <a:cubicBezTo>
                    <a:pt x="17678" y="50887"/>
                    <a:pt x="17427" y="52309"/>
                    <a:pt x="17239" y="53858"/>
                  </a:cubicBezTo>
                  <a:cubicBezTo>
                    <a:pt x="16897" y="53711"/>
                    <a:pt x="16542" y="53628"/>
                    <a:pt x="16154" y="53628"/>
                  </a:cubicBezTo>
                  <a:cubicBezTo>
                    <a:pt x="16044" y="53628"/>
                    <a:pt x="15932" y="53635"/>
                    <a:pt x="15816" y="53649"/>
                  </a:cubicBezTo>
                  <a:cubicBezTo>
                    <a:pt x="16297" y="52414"/>
                    <a:pt x="15983" y="50887"/>
                    <a:pt x="15732" y="49631"/>
                  </a:cubicBezTo>
                  <a:lnTo>
                    <a:pt x="15732" y="49631"/>
                  </a:lnTo>
                  <a:cubicBezTo>
                    <a:pt x="15774" y="49633"/>
                    <a:pt x="15817" y="49634"/>
                    <a:pt x="15859" y="49634"/>
                  </a:cubicBezTo>
                  <a:cubicBezTo>
                    <a:pt x="16318" y="49634"/>
                    <a:pt x="16775" y="49530"/>
                    <a:pt x="17197" y="49338"/>
                  </a:cubicBezTo>
                  <a:close/>
                  <a:moveTo>
                    <a:pt x="6484" y="48564"/>
                  </a:moveTo>
                  <a:lnTo>
                    <a:pt x="6484" y="48564"/>
                  </a:lnTo>
                  <a:cubicBezTo>
                    <a:pt x="6777" y="48732"/>
                    <a:pt x="7091" y="48878"/>
                    <a:pt x="7384" y="49024"/>
                  </a:cubicBezTo>
                  <a:cubicBezTo>
                    <a:pt x="7698" y="49192"/>
                    <a:pt x="8011" y="49317"/>
                    <a:pt x="8304" y="49401"/>
                  </a:cubicBezTo>
                  <a:cubicBezTo>
                    <a:pt x="8304" y="50343"/>
                    <a:pt x="8283" y="51284"/>
                    <a:pt x="8346" y="52226"/>
                  </a:cubicBezTo>
                  <a:cubicBezTo>
                    <a:pt x="8367" y="52791"/>
                    <a:pt x="8388" y="53544"/>
                    <a:pt x="8660" y="54067"/>
                  </a:cubicBezTo>
                  <a:cubicBezTo>
                    <a:pt x="8660" y="54067"/>
                    <a:pt x="8639" y="54067"/>
                    <a:pt x="8639" y="54088"/>
                  </a:cubicBezTo>
                  <a:cubicBezTo>
                    <a:pt x="8576" y="53962"/>
                    <a:pt x="8451" y="53858"/>
                    <a:pt x="8263" y="53795"/>
                  </a:cubicBezTo>
                  <a:cubicBezTo>
                    <a:pt x="8158" y="53765"/>
                    <a:pt x="8048" y="53752"/>
                    <a:pt x="7936" y="53752"/>
                  </a:cubicBezTo>
                  <a:cubicBezTo>
                    <a:pt x="7577" y="53752"/>
                    <a:pt x="7190" y="53887"/>
                    <a:pt x="6840" y="54046"/>
                  </a:cubicBezTo>
                  <a:cubicBezTo>
                    <a:pt x="6882" y="53230"/>
                    <a:pt x="6693" y="52393"/>
                    <a:pt x="6610" y="51598"/>
                  </a:cubicBezTo>
                  <a:cubicBezTo>
                    <a:pt x="6526" y="50594"/>
                    <a:pt x="6505" y="49589"/>
                    <a:pt x="6484" y="48564"/>
                  </a:cubicBezTo>
                  <a:close/>
                  <a:moveTo>
                    <a:pt x="6956" y="55436"/>
                  </a:moveTo>
                  <a:cubicBezTo>
                    <a:pt x="7197" y="55436"/>
                    <a:pt x="7439" y="55468"/>
                    <a:pt x="7677" y="55532"/>
                  </a:cubicBezTo>
                  <a:cubicBezTo>
                    <a:pt x="7677" y="55553"/>
                    <a:pt x="7677" y="55553"/>
                    <a:pt x="7698" y="55553"/>
                  </a:cubicBezTo>
                  <a:cubicBezTo>
                    <a:pt x="7760" y="55636"/>
                    <a:pt x="7823" y="55699"/>
                    <a:pt x="7928" y="55741"/>
                  </a:cubicBezTo>
                  <a:cubicBezTo>
                    <a:pt x="8074" y="55825"/>
                    <a:pt x="7467" y="55908"/>
                    <a:pt x="7384" y="55908"/>
                  </a:cubicBezTo>
                  <a:cubicBezTo>
                    <a:pt x="7306" y="55916"/>
                    <a:pt x="7227" y="55919"/>
                    <a:pt x="7149" y="55919"/>
                  </a:cubicBezTo>
                  <a:cubicBezTo>
                    <a:pt x="6783" y="55919"/>
                    <a:pt x="6410" y="55844"/>
                    <a:pt x="6066" y="55741"/>
                  </a:cubicBezTo>
                  <a:cubicBezTo>
                    <a:pt x="6066" y="55699"/>
                    <a:pt x="6045" y="55636"/>
                    <a:pt x="6045" y="55594"/>
                  </a:cubicBezTo>
                  <a:cubicBezTo>
                    <a:pt x="6339" y="55489"/>
                    <a:pt x="6646" y="55436"/>
                    <a:pt x="6956" y="55436"/>
                  </a:cubicBezTo>
                  <a:close/>
                  <a:moveTo>
                    <a:pt x="17928" y="55738"/>
                  </a:moveTo>
                  <a:cubicBezTo>
                    <a:pt x="17977" y="55738"/>
                    <a:pt x="18026" y="55739"/>
                    <a:pt x="18076" y="55741"/>
                  </a:cubicBezTo>
                  <a:cubicBezTo>
                    <a:pt x="17710" y="56177"/>
                    <a:pt x="17038" y="56249"/>
                    <a:pt x="16437" y="56249"/>
                  </a:cubicBezTo>
                  <a:cubicBezTo>
                    <a:pt x="16317" y="56249"/>
                    <a:pt x="16200" y="56247"/>
                    <a:pt x="16088" y="56243"/>
                  </a:cubicBezTo>
                  <a:cubicBezTo>
                    <a:pt x="16088" y="56097"/>
                    <a:pt x="16255" y="56055"/>
                    <a:pt x="16381" y="55971"/>
                  </a:cubicBezTo>
                  <a:cubicBezTo>
                    <a:pt x="16381" y="55971"/>
                    <a:pt x="16402" y="55950"/>
                    <a:pt x="16402" y="55929"/>
                  </a:cubicBezTo>
                  <a:cubicBezTo>
                    <a:pt x="16918" y="55834"/>
                    <a:pt x="17416" y="55738"/>
                    <a:pt x="17928" y="55738"/>
                  </a:cubicBezTo>
                  <a:close/>
                  <a:moveTo>
                    <a:pt x="5814" y="56013"/>
                  </a:moveTo>
                  <a:cubicBezTo>
                    <a:pt x="5835" y="56013"/>
                    <a:pt x="5856" y="56034"/>
                    <a:pt x="5877" y="56034"/>
                  </a:cubicBezTo>
                  <a:cubicBezTo>
                    <a:pt x="6309" y="56155"/>
                    <a:pt x="6741" y="56233"/>
                    <a:pt x="7173" y="56233"/>
                  </a:cubicBezTo>
                  <a:cubicBezTo>
                    <a:pt x="7264" y="56233"/>
                    <a:pt x="7355" y="56229"/>
                    <a:pt x="7447" y="56222"/>
                  </a:cubicBezTo>
                  <a:lnTo>
                    <a:pt x="7447" y="56222"/>
                  </a:lnTo>
                  <a:cubicBezTo>
                    <a:pt x="7376" y="56661"/>
                    <a:pt x="7026" y="56849"/>
                    <a:pt x="6607" y="56849"/>
                  </a:cubicBezTo>
                  <a:cubicBezTo>
                    <a:pt x="6526" y="56849"/>
                    <a:pt x="6443" y="56842"/>
                    <a:pt x="6358" y="56829"/>
                  </a:cubicBezTo>
                  <a:cubicBezTo>
                    <a:pt x="5898" y="56745"/>
                    <a:pt x="5501" y="56431"/>
                    <a:pt x="5814" y="56013"/>
                  </a:cubicBezTo>
                  <a:close/>
                  <a:moveTo>
                    <a:pt x="18159" y="56118"/>
                  </a:moveTo>
                  <a:lnTo>
                    <a:pt x="18159" y="56118"/>
                  </a:lnTo>
                  <a:cubicBezTo>
                    <a:pt x="18143" y="56658"/>
                    <a:pt x="17595" y="56993"/>
                    <a:pt x="17065" y="56993"/>
                  </a:cubicBezTo>
                  <a:cubicBezTo>
                    <a:pt x="16938" y="56993"/>
                    <a:pt x="16812" y="56974"/>
                    <a:pt x="16695" y="56934"/>
                  </a:cubicBezTo>
                  <a:cubicBezTo>
                    <a:pt x="16506" y="56871"/>
                    <a:pt x="16360" y="56766"/>
                    <a:pt x="16255" y="56599"/>
                  </a:cubicBezTo>
                  <a:lnTo>
                    <a:pt x="16255" y="56599"/>
                  </a:lnTo>
                  <a:cubicBezTo>
                    <a:pt x="16354" y="56605"/>
                    <a:pt x="16454" y="56608"/>
                    <a:pt x="16555" y="56608"/>
                  </a:cubicBezTo>
                  <a:cubicBezTo>
                    <a:pt x="17140" y="56608"/>
                    <a:pt x="17749" y="56492"/>
                    <a:pt x="18159" y="56118"/>
                  </a:cubicBezTo>
                  <a:close/>
                  <a:moveTo>
                    <a:pt x="18034" y="56934"/>
                  </a:moveTo>
                  <a:cubicBezTo>
                    <a:pt x="18034" y="56975"/>
                    <a:pt x="18055" y="57017"/>
                    <a:pt x="18118" y="57059"/>
                  </a:cubicBezTo>
                  <a:lnTo>
                    <a:pt x="18138" y="57059"/>
                  </a:lnTo>
                  <a:cubicBezTo>
                    <a:pt x="18013" y="57352"/>
                    <a:pt x="17741" y="57561"/>
                    <a:pt x="17406" y="57645"/>
                  </a:cubicBezTo>
                  <a:cubicBezTo>
                    <a:pt x="17319" y="57667"/>
                    <a:pt x="17233" y="57678"/>
                    <a:pt x="17151" y="57678"/>
                  </a:cubicBezTo>
                  <a:cubicBezTo>
                    <a:pt x="16843" y="57678"/>
                    <a:pt x="16608" y="57520"/>
                    <a:pt x="16674" y="57206"/>
                  </a:cubicBezTo>
                  <a:lnTo>
                    <a:pt x="16674" y="57206"/>
                  </a:lnTo>
                  <a:cubicBezTo>
                    <a:pt x="16789" y="57237"/>
                    <a:pt x="16908" y="57251"/>
                    <a:pt x="17028" y="57251"/>
                  </a:cubicBezTo>
                  <a:cubicBezTo>
                    <a:pt x="17387" y="57251"/>
                    <a:pt x="17751" y="57122"/>
                    <a:pt x="18034" y="56934"/>
                  </a:cubicBezTo>
                  <a:close/>
                  <a:moveTo>
                    <a:pt x="5794" y="56913"/>
                  </a:moveTo>
                  <a:cubicBezTo>
                    <a:pt x="5898" y="56996"/>
                    <a:pt x="6045" y="57059"/>
                    <a:pt x="6191" y="57101"/>
                  </a:cubicBezTo>
                  <a:cubicBezTo>
                    <a:pt x="6322" y="57136"/>
                    <a:pt x="6457" y="57153"/>
                    <a:pt x="6589" y="57153"/>
                  </a:cubicBezTo>
                  <a:cubicBezTo>
                    <a:pt x="6773" y="57153"/>
                    <a:pt x="6953" y="57120"/>
                    <a:pt x="7112" y="57059"/>
                  </a:cubicBezTo>
                  <a:lnTo>
                    <a:pt x="7112" y="57059"/>
                  </a:lnTo>
                  <a:cubicBezTo>
                    <a:pt x="6967" y="57474"/>
                    <a:pt x="6761" y="57796"/>
                    <a:pt x="6331" y="57796"/>
                  </a:cubicBezTo>
                  <a:cubicBezTo>
                    <a:pt x="6262" y="57796"/>
                    <a:pt x="6188" y="57788"/>
                    <a:pt x="6107" y="57771"/>
                  </a:cubicBezTo>
                  <a:cubicBezTo>
                    <a:pt x="5877" y="57729"/>
                    <a:pt x="5438" y="57478"/>
                    <a:pt x="5438" y="57185"/>
                  </a:cubicBezTo>
                  <a:cubicBezTo>
                    <a:pt x="5501" y="57185"/>
                    <a:pt x="5584" y="57143"/>
                    <a:pt x="5584" y="57059"/>
                  </a:cubicBezTo>
                  <a:cubicBezTo>
                    <a:pt x="5584" y="57017"/>
                    <a:pt x="5710" y="56934"/>
                    <a:pt x="5794" y="56913"/>
                  </a:cubicBezTo>
                  <a:close/>
                  <a:moveTo>
                    <a:pt x="16109" y="53955"/>
                  </a:moveTo>
                  <a:cubicBezTo>
                    <a:pt x="16496" y="53955"/>
                    <a:pt x="16859" y="54057"/>
                    <a:pt x="17197" y="54234"/>
                  </a:cubicBezTo>
                  <a:cubicBezTo>
                    <a:pt x="17197" y="54255"/>
                    <a:pt x="17197" y="54297"/>
                    <a:pt x="17197" y="54339"/>
                  </a:cubicBezTo>
                  <a:cubicBezTo>
                    <a:pt x="17183" y="54447"/>
                    <a:pt x="17283" y="54538"/>
                    <a:pt x="17378" y="54538"/>
                  </a:cubicBezTo>
                  <a:cubicBezTo>
                    <a:pt x="17430" y="54538"/>
                    <a:pt x="17481" y="54510"/>
                    <a:pt x="17511" y="54444"/>
                  </a:cubicBezTo>
                  <a:cubicBezTo>
                    <a:pt x="17511" y="54423"/>
                    <a:pt x="17511" y="54423"/>
                    <a:pt x="17511" y="54402"/>
                  </a:cubicBezTo>
                  <a:cubicBezTo>
                    <a:pt x="17532" y="54402"/>
                    <a:pt x="17532" y="54423"/>
                    <a:pt x="17532" y="54423"/>
                  </a:cubicBezTo>
                  <a:cubicBezTo>
                    <a:pt x="17427" y="54799"/>
                    <a:pt x="17260" y="55113"/>
                    <a:pt x="16946" y="55385"/>
                  </a:cubicBezTo>
                  <a:cubicBezTo>
                    <a:pt x="16883" y="55448"/>
                    <a:pt x="16862" y="55490"/>
                    <a:pt x="16883" y="55553"/>
                  </a:cubicBezTo>
                  <a:cubicBezTo>
                    <a:pt x="16590" y="55615"/>
                    <a:pt x="16297" y="55699"/>
                    <a:pt x="16004" y="55783"/>
                  </a:cubicBezTo>
                  <a:cubicBezTo>
                    <a:pt x="15942" y="55804"/>
                    <a:pt x="15921" y="55866"/>
                    <a:pt x="15942" y="55929"/>
                  </a:cubicBezTo>
                  <a:cubicBezTo>
                    <a:pt x="15774" y="56034"/>
                    <a:pt x="15711" y="56180"/>
                    <a:pt x="15795" y="56473"/>
                  </a:cubicBezTo>
                  <a:cubicBezTo>
                    <a:pt x="15816" y="56515"/>
                    <a:pt x="15858" y="56578"/>
                    <a:pt x="15921" y="56578"/>
                  </a:cubicBezTo>
                  <a:cubicBezTo>
                    <a:pt x="15942" y="56578"/>
                    <a:pt x="15983" y="56578"/>
                    <a:pt x="16004" y="56599"/>
                  </a:cubicBezTo>
                  <a:cubicBezTo>
                    <a:pt x="16109" y="56850"/>
                    <a:pt x="16276" y="57017"/>
                    <a:pt x="16486" y="57122"/>
                  </a:cubicBezTo>
                  <a:cubicBezTo>
                    <a:pt x="16274" y="57622"/>
                    <a:pt x="16681" y="57945"/>
                    <a:pt x="17188" y="57945"/>
                  </a:cubicBezTo>
                  <a:cubicBezTo>
                    <a:pt x="17232" y="57945"/>
                    <a:pt x="17277" y="57943"/>
                    <a:pt x="17322" y="57938"/>
                  </a:cubicBezTo>
                  <a:cubicBezTo>
                    <a:pt x="17804" y="57875"/>
                    <a:pt x="18201" y="57603"/>
                    <a:pt x="18369" y="57206"/>
                  </a:cubicBezTo>
                  <a:lnTo>
                    <a:pt x="18369" y="57206"/>
                  </a:lnTo>
                  <a:cubicBezTo>
                    <a:pt x="19360" y="57927"/>
                    <a:pt x="18332" y="58897"/>
                    <a:pt x="17292" y="58897"/>
                  </a:cubicBezTo>
                  <a:cubicBezTo>
                    <a:pt x="17126" y="58897"/>
                    <a:pt x="16958" y="58872"/>
                    <a:pt x="16799" y="58817"/>
                  </a:cubicBezTo>
                  <a:cubicBezTo>
                    <a:pt x="15251" y="58252"/>
                    <a:pt x="15397" y="56243"/>
                    <a:pt x="15377" y="54778"/>
                  </a:cubicBezTo>
                  <a:lnTo>
                    <a:pt x="15439" y="54778"/>
                  </a:lnTo>
                  <a:cubicBezTo>
                    <a:pt x="15460" y="54778"/>
                    <a:pt x="15481" y="54758"/>
                    <a:pt x="15502" y="54758"/>
                  </a:cubicBezTo>
                  <a:cubicBezTo>
                    <a:pt x="15502" y="54799"/>
                    <a:pt x="15502" y="54820"/>
                    <a:pt x="15502" y="54862"/>
                  </a:cubicBezTo>
                  <a:cubicBezTo>
                    <a:pt x="15502" y="54883"/>
                    <a:pt x="15502" y="54904"/>
                    <a:pt x="15502" y="54904"/>
                  </a:cubicBezTo>
                  <a:cubicBezTo>
                    <a:pt x="15523" y="54946"/>
                    <a:pt x="15523" y="54967"/>
                    <a:pt x="15544" y="54988"/>
                  </a:cubicBezTo>
                  <a:cubicBezTo>
                    <a:pt x="15565" y="55009"/>
                    <a:pt x="15586" y="55014"/>
                    <a:pt x="15607" y="55014"/>
                  </a:cubicBezTo>
                  <a:cubicBezTo>
                    <a:pt x="15628" y="55014"/>
                    <a:pt x="15649" y="55009"/>
                    <a:pt x="15669" y="55009"/>
                  </a:cubicBezTo>
                  <a:cubicBezTo>
                    <a:pt x="15900" y="54862"/>
                    <a:pt x="15753" y="54297"/>
                    <a:pt x="15753" y="53983"/>
                  </a:cubicBezTo>
                  <a:cubicBezTo>
                    <a:pt x="15874" y="53964"/>
                    <a:pt x="15993" y="53955"/>
                    <a:pt x="16109" y="53955"/>
                  </a:cubicBezTo>
                  <a:close/>
                  <a:moveTo>
                    <a:pt x="8009" y="54085"/>
                  </a:moveTo>
                  <a:cubicBezTo>
                    <a:pt x="8690" y="54085"/>
                    <a:pt x="8254" y="54875"/>
                    <a:pt x="8032" y="55218"/>
                  </a:cubicBezTo>
                  <a:cubicBezTo>
                    <a:pt x="7962" y="55359"/>
                    <a:pt x="8082" y="55472"/>
                    <a:pt x="8207" y="55472"/>
                  </a:cubicBezTo>
                  <a:cubicBezTo>
                    <a:pt x="8266" y="55472"/>
                    <a:pt x="8326" y="55446"/>
                    <a:pt x="8367" y="55385"/>
                  </a:cubicBezTo>
                  <a:cubicBezTo>
                    <a:pt x="8430" y="55260"/>
                    <a:pt x="8535" y="55092"/>
                    <a:pt x="8597" y="54925"/>
                  </a:cubicBezTo>
                  <a:lnTo>
                    <a:pt x="8597" y="54925"/>
                  </a:lnTo>
                  <a:cubicBezTo>
                    <a:pt x="8597" y="56013"/>
                    <a:pt x="8451" y="57122"/>
                    <a:pt x="7970" y="58126"/>
                  </a:cubicBezTo>
                  <a:cubicBezTo>
                    <a:pt x="7593" y="58921"/>
                    <a:pt x="6923" y="59403"/>
                    <a:pt x="6045" y="59486"/>
                  </a:cubicBezTo>
                  <a:cubicBezTo>
                    <a:pt x="5981" y="59494"/>
                    <a:pt x="5921" y="59497"/>
                    <a:pt x="5862" y="59497"/>
                  </a:cubicBezTo>
                  <a:cubicBezTo>
                    <a:pt x="4764" y="59497"/>
                    <a:pt x="4554" y="58236"/>
                    <a:pt x="5250" y="57540"/>
                  </a:cubicBezTo>
                  <a:lnTo>
                    <a:pt x="5250" y="57540"/>
                  </a:lnTo>
                  <a:cubicBezTo>
                    <a:pt x="5417" y="57771"/>
                    <a:pt x="5710" y="57959"/>
                    <a:pt x="5961" y="58043"/>
                  </a:cubicBezTo>
                  <a:cubicBezTo>
                    <a:pt x="6082" y="58079"/>
                    <a:pt x="6201" y="58096"/>
                    <a:pt x="6316" y="58096"/>
                  </a:cubicBezTo>
                  <a:cubicBezTo>
                    <a:pt x="6929" y="58096"/>
                    <a:pt x="7405" y="57604"/>
                    <a:pt x="7405" y="56934"/>
                  </a:cubicBezTo>
                  <a:cubicBezTo>
                    <a:pt x="7405" y="56913"/>
                    <a:pt x="7405" y="56913"/>
                    <a:pt x="7405" y="56892"/>
                  </a:cubicBezTo>
                  <a:cubicBezTo>
                    <a:pt x="7593" y="56724"/>
                    <a:pt x="7739" y="56494"/>
                    <a:pt x="7760" y="56180"/>
                  </a:cubicBezTo>
                  <a:cubicBezTo>
                    <a:pt x="7844" y="56159"/>
                    <a:pt x="7949" y="56138"/>
                    <a:pt x="8053" y="56118"/>
                  </a:cubicBezTo>
                  <a:cubicBezTo>
                    <a:pt x="8158" y="56097"/>
                    <a:pt x="8304" y="55846"/>
                    <a:pt x="8304" y="55720"/>
                  </a:cubicBezTo>
                  <a:cubicBezTo>
                    <a:pt x="8283" y="55511"/>
                    <a:pt x="8074" y="55511"/>
                    <a:pt x="7949" y="55385"/>
                  </a:cubicBezTo>
                  <a:cubicBezTo>
                    <a:pt x="7921" y="55329"/>
                    <a:pt x="7874" y="55311"/>
                    <a:pt x="7828" y="55311"/>
                  </a:cubicBezTo>
                  <a:cubicBezTo>
                    <a:pt x="7805" y="55311"/>
                    <a:pt x="7781" y="55315"/>
                    <a:pt x="7760" y="55322"/>
                  </a:cubicBezTo>
                  <a:cubicBezTo>
                    <a:pt x="7426" y="55197"/>
                    <a:pt x="7070" y="55134"/>
                    <a:pt x="6735" y="55134"/>
                  </a:cubicBezTo>
                  <a:cubicBezTo>
                    <a:pt x="6735" y="55113"/>
                    <a:pt x="6735" y="55113"/>
                    <a:pt x="6714" y="55092"/>
                  </a:cubicBezTo>
                  <a:cubicBezTo>
                    <a:pt x="6651" y="54946"/>
                    <a:pt x="6568" y="54799"/>
                    <a:pt x="6526" y="54611"/>
                  </a:cubicBezTo>
                  <a:cubicBezTo>
                    <a:pt x="6944" y="54360"/>
                    <a:pt x="7426" y="54130"/>
                    <a:pt x="7928" y="54088"/>
                  </a:cubicBezTo>
                  <a:cubicBezTo>
                    <a:pt x="7956" y="54086"/>
                    <a:pt x="7983" y="54085"/>
                    <a:pt x="8009" y="54085"/>
                  </a:cubicBezTo>
                  <a:close/>
                  <a:moveTo>
                    <a:pt x="15021" y="56431"/>
                  </a:moveTo>
                  <a:cubicBezTo>
                    <a:pt x="15021" y="57017"/>
                    <a:pt x="15105" y="57582"/>
                    <a:pt x="15418" y="58063"/>
                  </a:cubicBezTo>
                  <a:cubicBezTo>
                    <a:pt x="15885" y="58803"/>
                    <a:pt x="16569" y="59307"/>
                    <a:pt x="17436" y="59307"/>
                  </a:cubicBezTo>
                  <a:cubicBezTo>
                    <a:pt x="17502" y="59307"/>
                    <a:pt x="17569" y="59304"/>
                    <a:pt x="17636" y="59298"/>
                  </a:cubicBezTo>
                  <a:cubicBezTo>
                    <a:pt x="18201" y="59235"/>
                    <a:pt x="18682" y="58921"/>
                    <a:pt x="18934" y="58503"/>
                  </a:cubicBezTo>
                  <a:lnTo>
                    <a:pt x="18934" y="58503"/>
                  </a:lnTo>
                  <a:cubicBezTo>
                    <a:pt x="18982" y="59430"/>
                    <a:pt x="18260" y="59864"/>
                    <a:pt x="17425" y="59864"/>
                  </a:cubicBezTo>
                  <a:cubicBezTo>
                    <a:pt x="17186" y="59864"/>
                    <a:pt x="16937" y="59828"/>
                    <a:pt x="16695" y="59758"/>
                  </a:cubicBezTo>
                  <a:cubicBezTo>
                    <a:pt x="15125" y="59319"/>
                    <a:pt x="14812" y="57833"/>
                    <a:pt x="15021" y="56431"/>
                  </a:cubicBezTo>
                  <a:close/>
                  <a:moveTo>
                    <a:pt x="8911" y="56410"/>
                  </a:moveTo>
                  <a:lnTo>
                    <a:pt x="8911" y="56410"/>
                  </a:lnTo>
                  <a:cubicBezTo>
                    <a:pt x="9392" y="57917"/>
                    <a:pt x="8618" y="59298"/>
                    <a:pt x="7279" y="60135"/>
                  </a:cubicBezTo>
                  <a:cubicBezTo>
                    <a:pt x="6865" y="60416"/>
                    <a:pt x="6334" y="60619"/>
                    <a:pt x="5819" y="60619"/>
                  </a:cubicBezTo>
                  <a:cubicBezTo>
                    <a:pt x="5683" y="60619"/>
                    <a:pt x="5548" y="60605"/>
                    <a:pt x="5417" y="60574"/>
                  </a:cubicBezTo>
                  <a:cubicBezTo>
                    <a:pt x="4776" y="60409"/>
                    <a:pt x="4605" y="59753"/>
                    <a:pt x="4581" y="59111"/>
                  </a:cubicBezTo>
                  <a:lnTo>
                    <a:pt x="4581" y="59111"/>
                  </a:lnTo>
                  <a:cubicBezTo>
                    <a:pt x="4909" y="59644"/>
                    <a:pt x="5417" y="59846"/>
                    <a:pt x="5962" y="59846"/>
                  </a:cubicBezTo>
                  <a:cubicBezTo>
                    <a:pt x="6251" y="59846"/>
                    <a:pt x="6550" y="59790"/>
                    <a:pt x="6840" y="59695"/>
                  </a:cubicBezTo>
                  <a:cubicBezTo>
                    <a:pt x="8158" y="59277"/>
                    <a:pt x="8702" y="57854"/>
                    <a:pt x="8911" y="56410"/>
                  </a:cubicBezTo>
                  <a:close/>
                  <a:moveTo>
                    <a:pt x="16203" y="0"/>
                  </a:moveTo>
                  <a:cubicBezTo>
                    <a:pt x="16186" y="0"/>
                    <a:pt x="16168" y="0"/>
                    <a:pt x="16151" y="0"/>
                  </a:cubicBezTo>
                  <a:cubicBezTo>
                    <a:pt x="15942" y="0"/>
                    <a:pt x="15900" y="231"/>
                    <a:pt x="15962" y="377"/>
                  </a:cubicBezTo>
                  <a:cubicBezTo>
                    <a:pt x="16151" y="712"/>
                    <a:pt x="16297" y="1068"/>
                    <a:pt x="16423" y="1444"/>
                  </a:cubicBezTo>
                  <a:cubicBezTo>
                    <a:pt x="15089" y="1201"/>
                    <a:pt x="13728" y="1042"/>
                    <a:pt x="12389" y="1042"/>
                  </a:cubicBezTo>
                  <a:cubicBezTo>
                    <a:pt x="9466" y="1042"/>
                    <a:pt x="6650" y="1799"/>
                    <a:pt x="4454" y="4081"/>
                  </a:cubicBezTo>
                  <a:cubicBezTo>
                    <a:pt x="4350" y="4185"/>
                    <a:pt x="4413" y="4436"/>
                    <a:pt x="4580" y="4436"/>
                  </a:cubicBezTo>
                  <a:cubicBezTo>
                    <a:pt x="4768" y="4457"/>
                    <a:pt x="4936" y="4499"/>
                    <a:pt x="5103" y="4541"/>
                  </a:cubicBezTo>
                  <a:cubicBezTo>
                    <a:pt x="2153" y="7366"/>
                    <a:pt x="332" y="11195"/>
                    <a:pt x="1211" y="15317"/>
                  </a:cubicBezTo>
                  <a:cubicBezTo>
                    <a:pt x="1237" y="15418"/>
                    <a:pt x="1339" y="15473"/>
                    <a:pt x="1434" y="15473"/>
                  </a:cubicBezTo>
                  <a:cubicBezTo>
                    <a:pt x="1496" y="15473"/>
                    <a:pt x="1555" y="15450"/>
                    <a:pt x="1588" y="15400"/>
                  </a:cubicBezTo>
                  <a:cubicBezTo>
                    <a:pt x="1797" y="15128"/>
                    <a:pt x="2048" y="14940"/>
                    <a:pt x="2278" y="14710"/>
                  </a:cubicBezTo>
                  <a:cubicBezTo>
                    <a:pt x="2383" y="15107"/>
                    <a:pt x="2550" y="15463"/>
                    <a:pt x="2676" y="15861"/>
                  </a:cubicBezTo>
                  <a:cubicBezTo>
                    <a:pt x="2195" y="16195"/>
                    <a:pt x="1965" y="16802"/>
                    <a:pt x="2132" y="17388"/>
                  </a:cubicBezTo>
                  <a:cubicBezTo>
                    <a:pt x="2377" y="18235"/>
                    <a:pt x="3232" y="18659"/>
                    <a:pt x="4056" y="18659"/>
                  </a:cubicBezTo>
                  <a:cubicBezTo>
                    <a:pt x="4148" y="18659"/>
                    <a:pt x="4239" y="18654"/>
                    <a:pt x="4329" y="18643"/>
                  </a:cubicBezTo>
                  <a:cubicBezTo>
                    <a:pt x="4852" y="20464"/>
                    <a:pt x="6505" y="22221"/>
                    <a:pt x="7970" y="23267"/>
                  </a:cubicBezTo>
                  <a:cubicBezTo>
                    <a:pt x="8995" y="23979"/>
                    <a:pt x="10188" y="24502"/>
                    <a:pt x="11443" y="24816"/>
                  </a:cubicBezTo>
                  <a:cubicBezTo>
                    <a:pt x="11380" y="25025"/>
                    <a:pt x="11380" y="25255"/>
                    <a:pt x="11380" y="25485"/>
                  </a:cubicBezTo>
                  <a:cubicBezTo>
                    <a:pt x="11338" y="25506"/>
                    <a:pt x="11296" y="25548"/>
                    <a:pt x="11255" y="25569"/>
                  </a:cubicBezTo>
                  <a:cubicBezTo>
                    <a:pt x="11024" y="25674"/>
                    <a:pt x="10836" y="25862"/>
                    <a:pt x="10732" y="26071"/>
                  </a:cubicBezTo>
                  <a:cubicBezTo>
                    <a:pt x="10500" y="26026"/>
                    <a:pt x="10265" y="26005"/>
                    <a:pt x="10029" y="26005"/>
                  </a:cubicBezTo>
                  <a:cubicBezTo>
                    <a:pt x="8302" y="26005"/>
                    <a:pt x="6513" y="27147"/>
                    <a:pt x="5501" y="28436"/>
                  </a:cubicBezTo>
                  <a:cubicBezTo>
                    <a:pt x="5396" y="28582"/>
                    <a:pt x="5480" y="28749"/>
                    <a:pt x="5605" y="28791"/>
                  </a:cubicBezTo>
                  <a:cubicBezTo>
                    <a:pt x="5626" y="28917"/>
                    <a:pt x="5668" y="29042"/>
                    <a:pt x="5689" y="29147"/>
                  </a:cubicBezTo>
                  <a:cubicBezTo>
                    <a:pt x="5689" y="29147"/>
                    <a:pt x="5689" y="29147"/>
                    <a:pt x="5668" y="29168"/>
                  </a:cubicBezTo>
                  <a:cubicBezTo>
                    <a:pt x="4434" y="30172"/>
                    <a:pt x="3638" y="31490"/>
                    <a:pt x="3032" y="32955"/>
                  </a:cubicBezTo>
                  <a:cubicBezTo>
                    <a:pt x="2425" y="34441"/>
                    <a:pt x="1881" y="36198"/>
                    <a:pt x="1776" y="37809"/>
                  </a:cubicBezTo>
                  <a:cubicBezTo>
                    <a:pt x="1776" y="37830"/>
                    <a:pt x="1776" y="37851"/>
                    <a:pt x="1776" y="37872"/>
                  </a:cubicBezTo>
                  <a:cubicBezTo>
                    <a:pt x="939" y="37872"/>
                    <a:pt x="291" y="38416"/>
                    <a:pt x="40" y="39232"/>
                  </a:cubicBezTo>
                  <a:cubicBezTo>
                    <a:pt x="1" y="39348"/>
                    <a:pt x="106" y="39465"/>
                    <a:pt x="221" y="39465"/>
                  </a:cubicBezTo>
                  <a:cubicBezTo>
                    <a:pt x="230" y="39465"/>
                    <a:pt x="239" y="39464"/>
                    <a:pt x="249" y="39462"/>
                  </a:cubicBezTo>
                  <a:cubicBezTo>
                    <a:pt x="709" y="39441"/>
                    <a:pt x="1065" y="39421"/>
                    <a:pt x="1421" y="39274"/>
                  </a:cubicBezTo>
                  <a:lnTo>
                    <a:pt x="1421" y="39274"/>
                  </a:lnTo>
                  <a:cubicBezTo>
                    <a:pt x="1253" y="39776"/>
                    <a:pt x="1232" y="40362"/>
                    <a:pt x="1755" y="40613"/>
                  </a:cubicBezTo>
                  <a:cubicBezTo>
                    <a:pt x="1854" y="40663"/>
                    <a:pt x="1939" y="40684"/>
                    <a:pt x="2016" y="40684"/>
                  </a:cubicBezTo>
                  <a:cubicBezTo>
                    <a:pt x="2103" y="40684"/>
                    <a:pt x="2180" y="40657"/>
                    <a:pt x="2257" y="40613"/>
                  </a:cubicBezTo>
                  <a:cubicBezTo>
                    <a:pt x="2257" y="40843"/>
                    <a:pt x="2278" y="41073"/>
                    <a:pt x="2299" y="41325"/>
                  </a:cubicBezTo>
                  <a:cubicBezTo>
                    <a:pt x="2299" y="41407"/>
                    <a:pt x="2378" y="41490"/>
                    <a:pt x="2462" y="41490"/>
                  </a:cubicBezTo>
                  <a:cubicBezTo>
                    <a:pt x="2485" y="41490"/>
                    <a:pt x="2508" y="41484"/>
                    <a:pt x="2529" y="41471"/>
                  </a:cubicBezTo>
                  <a:cubicBezTo>
                    <a:pt x="3136" y="41178"/>
                    <a:pt x="3345" y="40676"/>
                    <a:pt x="3366" y="40090"/>
                  </a:cubicBezTo>
                  <a:cubicBezTo>
                    <a:pt x="3492" y="40237"/>
                    <a:pt x="3659" y="40362"/>
                    <a:pt x="3848" y="40550"/>
                  </a:cubicBezTo>
                  <a:cubicBezTo>
                    <a:pt x="3878" y="40581"/>
                    <a:pt x="3918" y="40595"/>
                    <a:pt x="3957" y="40595"/>
                  </a:cubicBezTo>
                  <a:cubicBezTo>
                    <a:pt x="4025" y="40595"/>
                    <a:pt x="4093" y="40554"/>
                    <a:pt x="4120" y="40488"/>
                  </a:cubicBezTo>
                  <a:cubicBezTo>
                    <a:pt x="4434" y="39693"/>
                    <a:pt x="4057" y="38981"/>
                    <a:pt x="3534" y="38374"/>
                  </a:cubicBezTo>
                  <a:cubicBezTo>
                    <a:pt x="3555" y="38353"/>
                    <a:pt x="3576" y="38332"/>
                    <a:pt x="3597" y="38291"/>
                  </a:cubicBezTo>
                  <a:cubicBezTo>
                    <a:pt x="4287" y="35780"/>
                    <a:pt x="5459" y="33374"/>
                    <a:pt x="7049" y="31302"/>
                  </a:cubicBezTo>
                  <a:lnTo>
                    <a:pt x="7049" y="31302"/>
                  </a:lnTo>
                  <a:cubicBezTo>
                    <a:pt x="6944" y="31574"/>
                    <a:pt x="6840" y="31825"/>
                    <a:pt x="6756" y="32097"/>
                  </a:cubicBezTo>
                  <a:cubicBezTo>
                    <a:pt x="6442" y="33060"/>
                    <a:pt x="6338" y="34043"/>
                    <a:pt x="6296" y="35047"/>
                  </a:cubicBezTo>
                  <a:cubicBezTo>
                    <a:pt x="6275" y="35466"/>
                    <a:pt x="5961" y="38793"/>
                    <a:pt x="6651" y="39274"/>
                  </a:cubicBezTo>
                  <a:cubicBezTo>
                    <a:pt x="6651" y="39337"/>
                    <a:pt x="6651" y="39379"/>
                    <a:pt x="6672" y="39421"/>
                  </a:cubicBezTo>
                  <a:cubicBezTo>
                    <a:pt x="6756" y="39525"/>
                    <a:pt x="6840" y="39651"/>
                    <a:pt x="6923" y="39734"/>
                  </a:cubicBezTo>
                  <a:cubicBezTo>
                    <a:pt x="6400" y="40990"/>
                    <a:pt x="6191" y="42329"/>
                    <a:pt x="6045" y="43668"/>
                  </a:cubicBezTo>
                  <a:cubicBezTo>
                    <a:pt x="5919" y="44882"/>
                    <a:pt x="5752" y="46179"/>
                    <a:pt x="5752" y="47413"/>
                  </a:cubicBezTo>
                  <a:cubicBezTo>
                    <a:pt x="5605" y="47664"/>
                    <a:pt x="5731" y="48041"/>
                    <a:pt x="5877" y="48271"/>
                  </a:cubicBezTo>
                  <a:cubicBezTo>
                    <a:pt x="5902" y="48305"/>
                    <a:pt x="5937" y="48318"/>
                    <a:pt x="5972" y="48318"/>
                  </a:cubicBezTo>
                  <a:cubicBezTo>
                    <a:pt x="6024" y="48318"/>
                    <a:pt x="6074" y="48288"/>
                    <a:pt x="6086" y="48250"/>
                  </a:cubicBezTo>
                  <a:cubicBezTo>
                    <a:pt x="6128" y="48313"/>
                    <a:pt x="6191" y="48397"/>
                    <a:pt x="6233" y="48418"/>
                  </a:cubicBezTo>
                  <a:lnTo>
                    <a:pt x="6275" y="48439"/>
                  </a:lnTo>
                  <a:cubicBezTo>
                    <a:pt x="6066" y="49380"/>
                    <a:pt x="6107" y="50343"/>
                    <a:pt x="6191" y="51305"/>
                  </a:cubicBezTo>
                  <a:cubicBezTo>
                    <a:pt x="6254" y="52247"/>
                    <a:pt x="6296" y="53272"/>
                    <a:pt x="6526" y="54214"/>
                  </a:cubicBezTo>
                  <a:cubicBezTo>
                    <a:pt x="6421" y="54276"/>
                    <a:pt x="6317" y="54339"/>
                    <a:pt x="6233" y="54402"/>
                  </a:cubicBezTo>
                  <a:cubicBezTo>
                    <a:pt x="6170" y="54423"/>
                    <a:pt x="6128" y="54486"/>
                    <a:pt x="6149" y="54548"/>
                  </a:cubicBezTo>
                  <a:cubicBezTo>
                    <a:pt x="6191" y="54799"/>
                    <a:pt x="6317" y="54967"/>
                    <a:pt x="6463" y="55134"/>
                  </a:cubicBezTo>
                  <a:cubicBezTo>
                    <a:pt x="6254" y="55176"/>
                    <a:pt x="6024" y="55218"/>
                    <a:pt x="5814" y="55322"/>
                  </a:cubicBezTo>
                  <a:cubicBezTo>
                    <a:pt x="5752" y="55343"/>
                    <a:pt x="5710" y="55406"/>
                    <a:pt x="5710" y="55490"/>
                  </a:cubicBezTo>
                  <a:cubicBezTo>
                    <a:pt x="5710" y="55594"/>
                    <a:pt x="5731" y="55678"/>
                    <a:pt x="5731" y="55783"/>
                  </a:cubicBezTo>
                  <a:lnTo>
                    <a:pt x="5710" y="55783"/>
                  </a:lnTo>
                  <a:cubicBezTo>
                    <a:pt x="5291" y="56118"/>
                    <a:pt x="5333" y="56473"/>
                    <a:pt x="5605" y="56745"/>
                  </a:cubicBezTo>
                  <a:cubicBezTo>
                    <a:pt x="5563" y="56766"/>
                    <a:pt x="5542" y="56787"/>
                    <a:pt x="5501" y="56808"/>
                  </a:cubicBezTo>
                  <a:cubicBezTo>
                    <a:pt x="5476" y="56760"/>
                    <a:pt x="5431" y="56725"/>
                    <a:pt x="5381" y="56725"/>
                  </a:cubicBezTo>
                  <a:cubicBezTo>
                    <a:pt x="5344" y="56725"/>
                    <a:pt x="5306" y="56743"/>
                    <a:pt x="5270" y="56787"/>
                  </a:cubicBezTo>
                  <a:cubicBezTo>
                    <a:pt x="5082" y="56996"/>
                    <a:pt x="5061" y="57206"/>
                    <a:pt x="5145" y="57394"/>
                  </a:cubicBezTo>
                  <a:cubicBezTo>
                    <a:pt x="4852" y="57603"/>
                    <a:pt x="4580" y="57896"/>
                    <a:pt x="4475" y="58231"/>
                  </a:cubicBezTo>
                  <a:cubicBezTo>
                    <a:pt x="4454" y="58252"/>
                    <a:pt x="4434" y="58273"/>
                    <a:pt x="4434" y="58294"/>
                  </a:cubicBezTo>
                  <a:cubicBezTo>
                    <a:pt x="4245" y="59110"/>
                    <a:pt x="4182" y="60114"/>
                    <a:pt x="4936" y="60679"/>
                  </a:cubicBezTo>
                  <a:cubicBezTo>
                    <a:pt x="5195" y="60878"/>
                    <a:pt x="5502" y="60955"/>
                    <a:pt x="5816" y="60955"/>
                  </a:cubicBezTo>
                  <a:cubicBezTo>
                    <a:pt x="6261" y="60955"/>
                    <a:pt x="6723" y="60800"/>
                    <a:pt x="7091" y="60616"/>
                  </a:cubicBezTo>
                  <a:cubicBezTo>
                    <a:pt x="8744" y="59863"/>
                    <a:pt x="10208" y="57687"/>
                    <a:pt x="9016" y="55950"/>
                  </a:cubicBezTo>
                  <a:cubicBezTo>
                    <a:pt x="8995" y="55929"/>
                    <a:pt x="8974" y="55908"/>
                    <a:pt x="8953" y="55908"/>
                  </a:cubicBezTo>
                  <a:cubicBezTo>
                    <a:pt x="8995" y="55343"/>
                    <a:pt x="8995" y="54778"/>
                    <a:pt x="8974" y="54318"/>
                  </a:cubicBezTo>
                  <a:cubicBezTo>
                    <a:pt x="8995" y="54297"/>
                    <a:pt x="9016" y="54255"/>
                    <a:pt x="9016" y="54214"/>
                  </a:cubicBezTo>
                  <a:cubicBezTo>
                    <a:pt x="8995" y="53439"/>
                    <a:pt x="8744" y="52686"/>
                    <a:pt x="8702" y="51912"/>
                  </a:cubicBezTo>
                  <a:cubicBezTo>
                    <a:pt x="8639" y="51075"/>
                    <a:pt x="8618" y="50259"/>
                    <a:pt x="8514" y="49443"/>
                  </a:cubicBezTo>
                  <a:lnTo>
                    <a:pt x="8514" y="49443"/>
                  </a:lnTo>
                  <a:cubicBezTo>
                    <a:pt x="8643" y="49459"/>
                    <a:pt x="8773" y="49469"/>
                    <a:pt x="8906" y="49469"/>
                  </a:cubicBezTo>
                  <a:cubicBezTo>
                    <a:pt x="9117" y="49469"/>
                    <a:pt x="9337" y="49444"/>
                    <a:pt x="9581" y="49380"/>
                  </a:cubicBezTo>
                  <a:cubicBezTo>
                    <a:pt x="10480" y="49150"/>
                    <a:pt x="10983" y="48271"/>
                    <a:pt x="11276" y="47455"/>
                  </a:cubicBezTo>
                  <a:cubicBezTo>
                    <a:pt x="11589" y="46597"/>
                    <a:pt x="11966" y="45426"/>
                    <a:pt x="11966" y="44484"/>
                  </a:cubicBezTo>
                  <a:cubicBezTo>
                    <a:pt x="11966" y="44400"/>
                    <a:pt x="11903" y="44358"/>
                    <a:pt x="11820" y="44338"/>
                  </a:cubicBezTo>
                  <a:cubicBezTo>
                    <a:pt x="11840" y="44317"/>
                    <a:pt x="11840" y="44275"/>
                    <a:pt x="11840" y="44254"/>
                  </a:cubicBezTo>
                  <a:cubicBezTo>
                    <a:pt x="12050" y="44254"/>
                    <a:pt x="12322" y="44254"/>
                    <a:pt x="12594" y="44212"/>
                  </a:cubicBezTo>
                  <a:lnTo>
                    <a:pt x="12594" y="44212"/>
                  </a:lnTo>
                  <a:cubicBezTo>
                    <a:pt x="12322" y="45865"/>
                    <a:pt x="12740" y="47560"/>
                    <a:pt x="13891" y="48794"/>
                  </a:cubicBezTo>
                  <a:cubicBezTo>
                    <a:pt x="14351" y="49276"/>
                    <a:pt x="14874" y="49527"/>
                    <a:pt x="15418" y="49610"/>
                  </a:cubicBezTo>
                  <a:cubicBezTo>
                    <a:pt x="15481" y="50280"/>
                    <a:pt x="15586" y="50949"/>
                    <a:pt x="15607" y="51640"/>
                  </a:cubicBezTo>
                  <a:cubicBezTo>
                    <a:pt x="15628" y="52498"/>
                    <a:pt x="15418" y="53209"/>
                    <a:pt x="15230" y="54025"/>
                  </a:cubicBezTo>
                  <a:cubicBezTo>
                    <a:pt x="15188" y="54046"/>
                    <a:pt x="15146" y="54088"/>
                    <a:pt x="15146" y="54130"/>
                  </a:cubicBezTo>
                  <a:cubicBezTo>
                    <a:pt x="15167" y="54674"/>
                    <a:pt x="15084" y="55281"/>
                    <a:pt x="15042" y="55887"/>
                  </a:cubicBezTo>
                  <a:cubicBezTo>
                    <a:pt x="15031" y="55882"/>
                    <a:pt x="15019" y="55879"/>
                    <a:pt x="15009" y="55879"/>
                  </a:cubicBezTo>
                  <a:cubicBezTo>
                    <a:pt x="14979" y="55879"/>
                    <a:pt x="14952" y="55899"/>
                    <a:pt x="14937" y="55929"/>
                  </a:cubicBezTo>
                  <a:cubicBezTo>
                    <a:pt x="14142" y="57624"/>
                    <a:pt x="14812" y="59507"/>
                    <a:pt x="16632" y="60114"/>
                  </a:cubicBezTo>
                  <a:cubicBezTo>
                    <a:pt x="16898" y="60199"/>
                    <a:pt x="17166" y="60240"/>
                    <a:pt x="17425" y="60240"/>
                  </a:cubicBezTo>
                  <a:cubicBezTo>
                    <a:pt x="18568" y="60240"/>
                    <a:pt x="19521" y="59440"/>
                    <a:pt x="19247" y="58126"/>
                  </a:cubicBezTo>
                  <a:cubicBezTo>
                    <a:pt x="19227" y="58043"/>
                    <a:pt x="19185" y="58001"/>
                    <a:pt x="19143" y="57980"/>
                  </a:cubicBezTo>
                  <a:cubicBezTo>
                    <a:pt x="19227" y="57519"/>
                    <a:pt x="19038" y="57080"/>
                    <a:pt x="18452" y="56808"/>
                  </a:cubicBezTo>
                  <a:cubicBezTo>
                    <a:pt x="18473" y="56703"/>
                    <a:pt x="18452" y="56578"/>
                    <a:pt x="18431" y="56452"/>
                  </a:cubicBezTo>
                  <a:cubicBezTo>
                    <a:pt x="18431" y="56452"/>
                    <a:pt x="18431" y="56431"/>
                    <a:pt x="18431" y="56431"/>
                  </a:cubicBezTo>
                  <a:cubicBezTo>
                    <a:pt x="18494" y="56243"/>
                    <a:pt x="18494" y="56055"/>
                    <a:pt x="18390" y="55846"/>
                  </a:cubicBezTo>
                  <a:cubicBezTo>
                    <a:pt x="18431" y="55783"/>
                    <a:pt x="18473" y="55720"/>
                    <a:pt x="18494" y="55657"/>
                  </a:cubicBezTo>
                  <a:cubicBezTo>
                    <a:pt x="18536" y="55574"/>
                    <a:pt x="18494" y="55427"/>
                    <a:pt x="18390" y="55427"/>
                  </a:cubicBezTo>
                  <a:cubicBezTo>
                    <a:pt x="18305" y="55421"/>
                    <a:pt x="18220" y="55419"/>
                    <a:pt x="18134" y="55419"/>
                  </a:cubicBezTo>
                  <a:cubicBezTo>
                    <a:pt x="17898" y="55419"/>
                    <a:pt x="17657" y="55438"/>
                    <a:pt x="17427" y="55469"/>
                  </a:cubicBezTo>
                  <a:cubicBezTo>
                    <a:pt x="17699" y="55155"/>
                    <a:pt x="17846" y="54778"/>
                    <a:pt x="17929" y="54360"/>
                  </a:cubicBezTo>
                  <a:cubicBezTo>
                    <a:pt x="17950" y="54276"/>
                    <a:pt x="17887" y="54214"/>
                    <a:pt x="17825" y="54172"/>
                  </a:cubicBezTo>
                  <a:cubicBezTo>
                    <a:pt x="17762" y="54130"/>
                    <a:pt x="17720" y="54109"/>
                    <a:pt x="17657" y="54067"/>
                  </a:cubicBezTo>
                  <a:cubicBezTo>
                    <a:pt x="18159" y="52581"/>
                    <a:pt x="18076" y="50636"/>
                    <a:pt x="17427" y="49234"/>
                  </a:cubicBezTo>
                  <a:cubicBezTo>
                    <a:pt x="17762" y="49066"/>
                    <a:pt x="18076" y="48878"/>
                    <a:pt x="18348" y="48648"/>
                  </a:cubicBezTo>
                  <a:cubicBezTo>
                    <a:pt x="18410" y="48606"/>
                    <a:pt x="18431" y="48564"/>
                    <a:pt x="18452" y="48522"/>
                  </a:cubicBezTo>
                  <a:cubicBezTo>
                    <a:pt x="18515" y="48480"/>
                    <a:pt x="18578" y="48397"/>
                    <a:pt x="18578" y="48292"/>
                  </a:cubicBezTo>
                  <a:cubicBezTo>
                    <a:pt x="18390" y="45593"/>
                    <a:pt x="18327" y="42726"/>
                    <a:pt x="16904" y="40362"/>
                  </a:cubicBezTo>
                  <a:cubicBezTo>
                    <a:pt x="17260" y="40132"/>
                    <a:pt x="17553" y="39860"/>
                    <a:pt x="17783" y="39525"/>
                  </a:cubicBezTo>
                  <a:cubicBezTo>
                    <a:pt x="18892" y="37872"/>
                    <a:pt x="18201" y="35445"/>
                    <a:pt x="17657" y="33750"/>
                  </a:cubicBezTo>
                  <a:cubicBezTo>
                    <a:pt x="17325" y="32671"/>
                    <a:pt x="16890" y="31634"/>
                    <a:pt x="16414" y="30617"/>
                  </a:cubicBezTo>
                  <a:lnTo>
                    <a:pt x="16414" y="30617"/>
                  </a:lnTo>
                  <a:cubicBezTo>
                    <a:pt x="16424" y="30626"/>
                    <a:pt x="16441" y="30633"/>
                    <a:pt x="16465" y="30633"/>
                  </a:cubicBezTo>
                  <a:cubicBezTo>
                    <a:pt x="16611" y="30674"/>
                    <a:pt x="16758" y="30716"/>
                    <a:pt x="16904" y="30716"/>
                  </a:cubicBezTo>
                  <a:cubicBezTo>
                    <a:pt x="16904" y="30779"/>
                    <a:pt x="16925" y="30842"/>
                    <a:pt x="16988" y="30905"/>
                  </a:cubicBezTo>
                  <a:cubicBezTo>
                    <a:pt x="19143" y="32683"/>
                    <a:pt x="21068" y="35278"/>
                    <a:pt x="21968" y="37935"/>
                  </a:cubicBezTo>
                  <a:cubicBezTo>
                    <a:pt x="21985" y="37987"/>
                    <a:pt x="22044" y="38024"/>
                    <a:pt x="22100" y="38024"/>
                  </a:cubicBezTo>
                  <a:cubicBezTo>
                    <a:pt x="22112" y="38024"/>
                    <a:pt x="22124" y="38022"/>
                    <a:pt x="22135" y="38019"/>
                  </a:cubicBezTo>
                  <a:lnTo>
                    <a:pt x="22135" y="38019"/>
                  </a:lnTo>
                  <a:cubicBezTo>
                    <a:pt x="21695" y="38709"/>
                    <a:pt x="21423" y="39441"/>
                    <a:pt x="21444" y="40278"/>
                  </a:cubicBezTo>
                  <a:cubicBezTo>
                    <a:pt x="21444" y="40388"/>
                    <a:pt x="21556" y="40450"/>
                    <a:pt x="21654" y="40450"/>
                  </a:cubicBezTo>
                  <a:cubicBezTo>
                    <a:pt x="21668" y="40450"/>
                    <a:pt x="21682" y="40448"/>
                    <a:pt x="21695" y="40446"/>
                  </a:cubicBezTo>
                  <a:cubicBezTo>
                    <a:pt x="22198" y="40278"/>
                    <a:pt x="22512" y="39965"/>
                    <a:pt x="22721" y="39567"/>
                  </a:cubicBezTo>
                  <a:cubicBezTo>
                    <a:pt x="22888" y="40111"/>
                    <a:pt x="23223" y="40529"/>
                    <a:pt x="23872" y="40550"/>
                  </a:cubicBezTo>
                  <a:cubicBezTo>
                    <a:pt x="23997" y="40550"/>
                    <a:pt x="24060" y="40404"/>
                    <a:pt x="24039" y="40278"/>
                  </a:cubicBezTo>
                  <a:cubicBezTo>
                    <a:pt x="23955" y="40027"/>
                    <a:pt x="23913" y="39776"/>
                    <a:pt x="23851" y="39525"/>
                  </a:cubicBezTo>
                  <a:lnTo>
                    <a:pt x="23851" y="39525"/>
                  </a:lnTo>
                  <a:cubicBezTo>
                    <a:pt x="24123" y="39776"/>
                    <a:pt x="24436" y="39965"/>
                    <a:pt x="24792" y="40195"/>
                  </a:cubicBezTo>
                  <a:cubicBezTo>
                    <a:pt x="24818" y="40212"/>
                    <a:pt x="24845" y="40219"/>
                    <a:pt x="24873" y="40219"/>
                  </a:cubicBezTo>
                  <a:cubicBezTo>
                    <a:pt x="24978" y="40219"/>
                    <a:pt x="25081" y="40106"/>
                    <a:pt x="25064" y="40006"/>
                  </a:cubicBezTo>
                  <a:cubicBezTo>
                    <a:pt x="25001" y="39400"/>
                    <a:pt x="24855" y="38876"/>
                    <a:pt x="24541" y="38416"/>
                  </a:cubicBezTo>
                  <a:lnTo>
                    <a:pt x="24541" y="38416"/>
                  </a:lnTo>
                  <a:cubicBezTo>
                    <a:pt x="24593" y="38419"/>
                    <a:pt x="24644" y="38420"/>
                    <a:pt x="24694" y="38420"/>
                  </a:cubicBezTo>
                  <a:cubicBezTo>
                    <a:pt x="25015" y="38420"/>
                    <a:pt x="25325" y="38369"/>
                    <a:pt x="25650" y="38332"/>
                  </a:cubicBezTo>
                  <a:cubicBezTo>
                    <a:pt x="25797" y="38312"/>
                    <a:pt x="25880" y="38165"/>
                    <a:pt x="25797" y="38019"/>
                  </a:cubicBezTo>
                  <a:cubicBezTo>
                    <a:pt x="25339" y="37343"/>
                    <a:pt x="24713" y="36969"/>
                    <a:pt x="23898" y="36969"/>
                  </a:cubicBezTo>
                  <a:cubicBezTo>
                    <a:pt x="23855" y="36969"/>
                    <a:pt x="23811" y="36970"/>
                    <a:pt x="23767" y="36972"/>
                  </a:cubicBezTo>
                  <a:cubicBezTo>
                    <a:pt x="23767" y="36952"/>
                    <a:pt x="23767" y="36952"/>
                    <a:pt x="23767" y="36931"/>
                  </a:cubicBezTo>
                  <a:cubicBezTo>
                    <a:pt x="23348" y="35633"/>
                    <a:pt x="22574" y="34336"/>
                    <a:pt x="21884" y="33164"/>
                  </a:cubicBezTo>
                  <a:cubicBezTo>
                    <a:pt x="21110" y="31804"/>
                    <a:pt x="20189" y="30507"/>
                    <a:pt x="19017" y="29461"/>
                  </a:cubicBezTo>
                  <a:cubicBezTo>
                    <a:pt x="19080" y="29335"/>
                    <a:pt x="19143" y="29210"/>
                    <a:pt x="19185" y="29063"/>
                  </a:cubicBezTo>
                  <a:cubicBezTo>
                    <a:pt x="19227" y="28917"/>
                    <a:pt x="19143" y="28833"/>
                    <a:pt x="19017" y="28812"/>
                  </a:cubicBezTo>
                  <a:cubicBezTo>
                    <a:pt x="19017" y="28791"/>
                    <a:pt x="18996" y="28770"/>
                    <a:pt x="18975" y="28729"/>
                  </a:cubicBezTo>
                  <a:cubicBezTo>
                    <a:pt x="17594" y="27285"/>
                    <a:pt x="15921" y="26197"/>
                    <a:pt x="13891" y="25967"/>
                  </a:cubicBezTo>
                  <a:cubicBezTo>
                    <a:pt x="13807" y="25862"/>
                    <a:pt x="13724" y="25757"/>
                    <a:pt x="13577" y="25653"/>
                  </a:cubicBezTo>
                  <a:cubicBezTo>
                    <a:pt x="13598" y="25485"/>
                    <a:pt x="13598" y="25297"/>
                    <a:pt x="13577" y="25130"/>
                  </a:cubicBezTo>
                  <a:lnTo>
                    <a:pt x="13577" y="25130"/>
                  </a:lnTo>
                  <a:cubicBezTo>
                    <a:pt x="13791" y="25140"/>
                    <a:pt x="14011" y="25145"/>
                    <a:pt x="14235" y="25145"/>
                  </a:cubicBezTo>
                  <a:cubicBezTo>
                    <a:pt x="16819" y="25145"/>
                    <a:pt x="20000" y="24452"/>
                    <a:pt x="21675" y="22431"/>
                  </a:cubicBezTo>
                  <a:cubicBezTo>
                    <a:pt x="21716" y="22431"/>
                    <a:pt x="21779" y="22431"/>
                    <a:pt x="21842" y="22368"/>
                  </a:cubicBezTo>
                  <a:cubicBezTo>
                    <a:pt x="22449" y="21866"/>
                    <a:pt x="23097" y="21280"/>
                    <a:pt x="23767" y="20610"/>
                  </a:cubicBezTo>
                  <a:cubicBezTo>
                    <a:pt x="24144" y="20422"/>
                    <a:pt x="24478" y="20066"/>
                    <a:pt x="24708" y="19731"/>
                  </a:cubicBezTo>
                  <a:cubicBezTo>
                    <a:pt x="24771" y="19627"/>
                    <a:pt x="24834" y="19522"/>
                    <a:pt x="24876" y="19397"/>
                  </a:cubicBezTo>
                  <a:cubicBezTo>
                    <a:pt x="27408" y="16509"/>
                    <a:pt x="29437" y="12743"/>
                    <a:pt x="27136" y="9625"/>
                  </a:cubicBezTo>
                  <a:cubicBezTo>
                    <a:pt x="27441" y="9625"/>
                    <a:pt x="27730" y="9579"/>
                    <a:pt x="28031" y="9579"/>
                  </a:cubicBezTo>
                  <a:cubicBezTo>
                    <a:pt x="28081" y="9579"/>
                    <a:pt x="28131" y="9580"/>
                    <a:pt x="28182" y="9583"/>
                  </a:cubicBezTo>
                  <a:cubicBezTo>
                    <a:pt x="28190" y="9584"/>
                    <a:pt x="28197" y="9585"/>
                    <a:pt x="28205" y="9585"/>
                  </a:cubicBezTo>
                  <a:cubicBezTo>
                    <a:pt x="28357" y="9585"/>
                    <a:pt x="28431" y="9389"/>
                    <a:pt x="28391" y="9270"/>
                  </a:cubicBezTo>
                  <a:cubicBezTo>
                    <a:pt x="27713" y="7289"/>
                    <a:pt x="25727" y="4061"/>
                    <a:pt x="23379" y="4061"/>
                  </a:cubicBezTo>
                  <a:cubicBezTo>
                    <a:pt x="22974" y="4061"/>
                    <a:pt x="22557" y="4158"/>
                    <a:pt x="22135" y="4373"/>
                  </a:cubicBezTo>
                  <a:cubicBezTo>
                    <a:pt x="21428" y="1650"/>
                    <a:pt x="18985" y="0"/>
                    <a:pt x="16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7"/>
            <p:cNvSpPr/>
            <p:nvPr/>
          </p:nvSpPr>
          <p:spPr>
            <a:xfrm>
              <a:off x="3320625" y="4648750"/>
              <a:ext cx="49725" cy="13175"/>
            </a:xfrm>
            <a:custGeom>
              <a:avLst/>
              <a:gdLst/>
              <a:ahLst/>
              <a:cxnLst/>
              <a:rect l="l" t="t" r="r" b="b"/>
              <a:pathLst>
                <a:path w="1989" h="527" extrusionOk="0">
                  <a:moveTo>
                    <a:pt x="1841" y="0"/>
                  </a:moveTo>
                  <a:cubicBezTo>
                    <a:pt x="1329" y="0"/>
                    <a:pt x="831" y="96"/>
                    <a:pt x="315" y="191"/>
                  </a:cubicBezTo>
                  <a:cubicBezTo>
                    <a:pt x="315" y="212"/>
                    <a:pt x="315" y="233"/>
                    <a:pt x="294" y="233"/>
                  </a:cubicBezTo>
                  <a:cubicBezTo>
                    <a:pt x="168" y="317"/>
                    <a:pt x="1" y="359"/>
                    <a:pt x="1" y="526"/>
                  </a:cubicBezTo>
                  <a:cubicBezTo>
                    <a:pt x="671" y="526"/>
                    <a:pt x="1549" y="526"/>
                    <a:pt x="1989" y="3"/>
                  </a:cubicBezTo>
                  <a:cubicBezTo>
                    <a:pt x="1939" y="1"/>
                    <a:pt x="1890" y="0"/>
                    <a:pt x="18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7"/>
            <p:cNvSpPr/>
            <p:nvPr/>
          </p:nvSpPr>
          <p:spPr>
            <a:xfrm>
              <a:off x="3324825" y="4658225"/>
              <a:ext cx="47625" cy="21925"/>
            </a:xfrm>
            <a:custGeom>
              <a:avLst/>
              <a:gdLst/>
              <a:ahLst/>
              <a:cxnLst/>
              <a:rect l="l" t="t" r="r" b="b"/>
              <a:pathLst>
                <a:path w="1905" h="877" extrusionOk="0">
                  <a:moveTo>
                    <a:pt x="1904" y="1"/>
                  </a:moveTo>
                  <a:lnTo>
                    <a:pt x="1904" y="1"/>
                  </a:lnTo>
                  <a:cubicBezTo>
                    <a:pt x="1494" y="375"/>
                    <a:pt x="885" y="491"/>
                    <a:pt x="300" y="491"/>
                  </a:cubicBezTo>
                  <a:cubicBezTo>
                    <a:pt x="199" y="491"/>
                    <a:pt x="99" y="488"/>
                    <a:pt x="0" y="482"/>
                  </a:cubicBezTo>
                  <a:lnTo>
                    <a:pt x="0" y="482"/>
                  </a:lnTo>
                  <a:cubicBezTo>
                    <a:pt x="105" y="649"/>
                    <a:pt x="272" y="754"/>
                    <a:pt x="440" y="817"/>
                  </a:cubicBezTo>
                  <a:cubicBezTo>
                    <a:pt x="557" y="857"/>
                    <a:pt x="683" y="876"/>
                    <a:pt x="810" y="876"/>
                  </a:cubicBezTo>
                  <a:cubicBezTo>
                    <a:pt x="1340" y="876"/>
                    <a:pt x="1888" y="541"/>
                    <a:pt x="19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7"/>
            <p:cNvSpPr/>
            <p:nvPr/>
          </p:nvSpPr>
          <p:spPr>
            <a:xfrm>
              <a:off x="3333625" y="4678625"/>
              <a:ext cx="38300" cy="18625"/>
            </a:xfrm>
            <a:custGeom>
              <a:avLst/>
              <a:gdLst/>
              <a:ahLst/>
              <a:cxnLst/>
              <a:rect l="l" t="t" r="r" b="b"/>
              <a:pathLst>
                <a:path w="1532" h="745" extrusionOk="0">
                  <a:moveTo>
                    <a:pt x="1427" y="1"/>
                  </a:moveTo>
                  <a:cubicBezTo>
                    <a:pt x="1144" y="189"/>
                    <a:pt x="780" y="318"/>
                    <a:pt x="421" y="318"/>
                  </a:cubicBezTo>
                  <a:cubicBezTo>
                    <a:pt x="301" y="318"/>
                    <a:pt x="182" y="304"/>
                    <a:pt x="67" y="273"/>
                  </a:cubicBezTo>
                  <a:lnTo>
                    <a:pt x="67" y="273"/>
                  </a:lnTo>
                  <a:cubicBezTo>
                    <a:pt x="1" y="587"/>
                    <a:pt x="236" y="745"/>
                    <a:pt x="544" y="745"/>
                  </a:cubicBezTo>
                  <a:cubicBezTo>
                    <a:pt x="626" y="745"/>
                    <a:pt x="712" y="734"/>
                    <a:pt x="799" y="712"/>
                  </a:cubicBezTo>
                  <a:cubicBezTo>
                    <a:pt x="1134" y="628"/>
                    <a:pt x="1406" y="419"/>
                    <a:pt x="1531" y="126"/>
                  </a:cubicBezTo>
                  <a:lnTo>
                    <a:pt x="1511" y="126"/>
                  </a:lnTo>
                  <a:cubicBezTo>
                    <a:pt x="1448" y="84"/>
                    <a:pt x="1427" y="42"/>
                    <a:pt x="1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7"/>
            <p:cNvSpPr/>
            <p:nvPr/>
          </p:nvSpPr>
          <p:spPr>
            <a:xfrm>
              <a:off x="3288725" y="4666075"/>
              <a:ext cx="104700" cy="85825"/>
            </a:xfrm>
            <a:custGeom>
              <a:avLst/>
              <a:gdLst/>
              <a:ahLst/>
              <a:cxnLst/>
              <a:rect l="l" t="t" r="r" b="b"/>
              <a:pathLst>
                <a:path w="4188" h="3433" extrusionOk="0">
                  <a:moveTo>
                    <a:pt x="210" y="0"/>
                  </a:moveTo>
                  <a:lnTo>
                    <a:pt x="210" y="0"/>
                  </a:lnTo>
                  <a:cubicBezTo>
                    <a:pt x="1" y="1402"/>
                    <a:pt x="314" y="2888"/>
                    <a:pt x="1905" y="3327"/>
                  </a:cubicBezTo>
                  <a:cubicBezTo>
                    <a:pt x="2142" y="3397"/>
                    <a:pt x="2388" y="3433"/>
                    <a:pt x="2626" y="3433"/>
                  </a:cubicBezTo>
                  <a:cubicBezTo>
                    <a:pt x="3456" y="3433"/>
                    <a:pt x="4188" y="2999"/>
                    <a:pt x="4123" y="2072"/>
                  </a:cubicBezTo>
                  <a:lnTo>
                    <a:pt x="4123" y="2072"/>
                  </a:lnTo>
                  <a:cubicBezTo>
                    <a:pt x="3871" y="2490"/>
                    <a:pt x="3390" y="2804"/>
                    <a:pt x="2825" y="2867"/>
                  </a:cubicBezTo>
                  <a:cubicBezTo>
                    <a:pt x="2758" y="2873"/>
                    <a:pt x="2691" y="2876"/>
                    <a:pt x="2625" y="2876"/>
                  </a:cubicBezTo>
                  <a:cubicBezTo>
                    <a:pt x="1758" y="2876"/>
                    <a:pt x="1074" y="2372"/>
                    <a:pt x="607" y="1632"/>
                  </a:cubicBezTo>
                  <a:cubicBezTo>
                    <a:pt x="294" y="1151"/>
                    <a:pt x="210" y="586"/>
                    <a:pt x="2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7"/>
            <p:cNvSpPr/>
            <p:nvPr/>
          </p:nvSpPr>
          <p:spPr>
            <a:xfrm>
              <a:off x="3032925" y="4665550"/>
              <a:ext cx="120350" cy="105250"/>
            </a:xfrm>
            <a:custGeom>
              <a:avLst/>
              <a:gdLst/>
              <a:ahLst/>
              <a:cxnLst/>
              <a:rect l="l" t="t" r="r" b="b"/>
              <a:pathLst>
                <a:path w="4814" h="4210" extrusionOk="0">
                  <a:moveTo>
                    <a:pt x="1" y="2679"/>
                  </a:moveTo>
                  <a:cubicBezTo>
                    <a:pt x="1" y="2679"/>
                    <a:pt x="1" y="2679"/>
                    <a:pt x="1" y="2700"/>
                  </a:cubicBezTo>
                  <a:cubicBezTo>
                    <a:pt x="1" y="2700"/>
                    <a:pt x="1" y="2700"/>
                    <a:pt x="2" y="2701"/>
                  </a:cubicBezTo>
                  <a:lnTo>
                    <a:pt x="2" y="2701"/>
                  </a:lnTo>
                  <a:cubicBezTo>
                    <a:pt x="1" y="2693"/>
                    <a:pt x="1" y="2686"/>
                    <a:pt x="1" y="2679"/>
                  </a:cubicBezTo>
                  <a:close/>
                  <a:moveTo>
                    <a:pt x="4311" y="0"/>
                  </a:moveTo>
                  <a:lnTo>
                    <a:pt x="4311" y="0"/>
                  </a:lnTo>
                  <a:cubicBezTo>
                    <a:pt x="4123" y="1444"/>
                    <a:pt x="3579" y="2867"/>
                    <a:pt x="2261" y="3285"/>
                  </a:cubicBezTo>
                  <a:cubicBezTo>
                    <a:pt x="1971" y="3380"/>
                    <a:pt x="1672" y="3436"/>
                    <a:pt x="1383" y="3436"/>
                  </a:cubicBezTo>
                  <a:cubicBezTo>
                    <a:pt x="838" y="3436"/>
                    <a:pt x="330" y="3234"/>
                    <a:pt x="2" y="2701"/>
                  </a:cubicBezTo>
                  <a:lnTo>
                    <a:pt x="2" y="2701"/>
                  </a:lnTo>
                  <a:cubicBezTo>
                    <a:pt x="26" y="3343"/>
                    <a:pt x="197" y="3999"/>
                    <a:pt x="838" y="4164"/>
                  </a:cubicBezTo>
                  <a:cubicBezTo>
                    <a:pt x="969" y="4195"/>
                    <a:pt x="1103" y="4209"/>
                    <a:pt x="1238" y="4209"/>
                  </a:cubicBezTo>
                  <a:cubicBezTo>
                    <a:pt x="1748" y="4209"/>
                    <a:pt x="2270" y="4006"/>
                    <a:pt x="2700" y="3725"/>
                  </a:cubicBezTo>
                  <a:cubicBezTo>
                    <a:pt x="4039" y="2888"/>
                    <a:pt x="4813" y="1507"/>
                    <a:pt x="43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7"/>
            <p:cNvSpPr/>
            <p:nvPr/>
          </p:nvSpPr>
          <p:spPr>
            <a:xfrm>
              <a:off x="3069550" y="4641175"/>
              <a:ext cx="50775" cy="12125"/>
            </a:xfrm>
            <a:custGeom>
              <a:avLst/>
              <a:gdLst/>
              <a:ahLst/>
              <a:cxnLst/>
              <a:rect l="l" t="t" r="r" b="b"/>
              <a:pathLst>
                <a:path w="2031" h="485" extrusionOk="0">
                  <a:moveTo>
                    <a:pt x="921" y="1"/>
                  </a:moveTo>
                  <a:cubicBezTo>
                    <a:pt x="609" y="1"/>
                    <a:pt x="295" y="54"/>
                    <a:pt x="1" y="159"/>
                  </a:cubicBezTo>
                  <a:cubicBezTo>
                    <a:pt x="1" y="201"/>
                    <a:pt x="22" y="264"/>
                    <a:pt x="22" y="306"/>
                  </a:cubicBezTo>
                  <a:cubicBezTo>
                    <a:pt x="366" y="409"/>
                    <a:pt x="739" y="484"/>
                    <a:pt x="1105" y="484"/>
                  </a:cubicBezTo>
                  <a:cubicBezTo>
                    <a:pt x="1183" y="484"/>
                    <a:pt x="1262" y="481"/>
                    <a:pt x="1340" y="473"/>
                  </a:cubicBezTo>
                  <a:cubicBezTo>
                    <a:pt x="1423" y="473"/>
                    <a:pt x="2030" y="390"/>
                    <a:pt x="1884" y="306"/>
                  </a:cubicBezTo>
                  <a:cubicBezTo>
                    <a:pt x="1779" y="264"/>
                    <a:pt x="1716" y="201"/>
                    <a:pt x="1654" y="118"/>
                  </a:cubicBezTo>
                  <a:cubicBezTo>
                    <a:pt x="1633" y="118"/>
                    <a:pt x="1633" y="118"/>
                    <a:pt x="1633" y="97"/>
                  </a:cubicBezTo>
                  <a:cubicBezTo>
                    <a:pt x="1404" y="33"/>
                    <a:pt x="1163" y="1"/>
                    <a:pt x="9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7"/>
            <p:cNvSpPr/>
            <p:nvPr/>
          </p:nvSpPr>
          <p:spPr>
            <a:xfrm>
              <a:off x="3055950" y="4655600"/>
              <a:ext cx="48675" cy="20950"/>
            </a:xfrm>
            <a:custGeom>
              <a:avLst/>
              <a:gdLst/>
              <a:ahLst/>
              <a:cxnLst/>
              <a:rect l="l" t="t" r="r" b="b"/>
              <a:pathLst>
                <a:path w="1947" h="838" extrusionOk="0">
                  <a:moveTo>
                    <a:pt x="314" y="1"/>
                  </a:moveTo>
                  <a:cubicBezTo>
                    <a:pt x="1" y="419"/>
                    <a:pt x="398" y="733"/>
                    <a:pt x="858" y="817"/>
                  </a:cubicBezTo>
                  <a:cubicBezTo>
                    <a:pt x="943" y="830"/>
                    <a:pt x="1026" y="837"/>
                    <a:pt x="1105" y="837"/>
                  </a:cubicBezTo>
                  <a:cubicBezTo>
                    <a:pt x="1521" y="837"/>
                    <a:pt x="1859" y="649"/>
                    <a:pt x="1947" y="210"/>
                  </a:cubicBezTo>
                  <a:lnTo>
                    <a:pt x="1947" y="210"/>
                  </a:lnTo>
                  <a:cubicBezTo>
                    <a:pt x="1855" y="217"/>
                    <a:pt x="1764" y="221"/>
                    <a:pt x="1673" y="221"/>
                  </a:cubicBezTo>
                  <a:cubicBezTo>
                    <a:pt x="1241" y="221"/>
                    <a:pt x="809" y="143"/>
                    <a:pt x="377" y="22"/>
                  </a:cubicBezTo>
                  <a:cubicBezTo>
                    <a:pt x="356" y="22"/>
                    <a:pt x="335"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7"/>
            <p:cNvSpPr/>
            <p:nvPr/>
          </p:nvSpPr>
          <p:spPr>
            <a:xfrm>
              <a:off x="3054375" y="4678100"/>
              <a:ext cx="41875" cy="22100"/>
            </a:xfrm>
            <a:custGeom>
              <a:avLst/>
              <a:gdLst/>
              <a:ahLst/>
              <a:cxnLst/>
              <a:rect l="l" t="t" r="r" b="b"/>
              <a:pathLst>
                <a:path w="1675" h="884" extrusionOk="0">
                  <a:moveTo>
                    <a:pt x="357" y="1"/>
                  </a:moveTo>
                  <a:cubicBezTo>
                    <a:pt x="273" y="22"/>
                    <a:pt x="147" y="84"/>
                    <a:pt x="147" y="147"/>
                  </a:cubicBezTo>
                  <a:cubicBezTo>
                    <a:pt x="147" y="231"/>
                    <a:pt x="64" y="273"/>
                    <a:pt x="1" y="273"/>
                  </a:cubicBezTo>
                  <a:cubicBezTo>
                    <a:pt x="1" y="545"/>
                    <a:pt x="440" y="817"/>
                    <a:pt x="670" y="859"/>
                  </a:cubicBezTo>
                  <a:cubicBezTo>
                    <a:pt x="751" y="876"/>
                    <a:pt x="825" y="884"/>
                    <a:pt x="894" y="884"/>
                  </a:cubicBezTo>
                  <a:cubicBezTo>
                    <a:pt x="1324" y="884"/>
                    <a:pt x="1530" y="562"/>
                    <a:pt x="1675" y="147"/>
                  </a:cubicBezTo>
                  <a:lnTo>
                    <a:pt x="1675" y="147"/>
                  </a:lnTo>
                  <a:cubicBezTo>
                    <a:pt x="1516" y="208"/>
                    <a:pt x="1336" y="241"/>
                    <a:pt x="1152" y="241"/>
                  </a:cubicBezTo>
                  <a:cubicBezTo>
                    <a:pt x="1020" y="241"/>
                    <a:pt x="885" y="224"/>
                    <a:pt x="754" y="189"/>
                  </a:cubicBezTo>
                  <a:cubicBezTo>
                    <a:pt x="608" y="147"/>
                    <a:pt x="461" y="84"/>
                    <a:pt x="3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7"/>
            <p:cNvSpPr/>
            <p:nvPr/>
          </p:nvSpPr>
          <p:spPr>
            <a:xfrm>
              <a:off x="3032300" y="4607400"/>
              <a:ext cx="103425" cy="135350"/>
            </a:xfrm>
            <a:custGeom>
              <a:avLst/>
              <a:gdLst/>
              <a:ahLst/>
              <a:cxnLst/>
              <a:rect l="l" t="t" r="r" b="b"/>
              <a:pathLst>
                <a:path w="4137" h="5414" extrusionOk="0">
                  <a:moveTo>
                    <a:pt x="3455" y="1"/>
                  </a:moveTo>
                  <a:cubicBezTo>
                    <a:pt x="3429" y="1"/>
                    <a:pt x="3402" y="2"/>
                    <a:pt x="3374" y="4"/>
                  </a:cubicBezTo>
                  <a:cubicBezTo>
                    <a:pt x="2872" y="46"/>
                    <a:pt x="2390" y="276"/>
                    <a:pt x="1972" y="527"/>
                  </a:cubicBezTo>
                  <a:cubicBezTo>
                    <a:pt x="2014" y="715"/>
                    <a:pt x="2097" y="862"/>
                    <a:pt x="2160" y="1008"/>
                  </a:cubicBezTo>
                  <a:cubicBezTo>
                    <a:pt x="2181" y="1029"/>
                    <a:pt x="2181" y="1029"/>
                    <a:pt x="2181" y="1050"/>
                  </a:cubicBezTo>
                  <a:cubicBezTo>
                    <a:pt x="2216" y="1048"/>
                    <a:pt x="2250" y="1047"/>
                    <a:pt x="2285" y="1047"/>
                  </a:cubicBezTo>
                  <a:cubicBezTo>
                    <a:pt x="2589" y="1047"/>
                    <a:pt x="2906" y="1126"/>
                    <a:pt x="3206" y="1238"/>
                  </a:cubicBezTo>
                  <a:cubicBezTo>
                    <a:pt x="3227" y="1231"/>
                    <a:pt x="3251" y="1227"/>
                    <a:pt x="3274" y="1227"/>
                  </a:cubicBezTo>
                  <a:cubicBezTo>
                    <a:pt x="3320" y="1227"/>
                    <a:pt x="3367" y="1245"/>
                    <a:pt x="3395" y="1301"/>
                  </a:cubicBezTo>
                  <a:cubicBezTo>
                    <a:pt x="3520" y="1427"/>
                    <a:pt x="3729" y="1427"/>
                    <a:pt x="3750" y="1636"/>
                  </a:cubicBezTo>
                  <a:cubicBezTo>
                    <a:pt x="3750" y="1762"/>
                    <a:pt x="3604" y="2013"/>
                    <a:pt x="3499" y="2034"/>
                  </a:cubicBezTo>
                  <a:cubicBezTo>
                    <a:pt x="3395" y="2054"/>
                    <a:pt x="3290" y="2075"/>
                    <a:pt x="3206" y="2096"/>
                  </a:cubicBezTo>
                  <a:cubicBezTo>
                    <a:pt x="3185" y="2410"/>
                    <a:pt x="3039" y="2640"/>
                    <a:pt x="2851" y="2808"/>
                  </a:cubicBezTo>
                  <a:cubicBezTo>
                    <a:pt x="2851" y="2829"/>
                    <a:pt x="2851" y="2829"/>
                    <a:pt x="2851" y="2850"/>
                  </a:cubicBezTo>
                  <a:cubicBezTo>
                    <a:pt x="2851" y="3520"/>
                    <a:pt x="2375" y="4012"/>
                    <a:pt x="1762" y="4012"/>
                  </a:cubicBezTo>
                  <a:cubicBezTo>
                    <a:pt x="1647" y="4012"/>
                    <a:pt x="1528" y="3995"/>
                    <a:pt x="1407" y="3959"/>
                  </a:cubicBezTo>
                  <a:cubicBezTo>
                    <a:pt x="1156" y="3875"/>
                    <a:pt x="863" y="3687"/>
                    <a:pt x="696" y="3456"/>
                  </a:cubicBezTo>
                  <a:lnTo>
                    <a:pt x="696" y="3456"/>
                  </a:lnTo>
                  <a:cubicBezTo>
                    <a:pt x="0" y="4152"/>
                    <a:pt x="210" y="5413"/>
                    <a:pt x="1308" y="5413"/>
                  </a:cubicBezTo>
                  <a:cubicBezTo>
                    <a:pt x="1367" y="5413"/>
                    <a:pt x="1427" y="5410"/>
                    <a:pt x="1491" y="5402"/>
                  </a:cubicBezTo>
                  <a:cubicBezTo>
                    <a:pt x="2369" y="5319"/>
                    <a:pt x="3039" y="4816"/>
                    <a:pt x="3416" y="4021"/>
                  </a:cubicBezTo>
                  <a:cubicBezTo>
                    <a:pt x="3897" y="3038"/>
                    <a:pt x="4043" y="1929"/>
                    <a:pt x="4043" y="841"/>
                  </a:cubicBezTo>
                  <a:lnTo>
                    <a:pt x="4043" y="841"/>
                  </a:lnTo>
                  <a:cubicBezTo>
                    <a:pt x="3960" y="1008"/>
                    <a:pt x="3876" y="1176"/>
                    <a:pt x="3813" y="1301"/>
                  </a:cubicBezTo>
                  <a:cubicBezTo>
                    <a:pt x="3772" y="1362"/>
                    <a:pt x="3712" y="1388"/>
                    <a:pt x="3653" y="1388"/>
                  </a:cubicBezTo>
                  <a:cubicBezTo>
                    <a:pt x="3528" y="1388"/>
                    <a:pt x="3408" y="1275"/>
                    <a:pt x="3478" y="1134"/>
                  </a:cubicBezTo>
                  <a:cubicBezTo>
                    <a:pt x="3700" y="791"/>
                    <a:pt x="4136" y="1"/>
                    <a:pt x="3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7"/>
            <p:cNvSpPr/>
            <p:nvPr/>
          </p:nvSpPr>
          <p:spPr>
            <a:xfrm>
              <a:off x="3299725" y="4604150"/>
              <a:ext cx="102750" cy="123575"/>
            </a:xfrm>
            <a:custGeom>
              <a:avLst/>
              <a:gdLst/>
              <a:ahLst/>
              <a:cxnLst/>
              <a:rect l="l" t="t" r="r" b="b"/>
              <a:pathLst>
                <a:path w="4110" h="4943" extrusionOk="0">
                  <a:moveTo>
                    <a:pt x="881" y="0"/>
                  </a:moveTo>
                  <a:cubicBezTo>
                    <a:pt x="765" y="0"/>
                    <a:pt x="646" y="10"/>
                    <a:pt x="523" y="29"/>
                  </a:cubicBezTo>
                  <a:cubicBezTo>
                    <a:pt x="502" y="322"/>
                    <a:pt x="649" y="908"/>
                    <a:pt x="418" y="1034"/>
                  </a:cubicBezTo>
                  <a:cubicBezTo>
                    <a:pt x="394" y="1046"/>
                    <a:pt x="370" y="1058"/>
                    <a:pt x="350" y="1058"/>
                  </a:cubicBezTo>
                  <a:cubicBezTo>
                    <a:pt x="335" y="1058"/>
                    <a:pt x="323" y="1051"/>
                    <a:pt x="314" y="1034"/>
                  </a:cubicBezTo>
                  <a:cubicBezTo>
                    <a:pt x="293" y="1013"/>
                    <a:pt x="272" y="992"/>
                    <a:pt x="272" y="950"/>
                  </a:cubicBezTo>
                  <a:cubicBezTo>
                    <a:pt x="251" y="929"/>
                    <a:pt x="251" y="929"/>
                    <a:pt x="272" y="908"/>
                  </a:cubicBezTo>
                  <a:lnTo>
                    <a:pt x="272" y="887"/>
                  </a:lnTo>
                  <a:cubicBezTo>
                    <a:pt x="251" y="866"/>
                    <a:pt x="251" y="824"/>
                    <a:pt x="251" y="804"/>
                  </a:cubicBezTo>
                  <a:cubicBezTo>
                    <a:pt x="230" y="804"/>
                    <a:pt x="209" y="804"/>
                    <a:pt x="188" y="824"/>
                  </a:cubicBezTo>
                  <a:cubicBezTo>
                    <a:pt x="167" y="824"/>
                    <a:pt x="167" y="824"/>
                    <a:pt x="146" y="804"/>
                  </a:cubicBezTo>
                  <a:lnTo>
                    <a:pt x="146" y="804"/>
                  </a:lnTo>
                  <a:cubicBezTo>
                    <a:pt x="146" y="2289"/>
                    <a:pt x="0" y="4298"/>
                    <a:pt x="1548" y="4863"/>
                  </a:cubicBezTo>
                  <a:cubicBezTo>
                    <a:pt x="1707" y="4918"/>
                    <a:pt x="1875" y="4943"/>
                    <a:pt x="2041" y="4943"/>
                  </a:cubicBezTo>
                  <a:cubicBezTo>
                    <a:pt x="3081" y="4943"/>
                    <a:pt x="4109" y="3973"/>
                    <a:pt x="3118" y="3252"/>
                  </a:cubicBezTo>
                  <a:lnTo>
                    <a:pt x="3118" y="3252"/>
                  </a:lnTo>
                  <a:cubicBezTo>
                    <a:pt x="2950" y="3649"/>
                    <a:pt x="2553" y="3921"/>
                    <a:pt x="2071" y="3984"/>
                  </a:cubicBezTo>
                  <a:cubicBezTo>
                    <a:pt x="2040" y="3986"/>
                    <a:pt x="2008" y="3987"/>
                    <a:pt x="1977" y="3987"/>
                  </a:cubicBezTo>
                  <a:cubicBezTo>
                    <a:pt x="1454" y="3987"/>
                    <a:pt x="1037" y="3661"/>
                    <a:pt x="1235" y="3168"/>
                  </a:cubicBezTo>
                  <a:cubicBezTo>
                    <a:pt x="1046" y="3063"/>
                    <a:pt x="858" y="2896"/>
                    <a:pt x="774" y="2624"/>
                  </a:cubicBezTo>
                  <a:lnTo>
                    <a:pt x="670" y="2624"/>
                  </a:lnTo>
                  <a:cubicBezTo>
                    <a:pt x="628" y="2624"/>
                    <a:pt x="565" y="2561"/>
                    <a:pt x="544" y="2519"/>
                  </a:cubicBezTo>
                  <a:cubicBezTo>
                    <a:pt x="460" y="2226"/>
                    <a:pt x="544" y="2080"/>
                    <a:pt x="691" y="1975"/>
                  </a:cubicBezTo>
                  <a:cubicBezTo>
                    <a:pt x="670" y="1912"/>
                    <a:pt x="691" y="1850"/>
                    <a:pt x="753" y="1829"/>
                  </a:cubicBezTo>
                  <a:cubicBezTo>
                    <a:pt x="1046" y="1745"/>
                    <a:pt x="1339" y="1661"/>
                    <a:pt x="1632" y="1599"/>
                  </a:cubicBezTo>
                  <a:cubicBezTo>
                    <a:pt x="1632" y="1536"/>
                    <a:pt x="1653" y="1473"/>
                    <a:pt x="1695" y="1431"/>
                  </a:cubicBezTo>
                  <a:cubicBezTo>
                    <a:pt x="2009" y="1159"/>
                    <a:pt x="2197" y="845"/>
                    <a:pt x="2302" y="448"/>
                  </a:cubicBezTo>
                  <a:lnTo>
                    <a:pt x="2281" y="448"/>
                  </a:lnTo>
                  <a:cubicBezTo>
                    <a:pt x="2281" y="448"/>
                    <a:pt x="2260" y="469"/>
                    <a:pt x="2260" y="490"/>
                  </a:cubicBezTo>
                  <a:cubicBezTo>
                    <a:pt x="2231" y="555"/>
                    <a:pt x="2181" y="583"/>
                    <a:pt x="2130" y="583"/>
                  </a:cubicBezTo>
                  <a:cubicBezTo>
                    <a:pt x="2034" y="583"/>
                    <a:pt x="1932" y="487"/>
                    <a:pt x="1946" y="364"/>
                  </a:cubicBezTo>
                  <a:cubicBezTo>
                    <a:pt x="1946" y="343"/>
                    <a:pt x="1946" y="301"/>
                    <a:pt x="1967" y="260"/>
                  </a:cubicBezTo>
                  <a:cubicBezTo>
                    <a:pt x="1614" y="99"/>
                    <a:pt x="1262" y="0"/>
                    <a:pt x="8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7"/>
            <p:cNvSpPr/>
            <p:nvPr/>
          </p:nvSpPr>
          <p:spPr>
            <a:xfrm>
              <a:off x="3069550" y="4254925"/>
              <a:ext cx="301325" cy="228500"/>
            </a:xfrm>
            <a:custGeom>
              <a:avLst/>
              <a:gdLst/>
              <a:ahLst/>
              <a:cxnLst/>
              <a:rect l="l" t="t" r="r" b="b"/>
              <a:pathLst>
                <a:path w="12053" h="9140" extrusionOk="0">
                  <a:moveTo>
                    <a:pt x="1089" y="0"/>
                  </a:moveTo>
                  <a:cubicBezTo>
                    <a:pt x="733" y="1340"/>
                    <a:pt x="545" y="2700"/>
                    <a:pt x="419" y="4081"/>
                  </a:cubicBezTo>
                  <a:cubicBezTo>
                    <a:pt x="314" y="5315"/>
                    <a:pt x="377" y="6654"/>
                    <a:pt x="105" y="7868"/>
                  </a:cubicBezTo>
                  <a:cubicBezTo>
                    <a:pt x="84" y="7930"/>
                    <a:pt x="42" y="7972"/>
                    <a:pt x="1" y="7993"/>
                  </a:cubicBezTo>
                  <a:cubicBezTo>
                    <a:pt x="147" y="8035"/>
                    <a:pt x="294" y="8098"/>
                    <a:pt x="419" y="8161"/>
                  </a:cubicBezTo>
                  <a:cubicBezTo>
                    <a:pt x="524" y="8203"/>
                    <a:pt x="607" y="8244"/>
                    <a:pt x="670" y="8328"/>
                  </a:cubicBezTo>
                  <a:cubicBezTo>
                    <a:pt x="1370" y="8645"/>
                    <a:pt x="2137" y="9068"/>
                    <a:pt x="2854" y="9068"/>
                  </a:cubicBezTo>
                  <a:cubicBezTo>
                    <a:pt x="3037" y="9068"/>
                    <a:pt x="3216" y="9040"/>
                    <a:pt x="3390" y="8977"/>
                  </a:cubicBezTo>
                  <a:cubicBezTo>
                    <a:pt x="5169" y="8307"/>
                    <a:pt x="4771" y="6278"/>
                    <a:pt x="5399" y="4855"/>
                  </a:cubicBezTo>
                  <a:cubicBezTo>
                    <a:pt x="5399" y="4834"/>
                    <a:pt x="5399" y="4834"/>
                    <a:pt x="5378" y="4813"/>
                  </a:cubicBezTo>
                  <a:cubicBezTo>
                    <a:pt x="5357" y="4625"/>
                    <a:pt x="5315" y="4415"/>
                    <a:pt x="5399" y="4248"/>
                  </a:cubicBezTo>
                  <a:cubicBezTo>
                    <a:pt x="4457" y="4227"/>
                    <a:pt x="3453" y="4039"/>
                    <a:pt x="2846" y="3244"/>
                  </a:cubicBezTo>
                  <a:cubicBezTo>
                    <a:pt x="2783" y="3164"/>
                    <a:pt x="2863" y="3061"/>
                    <a:pt x="2943" y="3061"/>
                  </a:cubicBezTo>
                  <a:cubicBezTo>
                    <a:pt x="2968" y="3061"/>
                    <a:pt x="2993" y="3072"/>
                    <a:pt x="3014" y="3097"/>
                  </a:cubicBezTo>
                  <a:cubicBezTo>
                    <a:pt x="3595" y="3706"/>
                    <a:pt x="4379" y="3916"/>
                    <a:pt x="5207" y="3916"/>
                  </a:cubicBezTo>
                  <a:cubicBezTo>
                    <a:pt x="6258" y="3916"/>
                    <a:pt x="7379" y="3578"/>
                    <a:pt x="8245" y="3285"/>
                  </a:cubicBezTo>
                  <a:cubicBezTo>
                    <a:pt x="8259" y="3280"/>
                    <a:pt x="8273" y="3277"/>
                    <a:pt x="8288" y="3277"/>
                  </a:cubicBezTo>
                  <a:cubicBezTo>
                    <a:pt x="8380" y="3277"/>
                    <a:pt x="8466" y="3383"/>
                    <a:pt x="8412" y="3474"/>
                  </a:cubicBezTo>
                  <a:cubicBezTo>
                    <a:pt x="8182" y="3913"/>
                    <a:pt x="7533" y="4122"/>
                    <a:pt x="6884" y="4206"/>
                  </a:cubicBezTo>
                  <a:cubicBezTo>
                    <a:pt x="6780" y="5566"/>
                    <a:pt x="7031" y="7114"/>
                    <a:pt x="7931" y="8161"/>
                  </a:cubicBezTo>
                  <a:cubicBezTo>
                    <a:pt x="8507" y="8848"/>
                    <a:pt x="9171" y="9140"/>
                    <a:pt x="9855" y="9140"/>
                  </a:cubicBezTo>
                  <a:cubicBezTo>
                    <a:pt x="10586" y="9140"/>
                    <a:pt x="11340" y="8806"/>
                    <a:pt x="12032" y="8265"/>
                  </a:cubicBezTo>
                  <a:cubicBezTo>
                    <a:pt x="12032" y="8265"/>
                    <a:pt x="12053" y="8265"/>
                    <a:pt x="12053" y="8244"/>
                  </a:cubicBezTo>
                  <a:cubicBezTo>
                    <a:pt x="11864" y="5608"/>
                    <a:pt x="11676" y="2972"/>
                    <a:pt x="10630" y="524"/>
                  </a:cubicBezTo>
                  <a:cubicBezTo>
                    <a:pt x="9312" y="1214"/>
                    <a:pt x="7470" y="1235"/>
                    <a:pt x="6131" y="1235"/>
                  </a:cubicBezTo>
                  <a:cubicBezTo>
                    <a:pt x="4604" y="1214"/>
                    <a:pt x="2323" y="1151"/>
                    <a:pt x="10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7"/>
            <p:cNvSpPr/>
            <p:nvPr/>
          </p:nvSpPr>
          <p:spPr>
            <a:xfrm>
              <a:off x="3192525" y="3901850"/>
              <a:ext cx="80000" cy="44000"/>
            </a:xfrm>
            <a:custGeom>
              <a:avLst/>
              <a:gdLst/>
              <a:ahLst/>
              <a:cxnLst/>
              <a:rect l="l" t="t" r="r" b="b"/>
              <a:pathLst>
                <a:path w="3200" h="1760" extrusionOk="0">
                  <a:moveTo>
                    <a:pt x="501" y="0"/>
                  </a:moveTo>
                  <a:cubicBezTo>
                    <a:pt x="459" y="0"/>
                    <a:pt x="417" y="21"/>
                    <a:pt x="375" y="42"/>
                  </a:cubicBezTo>
                  <a:cubicBezTo>
                    <a:pt x="417" y="272"/>
                    <a:pt x="103" y="314"/>
                    <a:pt x="61" y="649"/>
                  </a:cubicBezTo>
                  <a:cubicBezTo>
                    <a:pt x="1" y="1233"/>
                    <a:pt x="659" y="1760"/>
                    <a:pt x="1194" y="1760"/>
                  </a:cubicBezTo>
                  <a:cubicBezTo>
                    <a:pt x="1214" y="1760"/>
                    <a:pt x="1234" y="1759"/>
                    <a:pt x="1254" y="1758"/>
                  </a:cubicBezTo>
                  <a:cubicBezTo>
                    <a:pt x="1882" y="1695"/>
                    <a:pt x="3200" y="837"/>
                    <a:pt x="2489" y="230"/>
                  </a:cubicBezTo>
                  <a:lnTo>
                    <a:pt x="2489" y="230"/>
                  </a:lnTo>
                  <a:cubicBezTo>
                    <a:pt x="2344" y="591"/>
                    <a:pt x="2060" y="858"/>
                    <a:pt x="1623" y="858"/>
                  </a:cubicBezTo>
                  <a:cubicBezTo>
                    <a:pt x="1553" y="858"/>
                    <a:pt x="1479" y="851"/>
                    <a:pt x="1401" y="837"/>
                  </a:cubicBezTo>
                  <a:cubicBezTo>
                    <a:pt x="898" y="732"/>
                    <a:pt x="626" y="418"/>
                    <a:pt x="5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7"/>
            <p:cNvSpPr/>
            <p:nvPr/>
          </p:nvSpPr>
          <p:spPr>
            <a:xfrm>
              <a:off x="3064325" y="3914750"/>
              <a:ext cx="322250" cy="359250"/>
            </a:xfrm>
            <a:custGeom>
              <a:avLst/>
              <a:gdLst/>
              <a:ahLst/>
              <a:cxnLst/>
              <a:rect l="l" t="t" r="r" b="b"/>
              <a:pathLst>
                <a:path w="12890" h="14370" extrusionOk="0">
                  <a:moveTo>
                    <a:pt x="4532" y="0"/>
                  </a:moveTo>
                  <a:cubicBezTo>
                    <a:pt x="2796" y="0"/>
                    <a:pt x="1121" y="1070"/>
                    <a:pt x="0" y="2351"/>
                  </a:cubicBezTo>
                  <a:cubicBezTo>
                    <a:pt x="272" y="3083"/>
                    <a:pt x="900" y="3585"/>
                    <a:pt x="1674" y="3690"/>
                  </a:cubicBezTo>
                  <a:cubicBezTo>
                    <a:pt x="1711" y="3665"/>
                    <a:pt x="1748" y="3655"/>
                    <a:pt x="1785" y="3655"/>
                  </a:cubicBezTo>
                  <a:cubicBezTo>
                    <a:pt x="1811" y="3655"/>
                    <a:pt x="1837" y="3660"/>
                    <a:pt x="1863" y="3669"/>
                  </a:cubicBezTo>
                  <a:cubicBezTo>
                    <a:pt x="2344" y="2853"/>
                    <a:pt x="2909" y="2099"/>
                    <a:pt x="3495" y="1346"/>
                  </a:cubicBezTo>
                  <a:cubicBezTo>
                    <a:pt x="3510" y="1331"/>
                    <a:pt x="3529" y="1324"/>
                    <a:pt x="3548" y="1324"/>
                  </a:cubicBezTo>
                  <a:cubicBezTo>
                    <a:pt x="3609" y="1324"/>
                    <a:pt x="3673" y="1388"/>
                    <a:pt x="3641" y="1451"/>
                  </a:cubicBezTo>
                  <a:cubicBezTo>
                    <a:pt x="2407" y="3439"/>
                    <a:pt x="1151" y="5489"/>
                    <a:pt x="963" y="7874"/>
                  </a:cubicBezTo>
                  <a:cubicBezTo>
                    <a:pt x="921" y="8272"/>
                    <a:pt x="586" y="12561"/>
                    <a:pt x="1067" y="12603"/>
                  </a:cubicBezTo>
                  <a:cubicBezTo>
                    <a:pt x="1130" y="12603"/>
                    <a:pt x="1193" y="12666"/>
                    <a:pt x="1193" y="12750"/>
                  </a:cubicBezTo>
                  <a:cubicBezTo>
                    <a:pt x="1214" y="12750"/>
                    <a:pt x="1214" y="12770"/>
                    <a:pt x="1214" y="12770"/>
                  </a:cubicBezTo>
                  <a:cubicBezTo>
                    <a:pt x="2111" y="14124"/>
                    <a:pt x="4226" y="14369"/>
                    <a:pt x="5921" y="14369"/>
                  </a:cubicBezTo>
                  <a:cubicBezTo>
                    <a:pt x="6321" y="14369"/>
                    <a:pt x="6699" y="14356"/>
                    <a:pt x="7031" y="14340"/>
                  </a:cubicBezTo>
                  <a:cubicBezTo>
                    <a:pt x="8684" y="14256"/>
                    <a:pt x="11341" y="14172"/>
                    <a:pt x="11864" y="12185"/>
                  </a:cubicBezTo>
                  <a:cubicBezTo>
                    <a:pt x="12366" y="10302"/>
                    <a:pt x="11655" y="8209"/>
                    <a:pt x="11006" y="6452"/>
                  </a:cubicBezTo>
                  <a:cubicBezTo>
                    <a:pt x="10379" y="4820"/>
                    <a:pt x="9625" y="3271"/>
                    <a:pt x="8893" y="1702"/>
                  </a:cubicBezTo>
                  <a:cubicBezTo>
                    <a:pt x="8850" y="1586"/>
                    <a:pt x="8956" y="1491"/>
                    <a:pt x="9046" y="1491"/>
                  </a:cubicBezTo>
                  <a:cubicBezTo>
                    <a:pt x="9087" y="1491"/>
                    <a:pt x="9125" y="1510"/>
                    <a:pt x="9144" y="1555"/>
                  </a:cubicBezTo>
                  <a:cubicBezTo>
                    <a:pt x="9646" y="2392"/>
                    <a:pt x="10107" y="3250"/>
                    <a:pt x="10525" y="4129"/>
                  </a:cubicBezTo>
                  <a:cubicBezTo>
                    <a:pt x="10506" y="4072"/>
                    <a:pt x="10556" y="3980"/>
                    <a:pt x="10645" y="3980"/>
                  </a:cubicBezTo>
                  <a:cubicBezTo>
                    <a:pt x="10653" y="3980"/>
                    <a:pt x="10662" y="3981"/>
                    <a:pt x="10671" y="3983"/>
                  </a:cubicBezTo>
                  <a:cubicBezTo>
                    <a:pt x="10788" y="4003"/>
                    <a:pt x="10904" y="4013"/>
                    <a:pt x="11019" y="4013"/>
                  </a:cubicBezTo>
                  <a:cubicBezTo>
                    <a:pt x="11849" y="4013"/>
                    <a:pt x="12595" y="3497"/>
                    <a:pt x="12889" y="2706"/>
                  </a:cubicBezTo>
                  <a:cubicBezTo>
                    <a:pt x="12889" y="2685"/>
                    <a:pt x="12868" y="2685"/>
                    <a:pt x="12868" y="2685"/>
                  </a:cubicBezTo>
                  <a:cubicBezTo>
                    <a:pt x="11487" y="1346"/>
                    <a:pt x="10086" y="363"/>
                    <a:pt x="8202" y="28"/>
                  </a:cubicBezTo>
                  <a:lnTo>
                    <a:pt x="8202" y="28"/>
                  </a:lnTo>
                  <a:cubicBezTo>
                    <a:pt x="8265" y="718"/>
                    <a:pt x="7428" y="1493"/>
                    <a:pt x="6675" y="1618"/>
                  </a:cubicBezTo>
                  <a:cubicBezTo>
                    <a:pt x="6565" y="1638"/>
                    <a:pt x="6456" y="1648"/>
                    <a:pt x="6348" y="1648"/>
                  </a:cubicBezTo>
                  <a:cubicBezTo>
                    <a:pt x="5780" y="1648"/>
                    <a:pt x="5262" y="1372"/>
                    <a:pt x="4980" y="844"/>
                  </a:cubicBezTo>
                  <a:cubicBezTo>
                    <a:pt x="4855" y="593"/>
                    <a:pt x="4750" y="342"/>
                    <a:pt x="4792" y="70"/>
                  </a:cubicBezTo>
                  <a:cubicBezTo>
                    <a:pt x="4792" y="49"/>
                    <a:pt x="4771" y="28"/>
                    <a:pt x="4771" y="7"/>
                  </a:cubicBezTo>
                  <a:cubicBezTo>
                    <a:pt x="4691" y="3"/>
                    <a:pt x="4611" y="0"/>
                    <a:pt x="45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7"/>
            <p:cNvSpPr/>
            <p:nvPr/>
          </p:nvSpPr>
          <p:spPr>
            <a:xfrm>
              <a:off x="2940350" y="3267325"/>
              <a:ext cx="700975" cy="451975"/>
            </a:xfrm>
            <a:custGeom>
              <a:avLst/>
              <a:gdLst/>
              <a:ahLst/>
              <a:cxnLst/>
              <a:rect l="l" t="t" r="r" b="b"/>
              <a:pathLst>
                <a:path w="28039" h="18079" extrusionOk="0">
                  <a:moveTo>
                    <a:pt x="15672" y="1"/>
                  </a:moveTo>
                  <a:cubicBezTo>
                    <a:pt x="15840" y="398"/>
                    <a:pt x="15986" y="796"/>
                    <a:pt x="16154" y="1193"/>
                  </a:cubicBezTo>
                  <a:cubicBezTo>
                    <a:pt x="16213" y="1351"/>
                    <a:pt x="16067" y="1509"/>
                    <a:pt x="15910" y="1509"/>
                  </a:cubicBezTo>
                  <a:cubicBezTo>
                    <a:pt x="15901" y="1509"/>
                    <a:pt x="15891" y="1508"/>
                    <a:pt x="15882" y="1507"/>
                  </a:cubicBezTo>
                  <a:cubicBezTo>
                    <a:pt x="14423" y="1215"/>
                    <a:pt x="12922" y="1015"/>
                    <a:pt x="11450" y="1015"/>
                  </a:cubicBezTo>
                  <a:cubicBezTo>
                    <a:pt x="8803" y="1015"/>
                    <a:pt x="6250" y="1664"/>
                    <a:pt x="4206" y="3600"/>
                  </a:cubicBezTo>
                  <a:cubicBezTo>
                    <a:pt x="4374" y="3641"/>
                    <a:pt x="4541" y="3704"/>
                    <a:pt x="4729" y="3725"/>
                  </a:cubicBezTo>
                  <a:cubicBezTo>
                    <a:pt x="4876" y="3746"/>
                    <a:pt x="4959" y="3955"/>
                    <a:pt x="4834" y="4060"/>
                  </a:cubicBezTo>
                  <a:cubicBezTo>
                    <a:pt x="1967" y="6696"/>
                    <a:pt x="0" y="10337"/>
                    <a:pt x="691" y="14312"/>
                  </a:cubicBezTo>
                  <a:cubicBezTo>
                    <a:pt x="921" y="14082"/>
                    <a:pt x="1151" y="13915"/>
                    <a:pt x="1361" y="13664"/>
                  </a:cubicBezTo>
                  <a:cubicBezTo>
                    <a:pt x="1406" y="13612"/>
                    <a:pt x="1459" y="13590"/>
                    <a:pt x="1510" y="13590"/>
                  </a:cubicBezTo>
                  <a:cubicBezTo>
                    <a:pt x="1625" y="13590"/>
                    <a:pt x="1731" y="13701"/>
                    <a:pt x="1716" y="13831"/>
                  </a:cubicBezTo>
                  <a:cubicBezTo>
                    <a:pt x="1674" y="14312"/>
                    <a:pt x="1863" y="14752"/>
                    <a:pt x="1946" y="15233"/>
                  </a:cubicBezTo>
                  <a:cubicBezTo>
                    <a:pt x="1967" y="15212"/>
                    <a:pt x="1988" y="15212"/>
                    <a:pt x="2009" y="15191"/>
                  </a:cubicBezTo>
                  <a:cubicBezTo>
                    <a:pt x="2114" y="15191"/>
                    <a:pt x="2197" y="15191"/>
                    <a:pt x="2302" y="15170"/>
                  </a:cubicBezTo>
                  <a:cubicBezTo>
                    <a:pt x="2323" y="15170"/>
                    <a:pt x="2365" y="15170"/>
                    <a:pt x="2407" y="15149"/>
                  </a:cubicBezTo>
                  <a:cubicBezTo>
                    <a:pt x="2846" y="15087"/>
                    <a:pt x="3202" y="14919"/>
                    <a:pt x="3286" y="14459"/>
                  </a:cubicBezTo>
                  <a:cubicBezTo>
                    <a:pt x="3369" y="13999"/>
                    <a:pt x="3495" y="13538"/>
                    <a:pt x="3683" y="13120"/>
                  </a:cubicBezTo>
                  <a:cubicBezTo>
                    <a:pt x="4039" y="12304"/>
                    <a:pt x="4541" y="11634"/>
                    <a:pt x="5190" y="11027"/>
                  </a:cubicBezTo>
                  <a:cubicBezTo>
                    <a:pt x="6466" y="9856"/>
                    <a:pt x="8328" y="9102"/>
                    <a:pt x="10044" y="8893"/>
                  </a:cubicBezTo>
                  <a:cubicBezTo>
                    <a:pt x="11739" y="8663"/>
                    <a:pt x="13454" y="8810"/>
                    <a:pt x="15149" y="8663"/>
                  </a:cubicBezTo>
                  <a:cubicBezTo>
                    <a:pt x="16907" y="8496"/>
                    <a:pt x="19020" y="8161"/>
                    <a:pt x="19731" y="6320"/>
                  </a:cubicBezTo>
                  <a:cubicBezTo>
                    <a:pt x="19766" y="6232"/>
                    <a:pt x="19853" y="6192"/>
                    <a:pt x="19941" y="6192"/>
                  </a:cubicBezTo>
                  <a:cubicBezTo>
                    <a:pt x="20064" y="6192"/>
                    <a:pt x="20192" y="6269"/>
                    <a:pt x="20192" y="6403"/>
                  </a:cubicBezTo>
                  <a:cubicBezTo>
                    <a:pt x="20171" y="10128"/>
                    <a:pt x="18832" y="15024"/>
                    <a:pt x="22703" y="17325"/>
                  </a:cubicBezTo>
                  <a:lnTo>
                    <a:pt x="22724" y="17325"/>
                  </a:lnTo>
                  <a:cubicBezTo>
                    <a:pt x="22760" y="17324"/>
                    <a:pt x="22798" y="17323"/>
                    <a:pt x="22837" y="17323"/>
                  </a:cubicBezTo>
                  <a:cubicBezTo>
                    <a:pt x="23307" y="17323"/>
                    <a:pt x="23910" y="17451"/>
                    <a:pt x="24084" y="17953"/>
                  </a:cubicBezTo>
                  <a:cubicBezTo>
                    <a:pt x="24084" y="17995"/>
                    <a:pt x="24105" y="18037"/>
                    <a:pt x="24105" y="18079"/>
                  </a:cubicBezTo>
                  <a:cubicBezTo>
                    <a:pt x="26406" y="15275"/>
                    <a:pt x="28038" y="11781"/>
                    <a:pt x="25527" y="8998"/>
                  </a:cubicBezTo>
                  <a:cubicBezTo>
                    <a:pt x="25392" y="8843"/>
                    <a:pt x="25543" y="8617"/>
                    <a:pt x="25732" y="8617"/>
                  </a:cubicBezTo>
                  <a:cubicBezTo>
                    <a:pt x="25747" y="8617"/>
                    <a:pt x="25763" y="8618"/>
                    <a:pt x="25778" y="8621"/>
                  </a:cubicBezTo>
                  <a:cubicBezTo>
                    <a:pt x="25928" y="8653"/>
                    <a:pt x="26075" y="8663"/>
                    <a:pt x="26220" y="8663"/>
                  </a:cubicBezTo>
                  <a:cubicBezTo>
                    <a:pt x="26460" y="8663"/>
                    <a:pt x="26695" y="8634"/>
                    <a:pt x="26929" y="8621"/>
                  </a:cubicBezTo>
                  <a:cubicBezTo>
                    <a:pt x="26237" y="6855"/>
                    <a:pt x="24513" y="4058"/>
                    <a:pt x="22504" y="4058"/>
                  </a:cubicBezTo>
                  <a:cubicBezTo>
                    <a:pt x="22085" y="4058"/>
                    <a:pt x="21654" y="4179"/>
                    <a:pt x="21217" y="4457"/>
                  </a:cubicBezTo>
                  <a:cubicBezTo>
                    <a:pt x="21170" y="4492"/>
                    <a:pt x="21124" y="4508"/>
                    <a:pt x="21080" y="4508"/>
                  </a:cubicBezTo>
                  <a:cubicBezTo>
                    <a:pt x="20966" y="4508"/>
                    <a:pt x="20871" y="4405"/>
                    <a:pt x="20840" y="4269"/>
                  </a:cubicBezTo>
                  <a:cubicBezTo>
                    <a:pt x="20338" y="1737"/>
                    <a:pt x="18162" y="147"/>
                    <a:pt x="15672"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7"/>
            <p:cNvSpPr/>
            <p:nvPr/>
          </p:nvSpPr>
          <p:spPr>
            <a:xfrm>
              <a:off x="2979575" y="3450925"/>
              <a:ext cx="554500" cy="421325"/>
            </a:xfrm>
            <a:custGeom>
              <a:avLst/>
              <a:gdLst/>
              <a:ahLst/>
              <a:cxnLst/>
              <a:rect l="l" t="t" r="r" b="b"/>
              <a:pathLst>
                <a:path w="22180" h="16853" extrusionOk="0">
                  <a:moveTo>
                    <a:pt x="1328" y="8302"/>
                  </a:moveTo>
                  <a:cubicBezTo>
                    <a:pt x="1361" y="8302"/>
                    <a:pt x="1393" y="8304"/>
                    <a:pt x="1424" y="8308"/>
                  </a:cubicBezTo>
                  <a:cubicBezTo>
                    <a:pt x="1507" y="8308"/>
                    <a:pt x="1549" y="8454"/>
                    <a:pt x="1465" y="8496"/>
                  </a:cubicBezTo>
                  <a:cubicBezTo>
                    <a:pt x="1298" y="8600"/>
                    <a:pt x="880" y="8642"/>
                    <a:pt x="859" y="8893"/>
                  </a:cubicBezTo>
                  <a:cubicBezTo>
                    <a:pt x="817" y="9124"/>
                    <a:pt x="1068" y="9375"/>
                    <a:pt x="1193" y="9542"/>
                  </a:cubicBezTo>
                  <a:cubicBezTo>
                    <a:pt x="1258" y="9623"/>
                    <a:pt x="1173" y="9716"/>
                    <a:pt x="1093" y="9716"/>
                  </a:cubicBezTo>
                  <a:cubicBezTo>
                    <a:pt x="1069" y="9716"/>
                    <a:pt x="1045" y="9708"/>
                    <a:pt x="1026" y="9688"/>
                  </a:cubicBezTo>
                  <a:cubicBezTo>
                    <a:pt x="817" y="9500"/>
                    <a:pt x="440" y="9124"/>
                    <a:pt x="545" y="8789"/>
                  </a:cubicBezTo>
                  <a:cubicBezTo>
                    <a:pt x="640" y="8485"/>
                    <a:pt x="1010" y="8302"/>
                    <a:pt x="1328" y="8302"/>
                  </a:cubicBezTo>
                  <a:close/>
                  <a:moveTo>
                    <a:pt x="6644" y="7998"/>
                  </a:moveTo>
                  <a:cubicBezTo>
                    <a:pt x="7295" y="7998"/>
                    <a:pt x="7851" y="8542"/>
                    <a:pt x="7889" y="9207"/>
                  </a:cubicBezTo>
                  <a:cubicBezTo>
                    <a:pt x="7910" y="9416"/>
                    <a:pt x="7910" y="9772"/>
                    <a:pt x="7638" y="9814"/>
                  </a:cubicBezTo>
                  <a:cubicBezTo>
                    <a:pt x="7621" y="9817"/>
                    <a:pt x="7606" y="9818"/>
                    <a:pt x="7591" y="9818"/>
                  </a:cubicBezTo>
                  <a:cubicBezTo>
                    <a:pt x="7384" y="9818"/>
                    <a:pt x="7366" y="9552"/>
                    <a:pt x="7366" y="9396"/>
                  </a:cubicBezTo>
                  <a:cubicBezTo>
                    <a:pt x="7408" y="9082"/>
                    <a:pt x="7282" y="8726"/>
                    <a:pt x="6968" y="8580"/>
                  </a:cubicBezTo>
                  <a:cubicBezTo>
                    <a:pt x="6862" y="8531"/>
                    <a:pt x="6741" y="8501"/>
                    <a:pt x="6622" y="8501"/>
                  </a:cubicBezTo>
                  <a:cubicBezTo>
                    <a:pt x="6484" y="8501"/>
                    <a:pt x="6348" y="8541"/>
                    <a:pt x="6236" y="8642"/>
                  </a:cubicBezTo>
                  <a:cubicBezTo>
                    <a:pt x="5943" y="8893"/>
                    <a:pt x="6110" y="9396"/>
                    <a:pt x="6215" y="9688"/>
                  </a:cubicBezTo>
                  <a:cubicBezTo>
                    <a:pt x="6273" y="9818"/>
                    <a:pt x="6151" y="9938"/>
                    <a:pt x="6036" y="9938"/>
                  </a:cubicBezTo>
                  <a:cubicBezTo>
                    <a:pt x="5984" y="9938"/>
                    <a:pt x="5934" y="9914"/>
                    <a:pt x="5901" y="9856"/>
                  </a:cubicBezTo>
                  <a:cubicBezTo>
                    <a:pt x="5546" y="9186"/>
                    <a:pt x="5504" y="8182"/>
                    <a:pt x="6445" y="8015"/>
                  </a:cubicBezTo>
                  <a:cubicBezTo>
                    <a:pt x="6512" y="8003"/>
                    <a:pt x="6579" y="7998"/>
                    <a:pt x="6644" y="7998"/>
                  </a:cubicBezTo>
                  <a:close/>
                  <a:moveTo>
                    <a:pt x="14193" y="8640"/>
                  </a:moveTo>
                  <a:cubicBezTo>
                    <a:pt x="14282" y="8640"/>
                    <a:pt x="14377" y="8654"/>
                    <a:pt x="14480" y="8684"/>
                  </a:cubicBezTo>
                  <a:cubicBezTo>
                    <a:pt x="14815" y="8768"/>
                    <a:pt x="15108" y="8977"/>
                    <a:pt x="15296" y="9291"/>
                  </a:cubicBezTo>
                  <a:cubicBezTo>
                    <a:pt x="15505" y="9626"/>
                    <a:pt x="15693" y="10128"/>
                    <a:pt x="15568" y="10525"/>
                  </a:cubicBezTo>
                  <a:cubicBezTo>
                    <a:pt x="15529" y="10653"/>
                    <a:pt x="15434" y="10712"/>
                    <a:pt x="15340" y="10712"/>
                  </a:cubicBezTo>
                  <a:cubicBezTo>
                    <a:pt x="15234" y="10712"/>
                    <a:pt x="15130" y="10638"/>
                    <a:pt x="15108" y="10505"/>
                  </a:cubicBezTo>
                  <a:cubicBezTo>
                    <a:pt x="15045" y="10191"/>
                    <a:pt x="15108" y="9898"/>
                    <a:pt x="14919" y="9626"/>
                  </a:cubicBezTo>
                  <a:cubicBezTo>
                    <a:pt x="14815" y="9416"/>
                    <a:pt x="14647" y="9228"/>
                    <a:pt x="14417" y="9144"/>
                  </a:cubicBezTo>
                  <a:cubicBezTo>
                    <a:pt x="14348" y="9120"/>
                    <a:pt x="14285" y="9108"/>
                    <a:pt x="14227" y="9108"/>
                  </a:cubicBezTo>
                  <a:cubicBezTo>
                    <a:pt x="13847" y="9108"/>
                    <a:pt x="13700" y="9597"/>
                    <a:pt x="13664" y="9960"/>
                  </a:cubicBezTo>
                  <a:cubicBezTo>
                    <a:pt x="13664" y="10094"/>
                    <a:pt x="13558" y="10168"/>
                    <a:pt x="13459" y="10168"/>
                  </a:cubicBezTo>
                  <a:cubicBezTo>
                    <a:pt x="13371" y="10168"/>
                    <a:pt x="13287" y="10109"/>
                    <a:pt x="13287" y="9981"/>
                  </a:cubicBezTo>
                  <a:cubicBezTo>
                    <a:pt x="13269" y="9392"/>
                    <a:pt x="13542" y="8640"/>
                    <a:pt x="14193" y="8640"/>
                  </a:cubicBezTo>
                  <a:close/>
                  <a:moveTo>
                    <a:pt x="10482" y="9829"/>
                  </a:moveTo>
                  <a:cubicBezTo>
                    <a:pt x="10599" y="9829"/>
                    <a:pt x="10639" y="9988"/>
                    <a:pt x="10525" y="10044"/>
                  </a:cubicBezTo>
                  <a:cubicBezTo>
                    <a:pt x="10358" y="10128"/>
                    <a:pt x="10191" y="10212"/>
                    <a:pt x="10086" y="10358"/>
                  </a:cubicBezTo>
                  <a:cubicBezTo>
                    <a:pt x="10044" y="10421"/>
                    <a:pt x="9960" y="10505"/>
                    <a:pt x="9981" y="10567"/>
                  </a:cubicBezTo>
                  <a:cubicBezTo>
                    <a:pt x="10065" y="10818"/>
                    <a:pt x="10483" y="10756"/>
                    <a:pt x="10651" y="10860"/>
                  </a:cubicBezTo>
                  <a:cubicBezTo>
                    <a:pt x="10756" y="10944"/>
                    <a:pt x="10693" y="11069"/>
                    <a:pt x="10609" y="11111"/>
                  </a:cubicBezTo>
                  <a:cubicBezTo>
                    <a:pt x="10552" y="11140"/>
                    <a:pt x="10479" y="11153"/>
                    <a:pt x="10398" y="11153"/>
                  </a:cubicBezTo>
                  <a:cubicBezTo>
                    <a:pt x="10066" y="11153"/>
                    <a:pt x="9609" y="10925"/>
                    <a:pt x="9626" y="10588"/>
                  </a:cubicBezTo>
                  <a:cubicBezTo>
                    <a:pt x="9647" y="10149"/>
                    <a:pt x="10086" y="9940"/>
                    <a:pt x="10442" y="9835"/>
                  </a:cubicBezTo>
                  <a:cubicBezTo>
                    <a:pt x="10456" y="9831"/>
                    <a:pt x="10470" y="9829"/>
                    <a:pt x="10482" y="9829"/>
                  </a:cubicBezTo>
                  <a:close/>
                  <a:moveTo>
                    <a:pt x="20948" y="10689"/>
                  </a:moveTo>
                  <a:cubicBezTo>
                    <a:pt x="20974" y="10689"/>
                    <a:pt x="21001" y="10696"/>
                    <a:pt x="21029" y="10714"/>
                  </a:cubicBezTo>
                  <a:cubicBezTo>
                    <a:pt x="21259" y="10839"/>
                    <a:pt x="21552" y="11111"/>
                    <a:pt x="21510" y="11404"/>
                  </a:cubicBezTo>
                  <a:cubicBezTo>
                    <a:pt x="21468" y="11718"/>
                    <a:pt x="21196" y="11885"/>
                    <a:pt x="20945" y="11990"/>
                  </a:cubicBezTo>
                  <a:cubicBezTo>
                    <a:pt x="20932" y="11995"/>
                    <a:pt x="20918" y="11997"/>
                    <a:pt x="20906" y="11997"/>
                  </a:cubicBezTo>
                  <a:cubicBezTo>
                    <a:pt x="20804" y="11997"/>
                    <a:pt x="20747" y="11858"/>
                    <a:pt x="20841" y="11802"/>
                  </a:cubicBezTo>
                  <a:cubicBezTo>
                    <a:pt x="20966" y="11718"/>
                    <a:pt x="21280" y="11551"/>
                    <a:pt x="21217" y="11362"/>
                  </a:cubicBezTo>
                  <a:cubicBezTo>
                    <a:pt x="21155" y="11174"/>
                    <a:pt x="20987" y="11090"/>
                    <a:pt x="20841" y="10965"/>
                  </a:cubicBezTo>
                  <a:cubicBezTo>
                    <a:pt x="20736" y="10878"/>
                    <a:pt x="20820" y="10689"/>
                    <a:pt x="20948" y="10689"/>
                  </a:cubicBezTo>
                  <a:close/>
                  <a:moveTo>
                    <a:pt x="12869" y="12007"/>
                  </a:moveTo>
                  <a:cubicBezTo>
                    <a:pt x="12997" y="12007"/>
                    <a:pt x="13123" y="12104"/>
                    <a:pt x="13099" y="12283"/>
                  </a:cubicBezTo>
                  <a:cubicBezTo>
                    <a:pt x="12816" y="13926"/>
                    <a:pt x="11420" y="14747"/>
                    <a:pt x="10026" y="14747"/>
                  </a:cubicBezTo>
                  <a:cubicBezTo>
                    <a:pt x="8632" y="14747"/>
                    <a:pt x="7240" y="13926"/>
                    <a:pt x="6968" y="12283"/>
                  </a:cubicBezTo>
                  <a:cubicBezTo>
                    <a:pt x="6944" y="12163"/>
                    <a:pt x="7044" y="12091"/>
                    <a:pt x="7146" y="12091"/>
                  </a:cubicBezTo>
                  <a:cubicBezTo>
                    <a:pt x="7221" y="12091"/>
                    <a:pt x="7297" y="12131"/>
                    <a:pt x="7324" y="12220"/>
                  </a:cubicBezTo>
                  <a:cubicBezTo>
                    <a:pt x="7744" y="13564"/>
                    <a:pt x="8897" y="14255"/>
                    <a:pt x="10034" y="14255"/>
                  </a:cubicBezTo>
                  <a:cubicBezTo>
                    <a:pt x="11162" y="14255"/>
                    <a:pt x="12274" y="13575"/>
                    <a:pt x="12639" y="12178"/>
                  </a:cubicBezTo>
                  <a:cubicBezTo>
                    <a:pt x="12675" y="12062"/>
                    <a:pt x="12772" y="12007"/>
                    <a:pt x="12869" y="12007"/>
                  </a:cubicBezTo>
                  <a:close/>
                  <a:moveTo>
                    <a:pt x="18121" y="1"/>
                  </a:moveTo>
                  <a:lnTo>
                    <a:pt x="18121" y="1"/>
                  </a:lnTo>
                  <a:cubicBezTo>
                    <a:pt x="16739" y="1811"/>
                    <a:pt x="13759" y="1840"/>
                    <a:pt x="11528" y="1840"/>
                  </a:cubicBezTo>
                  <a:cubicBezTo>
                    <a:pt x="11455" y="1840"/>
                    <a:pt x="11382" y="1840"/>
                    <a:pt x="11310" y="1840"/>
                  </a:cubicBezTo>
                  <a:cubicBezTo>
                    <a:pt x="11118" y="1840"/>
                    <a:pt x="10933" y="1840"/>
                    <a:pt x="10756" y="1842"/>
                  </a:cubicBezTo>
                  <a:cubicBezTo>
                    <a:pt x="6947" y="1905"/>
                    <a:pt x="2512" y="3349"/>
                    <a:pt x="2072" y="7764"/>
                  </a:cubicBezTo>
                  <a:cubicBezTo>
                    <a:pt x="2072" y="7868"/>
                    <a:pt x="1968" y="7931"/>
                    <a:pt x="1884" y="7931"/>
                  </a:cubicBezTo>
                  <a:cubicBezTo>
                    <a:pt x="1549" y="7994"/>
                    <a:pt x="1235" y="8077"/>
                    <a:pt x="900" y="8098"/>
                  </a:cubicBezTo>
                  <a:cubicBezTo>
                    <a:pt x="608" y="8266"/>
                    <a:pt x="252" y="8391"/>
                    <a:pt x="105" y="8747"/>
                  </a:cubicBezTo>
                  <a:cubicBezTo>
                    <a:pt x="1" y="9019"/>
                    <a:pt x="22" y="9333"/>
                    <a:pt x="189" y="9605"/>
                  </a:cubicBezTo>
                  <a:cubicBezTo>
                    <a:pt x="530" y="10146"/>
                    <a:pt x="1121" y="10380"/>
                    <a:pt x="1741" y="10380"/>
                  </a:cubicBezTo>
                  <a:cubicBezTo>
                    <a:pt x="1767" y="10380"/>
                    <a:pt x="1794" y="10380"/>
                    <a:pt x="1821" y="10379"/>
                  </a:cubicBezTo>
                  <a:cubicBezTo>
                    <a:pt x="1856" y="10332"/>
                    <a:pt x="1898" y="10305"/>
                    <a:pt x="1939" y="10305"/>
                  </a:cubicBezTo>
                  <a:cubicBezTo>
                    <a:pt x="1971" y="10305"/>
                    <a:pt x="2003" y="10321"/>
                    <a:pt x="2030" y="10358"/>
                  </a:cubicBezTo>
                  <a:lnTo>
                    <a:pt x="2051" y="10358"/>
                  </a:lnTo>
                  <a:cubicBezTo>
                    <a:pt x="2070" y="10354"/>
                    <a:pt x="2087" y="10353"/>
                    <a:pt x="2103" y="10353"/>
                  </a:cubicBezTo>
                  <a:cubicBezTo>
                    <a:pt x="2271" y="10353"/>
                    <a:pt x="2318" y="10537"/>
                    <a:pt x="2261" y="10651"/>
                  </a:cubicBezTo>
                  <a:cubicBezTo>
                    <a:pt x="2742" y="11404"/>
                    <a:pt x="3097" y="12241"/>
                    <a:pt x="3662" y="12973"/>
                  </a:cubicBezTo>
                  <a:cubicBezTo>
                    <a:pt x="4227" y="13706"/>
                    <a:pt x="4876" y="14375"/>
                    <a:pt x="5629" y="14919"/>
                  </a:cubicBezTo>
                  <a:cubicBezTo>
                    <a:pt x="7157" y="16028"/>
                    <a:pt x="9019" y="16698"/>
                    <a:pt x="10902" y="16823"/>
                  </a:cubicBezTo>
                  <a:cubicBezTo>
                    <a:pt x="11186" y="16842"/>
                    <a:pt x="11482" y="16852"/>
                    <a:pt x="11786" y="16852"/>
                  </a:cubicBezTo>
                  <a:cubicBezTo>
                    <a:pt x="14842" y="16852"/>
                    <a:pt x="18719" y="15841"/>
                    <a:pt x="19690" y="12701"/>
                  </a:cubicBezTo>
                  <a:cubicBezTo>
                    <a:pt x="19711" y="12639"/>
                    <a:pt x="19732" y="12597"/>
                    <a:pt x="19774" y="12576"/>
                  </a:cubicBezTo>
                  <a:cubicBezTo>
                    <a:pt x="19774" y="12471"/>
                    <a:pt x="19920" y="12409"/>
                    <a:pt x="20004" y="12367"/>
                  </a:cubicBezTo>
                  <a:cubicBezTo>
                    <a:pt x="20046" y="12367"/>
                    <a:pt x="20067" y="12367"/>
                    <a:pt x="20087" y="12388"/>
                  </a:cubicBezTo>
                  <a:cubicBezTo>
                    <a:pt x="20108" y="12388"/>
                    <a:pt x="20129" y="12367"/>
                    <a:pt x="20150" y="12367"/>
                  </a:cubicBezTo>
                  <a:cubicBezTo>
                    <a:pt x="20318" y="12367"/>
                    <a:pt x="20401" y="12471"/>
                    <a:pt x="20548" y="12513"/>
                  </a:cubicBezTo>
                  <a:cubicBezTo>
                    <a:pt x="20600" y="12522"/>
                    <a:pt x="20652" y="12527"/>
                    <a:pt x="20705" y="12527"/>
                  </a:cubicBezTo>
                  <a:cubicBezTo>
                    <a:pt x="20781" y="12527"/>
                    <a:pt x="20860" y="12517"/>
                    <a:pt x="20945" y="12492"/>
                  </a:cubicBezTo>
                  <a:cubicBezTo>
                    <a:pt x="21343" y="12095"/>
                    <a:pt x="21740" y="11655"/>
                    <a:pt x="22138" y="11195"/>
                  </a:cubicBezTo>
                  <a:cubicBezTo>
                    <a:pt x="22159" y="11090"/>
                    <a:pt x="22180" y="10965"/>
                    <a:pt x="22159" y="10839"/>
                  </a:cubicBezTo>
                  <a:cubicBezTo>
                    <a:pt x="22075" y="10421"/>
                    <a:pt x="21531" y="10400"/>
                    <a:pt x="21175" y="10379"/>
                  </a:cubicBezTo>
                  <a:lnTo>
                    <a:pt x="21155" y="10379"/>
                  </a:lnTo>
                  <a:cubicBezTo>
                    <a:pt x="21132" y="10414"/>
                    <a:pt x="21096" y="10429"/>
                    <a:pt x="21051" y="10429"/>
                  </a:cubicBezTo>
                  <a:cubicBezTo>
                    <a:pt x="21014" y="10429"/>
                    <a:pt x="20971" y="10419"/>
                    <a:pt x="20924" y="10400"/>
                  </a:cubicBezTo>
                  <a:cubicBezTo>
                    <a:pt x="17158" y="8161"/>
                    <a:pt x="17974" y="3788"/>
                    <a:pt x="18121" y="1"/>
                  </a:cubicBezTo>
                  <a:close/>
                </a:path>
              </a:pathLst>
            </a:custGeom>
            <a:solidFill>
              <a:srgbClr val="FB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7"/>
            <p:cNvSpPr/>
            <p:nvPr/>
          </p:nvSpPr>
          <p:spPr>
            <a:xfrm>
              <a:off x="3497975" y="3718125"/>
              <a:ext cx="20425" cy="32875"/>
            </a:xfrm>
            <a:custGeom>
              <a:avLst/>
              <a:gdLst/>
              <a:ahLst/>
              <a:cxnLst/>
              <a:rect l="l" t="t" r="r" b="b"/>
              <a:pathLst>
                <a:path w="817" h="1315" extrusionOk="0">
                  <a:moveTo>
                    <a:pt x="212" y="1"/>
                  </a:moveTo>
                  <a:cubicBezTo>
                    <a:pt x="84" y="1"/>
                    <a:pt x="0" y="190"/>
                    <a:pt x="105" y="277"/>
                  </a:cubicBezTo>
                  <a:cubicBezTo>
                    <a:pt x="272" y="402"/>
                    <a:pt x="419" y="486"/>
                    <a:pt x="481" y="674"/>
                  </a:cubicBezTo>
                  <a:cubicBezTo>
                    <a:pt x="544" y="863"/>
                    <a:pt x="230" y="1030"/>
                    <a:pt x="105" y="1114"/>
                  </a:cubicBezTo>
                  <a:cubicBezTo>
                    <a:pt x="15" y="1168"/>
                    <a:pt x="64" y="1315"/>
                    <a:pt x="160" y="1315"/>
                  </a:cubicBezTo>
                  <a:cubicBezTo>
                    <a:pt x="175" y="1315"/>
                    <a:pt x="192" y="1311"/>
                    <a:pt x="209" y="1302"/>
                  </a:cubicBezTo>
                  <a:cubicBezTo>
                    <a:pt x="460" y="1197"/>
                    <a:pt x="732" y="1030"/>
                    <a:pt x="774" y="716"/>
                  </a:cubicBezTo>
                  <a:cubicBezTo>
                    <a:pt x="816" y="423"/>
                    <a:pt x="523" y="151"/>
                    <a:pt x="293" y="26"/>
                  </a:cubicBezTo>
                  <a:cubicBezTo>
                    <a:pt x="265" y="8"/>
                    <a:pt x="238"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7"/>
            <p:cNvSpPr/>
            <p:nvPr/>
          </p:nvSpPr>
          <p:spPr>
            <a:xfrm>
              <a:off x="3356200" y="3998075"/>
              <a:ext cx="194100" cy="260525"/>
            </a:xfrm>
            <a:custGeom>
              <a:avLst/>
              <a:gdLst/>
              <a:ahLst/>
              <a:cxnLst/>
              <a:rect l="l" t="t" r="r" b="b"/>
              <a:pathLst>
                <a:path w="7764" h="10421" extrusionOk="0">
                  <a:moveTo>
                    <a:pt x="1340" y="1"/>
                  </a:moveTo>
                  <a:cubicBezTo>
                    <a:pt x="1026" y="482"/>
                    <a:pt x="545" y="859"/>
                    <a:pt x="1" y="984"/>
                  </a:cubicBezTo>
                  <a:cubicBezTo>
                    <a:pt x="1110" y="1905"/>
                    <a:pt x="2051" y="3056"/>
                    <a:pt x="2867" y="4228"/>
                  </a:cubicBezTo>
                  <a:cubicBezTo>
                    <a:pt x="3683" y="5378"/>
                    <a:pt x="4583" y="6717"/>
                    <a:pt x="4750" y="8140"/>
                  </a:cubicBezTo>
                  <a:cubicBezTo>
                    <a:pt x="4784" y="8116"/>
                    <a:pt x="4825" y="8105"/>
                    <a:pt x="4865" y="8105"/>
                  </a:cubicBezTo>
                  <a:cubicBezTo>
                    <a:pt x="5001" y="8105"/>
                    <a:pt x="5140" y="8225"/>
                    <a:pt x="5043" y="8370"/>
                  </a:cubicBezTo>
                  <a:cubicBezTo>
                    <a:pt x="4667" y="8956"/>
                    <a:pt x="4374" y="9563"/>
                    <a:pt x="4332" y="10254"/>
                  </a:cubicBezTo>
                  <a:cubicBezTo>
                    <a:pt x="4855" y="9982"/>
                    <a:pt x="5043" y="9479"/>
                    <a:pt x="5127" y="8873"/>
                  </a:cubicBezTo>
                  <a:cubicBezTo>
                    <a:pt x="5137" y="8763"/>
                    <a:pt x="5223" y="8710"/>
                    <a:pt x="5311" y="8710"/>
                  </a:cubicBezTo>
                  <a:cubicBezTo>
                    <a:pt x="5407" y="8710"/>
                    <a:pt x="5504" y="8773"/>
                    <a:pt x="5504" y="8893"/>
                  </a:cubicBezTo>
                  <a:cubicBezTo>
                    <a:pt x="5483" y="9396"/>
                    <a:pt x="5504" y="10212"/>
                    <a:pt x="6090" y="10421"/>
                  </a:cubicBezTo>
                  <a:cubicBezTo>
                    <a:pt x="5985" y="9961"/>
                    <a:pt x="5901" y="9500"/>
                    <a:pt x="5776" y="9040"/>
                  </a:cubicBezTo>
                  <a:cubicBezTo>
                    <a:pt x="5737" y="8896"/>
                    <a:pt x="5844" y="8801"/>
                    <a:pt x="5961" y="8801"/>
                  </a:cubicBezTo>
                  <a:cubicBezTo>
                    <a:pt x="6031" y="8801"/>
                    <a:pt x="6105" y="8836"/>
                    <a:pt x="6152" y="8914"/>
                  </a:cubicBezTo>
                  <a:cubicBezTo>
                    <a:pt x="6382" y="9396"/>
                    <a:pt x="6717" y="9647"/>
                    <a:pt x="7094" y="9919"/>
                  </a:cubicBezTo>
                  <a:cubicBezTo>
                    <a:pt x="6989" y="9396"/>
                    <a:pt x="6780" y="8956"/>
                    <a:pt x="6403" y="8538"/>
                  </a:cubicBezTo>
                  <a:cubicBezTo>
                    <a:pt x="6310" y="8426"/>
                    <a:pt x="6416" y="8214"/>
                    <a:pt x="6559" y="8214"/>
                  </a:cubicBezTo>
                  <a:cubicBezTo>
                    <a:pt x="6577" y="8214"/>
                    <a:pt x="6595" y="8217"/>
                    <a:pt x="6613" y="8224"/>
                  </a:cubicBezTo>
                  <a:cubicBezTo>
                    <a:pt x="6826" y="8280"/>
                    <a:pt x="7033" y="8300"/>
                    <a:pt x="7238" y="8300"/>
                  </a:cubicBezTo>
                  <a:cubicBezTo>
                    <a:pt x="7414" y="8300"/>
                    <a:pt x="7589" y="8285"/>
                    <a:pt x="7763" y="8266"/>
                  </a:cubicBezTo>
                  <a:cubicBezTo>
                    <a:pt x="7387" y="7805"/>
                    <a:pt x="6906" y="7554"/>
                    <a:pt x="6236" y="7554"/>
                  </a:cubicBezTo>
                  <a:cubicBezTo>
                    <a:pt x="6173" y="7554"/>
                    <a:pt x="6131" y="7513"/>
                    <a:pt x="6110" y="7450"/>
                  </a:cubicBezTo>
                  <a:cubicBezTo>
                    <a:pt x="6048" y="7450"/>
                    <a:pt x="5985" y="7450"/>
                    <a:pt x="5943" y="7387"/>
                  </a:cubicBezTo>
                  <a:cubicBezTo>
                    <a:pt x="5106" y="6152"/>
                    <a:pt x="4625" y="4688"/>
                    <a:pt x="3851" y="3411"/>
                  </a:cubicBezTo>
                  <a:cubicBezTo>
                    <a:pt x="3118" y="2198"/>
                    <a:pt x="2281" y="1089"/>
                    <a:pt x="1340" y="1"/>
                  </a:cubicBezTo>
                  <a:close/>
                </a:path>
              </a:pathLst>
            </a:custGeom>
            <a:solidFill>
              <a:srgbClr val="FB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7"/>
            <p:cNvSpPr/>
            <p:nvPr/>
          </p:nvSpPr>
          <p:spPr>
            <a:xfrm>
              <a:off x="3311275" y="3666925"/>
              <a:ext cx="60650" cy="51800"/>
            </a:xfrm>
            <a:custGeom>
              <a:avLst/>
              <a:gdLst/>
              <a:ahLst/>
              <a:cxnLst/>
              <a:rect l="l" t="t" r="r" b="b"/>
              <a:pathLst>
                <a:path w="2426" h="2072" extrusionOk="0">
                  <a:moveTo>
                    <a:pt x="926" y="0"/>
                  </a:moveTo>
                  <a:cubicBezTo>
                    <a:pt x="274" y="0"/>
                    <a:pt x="1" y="754"/>
                    <a:pt x="19" y="1362"/>
                  </a:cubicBezTo>
                  <a:cubicBezTo>
                    <a:pt x="19" y="1477"/>
                    <a:pt x="98" y="1531"/>
                    <a:pt x="186" y="1531"/>
                  </a:cubicBezTo>
                  <a:cubicBezTo>
                    <a:pt x="290" y="1531"/>
                    <a:pt x="405" y="1456"/>
                    <a:pt x="417" y="1320"/>
                  </a:cubicBezTo>
                  <a:cubicBezTo>
                    <a:pt x="435" y="957"/>
                    <a:pt x="579" y="468"/>
                    <a:pt x="972" y="468"/>
                  </a:cubicBezTo>
                  <a:cubicBezTo>
                    <a:pt x="1032" y="468"/>
                    <a:pt x="1098" y="480"/>
                    <a:pt x="1170" y="504"/>
                  </a:cubicBezTo>
                  <a:cubicBezTo>
                    <a:pt x="1379" y="588"/>
                    <a:pt x="1547" y="776"/>
                    <a:pt x="1672" y="986"/>
                  </a:cubicBezTo>
                  <a:cubicBezTo>
                    <a:pt x="1840" y="1258"/>
                    <a:pt x="1777" y="1551"/>
                    <a:pt x="1840" y="1865"/>
                  </a:cubicBezTo>
                  <a:cubicBezTo>
                    <a:pt x="1862" y="1998"/>
                    <a:pt x="1966" y="2072"/>
                    <a:pt x="2072" y="2072"/>
                  </a:cubicBezTo>
                  <a:cubicBezTo>
                    <a:pt x="2166" y="2072"/>
                    <a:pt x="2261" y="2013"/>
                    <a:pt x="2300" y="1885"/>
                  </a:cubicBezTo>
                  <a:cubicBezTo>
                    <a:pt x="2425" y="1488"/>
                    <a:pt x="2237" y="986"/>
                    <a:pt x="2028" y="651"/>
                  </a:cubicBezTo>
                  <a:cubicBezTo>
                    <a:pt x="1840" y="337"/>
                    <a:pt x="1547" y="128"/>
                    <a:pt x="1212" y="44"/>
                  </a:cubicBezTo>
                  <a:cubicBezTo>
                    <a:pt x="1109" y="14"/>
                    <a:pt x="1014"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7"/>
            <p:cNvSpPr/>
            <p:nvPr/>
          </p:nvSpPr>
          <p:spPr>
            <a:xfrm>
              <a:off x="3153175" y="3751350"/>
              <a:ext cx="154475" cy="68450"/>
            </a:xfrm>
            <a:custGeom>
              <a:avLst/>
              <a:gdLst/>
              <a:ahLst/>
              <a:cxnLst/>
              <a:rect l="l" t="t" r="r" b="b"/>
              <a:pathLst>
                <a:path w="6179" h="2738" extrusionOk="0">
                  <a:moveTo>
                    <a:pt x="5925" y="0"/>
                  </a:moveTo>
                  <a:cubicBezTo>
                    <a:pt x="5828" y="0"/>
                    <a:pt x="5731" y="56"/>
                    <a:pt x="5695" y="182"/>
                  </a:cubicBezTo>
                  <a:cubicBezTo>
                    <a:pt x="5320" y="1566"/>
                    <a:pt x="4211" y="2241"/>
                    <a:pt x="3088" y="2241"/>
                  </a:cubicBezTo>
                  <a:cubicBezTo>
                    <a:pt x="1952" y="2241"/>
                    <a:pt x="801" y="1550"/>
                    <a:pt x="380" y="203"/>
                  </a:cubicBezTo>
                  <a:cubicBezTo>
                    <a:pt x="353" y="114"/>
                    <a:pt x="277" y="74"/>
                    <a:pt x="202" y="74"/>
                  </a:cubicBezTo>
                  <a:cubicBezTo>
                    <a:pt x="100" y="74"/>
                    <a:pt x="0" y="146"/>
                    <a:pt x="24" y="266"/>
                  </a:cubicBezTo>
                  <a:cubicBezTo>
                    <a:pt x="296" y="1916"/>
                    <a:pt x="1683" y="2738"/>
                    <a:pt x="3075" y="2738"/>
                  </a:cubicBezTo>
                  <a:cubicBezTo>
                    <a:pt x="4471" y="2738"/>
                    <a:pt x="5872" y="1911"/>
                    <a:pt x="6155" y="266"/>
                  </a:cubicBezTo>
                  <a:cubicBezTo>
                    <a:pt x="6179" y="99"/>
                    <a:pt x="6053" y="0"/>
                    <a:pt x="5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7"/>
            <p:cNvSpPr/>
            <p:nvPr/>
          </p:nvSpPr>
          <p:spPr>
            <a:xfrm>
              <a:off x="3311750" y="4488750"/>
              <a:ext cx="48150" cy="113000"/>
            </a:xfrm>
            <a:custGeom>
              <a:avLst/>
              <a:gdLst/>
              <a:ahLst/>
              <a:cxnLst/>
              <a:rect l="l" t="t" r="r" b="b"/>
              <a:pathLst>
                <a:path w="1926" h="4520" extrusionOk="0">
                  <a:moveTo>
                    <a:pt x="1465" y="0"/>
                  </a:moveTo>
                  <a:cubicBezTo>
                    <a:pt x="1043" y="192"/>
                    <a:pt x="586" y="296"/>
                    <a:pt x="127" y="296"/>
                  </a:cubicBezTo>
                  <a:cubicBezTo>
                    <a:pt x="85" y="296"/>
                    <a:pt x="42" y="295"/>
                    <a:pt x="0" y="293"/>
                  </a:cubicBezTo>
                  <a:lnTo>
                    <a:pt x="0" y="293"/>
                  </a:lnTo>
                  <a:cubicBezTo>
                    <a:pt x="251" y="1549"/>
                    <a:pt x="544" y="3076"/>
                    <a:pt x="84" y="4311"/>
                  </a:cubicBezTo>
                  <a:cubicBezTo>
                    <a:pt x="200" y="4297"/>
                    <a:pt x="312" y="4290"/>
                    <a:pt x="422" y="4290"/>
                  </a:cubicBezTo>
                  <a:cubicBezTo>
                    <a:pt x="810" y="4290"/>
                    <a:pt x="1165" y="4373"/>
                    <a:pt x="1507" y="4520"/>
                  </a:cubicBezTo>
                  <a:cubicBezTo>
                    <a:pt x="1695" y="2971"/>
                    <a:pt x="1925" y="1549"/>
                    <a:pt x="1465" y="0"/>
                  </a:cubicBezTo>
                  <a:close/>
                </a:path>
              </a:pathLst>
            </a:custGeom>
            <a:solidFill>
              <a:srgbClr val="FB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7"/>
            <p:cNvSpPr/>
            <p:nvPr/>
          </p:nvSpPr>
          <p:spPr>
            <a:xfrm>
              <a:off x="3219675" y="3696625"/>
              <a:ext cx="28800" cy="33150"/>
            </a:xfrm>
            <a:custGeom>
              <a:avLst/>
              <a:gdLst/>
              <a:ahLst/>
              <a:cxnLst/>
              <a:rect l="l" t="t" r="r" b="b"/>
              <a:pathLst>
                <a:path w="1152" h="1326" extrusionOk="0">
                  <a:moveTo>
                    <a:pt x="878" y="1"/>
                  </a:moveTo>
                  <a:cubicBezTo>
                    <a:pt x="866" y="1"/>
                    <a:pt x="852" y="3"/>
                    <a:pt x="838" y="7"/>
                  </a:cubicBezTo>
                  <a:cubicBezTo>
                    <a:pt x="482" y="112"/>
                    <a:pt x="22" y="321"/>
                    <a:pt x="1" y="760"/>
                  </a:cubicBezTo>
                  <a:cubicBezTo>
                    <a:pt x="1" y="1097"/>
                    <a:pt x="461" y="1325"/>
                    <a:pt x="794" y="1325"/>
                  </a:cubicBezTo>
                  <a:cubicBezTo>
                    <a:pt x="875" y="1325"/>
                    <a:pt x="948" y="1312"/>
                    <a:pt x="1005" y="1283"/>
                  </a:cubicBezTo>
                  <a:cubicBezTo>
                    <a:pt x="1089" y="1241"/>
                    <a:pt x="1152" y="1116"/>
                    <a:pt x="1047" y="1032"/>
                  </a:cubicBezTo>
                  <a:cubicBezTo>
                    <a:pt x="879" y="928"/>
                    <a:pt x="461" y="969"/>
                    <a:pt x="377" y="739"/>
                  </a:cubicBezTo>
                  <a:cubicBezTo>
                    <a:pt x="356" y="677"/>
                    <a:pt x="440" y="572"/>
                    <a:pt x="482" y="530"/>
                  </a:cubicBezTo>
                  <a:cubicBezTo>
                    <a:pt x="587" y="384"/>
                    <a:pt x="754" y="300"/>
                    <a:pt x="921" y="216"/>
                  </a:cubicBezTo>
                  <a:cubicBezTo>
                    <a:pt x="1035" y="160"/>
                    <a:pt x="995" y="1"/>
                    <a:pt x="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7"/>
            <p:cNvSpPr/>
            <p:nvPr/>
          </p:nvSpPr>
          <p:spPr>
            <a:xfrm>
              <a:off x="3210275" y="3877250"/>
              <a:ext cx="38100" cy="34800"/>
            </a:xfrm>
            <a:custGeom>
              <a:avLst/>
              <a:gdLst/>
              <a:ahLst/>
              <a:cxnLst/>
              <a:rect l="l" t="t" r="r" b="b"/>
              <a:pathLst>
                <a:path w="1524" h="1392" extrusionOk="0">
                  <a:moveTo>
                    <a:pt x="63" y="1"/>
                  </a:moveTo>
                  <a:lnTo>
                    <a:pt x="63" y="1"/>
                  </a:lnTo>
                  <a:cubicBezTo>
                    <a:pt x="0" y="566"/>
                    <a:pt x="147" y="1298"/>
                    <a:pt x="774" y="1382"/>
                  </a:cubicBezTo>
                  <a:cubicBezTo>
                    <a:pt x="817" y="1388"/>
                    <a:pt x="858" y="1391"/>
                    <a:pt x="896" y="1391"/>
                  </a:cubicBezTo>
                  <a:cubicBezTo>
                    <a:pt x="1472" y="1391"/>
                    <a:pt x="1524" y="681"/>
                    <a:pt x="1465" y="210"/>
                  </a:cubicBezTo>
                  <a:cubicBezTo>
                    <a:pt x="983" y="168"/>
                    <a:pt x="523" y="105"/>
                    <a:pt x="63" y="1"/>
                  </a:cubicBezTo>
                  <a:close/>
                </a:path>
              </a:pathLst>
            </a:custGeom>
            <a:solidFill>
              <a:srgbClr val="FB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7"/>
            <p:cNvSpPr/>
            <p:nvPr/>
          </p:nvSpPr>
          <p:spPr>
            <a:xfrm>
              <a:off x="3117150" y="3650850"/>
              <a:ext cx="60175" cy="48650"/>
            </a:xfrm>
            <a:custGeom>
              <a:avLst/>
              <a:gdLst/>
              <a:ahLst/>
              <a:cxnLst/>
              <a:rect l="l" t="t" r="r" b="b"/>
              <a:pathLst>
                <a:path w="2407" h="1946" extrusionOk="0">
                  <a:moveTo>
                    <a:pt x="1141" y="1"/>
                  </a:moveTo>
                  <a:cubicBezTo>
                    <a:pt x="1076" y="1"/>
                    <a:pt x="1009" y="6"/>
                    <a:pt x="942" y="18"/>
                  </a:cubicBezTo>
                  <a:cubicBezTo>
                    <a:pt x="1" y="185"/>
                    <a:pt x="43" y="1189"/>
                    <a:pt x="398" y="1859"/>
                  </a:cubicBezTo>
                  <a:cubicBezTo>
                    <a:pt x="432" y="1920"/>
                    <a:pt x="486" y="1946"/>
                    <a:pt x="541" y="1946"/>
                  </a:cubicBezTo>
                  <a:cubicBezTo>
                    <a:pt x="655" y="1946"/>
                    <a:pt x="775" y="1833"/>
                    <a:pt x="733" y="1691"/>
                  </a:cubicBezTo>
                  <a:cubicBezTo>
                    <a:pt x="607" y="1399"/>
                    <a:pt x="440" y="896"/>
                    <a:pt x="733" y="645"/>
                  </a:cubicBezTo>
                  <a:cubicBezTo>
                    <a:pt x="845" y="544"/>
                    <a:pt x="981" y="504"/>
                    <a:pt x="1119" y="504"/>
                  </a:cubicBezTo>
                  <a:cubicBezTo>
                    <a:pt x="1238" y="504"/>
                    <a:pt x="1359" y="534"/>
                    <a:pt x="1465" y="583"/>
                  </a:cubicBezTo>
                  <a:cubicBezTo>
                    <a:pt x="1779" y="729"/>
                    <a:pt x="1905" y="1085"/>
                    <a:pt x="1863" y="1399"/>
                  </a:cubicBezTo>
                  <a:cubicBezTo>
                    <a:pt x="1863" y="1555"/>
                    <a:pt x="1881" y="1821"/>
                    <a:pt x="2088" y="1821"/>
                  </a:cubicBezTo>
                  <a:cubicBezTo>
                    <a:pt x="2103" y="1821"/>
                    <a:pt x="2118" y="1820"/>
                    <a:pt x="2135" y="1817"/>
                  </a:cubicBezTo>
                  <a:cubicBezTo>
                    <a:pt x="2407" y="1775"/>
                    <a:pt x="2407" y="1419"/>
                    <a:pt x="2386" y="1210"/>
                  </a:cubicBezTo>
                  <a:cubicBezTo>
                    <a:pt x="2348" y="545"/>
                    <a:pt x="1792" y="1"/>
                    <a:pt x="1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7"/>
            <p:cNvSpPr/>
            <p:nvPr/>
          </p:nvSpPr>
          <p:spPr>
            <a:xfrm>
              <a:off x="3081050" y="4469925"/>
              <a:ext cx="53925" cy="137575"/>
            </a:xfrm>
            <a:custGeom>
              <a:avLst/>
              <a:gdLst/>
              <a:ahLst/>
              <a:cxnLst/>
              <a:rect l="l" t="t" r="r" b="b"/>
              <a:pathLst>
                <a:path w="2157" h="5503" extrusionOk="0">
                  <a:moveTo>
                    <a:pt x="1" y="0"/>
                  </a:moveTo>
                  <a:cubicBezTo>
                    <a:pt x="1" y="1004"/>
                    <a:pt x="22" y="2009"/>
                    <a:pt x="106" y="3013"/>
                  </a:cubicBezTo>
                  <a:cubicBezTo>
                    <a:pt x="189" y="3808"/>
                    <a:pt x="378" y="4645"/>
                    <a:pt x="336" y="5461"/>
                  </a:cubicBezTo>
                  <a:cubicBezTo>
                    <a:pt x="686" y="5302"/>
                    <a:pt x="1073" y="5167"/>
                    <a:pt x="1432" y="5167"/>
                  </a:cubicBezTo>
                  <a:cubicBezTo>
                    <a:pt x="1544" y="5167"/>
                    <a:pt x="1654" y="5180"/>
                    <a:pt x="1759" y="5210"/>
                  </a:cubicBezTo>
                  <a:cubicBezTo>
                    <a:pt x="1968" y="5273"/>
                    <a:pt x="2072" y="5356"/>
                    <a:pt x="2135" y="5503"/>
                  </a:cubicBezTo>
                  <a:cubicBezTo>
                    <a:pt x="2156" y="5482"/>
                    <a:pt x="2156" y="5482"/>
                    <a:pt x="2156" y="5482"/>
                  </a:cubicBezTo>
                  <a:cubicBezTo>
                    <a:pt x="1884" y="4959"/>
                    <a:pt x="1863" y="4206"/>
                    <a:pt x="1842" y="3641"/>
                  </a:cubicBezTo>
                  <a:cubicBezTo>
                    <a:pt x="1779" y="2699"/>
                    <a:pt x="1800" y="1758"/>
                    <a:pt x="1800" y="816"/>
                  </a:cubicBezTo>
                  <a:cubicBezTo>
                    <a:pt x="1507" y="732"/>
                    <a:pt x="1194" y="607"/>
                    <a:pt x="880" y="439"/>
                  </a:cubicBezTo>
                  <a:cubicBezTo>
                    <a:pt x="587" y="293"/>
                    <a:pt x="273" y="147"/>
                    <a:pt x="1" y="0"/>
                  </a:cubicBezTo>
                  <a:close/>
                </a:path>
              </a:pathLst>
            </a:custGeom>
            <a:solidFill>
              <a:srgbClr val="FB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7"/>
            <p:cNvSpPr/>
            <p:nvPr/>
          </p:nvSpPr>
          <p:spPr>
            <a:xfrm>
              <a:off x="2931975" y="3988150"/>
              <a:ext cx="165850" cy="291900"/>
            </a:xfrm>
            <a:custGeom>
              <a:avLst/>
              <a:gdLst/>
              <a:ahLst/>
              <a:cxnLst/>
              <a:rect l="l" t="t" r="r" b="b"/>
              <a:pathLst>
                <a:path w="6634" h="11676" extrusionOk="0">
                  <a:moveTo>
                    <a:pt x="5232" y="0"/>
                  </a:moveTo>
                  <a:cubicBezTo>
                    <a:pt x="4165" y="1193"/>
                    <a:pt x="3328" y="2616"/>
                    <a:pt x="2784" y="4122"/>
                  </a:cubicBezTo>
                  <a:cubicBezTo>
                    <a:pt x="2260" y="5587"/>
                    <a:pt x="2051" y="7094"/>
                    <a:pt x="1591" y="8558"/>
                  </a:cubicBezTo>
                  <a:cubicBezTo>
                    <a:pt x="1570" y="8600"/>
                    <a:pt x="1549" y="8642"/>
                    <a:pt x="1507" y="8663"/>
                  </a:cubicBezTo>
                  <a:cubicBezTo>
                    <a:pt x="1507" y="8705"/>
                    <a:pt x="1486" y="8726"/>
                    <a:pt x="1465" y="8746"/>
                  </a:cubicBezTo>
                  <a:cubicBezTo>
                    <a:pt x="817" y="8956"/>
                    <a:pt x="273" y="9144"/>
                    <a:pt x="1" y="9730"/>
                  </a:cubicBezTo>
                  <a:cubicBezTo>
                    <a:pt x="461" y="9688"/>
                    <a:pt x="838" y="9625"/>
                    <a:pt x="1235" y="9270"/>
                  </a:cubicBezTo>
                  <a:cubicBezTo>
                    <a:pt x="1266" y="9243"/>
                    <a:pt x="1302" y="9231"/>
                    <a:pt x="1339" y="9231"/>
                  </a:cubicBezTo>
                  <a:cubicBezTo>
                    <a:pt x="1473" y="9231"/>
                    <a:pt x="1610" y="9389"/>
                    <a:pt x="1528" y="9521"/>
                  </a:cubicBezTo>
                  <a:cubicBezTo>
                    <a:pt x="1340" y="9814"/>
                    <a:pt x="900" y="10609"/>
                    <a:pt x="1298" y="10902"/>
                  </a:cubicBezTo>
                  <a:cubicBezTo>
                    <a:pt x="1356" y="10948"/>
                    <a:pt x="1410" y="10969"/>
                    <a:pt x="1459" y="10969"/>
                  </a:cubicBezTo>
                  <a:cubicBezTo>
                    <a:pt x="1584" y="10969"/>
                    <a:pt x="1677" y="10831"/>
                    <a:pt x="1737" y="10651"/>
                  </a:cubicBezTo>
                  <a:cubicBezTo>
                    <a:pt x="1737" y="10399"/>
                    <a:pt x="1779" y="10127"/>
                    <a:pt x="1863" y="9876"/>
                  </a:cubicBezTo>
                  <a:cubicBezTo>
                    <a:pt x="1884" y="9782"/>
                    <a:pt x="1973" y="9730"/>
                    <a:pt x="2056" y="9730"/>
                  </a:cubicBezTo>
                  <a:cubicBezTo>
                    <a:pt x="2140" y="9730"/>
                    <a:pt x="2219" y="9782"/>
                    <a:pt x="2219" y="9897"/>
                  </a:cubicBezTo>
                  <a:cubicBezTo>
                    <a:pt x="2219" y="10065"/>
                    <a:pt x="2177" y="10379"/>
                    <a:pt x="2093" y="10671"/>
                  </a:cubicBezTo>
                  <a:cubicBezTo>
                    <a:pt x="2072" y="11006"/>
                    <a:pt x="2072" y="11341"/>
                    <a:pt x="2093" y="11676"/>
                  </a:cubicBezTo>
                  <a:cubicBezTo>
                    <a:pt x="2574" y="11278"/>
                    <a:pt x="2491" y="10609"/>
                    <a:pt x="2386" y="10002"/>
                  </a:cubicBezTo>
                  <a:cubicBezTo>
                    <a:pt x="2362" y="9892"/>
                    <a:pt x="2465" y="9825"/>
                    <a:pt x="2563" y="9825"/>
                  </a:cubicBezTo>
                  <a:cubicBezTo>
                    <a:pt x="2634" y="9825"/>
                    <a:pt x="2703" y="9860"/>
                    <a:pt x="2721" y="9939"/>
                  </a:cubicBezTo>
                  <a:cubicBezTo>
                    <a:pt x="2846" y="10337"/>
                    <a:pt x="3076" y="10525"/>
                    <a:pt x="3328" y="10755"/>
                  </a:cubicBezTo>
                  <a:cubicBezTo>
                    <a:pt x="3411" y="10148"/>
                    <a:pt x="2993" y="9625"/>
                    <a:pt x="2595" y="9165"/>
                  </a:cubicBezTo>
                  <a:cubicBezTo>
                    <a:pt x="2512" y="9060"/>
                    <a:pt x="2595" y="8935"/>
                    <a:pt x="2700" y="8893"/>
                  </a:cubicBezTo>
                  <a:cubicBezTo>
                    <a:pt x="3223" y="6110"/>
                    <a:pt x="4729" y="3264"/>
                    <a:pt x="6634" y="1109"/>
                  </a:cubicBezTo>
                  <a:cubicBezTo>
                    <a:pt x="5985" y="984"/>
                    <a:pt x="5483" y="565"/>
                    <a:pt x="5232" y="0"/>
                  </a:cubicBezTo>
                  <a:close/>
                </a:path>
              </a:pathLst>
            </a:custGeom>
            <a:solidFill>
              <a:srgbClr val="FB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7"/>
            <p:cNvSpPr/>
            <p:nvPr/>
          </p:nvSpPr>
          <p:spPr>
            <a:xfrm>
              <a:off x="2990575" y="3658450"/>
              <a:ext cx="27225" cy="35375"/>
            </a:xfrm>
            <a:custGeom>
              <a:avLst/>
              <a:gdLst/>
              <a:ahLst/>
              <a:cxnLst/>
              <a:rect l="l" t="t" r="r" b="b"/>
              <a:pathLst>
                <a:path w="1089" h="1415" extrusionOk="0">
                  <a:moveTo>
                    <a:pt x="888" y="1"/>
                  </a:moveTo>
                  <a:cubicBezTo>
                    <a:pt x="570" y="1"/>
                    <a:pt x="200" y="184"/>
                    <a:pt x="105" y="488"/>
                  </a:cubicBezTo>
                  <a:cubicBezTo>
                    <a:pt x="0" y="823"/>
                    <a:pt x="377" y="1178"/>
                    <a:pt x="586" y="1387"/>
                  </a:cubicBezTo>
                  <a:cubicBezTo>
                    <a:pt x="605" y="1407"/>
                    <a:pt x="629" y="1415"/>
                    <a:pt x="653" y="1415"/>
                  </a:cubicBezTo>
                  <a:cubicBezTo>
                    <a:pt x="733" y="1415"/>
                    <a:pt x="818" y="1322"/>
                    <a:pt x="753" y="1241"/>
                  </a:cubicBezTo>
                  <a:cubicBezTo>
                    <a:pt x="628" y="1074"/>
                    <a:pt x="377" y="823"/>
                    <a:pt x="419" y="592"/>
                  </a:cubicBezTo>
                  <a:cubicBezTo>
                    <a:pt x="440" y="341"/>
                    <a:pt x="858" y="299"/>
                    <a:pt x="1025" y="195"/>
                  </a:cubicBezTo>
                  <a:cubicBezTo>
                    <a:pt x="1088" y="153"/>
                    <a:pt x="1067" y="7"/>
                    <a:pt x="984" y="7"/>
                  </a:cubicBezTo>
                  <a:cubicBezTo>
                    <a:pt x="953" y="3"/>
                    <a:pt x="921" y="1"/>
                    <a:pt x="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2" name="Google Shape;1152;p37"/>
          <p:cNvGrpSpPr/>
          <p:nvPr/>
        </p:nvGrpSpPr>
        <p:grpSpPr>
          <a:xfrm>
            <a:off x="7303168" y="3043989"/>
            <a:ext cx="1614521" cy="2202403"/>
            <a:chOff x="3675825" y="3389675"/>
            <a:chExt cx="954700" cy="1598625"/>
          </a:xfrm>
        </p:grpSpPr>
        <p:sp>
          <p:nvSpPr>
            <p:cNvPr id="1153" name="Google Shape;1153;p37"/>
            <p:cNvSpPr/>
            <p:nvPr/>
          </p:nvSpPr>
          <p:spPr>
            <a:xfrm>
              <a:off x="4150250" y="4054050"/>
              <a:ext cx="25675" cy="22050"/>
            </a:xfrm>
            <a:custGeom>
              <a:avLst/>
              <a:gdLst/>
              <a:ahLst/>
              <a:cxnLst/>
              <a:rect l="l" t="t" r="r" b="b"/>
              <a:pathLst>
                <a:path w="1027" h="882" extrusionOk="0">
                  <a:moveTo>
                    <a:pt x="398" y="1"/>
                  </a:moveTo>
                  <a:cubicBezTo>
                    <a:pt x="357" y="126"/>
                    <a:pt x="315" y="252"/>
                    <a:pt x="252" y="356"/>
                  </a:cubicBezTo>
                  <a:cubicBezTo>
                    <a:pt x="189" y="461"/>
                    <a:pt x="105" y="566"/>
                    <a:pt x="1" y="649"/>
                  </a:cubicBezTo>
                  <a:cubicBezTo>
                    <a:pt x="22" y="649"/>
                    <a:pt x="43" y="670"/>
                    <a:pt x="43" y="670"/>
                  </a:cubicBezTo>
                  <a:cubicBezTo>
                    <a:pt x="157" y="734"/>
                    <a:pt x="470" y="881"/>
                    <a:pt x="709" y="881"/>
                  </a:cubicBezTo>
                  <a:cubicBezTo>
                    <a:pt x="865" y="881"/>
                    <a:pt x="989" y="818"/>
                    <a:pt x="1005" y="628"/>
                  </a:cubicBezTo>
                  <a:cubicBezTo>
                    <a:pt x="1026" y="273"/>
                    <a:pt x="691" y="84"/>
                    <a:pt x="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7"/>
            <p:cNvSpPr/>
            <p:nvPr/>
          </p:nvSpPr>
          <p:spPr>
            <a:xfrm>
              <a:off x="4080675" y="4061900"/>
              <a:ext cx="33000" cy="37300"/>
            </a:xfrm>
            <a:custGeom>
              <a:avLst/>
              <a:gdLst/>
              <a:ahLst/>
              <a:cxnLst/>
              <a:rect l="l" t="t" r="r" b="b"/>
              <a:pathLst>
                <a:path w="1320" h="1492" extrusionOk="0">
                  <a:moveTo>
                    <a:pt x="775" y="1"/>
                  </a:moveTo>
                  <a:cubicBezTo>
                    <a:pt x="461" y="314"/>
                    <a:pt x="1" y="942"/>
                    <a:pt x="419" y="1361"/>
                  </a:cubicBezTo>
                  <a:cubicBezTo>
                    <a:pt x="508" y="1453"/>
                    <a:pt x="591" y="1491"/>
                    <a:pt x="670" y="1491"/>
                  </a:cubicBezTo>
                  <a:cubicBezTo>
                    <a:pt x="983" y="1491"/>
                    <a:pt x="1210" y="879"/>
                    <a:pt x="1277" y="628"/>
                  </a:cubicBezTo>
                  <a:cubicBezTo>
                    <a:pt x="1277" y="586"/>
                    <a:pt x="1298" y="566"/>
                    <a:pt x="1319" y="545"/>
                  </a:cubicBezTo>
                  <a:cubicBezTo>
                    <a:pt x="1089" y="440"/>
                    <a:pt x="922" y="252"/>
                    <a:pt x="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7"/>
            <p:cNvSpPr/>
            <p:nvPr/>
          </p:nvSpPr>
          <p:spPr>
            <a:xfrm>
              <a:off x="3985475" y="4656650"/>
              <a:ext cx="124000" cy="270500"/>
            </a:xfrm>
            <a:custGeom>
              <a:avLst/>
              <a:gdLst/>
              <a:ahLst/>
              <a:cxnLst/>
              <a:rect l="l" t="t" r="r" b="b"/>
              <a:pathLst>
                <a:path w="4960" h="10820" extrusionOk="0">
                  <a:moveTo>
                    <a:pt x="1" y="1"/>
                  </a:moveTo>
                  <a:cubicBezTo>
                    <a:pt x="1" y="1"/>
                    <a:pt x="691" y="2595"/>
                    <a:pt x="1235" y="3913"/>
                  </a:cubicBezTo>
                  <a:cubicBezTo>
                    <a:pt x="1779" y="5232"/>
                    <a:pt x="2491" y="6906"/>
                    <a:pt x="2763" y="7219"/>
                  </a:cubicBezTo>
                  <a:cubicBezTo>
                    <a:pt x="3035" y="7512"/>
                    <a:pt x="3328" y="7722"/>
                    <a:pt x="3328" y="7722"/>
                  </a:cubicBezTo>
                  <a:cubicBezTo>
                    <a:pt x="3328" y="7722"/>
                    <a:pt x="2595" y="8684"/>
                    <a:pt x="2365" y="9270"/>
                  </a:cubicBezTo>
                  <a:cubicBezTo>
                    <a:pt x="2156" y="9877"/>
                    <a:pt x="2072" y="10525"/>
                    <a:pt x="2574" y="10756"/>
                  </a:cubicBezTo>
                  <a:cubicBezTo>
                    <a:pt x="2664" y="10797"/>
                    <a:pt x="2775" y="10819"/>
                    <a:pt x="2897" y="10819"/>
                  </a:cubicBezTo>
                  <a:cubicBezTo>
                    <a:pt x="3457" y="10819"/>
                    <a:pt x="4274" y="10349"/>
                    <a:pt x="4583" y="9061"/>
                  </a:cubicBezTo>
                  <a:cubicBezTo>
                    <a:pt x="4960" y="7512"/>
                    <a:pt x="4897" y="7408"/>
                    <a:pt x="4646" y="6278"/>
                  </a:cubicBezTo>
                  <a:cubicBezTo>
                    <a:pt x="4416" y="5148"/>
                    <a:pt x="3370" y="482"/>
                    <a:pt x="3370" y="482"/>
                  </a:cubicBezTo>
                  <a:lnTo>
                    <a:pt x="1319" y="147"/>
                  </a:lnTo>
                  <a:lnTo>
                    <a:pt x="1" y="1"/>
                  </a:lnTo>
                  <a:close/>
                </a:path>
              </a:pathLst>
            </a:custGeom>
            <a:solidFill>
              <a:srgbClr val="F4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7"/>
            <p:cNvSpPr/>
            <p:nvPr/>
          </p:nvSpPr>
          <p:spPr>
            <a:xfrm>
              <a:off x="3991750" y="4862750"/>
              <a:ext cx="130600" cy="112425"/>
            </a:xfrm>
            <a:custGeom>
              <a:avLst/>
              <a:gdLst/>
              <a:ahLst/>
              <a:cxnLst/>
              <a:rect l="l" t="t" r="r" b="b"/>
              <a:pathLst>
                <a:path w="5224" h="4497" extrusionOk="0">
                  <a:moveTo>
                    <a:pt x="4792" y="1"/>
                  </a:moveTo>
                  <a:lnTo>
                    <a:pt x="4792" y="1"/>
                  </a:lnTo>
                  <a:cubicBezTo>
                    <a:pt x="4709" y="482"/>
                    <a:pt x="4520" y="963"/>
                    <a:pt x="4416" y="1214"/>
                  </a:cubicBezTo>
                  <a:cubicBezTo>
                    <a:pt x="4144" y="1926"/>
                    <a:pt x="3704" y="2804"/>
                    <a:pt x="2867" y="2909"/>
                  </a:cubicBezTo>
                  <a:cubicBezTo>
                    <a:pt x="2813" y="2916"/>
                    <a:pt x="2761" y="2919"/>
                    <a:pt x="2710" y="2919"/>
                  </a:cubicBezTo>
                  <a:cubicBezTo>
                    <a:pt x="1966" y="2919"/>
                    <a:pt x="1520" y="2233"/>
                    <a:pt x="1696" y="1528"/>
                  </a:cubicBezTo>
                  <a:cubicBezTo>
                    <a:pt x="1779" y="1151"/>
                    <a:pt x="1947" y="775"/>
                    <a:pt x="2156" y="419"/>
                  </a:cubicBezTo>
                  <a:lnTo>
                    <a:pt x="2156" y="419"/>
                  </a:lnTo>
                  <a:cubicBezTo>
                    <a:pt x="1047" y="1654"/>
                    <a:pt x="1" y="4081"/>
                    <a:pt x="1926" y="4457"/>
                  </a:cubicBezTo>
                  <a:cubicBezTo>
                    <a:pt x="2058" y="4484"/>
                    <a:pt x="2186" y="4496"/>
                    <a:pt x="2311" y="4496"/>
                  </a:cubicBezTo>
                  <a:cubicBezTo>
                    <a:pt x="4167" y="4496"/>
                    <a:pt x="5224" y="1706"/>
                    <a:pt x="47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7"/>
            <p:cNvSpPr/>
            <p:nvPr/>
          </p:nvSpPr>
          <p:spPr>
            <a:xfrm>
              <a:off x="4188975" y="4836600"/>
              <a:ext cx="122950" cy="102625"/>
            </a:xfrm>
            <a:custGeom>
              <a:avLst/>
              <a:gdLst/>
              <a:ahLst/>
              <a:cxnLst/>
              <a:rect l="l" t="t" r="r" b="b"/>
              <a:pathLst>
                <a:path w="4918" h="4105" extrusionOk="0">
                  <a:moveTo>
                    <a:pt x="2344" y="1"/>
                  </a:moveTo>
                  <a:lnTo>
                    <a:pt x="2344" y="1"/>
                  </a:lnTo>
                  <a:cubicBezTo>
                    <a:pt x="2804" y="335"/>
                    <a:pt x="3201" y="754"/>
                    <a:pt x="3264" y="1277"/>
                  </a:cubicBezTo>
                  <a:cubicBezTo>
                    <a:pt x="3348" y="1821"/>
                    <a:pt x="3013" y="2260"/>
                    <a:pt x="2511" y="2407"/>
                  </a:cubicBezTo>
                  <a:cubicBezTo>
                    <a:pt x="2333" y="2464"/>
                    <a:pt x="2159" y="2490"/>
                    <a:pt x="1990" y="2490"/>
                  </a:cubicBezTo>
                  <a:cubicBezTo>
                    <a:pt x="1102" y="2490"/>
                    <a:pt x="352" y="1765"/>
                    <a:pt x="0" y="921"/>
                  </a:cubicBezTo>
                  <a:lnTo>
                    <a:pt x="0" y="921"/>
                  </a:lnTo>
                  <a:cubicBezTo>
                    <a:pt x="0" y="1967"/>
                    <a:pt x="440" y="3076"/>
                    <a:pt x="1360" y="3662"/>
                  </a:cubicBezTo>
                  <a:cubicBezTo>
                    <a:pt x="1740" y="3915"/>
                    <a:pt x="2377" y="4105"/>
                    <a:pt x="2986" y="4105"/>
                  </a:cubicBezTo>
                  <a:cubicBezTo>
                    <a:pt x="3687" y="4105"/>
                    <a:pt x="4350" y="3854"/>
                    <a:pt x="4541" y="3160"/>
                  </a:cubicBezTo>
                  <a:cubicBezTo>
                    <a:pt x="4917" y="1800"/>
                    <a:pt x="3641" y="524"/>
                    <a:pt x="23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7"/>
            <p:cNvSpPr/>
            <p:nvPr/>
          </p:nvSpPr>
          <p:spPr>
            <a:xfrm>
              <a:off x="4393500" y="3523500"/>
              <a:ext cx="48675" cy="54575"/>
            </a:xfrm>
            <a:custGeom>
              <a:avLst/>
              <a:gdLst/>
              <a:ahLst/>
              <a:cxnLst/>
              <a:rect l="l" t="t" r="r" b="b"/>
              <a:pathLst>
                <a:path w="1947" h="2183" extrusionOk="0">
                  <a:moveTo>
                    <a:pt x="631" y="1"/>
                  </a:moveTo>
                  <a:cubicBezTo>
                    <a:pt x="429" y="1"/>
                    <a:pt x="221" y="94"/>
                    <a:pt x="21" y="320"/>
                  </a:cubicBezTo>
                  <a:cubicBezTo>
                    <a:pt x="21" y="341"/>
                    <a:pt x="0" y="341"/>
                    <a:pt x="0" y="341"/>
                  </a:cubicBezTo>
                  <a:cubicBezTo>
                    <a:pt x="461" y="885"/>
                    <a:pt x="837" y="1513"/>
                    <a:pt x="1172" y="2140"/>
                  </a:cubicBezTo>
                  <a:cubicBezTo>
                    <a:pt x="1172" y="2161"/>
                    <a:pt x="1172" y="2161"/>
                    <a:pt x="1193" y="2182"/>
                  </a:cubicBezTo>
                  <a:lnTo>
                    <a:pt x="1381" y="2182"/>
                  </a:lnTo>
                  <a:cubicBezTo>
                    <a:pt x="1423" y="2161"/>
                    <a:pt x="1465" y="2161"/>
                    <a:pt x="1507" y="2161"/>
                  </a:cubicBezTo>
                  <a:cubicBezTo>
                    <a:pt x="1674" y="2140"/>
                    <a:pt x="1800" y="2057"/>
                    <a:pt x="1863" y="1848"/>
                  </a:cubicBezTo>
                  <a:cubicBezTo>
                    <a:pt x="1946" y="1534"/>
                    <a:pt x="1842" y="1157"/>
                    <a:pt x="1695" y="885"/>
                  </a:cubicBezTo>
                  <a:cubicBezTo>
                    <a:pt x="1467" y="428"/>
                    <a:pt x="1063" y="1"/>
                    <a:pt x="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7"/>
            <p:cNvSpPr/>
            <p:nvPr/>
          </p:nvSpPr>
          <p:spPr>
            <a:xfrm>
              <a:off x="3905300" y="3486675"/>
              <a:ext cx="71325" cy="48500"/>
            </a:xfrm>
            <a:custGeom>
              <a:avLst/>
              <a:gdLst/>
              <a:ahLst/>
              <a:cxnLst/>
              <a:rect l="l" t="t" r="r" b="b"/>
              <a:pathLst>
                <a:path w="2853" h="1940" extrusionOk="0">
                  <a:moveTo>
                    <a:pt x="2099" y="1"/>
                  </a:moveTo>
                  <a:cubicBezTo>
                    <a:pt x="1113" y="1"/>
                    <a:pt x="0" y="1105"/>
                    <a:pt x="655" y="1940"/>
                  </a:cubicBezTo>
                  <a:cubicBezTo>
                    <a:pt x="802" y="1793"/>
                    <a:pt x="969" y="1647"/>
                    <a:pt x="1157" y="1500"/>
                  </a:cubicBezTo>
                  <a:cubicBezTo>
                    <a:pt x="1639" y="1103"/>
                    <a:pt x="2224" y="684"/>
                    <a:pt x="2852" y="287"/>
                  </a:cubicBezTo>
                  <a:cubicBezTo>
                    <a:pt x="2638" y="86"/>
                    <a:pt x="2374" y="1"/>
                    <a:pt x="2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7"/>
            <p:cNvSpPr/>
            <p:nvPr/>
          </p:nvSpPr>
          <p:spPr>
            <a:xfrm>
              <a:off x="4158100" y="4031575"/>
              <a:ext cx="19900" cy="13725"/>
            </a:xfrm>
            <a:custGeom>
              <a:avLst/>
              <a:gdLst/>
              <a:ahLst/>
              <a:cxnLst/>
              <a:rect l="l" t="t" r="r" b="b"/>
              <a:pathLst>
                <a:path w="796" h="549" extrusionOk="0">
                  <a:moveTo>
                    <a:pt x="796" y="0"/>
                  </a:moveTo>
                  <a:cubicBezTo>
                    <a:pt x="524" y="21"/>
                    <a:pt x="252" y="21"/>
                    <a:pt x="1" y="21"/>
                  </a:cubicBezTo>
                  <a:cubicBezTo>
                    <a:pt x="84" y="147"/>
                    <a:pt x="126" y="335"/>
                    <a:pt x="126" y="544"/>
                  </a:cubicBezTo>
                  <a:cubicBezTo>
                    <a:pt x="159" y="547"/>
                    <a:pt x="190" y="549"/>
                    <a:pt x="219" y="549"/>
                  </a:cubicBezTo>
                  <a:cubicBezTo>
                    <a:pt x="403" y="549"/>
                    <a:pt x="541" y="485"/>
                    <a:pt x="649" y="251"/>
                  </a:cubicBezTo>
                  <a:cubicBezTo>
                    <a:pt x="691" y="167"/>
                    <a:pt x="733" y="84"/>
                    <a:pt x="7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7"/>
            <p:cNvSpPr/>
            <p:nvPr/>
          </p:nvSpPr>
          <p:spPr>
            <a:xfrm>
              <a:off x="4121575" y="4074450"/>
              <a:ext cx="26100" cy="27725"/>
            </a:xfrm>
            <a:custGeom>
              <a:avLst/>
              <a:gdLst/>
              <a:ahLst/>
              <a:cxnLst/>
              <a:rect l="l" t="t" r="r" b="b"/>
              <a:pathLst>
                <a:path w="1044" h="1109" extrusionOk="0">
                  <a:moveTo>
                    <a:pt x="939" y="1"/>
                  </a:moveTo>
                  <a:cubicBezTo>
                    <a:pt x="750" y="105"/>
                    <a:pt x="562" y="168"/>
                    <a:pt x="353" y="168"/>
                  </a:cubicBezTo>
                  <a:cubicBezTo>
                    <a:pt x="316" y="174"/>
                    <a:pt x="281" y="177"/>
                    <a:pt x="248" y="177"/>
                  </a:cubicBezTo>
                  <a:cubicBezTo>
                    <a:pt x="168" y="177"/>
                    <a:pt x="98" y="162"/>
                    <a:pt x="39" y="147"/>
                  </a:cubicBezTo>
                  <a:cubicBezTo>
                    <a:pt x="39" y="168"/>
                    <a:pt x="39" y="189"/>
                    <a:pt x="39" y="210"/>
                  </a:cubicBezTo>
                  <a:cubicBezTo>
                    <a:pt x="1" y="495"/>
                    <a:pt x="32" y="1108"/>
                    <a:pt x="430" y="1108"/>
                  </a:cubicBezTo>
                  <a:cubicBezTo>
                    <a:pt x="470" y="1108"/>
                    <a:pt x="514" y="1102"/>
                    <a:pt x="562" y="1089"/>
                  </a:cubicBezTo>
                  <a:cubicBezTo>
                    <a:pt x="1043" y="963"/>
                    <a:pt x="1022" y="419"/>
                    <a:pt x="939" y="43"/>
                  </a:cubicBezTo>
                  <a:cubicBezTo>
                    <a:pt x="939" y="22"/>
                    <a:pt x="939" y="1"/>
                    <a:pt x="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7"/>
            <p:cNvSpPr/>
            <p:nvPr/>
          </p:nvSpPr>
          <p:spPr>
            <a:xfrm>
              <a:off x="4075975" y="4027900"/>
              <a:ext cx="20950" cy="28025"/>
            </a:xfrm>
            <a:custGeom>
              <a:avLst/>
              <a:gdLst/>
              <a:ahLst/>
              <a:cxnLst/>
              <a:rect l="l" t="t" r="r" b="b"/>
              <a:pathLst>
                <a:path w="838" h="1121" extrusionOk="0">
                  <a:moveTo>
                    <a:pt x="712" y="1"/>
                  </a:moveTo>
                  <a:lnTo>
                    <a:pt x="712" y="1"/>
                  </a:lnTo>
                  <a:cubicBezTo>
                    <a:pt x="419" y="147"/>
                    <a:pt x="147" y="398"/>
                    <a:pt x="22" y="712"/>
                  </a:cubicBezTo>
                  <a:cubicBezTo>
                    <a:pt x="1" y="775"/>
                    <a:pt x="1" y="838"/>
                    <a:pt x="1" y="879"/>
                  </a:cubicBezTo>
                  <a:cubicBezTo>
                    <a:pt x="84" y="879"/>
                    <a:pt x="189" y="984"/>
                    <a:pt x="147" y="1089"/>
                  </a:cubicBezTo>
                  <a:cubicBezTo>
                    <a:pt x="216" y="1112"/>
                    <a:pt x="303" y="1121"/>
                    <a:pt x="393" y="1121"/>
                  </a:cubicBezTo>
                  <a:cubicBezTo>
                    <a:pt x="549" y="1121"/>
                    <a:pt x="719" y="1094"/>
                    <a:pt x="838" y="1068"/>
                  </a:cubicBezTo>
                  <a:cubicBezTo>
                    <a:pt x="733" y="733"/>
                    <a:pt x="691" y="356"/>
                    <a:pt x="7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7"/>
            <p:cNvSpPr/>
            <p:nvPr/>
          </p:nvSpPr>
          <p:spPr>
            <a:xfrm>
              <a:off x="3920100" y="4053525"/>
              <a:ext cx="419025" cy="612250"/>
            </a:xfrm>
            <a:custGeom>
              <a:avLst/>
              <a:gdLst/>
              <a:ahLst/>
              <a:cxnLst/>
              <a:rect l="l" t="t" r="r" b="b"/>
              <a:pathLst>
                <a:path w="16761" h="24490" extrusionOk="0">
                  <a:moveTo>
                    <a:pt x="10274" y="1"/>
                  </a:moveTo>
                  <a:cubicBezTo>
                    <a:pt x="10504" y="189"/>
                    <a:pt x="10630" y="461"/>
                    <a:pt x="10525" y="775"/>
                  </a:cubicBezTo>
                  <a:cubicBezTo>
                    <a:pt x="10420" y="1116"/>
                    <a:pt x="10167" y="1235"/>
                    <a:pt x="9884" y="1235"/>
                  </a:cubicBezTo>
                  <a:cubicBezTo>
                    <a:pt x="9716" y="1235"/>
                    <a:pt x="9538" y="1193"/>
                    <a:pt x="9374" y="1131"/>
                  </a:cubicBezTo>
                  <a:lnTo>
                    <a:pt x="9374" y="1131"/>
                  </a:lnTo>
                  <a:cubicBezTo>
                    <a:pt x="9395" y="1654"/>
                    <a:pt x="9207" y="2240"/>
                    <a:pt x="8600" y="2261"/>
                  </a:cubicBezTo>
                  <a:cubicBezTo>
                    <a:pt x="8574" y="2263"/>
                    <a:pt x="8549" y="2264"/>
                    <a:pt x="8525" y="2264"/>
                  </a:cubicBezTo>
                  <a:cubicBezTo>
                    <a:pt x="8075" y="2264"/>
                    <a:pt x="7866" y="1905"/>
                    <a:pt x="7826" y="1528"/>
                  </a:cubicBezTo>
                  <a:cubicBezTo>
                    <a:pt x="7652" y="1862"/>
                    <a:pt x="7377" y="2185"/>
                    <a:pt x="7065" y="2185"/>
                  </a:cubicBezTo>
                  <a:cubicBezTo>
                    <a:pt x="6927" y="2185"/>
                    <a:pt x="6781" y="2122"/>
                    <a:pt x="6633" y="1968"/>
                  </a:cubicBezTo>
                  <a:cubicBezTo>
                    <a:pt x="6173" y="1507"/>
                    <a:pt x="6340" y="880"/>
                    <a:pt x="6696" y="419"/>
                  </a:cubicBezTo>
                  <a:cubicBezTo>
                    <a:pt x="6550" y="419"/>
                    <a:pt x="6382" y="398"/>
                    <a:pt x="6257" y="377"/>
                  </a:cubicBezTo>
                  <a:cubicBezTo>
                    <a:pt x="6173" y="545"/>
                    <a:pt x="6089" y="712"/>
                    <a:pt x="6006" y="880"/>
                  </a:cubicBezTo>
                  <a:cubicBezTo>
                    <a:pt x="5985" y="901"/>
                    <a:pt x="5985" y="921"/>
                    <a:pt x="5985" y="921"/>
                  </a:cubicBezTo>
                  <a:cubicBezTo>
                    <a:pt x="5943" y="1026"/>
                    <a:pt x="5922" y="1110"/>
                    <a:pt x="5880" y="1214"/>
                  </a:cubicBezTo>
                  <a:cubicBezTo>
                    <a:pt x="5859" y="1256"/>
                    <a:pt x="5838" y="1277"/>
                    <a:pt x="5796" y="1277"/>
                  </a:cubicBezTo>
                  <a:cubicBezTo>
                    <a:pt x="5692" y="1507"/>
                    <a:pt x="5587" y="1738"/>
                    <a:pt x="5503" y="1968"/>
                  </a:cubicBezTo>
                  <a:cubicBezTo>
                    <a:pt x="5692" y="2010"/>
                    <a:pt x="5713" y="2323"/>
                    <a:pt x="5503" y="2386"/>
                  </a:cubicBezTo>
                  <a:cubicBezTo>
                    <a:pt x="5441" y="2407"/>
                    <a:pt x="5378" y="2428"/>
                    <a:pt x="5315" y="2449"/>
                  </a:cubicBezTo>
                  <a:cubicBezTo>
                    <a:pt x="4980" y="3370"/>
                    <a:pt x="4708" y="4332"/>
                    <a:pt x="4415" y="5232"/>
                  </a:cubicBezTo>
                  <a:cubicBezTo>
                    <a:pt x="3662" y="7554"/>
                    <a:pt x="2951" y="9898"/>
                    <a:pt x="2302" y="12241"/>
                  </a:cubicBezTo>
                  <a:cubicBezTo>
                    <a:pt x="1674" y="14543"/>
                    <a:pt x="1068" y="16844"/>
                    <a:pt x="670" y="19188"/>
                  </a:cubicBezTo>
                  <a:cubicBezTo>
                    <a:pt x="586" y="19690"/>
                    <a:pt x="0" y="21929"/>
                    <a:pt x="503" y="22557"/>
                  </a:cubicBezTo>
                  <a:cubicBezTo>
                    <a:pt x="503" y="22536"/>
                    <a:pt x="503" y="22536"/>
                    <a:pt x="503" y="22515"/>
                  </a:cubicBezTo>
                  <a:cubicBezTo>
                    <a:pt x="529" y="22436"/>
                    <a:pt x="596" y="22401"/>
                    <a:pt x="664" y="22401"/>
                  </a:cubicBezTo>
                  <a:cubicBezTo>
                    <a:pt x="759" y="22401"/>
                    <a:pt x="858" y="22468"/>
                    <a:pt x="858" y="22577"/>
                  </a:cubicBezTo>
                  <a:cubicBezTo>
                    <a:pt x="837" y="23205"/>
                    <a:pt x="1904" y="23540"/>
                    <a:pt x="2344" y="23686"/>
                  </a:cubicBezTo>
                  <a:cubicBezTo>
                    <a:pt x="3432" y="24042"/>
                    <a:pt x="4604" y="24251"/>
                    <a:pt x="5733" y="24356"/>
                  </a:cubicBezTo>
                  <a:cubicBezTo>
                    <a:pt x="6610" y="24435"/>
                    <a:pt x="7519" y="24489"/>
                    <a:pt x="8432" y="24489"/>
                  </a:cubicBezTo>
                  <a:cubicBezTo>
                    <a:pt x="10177" y="24489"/>
                    <a:pt x="11937" y="24291"/>
                    <a:pt x="13517" y="23686"/>
                  </a:cubicBezTo>
                  <a:cubicBezTo>
                    <a:pt x="14459" y="23310"/>
                    <a:pt x="15547" y="22766"/>
                    <a:pt x="15944" y="21782"/>
                  </a:cubicBezTo>
                  <a:cubicBezTo>
                    <a:pt x="16760" y="19732"/>
                    <a:pt x="15568" y="17137"/>
                    <a:pt x="14752" y="15296"/>
                  </a:cubicBezTo>
                  <a:cubicBezTo>
                    <a:pt x="13789" y="13120"/>
                    <a:pt x="13036" y="11028"/>
                    <a:pt x="12408" y="8726"/>
                  </a:cubicBezTo>
                  <a:cubicBezTo>
                    <a:pt x="11843" y="6675"/>
                    <a:pt x="11236" y="4562"/>
                    <a:pt x="11090" y="2428"/>
                  </a:cubicBezTo>
                  <a:cubicBezTo>
                    <a:pt x="10881" y="1717"/>
                    <a:pt x="11006" y="1005"/>
                    <a:pt x="11174" y="315"/>
                  </a:cubicBezTo>
                  <a:cubicBezTo>
                    <a:pt x="10881" y="231"/>
                    <a:pt x="10588" y="64"/>
                    <a:pt x="10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7"/>
            <p:cNvSpPr/>
            <p:nvPr/>
          </p:nvSpPr>
          <p:spPr>
            <a:xfrm>
              <a:off x="4386200" y="3457675"/>
              <a:ext cx="221275" cy="148625"/>
            </a:xfrm>
            <a:custGeom>
              <a:avLst/>
              <a:gdLst/>
              <a:ahLst/>
              <a:cxnLst/>
              <a:rect l="l" t="t" r="r" b="b"/>
              <a:pathLst>
                <a:path w="8851" h="5945" extrusionOk="0">
                  <a:moveTo>
                    <a:pt x="2752" y="1"/>
                  </a:moveTo>
                  <a:cubicBezTo>
                    <a:pt x="1354" y="1"/>
                    <a:pt x="1" y="1091"/>
                    <a:pt x="209" y="2597"/>
                  </a:cubicBezTo>
                  <a:cubicBezTo>
                    <a:pt x="444" y="2356"/>
                    <a:pt x="703" y="2253"/>
                    <a:pt x="962" y="2253"/>
                  </a:cubicBezTo>
                  <a:cubicBezTo>
                    <a:pt x="1532" y="2253"/>
                    <a:pt x="2097" y="2753"/>
                    <a:pt x="2385" y="3372"/>
                  </a:cubicBezTo>
                  <a:cubicBezTo>
                    <a:pt x="2573" y="3811"/>
                    <a:pt x="2719" y="4355"/>
                    <a:pt x="2489" y="4794"/>
                  </a:cubicBezTo>
                  <a:cubicBezTo>
                    <a:pt x="2406" y="4941"/>
                    <a:pt x="2301" y="5045"/>
                    <a:pt x="2175" y="5108"/>
                  </a:cubicBezTo>
                  <a:cubicBezTo>
                    <a:pt x="2852" y="5686"/>
                    <a:pt x="3796" y="5945"/>
                    <a:pt x="4784" y="5945"/>
                  </a:cubicBezTo>
                  <a:cubicBezTo>
                    <a:pt x="6302" y="5945"/>
                    <a:pt x="7925" y="5335"/>
                    <a:pt x="8850" y="4334"/>
                  </a:cubicBezTo>
                  <a:lnTo>
                    <a:pt x="8850" y="4334"/>
                  </a:lnTo>
                  <a:cubicBezTo>
                    <a:pt x="8691" y="4360"/>
                    <a:pt x="8538" y="4373"/>
                    <a:pt x="8389" y="4373"/>
                  </a:cubicBezTo>
                  <a:cubicBezTo>
                    <a:pt x="7231" y="4373"/>
                    <a:pt x="6391" y="3601"/>
                    <a:pt x="5649" y="2451"/>
                  </a:cubicBezTo>
                  <a:cubicBezTo>
                    <a:pt x="5126" y="1656"/>
                    <a:pt x="4561" y="505"/>
                    <a:pt x="3619" y="149"/>
                  </a:cubicBezTo>
                  <a:cubicBezTo>
                    <a:pt x="3337" y="48"/>
                    <a:pt x="3044" y="1"/>
                    <a:pt x="2752" y="1"/>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7"/>
            <p:cNvSpPr/>
            <p:nvPr/>
          </p:nvSpPr>
          <p:spPr>
            <a:xfrm>
              <a:off x="3812875" y="3460700"/>
              <a:ext cx="630850" cy="423325"/>
            </a:xfrm>
            <a:custGeom>
              <a:avLst/>
              <a:gdLst/>
              <a:ahLst/>
              <a:cxnLst/>
              <a:rect l="l" t="t" r="r" b="b"/>
              <a:pathLst>
                <a:path w="25234" h="16933" extrusionOk="0">
                  <a:moveTo>
                    <a:pt x="11586" y="0"/>
                  </a:moveTo>
                  <a:cubicBezTo>
                    <a:pt x="9181" y="0"/>
                    <a:pt x="6310" y="1792"/>
                    <a:pt x="4813" y="3167"/>
                  </a:cubicBezTo>
                  <a:cubicBezTo>
                    <a:pt x="1465" y="6243"/>
                    <a:pt x="0" y="11578"/>
                    <a:pt x="2134" y="15721"/>
                  </a:cubicBezTo>
                  <a:cubicBezTo>
                    <a:pt x="2260" y="15700"/>
                    <a:pt x="2385" y="15700"/>
                    <a:pt x="2511" y="15700"/>
                  </a:cubicBezTo>
                  <a:cubicBezTo>
                    <a:pt x="2463" y="15605"/>
                    <a:pt x="2561" y="15497"/>
                    <a:pt x="2665" y="15497"/>
                  </a:cubicBezTo>
                  <a:cubicBezTo>
                    <a:pt x="2698" y="15497"/>
                    <a:pt x="2732" y="15508"/>
                    <a:pt x="2762" y="15533"/>
                  </a:cubicBezTo>
                  <a:cubicBezTo>
                    <a:pt x="3055" y="15805"/>
                    <a:pt x="3369" y="15993"/>
                    <a:pt x="3704" y="16140"/>
                  </a:cubicBezTo>
                  <a:cubicBezTo>
                    <a:pt x="3348" y="14905"/>
                    <a:pt x="3348" y="13545"/>
                    <a:pt x="4080" y="12415"/>
                  </a:cubicBezTo>
                  <a:cubicBezTo>
                    <a:pt x="4854" y="11222"/>
                    <a:pt x="6089" y="10448"/>
                    <a:pt x="7344" y="9821"/>
                  </a:cubicBezTo>
                  <a:cubicBezTo>
                    <a:pt x="8830" y="9088"/>
                    <a:pt x="10399" y="8523"/>
                    <a:pt x="11885" y="7812"/>
                  </a:cubicBezTo>
                  <a:cubicBezTo>
                    <a:pt x="13182" y="7163"/>
                    <a:pt x="14626" y="6389"/>
                    <a:pt x="15212" y="4987"/>
                  </a:cubicBezTo>
                  <a:cubicBezTo>
                    <a:pt x="15252" y="4894"/>
                    <a:pt x="15359" y="4818"/>
                    <a:pt x="15465" y="4818"/>
                  </a:cubicBezTo>
                  <a:cubicBezTo>
                    <a:pt x="15525" y="4818"/>
                    <a:pt x="15584" y="4843"/>
                    <a:pt x="15630" y="4904"/>
                  </a:cubicBezTo>
                  <a:cubicBezTo>
                    <a:pt x="17137" y="7038"/>
                    <a:pt x="18183" y="9444"/>
                    <a:pt x="18852" y="11976"/>
                  </a:cubicBezTo>
                  <a:cubicBezTo>
                    <a:pt x="18978" y="11704"/>
                    <a:pt x="19124" y="11432"/>
                    <a:pt x="19166" y="11097"/>
                  </a:cubicBezTo>
                  <a:cubicBezTo>
                    <a:pt x="19191" y="10972"/>
                    <a:pt x="19298" y="10892"/>
                    <a:pt x="19407" y="10892"/>
                  </a:cubicBezTo>
                  <a:cubicBezTo>
                    <a:pt x="19480" y="10892"/>
                    <a:pt x="19555" y="10929"/>
                    <a:pt x="19606" y="11013"/>
                  </a:cubicBezTo>
                  <a:cubicBezTo>
                    <a:pt x="20422" y="12373"/>
                    <a:pt x="20652" y="13922"/>
                    <a:pt x="21279" y="15365"/>
                  </a:cubicBezTo>
                  <a:cubicBezTo>
                    <a:pt x="21468" y="15784"/>
                    <a:pt x="21551" y="16119"/>
                    <a:pt x="21614" y="16579"/>
                  </a:cubicBezTo>
                  <a:cubicBezTo>
                    <a:pt x="21639" y="16778"/>
                    <a:pt x="21634" y="16933"/>
                    <a:pt x="21741" y="16933"/>
                  </a:cubicBezTo>
                  <a:cubicBezTo>
                    <a:pt x="21814" y="16933"/>
                    <a:pt x="21938" y="16861"/>
                    <a:pt x="22158" y="16684"/>
                  </a:cubicBezTo>
                  <a:cubicBezTo>
                    <a:pt x="22556" y="16370"/>
                    <a:pt x="22639" y="16077"/>
                    <a:pt x="22681" y="15595"/>
                  </a:cubicBezTo>
                  <a:cubicBezTo>
                    <a:pt x="22692" y="15451"/>
                    <a:pt x="22805" y="15383"/>
                    <a:pt x="22913" y="15383"/>
                  </a:cubicBezTo>
                  <a:cubicBezTo>
                    <a:pt x="23008" y="15383"/>
                    <a:pt x="23101" y="15435"/>
                    <a:pt x="23121" y="15533"/>
                  </a:cubicBezTo>
                  <a:lnTo>
                    <a:pt x="23183" y="15533"/>
                  </a:lnTo>
                  <a:cubicBezTo>
                    <a:pt x="23330" y="15554"/>
                    <a:pt x="23497" y="15575"/>
                    <a:pt x="23665" y="15637"/>
                  </a:cubicBezTo>
                  <a:cubicBezTo>
                    <a:pt x="24083" y="14821"/>
                    <a:pt x="24606" y="14110"/>
                    <a:pt x="24857" y="13210"/>
                  </a:cubicBezTo>
                  <a:cubicBezTo>
                    <a:pt x="25108" y="12331"/>
                    <a:pt x="25234" y="11432"/>
                    <a:pt x="25234" y="10511"/>
                  </a:cubicBezTo>
                  <a:cubicBezTo>
                    <a:pt x="25234" y="8649"/>
                    <a:pt x="24857" y="6745"/>
                    <a:pt x="24020" y="5071"/>
                  </a:cubicBezTo>
                  <a:cubicBezTo>
                    <a:pt x="23267" y="3543"/>
                    <a:pt x="22137" y="2016"/>
                    <a:pt x="20505" y="1347"/>
                  </a:cubicBezTo>
                  <a:cubicBezTo>
                    <a:pt x="19873" y="1088"/>
                    <a:pt x="19251" y="977"/>
                    <a:pt x="18637" y="977"/>
                  </a:cubicBezTo>
                  <a:cubicBezTo>
                    <a:pt x="17463" y="977"/>
                    <a:pt x="16318" y="1383"/>
                    <a:pt x="15191" y="1932"/>
                  </a:cubicBezTo>
                  <a:cubicBezTo>
                    <a:pt x="15170" y="1932"/>
                    <a:pt x="15170" y="1932"/>
                    <a:pt x="15149" y="1953"/>
                  </a:cubicBezTo>
                  <a:cubicBezTo>
                    <a:pt x="15101" y="1992"/>
                    <a:pt x="15036" y="2017"/>
                    <a:pt x="14971" y="2017"/>
                  </a:cubicBezTo>
                  <a:cubicBezTo>
                    <a:pt x="14894" y="2017"/>
                    <a:pt x="14818" y="1981"/>
                    <a:pt x="14772" y="1891"/>
                  </a:cubicBezTo>
                  <a:cubicBezTo>
                    <a:pt x="14034" y="516"/>
                    <a:pt x="12877" y="0"/>
                    <a:pt x="11586" y="0"/>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7"/>
            <p:cNvSpPr/>
            <p:nvPr/>
          </p:nvSpPr>
          <p:spPr>
            <a:xfrm>
              <a:off x="4204650" y="4070275"/>
              <a:ext cx="215550" cy="304975"/>
            </a:xfrm>
            <a:custGeom>
              <a:avLst/>
              <a:gdLst/>
              <a:ahLst/>
              <a:cxnLst/>
              <a:rect l="l" t="t" r="r" b="b"/>
              <a:pathLst>
                <a:path w="8622" h="12199" extrusionOk="0">
                  <a:moveTo>
                    <a:pt x="126" y="0"/>
                  </a:moveTo>
                  <a:cubicBezTo>
                    <a:pt x="43" y="377"/>
                    <a:pt x="1" y="775"/>
                    <a:pt x="22" y="1172"/>
                  </a:cubicBezTo>
                  <a:cubicBezTo>
                    <a:pt x="147" y="1863"/>
                    <a:pt x="273" y="2532"/>
                    <a:pt x="419" y="3223"/>
                  </a:cubicBezTo>
                  <a:cubicBezTo>
                    <a:pt x="1528" y="4436"/>
                    <a:pt x="2700" y="5608"/>
                    <a:pt x="3704" y="6926"/>
                  </a:cubicBezTo>
                  <a:cubicBezTo>
                    <a:pt x="4541" y="8014"/>
                    <a:pt x="5462" y="9311"/>
                    <a:pt x="5567" y="10734"/>
                  </a:cubicBezTo>
                  <a:cubicBezTo>
                    <a:pt x="5567" y="10818"/>
                    <a:pt x="5483" y="10881"/>
                    <a:pt x="5399" y="10902"/>
                  </a:cubicBezTo>
                  <a:cubicBezTo>
                    <a:pt x="5483" y="11257"/>
                    <a:pt x="5608" y="11634"/>
                    <a:pt x="5797" y="11927"/>
                  </a:cubicBezTo>
                  <a:cubicBezTo>
                    <a:pt x="5859" y="12011"/>
                    <a:pt x="5922" y="12094"/>
                    <a:pt x="5985" y="12157"/>
                  </a:cubicBezTo>
                  <a:cubicBezTo>
                    <a:pt x="6006" y="12178"/>
                    <a:pt x="6027" y="12199"/>
                    <a:pt x="6048" y="12199"/>
                  </a:cubicBezTo>
                  <a:cubicBezTo>
                    <a:pt x="6048" y="11948"/>
                    <a:pt x="5964" y="11697"/>
                    <a:pt x="5901" y="11467"/>
                  </a:cubicBezTo>
                  <a:cubicBezTo>
                    <a:pt x="5856" y="11317"/>
                    <a:pt x="5993" y="11189"/>
                    <a:pt x="6128" y="11189"/>
                  </a:cubicBezTo>
                  <a:cubicBezTo>
                    <a:pt x="6182" y="11189"/>
                    <a:pt x="6236" y="11209"/>
                    <a:pt x="6278" y="11257"/>
                  </a:cubicBezTo>
                  <a:cubicBezTo>
                    <a:pt x="6487" y="11550"/>
                    <a:pt x="6717" y="11655"/>
                    <a:pt x="6968" y="11780"/>
                  </a:cubicBezTo>
                  <a:cubicBezTo>
                    <a:pt x="6948" y="11592"/>
                    <a:pt x="6906" y="11404"/>
                    <a:pt x="6759" y="11215"/>
                  </a:cubicBezTo>
                  <a:cubicBezTo>
                    <a:pt x="6639" y="11060"/>
                    <a:pt x="6759" y="10849"/>
                    <a:pt x="6922" y="10849"/>
                  </a:cubicBezTo>
                  <a:cubicBezTo>
                    <a:pt x="6957" y="10849"/>
                    <a:pt x="6994" y="10858"/>
                    <a:pt x="7031" y="10881"/>
                  </a:cubicBezTo>
                  <a:cubicBezTo>
                    <a:pt x="7303" y="11069"/>
                    <a:pt x="7575" y="11195"/>
                    <a:pt x="7868" y="11257"/>
                  </a:cubicBezTo>
                  <a:cubicBezTo>
                    <a:pt x="7764" y="11132"/>
                    <a:pt x="7659" y="10985"/>
                    <a:pt x="7554" y="10860"/>
                  </a:cubicBezTo>
                  <a:cubicBezTo>
                    <a:pt x="7429" y="10713"/>
                    <a:pt x="7533" y="10525"/>
                    <a:pt x="7722" y="10504"/>
                  </a:cubicBezTo>
                  <a:cubicBezTo>
                    <a:pt x="8098" y="10504"/>
                    <a:pt x="8349" y="10337"/>
                    <a:pt x="8621" y="10148"/>
                  </a:cubicBezTo>
                  <a:cubicBezTo>
                    <a:pt x="8145" y="9927"/>
                    <a:pt x="7656" y="9817"/>
                    <a:pt x="7141" y="9817"/>
                  </a:cubicBezTo>
                  <a:cubicBezTo>
                    <a:pt x="7022" y="9817"/>
                    <a:pt x="6902" y="9823"/>
                    <a:pt x="6780" y="9835"/>
                  </a:cubicBezTo>
                  <a:cubicBezTo>
                    <a:pt x="6738" y="9835"/>
                    <a:pt x="6696" y="9835"/>
                    <a:pt x="6676" y="9814"/>
                  </a:cubicBezTo>
                  <a:cubicBezTo>
                    <a:pt x="6638" y="9836"/>
                    <a:pt x="6600" y="9848"/>
                    <a:pt x="6565" y="9848"/>
                  </a:cubicBezTo>
                  <a:cubicBezTo>
                    <a:pt x="6501" y="9848"/>
                    <a:pt x="6444" y="9810"/>
                    <a:pt x="6404" y="9730"/>
                  </a:cubicBezTo>
                  <a:cubicBezTo>
                    <a:pt x="5671" y="7784"/>
                    <a:pt x="4667" y="5964"/>
                    <a:pt x="3474" y="4290"/>
                  </a:cubicBezTo>
                  <a:cubicBezTo>
                    <a:pt x="2407" y="2804"/>
                    <a:pt x="1194" y="1444"/>
                    <a:pt x="126" y="0"/>
                  </a:cubicBezTo>
                  <a:close/>
                </a:path>
              </a:pathLst>
            </a:custGeom>
            <a:solidFill>
              <a:srgbClr val="F4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7"/>
            <p:cNvSpPr/>
            <p:nvPr/>
          </p:nvSpPr>
          <p:spPr>
            <a:xfrm>
              <a:off x="3843725" y="3598975"/>
              <a:ext cx="580125" cy="420275"/>
            </a:xfrm>
            <a:custGeom>
              <a:avLst/>
              <a:gdLst/>
              <a:ahLst/>
              <a:cxnLst/>
              <a:rect l="l" t="t" r="r" b="b"/>
              <a:pathLst>
                <a:path w="23205" h="16811" extrusionOk="0">
                  <a:moveTo>
                    <a:pt x="8980" y="9048"/>
                  </a:moveTo>
                  <a:cubicBezTo>
                    <a:pt x="9032" y="9048"/>
                    <a:pt x="9087" y="9052"/>
                    <a:pt x="9144" y="9060"/>
                  </a:cubicBezTo>
                  <a:cubicBezTo>
                    <a:pt x="10002" y="9207"/>
                    <a:pt x="10316" y="10106"/>
                    <a:pt x="10190" y="10860"/>
                  </a:cubicBezTo>
                  <a:cubicBezTo>
                    <a:pt x="10161" y="10998"/>
                    <a:pt x="10037" y="11067"/>
                    <a:pt x="9921" y="11067"/>
                  </a:cubicBezTo>
                  <a:cubicBezTo>
                    <a:pt x="9794" y="11067"/>
                    <a:pt x="9676" y="10983"/>
                    <a:pt x="9709" y="10818"/>
                  </a:cubicBezTo>
                  <a:cubicBezTo>
                    <a:pt x="9793" y="10336"/>
                    <a:pt x="9688" y="9667"/>
                    <a:pt x="9102" y="9541"/>
                  </a:cubicBezTo>
                  <a:cubicBezTo>
                    <a:pt x="9055" y="9531"/>
                    <a:pt x="9011" y="9526"/>
                    <a:pt x="8971" y="9526"/>
                  </a:cubicBezTo>
                  <a:cubicBezTo>
                    <a:pt x="8524" y="9526"/>
                    <a:pt x="8455" y="10120"/>
                    <a:pt x="8475" y="10504"/>
                  </a:cubicBezTo>
                  <a:cubicBezTo>
                    <a:pt x="8486" y="10624"/>
                    <a:pt x="8388" y="10687"/>
                    <a:pt x="8286" y="10687"/>
                  </a:cubicBezTo>
                  <a:cubicBezTo>
                    <a:pt x="8193" y="10687"/>
                    <a:pt x="8097" y="10635"/>
                    <a:pt x="8077" y="10525"/>
                  </a:cubicBezTo>
                  <a:cubicBezTo>
                    <a:pt x="7940" y="9860"/>
                    <a:pt x="8224" y="9048"/>
                    <a:pt x="8980" y="9048"/>
                  </a:cubicBezTo>
                  <a:close/>
                  <a:moveTo>
                    <a:pt x="14705" y="9848"/>
                  </a:moveTo>
                  <a:cubicBezTo>
                    <a:pt x="14839" y="9848"/>
                    <a:pt x="14970" y="9873"/>
                    <a:pt x="15087" y="9918"/>
                  </a:cubicBezTo>
                  <a:cubicBezTo>
                    <a:pt x="15631" y="10127"/>
                    <a:pt x="16258" y="10985"/>
                    <a:pt x="15568" y="11425"/>
                  </a:cubicBezTo>
                  <a:cubicBezTo>
                    <a:pt x="15550" y="11438"/>
                    <a:pt x="15530" y="11443"/>
                    <a:pt x="15509" y="11443"/>
                  </a:cubicBezTo>
                  <a:cubicBezTo>
                    <a:pt x="15430" y="11443"/>
                    <a:pt x="15342" y="11361"/>
                    <a:pt x="15359" y="11278"/>
                  </a:cubicBezTo>
                  <a:cubicBezTo>
                    <a:pt x="15379" y="11090"/>
                    <a:pt x="15463" y="10881"/>
                    <a:pt x="15379" y="10713"/>
                  </a:cubicBezTo>
                  <a:cubicBezTo>
                    <a:pt x="15296" y="10546"/>
                    <a:pt x="15128" y="10399"/>
                    <a:pt x="14961" y="10336"/>
                  </a:cubicBezTo>
                  <a:cubicBezTo>
                    <a:pt x="14869" y="10306"/>
                    <a:pt x="14787" y="10292"/>
                    <a:pt x="14713" y="10292"/>
                  </a:cubicBezTo>
                  <a:cubicBezTo>
                    <a:pt x="14333" y="10292"/>
                    <a:pt x="14180" y="10666"/>
                    <a:pt x="14145" y="11069"/>
                  </a:cubicBezTo>
                  <a:cubicBezTo>
                    <a:pt x="14133" y="11184"/>
                    <a:pt x="14027" y="11248"/>
                    <a:pt x="13930" y="11248"/>
                  </a:cubicBezTo>
                  <a:cubicBezTo>
                    <a:pt x="13851" y="11248"/>
                    <a:pt x="13778" y="11205"/>
                    <a:pt x="13768" y="11111"/>
                  </a:cubicBezTo>
                  <a:cubicBezTo>
                    <a:pt x="13747" y="10692"/>
                    <a:pt x="13810" y="10253"/>
                    <a:pt x="14187" y="10002"/>
                  </a:cubicBezTo>
                  <a:cubicBezTo>
                    <a:pt x="14343" y="9894"/>
                    <a:pt x="14526" y="9848"/>
                    <a:pt x="14705" y="9848"/>
                  </a:cubicBezTo>
                  <a:close/>
                  <a:moveTo>
                    <a:pt x="1447" y="10874"/>
                  </a:moveTo>
                  <a:cubicBezTo>
                    <a:pt x="1522" y="10874"/>
                    <a:pt x="1593" y="10883"/>
                    <a:pt x="1654" y="10901"/>
                  </a:cubicBezTo>
                  <a:cubicBezTo>
                    <a:pt x="1758" y="10943"/>
                    <a:pt x="1758" y="11069"/>
                    <a:pt x="1674" y="11132"/>
                  </a:cubicBezTo>
                  <a:cubicBezTo>
                    <a:pt x="1549" y="11194"/>
                    <a:pt x="1444" y="11215"/>
                    <a:pt x="1298" y="11257"/>
                  </a:cubicBezTo>
                  <a:cubicBezTo>
                    <a:pt x="1235" y="11278"/>
                    <a:pt x="1151" y="11299"/>
                    <a:pt x="1110" y="11362"/>
                  </a:cubicBezTo>
                  <a:cubicBezTo>
                    <a:pt x="1068" y="11466"/>
                    <a:pt x="1340" y="11759"/>
                    <a:pt x="1402" y="11843"/>
                  </a:cubicBezTo>
                  <a:cubicBezTo>
                    <a:pt x="1454" y="11928"/>
                    <a:pt x="1394" y="12027"/>
                    <a:pt x="1313" y="12027"/>
                  </a:cubicBezTo>
                  <a:cubicBezTo>
                    <a:pt x="1295" y="12027"/>
                    <a:pt x="1275" y="12022"/>
                    <a:pt x="1256" y="12010"/>
                  </a:cubicBezTo>
                  <a:cubicBezTo>
                    <a:pt x="1005" y="11843"/>
                    <a:pt x="628" y="11550"/>
                    <a:pt x="775" y="11215"/>
                  </a:cubicBezTo>
                  <a:cubicBezTo>
                    <a:pt x="872" y="10987"/>
                    <a:pt x="1185" y="10874"/>
                    <a:pt x="1447" y="10874"/>
                  </a:cubicBezTo>
                  <a:close/>
                  <a:moveTo>
                    <a:pt x="11979" y="11349"/>
                  </a:moveTo>
                  <a:cubicBezTo>
                    <a:pt x="12083" y="11349"/>
                    <a:pt x="12164" y="11499"/>
                    <a:pt x="12074" y="11571"/>
                  </a:cubicBezTo>
                  <a:cubicBezTo>
                    <a:pt x="11948" y="11655"/>
                    <a:pt x="11801" y="11717"/>
                    <a:pt x="11697" y="11822"/>
                  </a:cubicBezTo>
                  <a:cubicBezTo>
                    <a:pt x="11634" y="11885"/>
                    <a:pt x="11655" y="11948"/>
                    <a:pt x="11676" y="12052"/>
                  </a:cubicBezTo>
                  <a:cubicBezTo>
                    <a:pt x="11721" y="12141"/>
                    <a:pt x="11818" y="12167"/>
                    <a:pt x="11915" y="12167"/>
                  </a:cubicBezTo>
                  <a:cubicBezTo>
                    <a:pt x="11955" y="12167"/>
                    <a:pt x="11995" y="12163"/>
                    <a:pt x="12032" y="12157"/>
                  </a:cubicBezTo>
                  <a:cubicBezTo>
                    <a:pt x="12104" y="12133"/>
                    <a:pt x="12177" y="12109"/>
                    <a:pt x="12249" y="12109"/>
                  </a:cubicBezTo>
                  <a:cubicBezTo>
                    <a:pt x="12302" y="12109"/>
                    <a:pt x="12355" y="12121"/>
                    <a:pt x="12408" y="12157"/>
                  </a:cubicBezTo>
                  <a:cubicBezTo>
                    <a:pt x="12513" y="12199"/>
                    <a:pt x="12492" y="12345"/>
                    <a:pt x="12408" y="12408"/>
                  </a:cubicBezTo>
                  <a:cubicBezTo>
                    <a:pt x="12262" y="12471"/>
                    <a:pt x="12032" y="12554"/>
                    <a:pt x="11864" y="12554"/>
                  </a:cubicBezTo>
                  <a:cubicBezTo>
                    <a:pt x="11739" y="12533"/>
                    <a:pt x="11613" y="12492"/>
                    <a:pt x="11509" y="12408"/>
                  </a:cubicBezTo>
                  <a:cubicBezTo>
                    <a:pt x="11383" y="12345"/>
                    <a:pt x="11341" y="12220"/>
                    <a:pt x="11320" y="12094"/>
                  </a:cubicBezTo>
                  <a:cubicBezTo>
                    <a:pt x="11278" y="11927"/>
                    <a:pt x="11299" y="11717"/>
                    <a:pt x="11446" y="11592"/>
                  </a:cubicBezTo>
                  <a:cubicBezTo>
                    <a:pt x="11592" y="11487"/>
                    <a:pt x="11760" y="11445"/>
                    <a:pt x="11927" y="11362"/>
                  </a:cubicBezTo>
                  <a:cubicBezTo>
                    <a:pt x="11944" y="11353"/>
                    <a:pt x="11962" y="11349"/>
                    <a:pt x="11979" y="11349"/>
                  </a:cubicBezTo>
                  <a:close/>
                  <a:moveTo>
                    <a:pt x="5360" y="11295"/>
                  </a:moveTo>
                  <a:cubicBezTo>
                    <a:pt x="5466" y="11295"/>
                    <a:pt x="5545" y="11408"/>
                    <a:pt x="5545" y="11508"/>
                  </a:cubicBezTo>
                  <a:cubicBezTo>
                    <a:pt x="5572" y="11507"/>
                    <a:pt x="5599" y="11507"/>
                    <a:pt x="5626" y="11507"/>
                  </a:cubicBezTo>
                  <a:cubicBezTo>
                    <a:pt x="6188" y="11507"/>
                    <a:pt x="6778" y="11714"/>
                    <a:pt x="7177" y="12073"/>
                  </a:cubicBezTo>
                  <a:cubicBezTo>
                    <a:pt x="7721" y="12575"/>
                    <a:pt x="7408" y="13182"/>
                    <a:pt x="6780" y="13433"/>
                  </a:cubicBezTo>
                  <a:cubicBezTo>
                    <a:pt x="6600" y="13505"/>
                    <a:pt x="6406" y="13539"/>
                    <a:pt x="6208" y="13539"/>
                  </a:cubicBezTo>
                  <a:cubicBezTo>
                    <a:pt x="5715" y="13539"/>
                    <a:pt x="5205" y="13326"/>
                    <a:pt x="4876" y="12952"/>
                  </a:cubicBezTo>
                  <a:cubicBezTo>
                    <a:pt x="4374" y="12345"/>
                    <a:pt x="4646" y="11697"/>
                    <a:pt x="5273" y="11320"/>
                  </a:cubicBezTo>
                  <a:cubicBezTo>
                    <a:pt x="5303" y="11303"/>
                    <a:pt x="5332" y="11295"/>
                    <a:pt x="5360" y="11295"/>
                  </a:cubicBezTo>
                  <a:close/>
                  <a:moveTo>
                    <a:pt x="16999" y="12526"/>
                  </a:moveTo>
                  <a:cubicBezTo>
                    <a:pt x="17442" y="12526"/>
                    <a:pt x="17876" y="12666"/>
                    <a:pt x="18204" y="12994"/>
                  </a:cubicBezTo>
                  <a:cubicBezTo>
                    <a:pt x="18539" y="13329"/>
                    <a:pt x="18748" y="13894"/>
                    <a:pt x="18372" y="14270"/>
                  </a:cubicBezTo>
                  <a:cubicBezTo>
                    <a:pt x="18150" y="14491"/>
                    <a:pt x="17814" y="14589"/>
                    <a:pt x="17468" y="14589"/>
                  </a:cubicBezTo>
                  <a:cubicBezTo>
                    <a:pt x="17062" y="14589"/>
                    <a:pt x="16644" y="14454"/>
                    <a:pt x="16384" y="14228"/>
                  </a:cubicBezTo>
                  <a:cubicBezTo>
                    <a:pt x="16133" y="14040"/>
                    <a:pt x="15903" y="13726"/>
                    <a:pt x="15944" y="13370"/>
                  </a:cubicBezTo>
                  <a:cubicBezTo>
                    <a:pt x="15965" y="13203"/>
                    <a:pt x="16049" y="13036"/>
                    <a:pt x="16154" y="12910"/>
                  </a:cubicBezTo>
                  <a:cubicBezTo>
                    <a:pt x="16175" y="12868"/>
                    <a:pt x="16195" y="12847"/>
                    <a:pt x="16216" y="12826"/>
                  </a:cubicBezTo>
                  <a:cubicBezTo>
                    <a:pt x="16195" y="12764"/>
                    <a:pt x="16216" y="12659"/>
                    <a:pt x="16300" y="12638"/>
                  </a:cubicBezTo>
                  <a:cubicBezTo>
                    <a:pt x="16525" y="12565"/>
                    <a:pt x="16763" y="12526"/>
                    <a:pt x="16999" y="12526"/>
                  </a:cubicBezTo>
                  <a:close/>
                  <a:moveTo>
                    <a:pt x="13984" y="13166"/>
                  </a:moveTo>
                  <a:cubicBezTo>
                    <a:pt x="14111" y="13166"/>
                    <a:pt x="14229" y="13250"/>
                    <a:pt x="14208" y="13412"/>
                  </a:cubicBezTo>
                  <a:cubicBezTo>
                    <a:pt x="14049" y="14750"/>
                    <a:pt x="12797" y="15529"/>
                    <a:pt x="11633" y="15529"/>
                  </a:cubicBezTo>
                  <a:cubicBezTo>
                    <a:pt x="10648" y="15529"/>
                    <a:pt x="9727" y="14972"/>
                    <a:pt x="9584" y="13726"/>
                  </a:cubicBezTo>
                  <a:cubicBezTo>
                    <a:pt x="9571" y="13580"/>
                    <a:pt x="9686" y="13491"/>
                    <a:pt x="9797" y="13491"/>
                  </a:cubicBezTo>
                  <a:cubicBezTo>
                    <a:pt x="9877" y="13491"/>
                    <a:pt x="9955" y="13537"/>
                    <a:pt x="9981" y="13642"/>
                  </a:cubicBezTo>
                  <a:cubicBezTo>
                    <a:pt x="10266" y="14577"/>
                    <a:pt x="11023" y="15021"/>
                    <a:pt x="11784" y="15021"/>
                  </a:cubicBezTo>
                  <a:cubicBezTo>
                    <a:pt x="12642" y="15021"/>
                    <a:pt x="13506" y="14456"/>
                    <a:pt x="13706" y="13391"/>
                  </a:cubicBezTo>
                  <a:cubicBezTo>
                    <a:pt x="13736" y="13240"/>
                    <a:pt x="13864" y="13166"/>
                    <a:pt x="13984" y="13166"/>
                  </a:cubicBezTo>
                  <a:close/>
                  <a:moveTo>
                    <a:pt x="14250" y="0"/>
                  </a:moveTo>
                  <a:cubicBezTo>
                    <a:pt x="11697" y="4624"/>
                    <a:pt x="670" y="3704"/>
                    <a:pt x="3014" y="10922"/>
                  </a:cubicBezTo>
                  <a:cubicBezTo>
                    <a:pt x="3049" y="11045"/>
                    <a:pt x="2922" y="11167"/>
                    <a:pt x="2807" y="11167"/>
                  </a:cubicBezTo>
                  <a:cubicBezTo>
                    <a:pt x="2784" y="11167"/>
                    <a:pt x="2762" y="11163"/>
                    <a:pt x="2742" y="11153"/>
                  </a:cubicBezTo>
                  <a:cubicBezTo>
                    <a:pt x="2239" y="10964"/>
                    <a:pt x="1842" y="10713"/>
                    <a:pt x="1465" y="10357"/>
                  </a:cubicBezTo>
                  <a:cubicBezTo>
                    <a:pt x="1465" y="10441"/>
                    <a:pt x="1423" y="10525"/>
                    <a:pt x="1319" y="10546"/>
                  </a:cubicBezTo>
                  <a:cubicBezTo>
                    <a:pt x="921" y="10609"/>
                    <a:pt x="273" y="10650"/>
                    <a:pt x="105" y="11111"/>
                  </a:cubicBezTo>
                  <a:cubicBezTo>
                    <a:pt x="1" y="11425"/>
                    <a:pt x="168" y="11738"/>
                    <a:pt x="377" y="11989"/>
                  </a:cubicBezTo>
                  <a:cubicBezTo>
                    <a:pt x="659" y="12302"/>
                    <a:pt x="1009" y="12464"/>
                    <a:pt x="1352" y="12464"/>
                  </a:cubicBezTo>
                  <a:cubicBezTo>
                    <a:pt x="1722" y="12464"/>
                    <a:pt x="2084" y="12276"/>
                    <a:pt x="2344" y="11885"/>
                  </a:cubicBezTo>
                  <a:cubicBezTo>
                    <a:pt x="2381" y="11830"/>
                    <a:pt x="2428" y="11807"/>
                    <a:pt x="2475" y="11807"/>
                  </a:cubicBezTo>
                  <a:cubicBezTo>
                    <a:pt x="2586" y="11807"/>
                    <a:pt x="2690" y="11940"/>
                    <a:pt x="2616" y="12073"/>
                  </a:cubicBezTo>
                  <a:cubicBezTo>
                    <a:pt x="3997" y="15002"/>
                    <a:pt x="8161" y="16279"/>
                    <a:pt x="11132" y="16697"/>
                  </a:cubicBezTo>
                  <a:cubicBezTo>
                    <a:pt x="11670" y="16771"/>
                    <a:pt x="12230" y="16810"/>
                    <a:pt x="12799" y="16810"/>
                  </a:cubicBezTo>
                  <a:cubicBezTo>
                    <a:pt x="15924" y="16810"/>
                    <a:pt x="19304" y="15636"/>
                    <a:pt x="20631" y="12680"/>
                  </a:cubicBezTo>
                  <a:cubicBezTo>
                    <a:pt x="20694" y="12554"/>
                    <a:pt x="20799" y="12513"/>
                    <a:pt x="20903" y="12513"/>
                  </a:cubicBezTo>
                  <a:cubicBezTo>
                    <a:pt x="20924" y="12492"/>
                    <a:pt x="20966" y="12471"/>
                    <a:pt x="21029" y="12471"/>
                  </a:cubicBezTo>
                  <a:cubicBezTo>
                    <a:pt x="21128" y="12484"/>
                    <a:pt x="21232" y="12491"/>
                    <a:pt x="21337" y="12491"/>
                  </a:cubicBezTo>
                  <a:cubicBezTo>
                    <a:pt x="21564" y="12491"/>
                    <a:pt x="21798" y="12459"/>
                    <a:pt x="22012" y="12387"/>
                  </a:cubicBezTo>
                  <a:cubicBezTo>
                    <a:pt x="22012" y="12387"/>
                    <a:pt x="22012" y="12387"/>
                    <a:pt x="22012" y="12366"/>
                  </a:cubicBezTo>
                  <a:cubicBezTo>
                    <a:pt x="22043" y="12288"/>
                    <a:pt x="22120" y="12245"/>
                    <a:pt x="22201" y="12245"/>
                  </a:cubicBezTo>
                  <a:cubicBezTo>
                    <a:pt x="22229" y="12245"/>
                    <a:pt x="22257" y="12251"/>
                    <a:pt x="22284" y="12261"/>
                  </a:cubicBezTo>
                  <a:cubicBezTo>
                    <a:pt x="22514" y="12136"/>
                    <a:pt x="22703" y="11948"/>
                    <a:pt x="22828" y="11697"/>
                  </a:cubicBezTo>
                  <a:cubicBezTo>
                    <a:pt x="23205" y="10943"/>
                    <a:pt x="22598" y="10546"/>
                    <a:pt x="21908" y="10420"/>
                  </a:cubicBezTo>
                  <a:cubicBezTo>
                    <a:pt x="21908" y="10420"/>
                    <a:pt x="21887" y="10399"/>
                    <a:pt x="21866" y="10399"/>
                  </a:cubicBezTo>
                  <a:cubicBezTo>
                    <a:pt x="21845" y="10525"/>
                    <a:pt x="21824" y="10629"/>
                    <a:pt x="21782" y="10734"/>
                  </a:cubicBezTo>
                  <a:cubicBezTo>
                    <a:pt x="21813" y="10703"/>
                    <a:pt x="21855" y="10684"/>
                    <a:pt x="21899" y="10684"/>
                  </a:cubicBezTo>
                  <a:cubicBezTo>
                    <a:pt x="21916" y="10684"/>
                    <a:pt x="21933" y="10687"/>
                    <a:pt x="21949" y="10692"/>
                  </a:cubicBezTo>
                  <a:cubicBezTo>
                    <a:pt x="22263" y="10839"/>
                    <a:pt x="22493" y="11257"/>
                    <a:pt x="22368" y="11592"/>
                  </a:cubicBezTo>
                  <a:cubicBezTo>
                    <a:pt x="22221" y="11927"/>
                    <a:pt x="21782" y="12052"/>
                    <a:pt x="21468" y="12094"/>
                  </a:cubicBezTo>
                  <a:cubicBezTo>
                    <a:pt x="21461" y="12095"/>
                    <a:pt x="21455" y="12096"/>
                    <a:pt x="21448" y="12096"/>
                  </a:cubicBezTo>
                  <a:cubicBezTo>
                    <a:pt x="21356" y="12096"/>
                    <a:pt x="21308" y="11966"/>
                    <a:pt x="21405" y="11927"/>
                  </a:cubicBezTo>
                  <a:cubicBezTo>
                    <a:pt x="21594" y="11843"/>
                    <a:pt x="21970" y="11717"/>
                    <a:pt x="22033" y="11487"/>
                  </a:cubicBezTo>
                  <a:cubicBezTo>
                    <a:pt x="22117" y="11257"/>
                    <a:pt x="21824" y="11111"/>
                    <a:pt x="21740" y="10943"/>
                  </a:cubicBezTo>
                  <a:cubicBezTo>
                    <a:pt x="21740" y="10922"/>
                    <a:pt x="21740" y="10901"/>
                    <a:pt x="21740" y="10881"/>
                  </a:cubicBezTo>
                  <a:cubicBezTo>
                    <a:pt x="21552" y="11278"/>
                    <a:pt x="21238" y="11550"/>
                    <a:pt x="20778" y="11822"/>
                  </a:cubicBezTo>
                  <a:cubicBezTo>
                    <a:pt x="20684" y="11876"/>
                    <a:pt x="20584" y="11901"/>
                    <a:pt x="20488" y="11901"/>
                  </a:cubicBezTo>
                  <a:cubicBezTo>
                    <a:pt x="20283" y="11901"/>
                    <a:pt x="20096" y="11785"/>
                    <a:pt x="20024" y="11571"/>
                  </a:cubicBezTo>
                  <a:cubicBezTo>
                    <a:pt x="19920" y="11257"/>
                    <a:pt x="19941" y="10922"/>
                    <a:pt x="19857" y="10609"/>
                  </a:cubicBezTo>
                  <a:cubicBezTo>
                    <a:pt x="19752" y="10190"/>
                    <a:pt x="19522" y="9792"/>
                    <a:pt x="19397" y="9374"/>
                  </a:cubicBezTo>
                  <a:cubicBezTo>
                    <a:pt x="19020" y="8286"/>
                    <a:pt x="18748" y="7198"/>
                    <a:pt x="18225" y="6173"/>
                  </a:cubicBezTo>
                  <a:cubicBezTo>
                    <a:pt x="18100" y="6507"/>
                    <a:pt x="17911" y="6821"/>
                    <a:pt x="17786" y="7177"/>
                  </a:cubicBezTo>
                  <a:cubicBezTo>
                    <a:pt x="17745" y="7279"/>
                    <a:pt x="17649" y="7331"/>
                    <a:pt x="17555" y="7331"/>
                  </a:cubicBezTo>
                  <a:cubicBezTo>
                    <a:pt x="17455" y="7331"/>
                    <a:pt x="17357" y="7274"/>
                    <a:pt x="17325" y="7156"/>
                  </a:cubicBezTo>
                  <a:cubicBezTo>
                    <a:pt x="16698" y="4624"/>
                    <a:pt x="15714" y="2155"/>
                    <a:pt x="14250" y="0"/>
                  </a:cubicBezTo>
                  <a:close/>
                </a:path>
              </a:pathLst>
            </a:custGeom>
            <a:solidFill>
              <a:srgbClr val="F4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7"/>
            <p:cNvSpPr/>
            <p:nvPr/>
          </p:nvSpPr>
          <p:spPr>
            <a:xfrm>
              <a:off x="4357400" y="3919625"/>
              <a:ext cx="47100" cy="49500"/>
            </a:xfrm>
            <a:custGeom>
              <a:avLst/>
              <a:gdLst/>
              <a:ahLst/>
              <a:cxnLst/>
              <a:rect l="l" t="t" r="r" b="b"/>
              <a:pathLst>
                <a:path w="1884" h="1980" extrusionOk="0">
                  <a:moveTo>
                    <a:pt x="566" y="0"/>
                  </a:moveTo>
                  <a:cubicBezTo>
                    <a:pt x="419" y="377"/>
                    <a:pt x="210" y="733"/>
                    <a:pt x="1" y="1068"/>
                  </a:cubicBezTo>
                  <a:cubicBezTo>
                    <a:pt x="147" y="1765"/>
                    <a:pt x="905" y="1979"/>
                    <a:pt x="1598" y="1979"/>
                  </a:cubicBezTo>
                  <a:cubicBezTo>
                    <a:pt x="1695" y="1979"/>
                    <a:pt x="1791" y="1975"/>
                    <a:pt x="1884" y="1967"/>
                  </a:cubicBezTo>
                  <a:cubicBezTo>
                    <a:pt x="1507" y="1423"/>
                    <a:pt x="1256" y="670"/>
                    <a:pt x="1340" y="21"/>
                  </a:cubicBezTo>
                  <a:lnTo>
                    <a:pt x="1340" y="21"/>
                  </a:lnTo>
                  <a:cubicBezTo>
                    <a:pt x="1227" y="40"/>
                    <a:pt x="1114" y="50"/>
                    <a:pt x="1001" y="50"/>
                  </a:cubicBezTo>
                  <a:cubicBezTo>
                    <a:pt x="863" y="50"/>
                    <a:pt x="725" y="35"/>
                    <a:pt x="586" y="0"/>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7"/>
            <p:cNvSpPr/>
            <p:nvPr/>
          </p:nvSpPr>
          <p:spPr>
            <a:xfrm>
              <a:off x="4193150" y="4655600"/>
              <a:ext cx="74825" cy="231325"/>
            </a:xfrm>
            <a:custGeom>
              <a:avLst/>
              <a:gdLst/>
              <a:ahLst/>
              <a:cxnLst/>
              <a:rect l="l" t="t" r="r" b="b"/>
              <a:pathLst>
                <a:path w="2993" h="9253" extrusionOk="0">
                  <a:moveTo>
                    <a:pt x="2888" y="1"/>
                  </a:moveTo>
                  <a:cubicBezTo>
                    <a:pt x="2700" y="85"/>
                    <a:pt x="2490" y="147"/>
                    <a:pt x="2281" y="210"/>
                  </a:cubicBezTo>
                  <a:cubicBezTo>
                    <a:pt x="1549" y="440"/>
                    <a:pt x="796" y="608"/>
                    <a:pt x="1" y="712"/>
                  </a:cubicBezTo>
                  <a:cubicBezTo>
                    <a:pt x="105" y="1884"/>
                    <a:pt x="105" y="3077"/>
                    <a:pt x="126" y="4248"/>
                  </a:cubicBezTo>
                  <a:cubicBezTo>
                    <a:pt x="126" y="5106"/>
                    <a:pt x="377" y="6341"/>
                    <a:pt x="84" y="7136"/>
                  </a:cubicBezTo>
                  <a:cubicBezTo>
                    <a:pt x="105" y="7157"/>
                    <a:pt x="147" y="7178"/>
                    <a:pt x="189" y="7199"/>
                  </a:cubicBezTo>
                  <a:cubicBezTo>
                    <a:pt x="246" y="7218"/>
                    <a:pt x="234" y="7306"/>
                    <a:pt x="168" y="7306"/>
                  </a:cubicBezTo>
                  <a:cubicBezTo>
                    <a:pt x="162" y="7306"/>
                    <a:pt x="155" y="7305"/>
                    <a:pt x="147" y="7303"/>
                  </a:cubicBezTo>
                  <a:cubicBezTo>
                    <a:pt x="126" y="7303"/>
                    <a:pt x="84" y="7282"/>
                    <a:pt x="63" y="7261"/>
                  </a:cubicBezTo>
                  <a:lnTo>
                    <a:pt x="63" y="7261"/>
                  </a:lnTo>
                  <a:cubicBezTo>
                    <a:pt x="231" y="7868"/>
                    <a:pt x="377" y="8496"/>
                    <a:pt x="921" y="8914"/>
                  </a:cubicBezTo>
                  <a:cubicBezTo>
                    <a:pt x="1189" y="9119"/>
                    <a:pt x="1516" y="9253"/>
                    <a:pt x="1849" y="9253"/>
                  </a:cubicBezTo>
                  <a:cubicBezTo>
                    <a:pt x="1958" y="9253"/>
                    <a:pt x="2068" y="9238"/>
                    <a:pt x="2177" y="9207"/>
                  </a:cubicBezTo>
                  <a:cubicBezTo>
                    <a:pt x="2511" y="9124"/>
                    <a:pt x="2742" y="8852"/>
                    <a:pt x="2637" y="8517"/>
                  </a:cubicBezTo>
                  <a:cubicBezTo>
                    <a:pt x="2449" y="7847"/>
                    <a:pt x="1654" y="7408"/>
                    <a:pt x="1110" y="7115"/>
                  </a:cubicBezTo>
                  <a:cubicBezTo>
                    <a:pt x="984" y="7052"/>
                    <a:pt x="984" y="6927"/>
                    <a:pt x="1026" y="6843"/>
                  </a:cubicBezTo>
                  <a:cubicBezTo>
                    <a:pt x="1005" y="6759"/>
                    <a:pt x="1047" y="6676"/>
                    <a:pt x="1110" y="6613"/>
                  </a:cubicBezTo>
                  <a:cubicBezTo>
                    <a:pt x="1214" y="6278"/>
                    <a:pt x="1486" y="5922"/>
                    <a:pt x="1591" y="5629"/>
                  </a:cubicBezTo>
                  <a:cubicBezTo>
                    <a:pt x="1884" y="4939"/>
                    <a:pt x="2114" y="4248"/>
                    <a:pt x="2323" y="3537"/>
                  </a:cubicBezTo>
                  <a:cubicBezTo>
                    <a:pt x="2658" y="2386"/>
                    <a:pt x="2993" y="1194"/>
                    <a:pt x="2888" y="1"/>
                  </a:cubicBezTo>
                  <a:close/>
                </a:path>
              </a:pathLst>
            </a:custGeom>
            <a:solidFill>
              <a:srgbClr val="F4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7"/>
            <p:cNvSpPr/>
            <p:nvPr/>
          </p:nvSpPr>
          <p:spPr>
            <a:xfrm>
              <a:off x="4241275" y="3912100"/>
              <a:ext cx="71175" cy="51650"/>
            </a:xfrm>
            <a:custGeom>
              <a:avLst/>
              <a:gdLst/>
              <a:ahLst/>
              <a:cxnLst/>
              <a:rect l="l" t="t" r="r" b="b"/>
              <a:pathLst>
                <a:path w="2847" h="2066" extrusionOk="0">
                  <a:moveTo>
                    <a:pt x="941" y="312"/>
                  </a:moveTo>
                  <a:cubicBezTo>
                    <a:pt x="1259" y="312"/>
                    <a:pt x="1583" y="402"/>
                    <a:pt x="1863" y="594"/>
                  </a:cubicBezTo>
                  <a:cubicBezTo>
                    <a:pt x="2114" y="741"/>
                    <a:pt x="2386" y="1076"/>
                    <a:pt x="2260" y="1389"/>
                  </a:cubicBezTo>
                  <a:cubicBezTo>
                    <a:pt x="2175" y="1603"/>
                    <a:pt x="1921" y="1669"/>
                    <a:pt x="1653" y="1669"/>
                  </a:cubicBezTo>
                  <a:cubicBezTo>
                    <a:pt x="1396" y="1669"/>
                    <a:pt x="1127" y="1608"/>
                    <a:pt x="984" y="1557"/>
                  </a:cubicBezTo>
                  <a:cubicBezTo>
                    <a:pt x="733" y="1452"/>
                    <a:pt x="503" y="1264"/>
                    <a:pt x="440" y="992"/>
                  </a:cubicBezTo>
                  <a:cubicBezTo>
                    <a:pt x="419" y="866"/>
                    <a:pt x="461" y="741"/>
                    <a:pt x="524" y="636"/>
                  </a:cubicBezTo>
                  <a:cubicBezTo>
                    <a:pt x="565" y="573"/>
                    <a:pt x="607" y="511"/>
                    <a:pt x="670" y="469"/>
                  </a:cubicBezTo>
                  <a:cubicBezTo>
                    <a:pt x="712" y="427"/>
                    <a:pt x="712" y="364"/>
                    <a:pt x="754" y="322"/>
                  </a:cubicBezTo>
                  <a:cubicBezTo>
                    <a:pt x="816" y="315"/>
                    <a:pt x="878" y="312"/>
                    <a:pt x="941" y="312"/>
                  </a:cubicBezTo>
                  <a:close/>
                  <a:moveTo>
                    <a:pt x="1097" y="1"/>
                  </a:moveTo>
                  <a:cubicBezTo>
                    <a:pt x="861" y="1"/>
                    <a:pt x="623" y="40"/>
                    <a:pt x="398" y="113"/>
                  </a:cubicBezTo>
                  <a:cubicBezTo>
                    <a:pt x="314" y="134"/>
                    <a:pt x="293" y="239"/>
                    <a:pt x="335" y="301"/>
                  </a:cubicBezTo>
                  <a:cubicBezTo>
                    <a:pt x="293" y="322"/>
                    <a:pt x="273" y="343"/>
                    <a:pt x="252" y="385"/>
                  </a:cubicBezTo>
                  <a:cubicBezTo>
                    <a:pt x="147" y="532"/>
                    <a:pt x="63" y="678"/>
                    <a:pt x="42" y="866"/>
                  </a:cubicBezTo>
                  <a:cubicBezTo>
                    <a:pt x="1" y="1201"/>
                    <a:pt x="231" y="1515"/>
                    <a:pt x="482" y="1724"/>
                  </a:cubicBezTo>
                  <a:cubicBezTo>
                    <a:pt x="739" y="1937"/>
                    <a:pt x="1153" y="2066"/>
                    <a:pt x="1555" y="2066"/>
                  </a:cubicBezTo>
                  <a:cubicBezTo>
                    <a:pt x="1905" y="2066"/>
                    <a:pt x="2246" y="1969"/>
                    <a:pt x="2470" y="1745"/>
                  </a:cubicBezTo>
                  <a:cubicBezTo>
                    <a:pt x="2846" y="1369"/>
                    <a:pt x="2637" y="804"/>
                    <a:pt x="2302" y="469"/>
                  </a:cubicBezTo>
                  <a:cubicBezTo>
                    <a:pt x="1974" y="141"/>
                    <a:pt x="1540" y="1"/>
                    <a:pt x="1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7"/>
            <p:cNvSpPr/>
            <p:nvPr/>
          </p:nvSpPr>
          <p:spPr>
            <a:xfrm>
              <a:off x="4251750" y="3919875"/>
              <a:ext cx="49175" cy="33975"/>
            </a:xfrm>
            <a:custGeom>
              <a:avLst/>
              <a:gdLst/>
              <a:ahLst/>
              <a:cxnLst/>
              <a:rect l="l" t="t" r="r" b="b"/>
              <a:pathLst>
                <a:path w="1967" h="1359" extrusionOk="0">
                  <a:moveTo>
                    <a:pt x="522" y="1"/>
                  </a:moveTo>
                  <a:cubicBezTo>
                    <a:pt x="459" y="1"/>
                    <a:pt x="397" y="4"/>
                    <a:pt x="335" y="11"/>
                  </a:cubicBezTo>
                  <a:cubicBezTo>
                    <a:pt x="293" y="53"/>
                    <a:pt x="293" y="116"/>
                    <a:pt x="251" y="158"/>
                  </a:cubicBezTo>
                  <a:cubicBezTo>
                    <a:pt x="209" y="200"/>
                    <a:pt x="146" y="262"/>
                    <a:pt x="105" y="325"/>
                  </a:cubicBezTo>
                  <a:cubicBezTo>
                    <a:pt x="42" y="430"/>
                    <a:pt x="0" y="555"/>
                    <a:pt x="21" y="681"/>
                  </a:cubicBezTo>
                  <a:cubicBezTo>
                    <a:pt x="84" y="953"/>
                    <a:pt x="314" y="1141"/>
                    <a:pt x="565" y="1246"/>
                  </a:cubicBezTo>
                  <a:cubicBezTo>
                    <a:pt x="708" y="1297"/>
                    <a:pt x="977" y="1358"/>
                    <a:pt x="1234" y="1358"/>
                  </a:cubicBezTo>
                  <a:cubicBezTo>
                    <a:pt x="1502" y="1358"/>
                    <a:pt x="1756" y="1292"/>
                    <a:pt x="1841" y="1078"/>
                  </a:cubicBezTo>
                  <a:cubicBezTo>
                    <a:pt x="1967" y="765"/>
                    <a:pt x="1695" y="430"/>
                    <a:pt x="1444" y="283"/>
                  </a:cubicBezTo>
                  <a:cubicBezTo>
                    <a:pt x="1164" y="91"/>
                    <a:pt x="840" y="1"/>
                    <a:pt x="5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7"/>
            <p:cNvSpPr/>
            <p:nvPr/>
          </p:nvSpPr>
          <p:spPr>
            <a:xfrm>
              <a:off x="4187400" y="3845150"/>
              <a:ext cx="62800" cy="39925"/>
            </a:xfrm>
            <a:custGeom>
              <a:avLst/>
              <a:gdLst/>
              <a:ahLst/>
              <a:cxnLst/>
              <a:rect l="l" t="t" r="r" b="b"/>
              <a:pathLst>
                <a:path w="2512" h="1597" extrusionOk="0">
                  <a:moveTo>
                    <a:pt x="958" y="1"/>
                  </a:moveTo>
                  <a:cubicBezTo>
                    <a:pt x="779" y="1"/>
                    <a:pt x="596" y="47"/>
                    <a:pt x="440" y="155"/>
                  </a:cubicBezTo>
                  <a:cubicBezTo>
                    <a:pt x="63" y="406"/>
                    <a:pt x="0" y="845"/>
                    <a:pt x="21" y="1264"/>
                  </a:cubicBezTo>
                  <a:cubicBezTo>
                    <a:pt x="31" y="1358"/>
                    <a:pt x="104" y="1401"/>
                    <a:pt x="183" y="1401"/>
                  </a:cubicBezTo>
                  <a:cubicBezTo>
                    <a:pt x="280" y="1401"/>
                    <a:pt x="386" y="1337"/>
                    <a:pt x="398" y="1222"/>
                  </a:cubicBezTo>
                  <a:cubicBezTo>
                    <a:pt x="433" y="819"/>
                    <a:pt x="586" y="445"/>
                    <a:pt x="966" y="445"/>
                  </a:cubicBezTo>
                  <a:cubicBezTo>
                    <a:pt x="1040" y="445"/>
                    <a:pt x="1122" y="459"/>
                    <a:pt x="1214" y="489"/>
                  </a:cubicBezTo>
                  <a:cubicBezTo>
                    <a:pt x="1381" y="552"/>
                    <a:pt x="1549" y="699"/>
                    <a:pt x="1632" y="866"/>
                  </a:cubicBezTo>
                  <a:cubicBezTo>
                    <a:pt x="1716" y="1034"/>
                    <a:pt x="1632" y="1243"/>
                    <a:pt x="1612" y="1431"/>
                  </a:cubicBezTo>
                  <a:cubicBezTo>
                    <a:pt x="1595" y="1514"/>
                    <a:pt x="1683" y="1596"/>
                    <a:pt x="1762" y="1596"/>
                  </a:cubicBezTo>
                  <a:cubicBezTo>
                    <a:pt x="1783" y="1596"/>
                    <a:pt x="1803" y="1591"/>
                    <a:pt x="1821" y="1578"/>
                  </a:cubicBezTo>
                  <a:cubicBezTo>
                    <a:pt x="2511" y="1138"/>
                    <a:pt x="1884" y="280"/>
                    <a:pt x="1340" y="71"/>
                  </a:cubicBezTo>
                  <a:cubicBezTo>
                    <a:pt x="1223" y="26"/>
                    <a:pt x="1092"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7"/>
            <p:cNvSpPr/>
            <p:nvPr/>
          </p:nvSpPr>
          <p:spPr>
            <a:xfrm>
              <a:off x="4083000" y="3928125"/>
              <a:ext cx="116475" cy="59075"/>
            </a:xfrm>
            <a:custGeom>
              <a:avLst/>
              <a:gdLst/>
              <a:ahLst/>
              <a:cxnLst/>
              <a:rect l="l" t="t" r="r" b="b"/>
              <a:pathLst>
                <a:path w="4659" h="2363" extrusionOk="0">
                  <a:moveTo>
                    <a:pt x="4413" y="0"/>
                  </a:moveTo>
                  <a:cubicBezTo>
                    <a:pt x="4293" y="0"/>
                    <a:pt x="4165" y="74"/>
                    <a:pt x="4135" y="225"/>
                  </a:cubicBezTo>
                  <a:cubicBezTo>
                    <a:pt x="3935" y="1290"/>
                    <a:pt x="3071" y="1855"/>
                    <a:pt x="2213" y="1855"/>
                  </a:cubicBezTo>
                  <a:cubicBezTo>
                    <a:pt x="1452" y="1855"/>
                    <a:pt x="695" y="1411"/>
                    <a:pt x="410" y="476"/>
                  </a:cubicBezTo>
                  <a:cubicBezTo>
                    <a:pt x="384" y="371"/>
                    <a:pt x="306" y="325"/>
                    <a:pt x="226" y="325"/>
                  </a:cubicBezTo>
                  <a:cubicBezTo>
                    <a:pt x="115" y="325"/>
                    <a:pt x="0" y="414"/>
                    <a:pt x="13" y="560"/>
                  </a:cubicBezTo>
                  <a:cubicBezTo>
                    <a:pt x="156" y="1806"/>
                    <a:pt x="1077" y="2363"/>
                    <a:pt x="2062" y="2363"/>
                  </a:cubicBezTo>
                  <a:cubicBezTo>
                    <a:pt x="3226" y="2363"/>
                    <a:pt x="4478" y="1584"/>
                    <a:pt x="4637" y="246"/>
                  </a:cubicBezTo>
                  <a:cubicBezTo>
                    <a:pt x="4658" y="84"/>
                    <a:pt x="4540" y="0"/>
                    <a:pt x="4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7"/>
            <p:cNvSpPr/>
            <p:nvPr/>
          </p:nvSpPr>
          <p:spPr>
            <a:xfrm>
              <a:off x="4105275" y="4025800"/>
              <a:ext cx="44475" cy="40650"/>
            </a:xfrm>
            <a:custGeom>
              <a:avLst/>
              <a:gdLst/>
              <a:ahLst/>
              <a:cxnLst/>
              <a:rect l="l" t="t" r="r" b="b"/>
              <a:pathLst>
                <a:path w="1779" h="1626" extrusionOk="0">
                  <a:moveTo>
                    <a:pt x="0" y="1"/>
                  </a:moveTo>
                  <a:cubicBezTo>
                    <a:pt x="0" y="629"/>
                    <a:pt x="111" y="1625"/>
                    <a:pt x="850" y="1625"/>
                  </a:cubicBezTo>
                  <a:cubicBezTo>
                    <a:pt x="899" y="1625"/>
                    <a:pt x="950" y="1621"/>
                    <a:pt x="1005" y="1612"/>
                  </a:cubicBezTo>
                  <a:cubicBezTo>
                    <a:pt x="1277" y="1570"/>
                    <a:pt x="1549" y="1424"/>
                    <a:pt x="1653" y="1173"/>
                  </a:cubicBezTo>
                  <a:cubicBezTo>
                    <a:pt x="1779" y="838"/>
                    <a:pt x="1591" y="524"/>
                    <a:pt x="1674" y="231"/>
                  </a:cubicBezTo>
                  <a:cubicBezTo>
                    <a:pt x="1319" y="210"/>
                    <a:pt x="984" y="168"/>
                    <a:pt x="649" y="106"/>
                  </a:cubicBezTo>
                  <a:cubicBezTo>
                    <a:pt x="419" y="64"/>
                    <a:pt x="210" y="22"/>
                    <a:pt x="0" y="1"/>
                  </a:cubicBezTo>
                  <a:close/>
                </a:path>
              </a:pathLst>
            </a:custGeom>
            <a:solidFill>
              <a:srgbClr val="F4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7"/>
            <p:cNvSpPr/>
            <p:nvPr/>
          </p:nvSpPr>
          <p:spPr>
            <a:xfrm>
              <a:off x="4125150" y="3882850"/>
              <a:ext cx="31400" cy="30000"/>
            </a:xfrm>
            <a:custGeom>
              <a:avLst/>
              <a:gdLst/>
              <a:ahLst/>
              <a:cxnLst/>
              <a:rect l="l" t="t" r="r" b="b"/>
              <a:pathLst>
                <a:path w="1256" h="1200" extrusionOk="0">
                  <a:moveTo>
                    <a:pt x="710" y="0"/>
                  </a:moveTo>
                  <a:cubicBezTo>
                    <a:pt x="697" y="0"/>
                    <a:pt x="684" y="2"/>
                    <a:pt x="670" y="7"/>
                  </a:cubicBezTo>
                  <a:cubicBezTo>
                    <a:pt x="503" y="90"/>
                    <a:pt x="335" y="132"/>
                    <a:pt x="189" y="237"/>
                  </a:cubicBezTo>
                  <a:cubicBezTo>
                    <a:pt x="21" y="362"/>
                    <a:pt x="0" y="572"/>
                    <a:pt x="42" y="739"/>
                  </a:cubicBezTo>
                  <a:cubicBezTo>
                    <a:pt x="84" y="865"/>
                    <a:pt x="126" y="990"/>
                    <a:pt x="252" y="1074"/>
                  </a:cubicBezTo>
                  <a:cubicBezTo>
                    <a:pt x="356" y="1137"/>
                    <a:pt x="482" y="1178"/>
                    <a:pt x="607" y="1199"/>
                  </a:cubicBezTo>
                  <a:cubicBezTo>
                    <a:pt x="775" y="1199"/>
                    <a:pt x="1005" y="1116"/>
                    <a:pt x="1151" y="1053"/>
                  </a:cubicBezTo>
                  <a:cubicBezTo>
                    <a:pt x="1235" y="990"/>
                    <a:pt x="1256" y="844"/>
                    <a:pt x="1151" y="802"/>
                  </a:cubicBezTo>
                  <a:cubicBezTo>
                    <a:pt x="1098" y="766"/>
                    <a:pt x="1045" y="754"/>
                    <a:pt x="991" y="754"/>
                  </a:cubicBezTo>
                  <a:cubicBezTo>
                    <a:pt x="916" y="754"/>
                    <a:pt x="838" y="778"/>
                    <a:pt x="754" y="802"/>
                  </a:cubicBezTo>
                  <a:cubicBezTo>
                    <a:pt x="717" y="808"/>
                    <a:pt x="679" y="812"/>
                    <a:pt x="642" y="812"/>
                  </a:cubicBezTo>
                  <a:cubicBezTo>
                    <a:pt x="550" y="812"/>
                    <a:pt x="464" y="786"/>
                    <a:pt x="419" y="697"/>
                  </a:cubicBezTo>
                  <a:cubicBezTo>
                    <a:pt x="398" y="593"/>
                    <a:pt x="356" y="530"/>
                    <a:pt x="440" y="467"/>
                  </a:cubicBezTo>
                  <a:cubicBezTo>
                    <a:pt x="544" y="362"/>
                    <a:pt x="691" y="300"/>
                    <a:pt x="817" y="216"/>
                  </a:cubicBezTo>
                  <a:cubicBezTo>
                    <a:pt x="910" y="141"/>
                    <a:pt x="820" y="0"/>
                    <a:pt x="7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7"/>
            <p:cNvSpPr/>
            <p:nvPr/>
          </p:nvSpPr>
          <p:spPr>
            <a:xfrm>
              <a:off x="4042225" y="3825175"/>
              <a:ext cx="59400" cy="50550"/>
            </a:xfrm>
            <a:custGeom>
              <a:avLst/>
              <a:gdLst/>
              <a:ahLst/>
              <a:cxnLst/>
              <a:rect l="l" t="t" r="r" b="b"/>
              <a:pathLst>
                <a:path w="2376" h="2022" extrusionOk="0">
                  <a:moveTo>
                    <a:pt x="1040" y="0"/>
                  </a:moveTo>
                  <a:cubicBezTo>
                    <a:pt x="284" y="0"/>
                    <a:pt x="0" y="812"/>
                    <a:pt x="137" y="1477"/>
                  </a:cubicBezTo>
                  <a:cubicBezTo>
                    <a:pt x="157" y="1587"/>
                    <a:pt x="253" y="1639"/>
                    <a:pt x="346" y="1639"/>
                  </a:cubicBezTo>
                  <a:cubicBezTo>
                    <a:pt x="448" y="1639"/>
                    <a:pt x="546" y="1576"/>
                    <a:pt x="535" y="1456"/>
                  </a:cubicBezTo>
                  <a:cubicBezTo>
                    <a:pt x="515" y="1072"/>
                    <a:pt x="567" y="478"/>
                    <a:pt x="1026" y="478"/>
                  </a:cubicBezTo>
                  <a:cubicBezTo>
                    <a:pt x="1068" y="478"/>
                    <a:pt x="1113" y="483"/>
                    <a:pt x="1162" y="493"/>
                  </a:cubicBezTo>
                  <a:cubicBezTo>
                    <a:pt x="1748" y="619"/>
                    <a:pt x="1853" y="1288"/>
                    <a:pt x="1769" y="1791"/>
                  </a:cubicBezTo>
                  <a:cubicBezTo>
                    <a:pt x="1737" y="1942"/>
                    <a:pt x="1850" y="2021"/>
                    <a:pt x="1976" y="2021"/>
                  </a:cubicBezTo>
                  <a:cubicBezTo>
                    <a:pt x="2093" y="2021"/>
                    <a:pt x="2220" y="1953"/>
                    <a:pt x="2250" y="1812"/>
                  </a:cubicBezTo>
                  <a:cubicBezTo>
                    <a:pt x="2376" y="1058"/>
                    <a:pt x="2062" y="159"/>
                    <a:pt x="1204" y="12"/>
                  </a:cubicBezTo>
                  <a:cubicBezTo>
                    <a:pt x="1147" y="4"/>
                    <a:pt x="1092" y="0"/>
                    <a:pt x="1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7"/>
            <p:cNvSpPr/>
            <p:nvPr/>
          </p:nvSpPr>
          <p:spPr>
            <a:xfrm>
              <a:off x="3820200" y="4066600"/>
              <a:ext cx="243775" cy="258450"/>
            </a:xfrm>
            <a:custGeom>
              <a:avLst/>
              <a:gdLst/>
              <a:ahLst/>
              <a:cxnLst/>
              <a:rect l="l" t="t" r="r" b="b"/>
              <a:pathLst>
                <a:path w="9751" h="10338" extrusionOk="0">
                  <a:moveTo>
                    <a:pt x="9673" y="0"/>
                  </a:moveTo>
                  <a:cubicBezTo>
                    <a:pt x="7618" y="0"/>
                    <a:pt x="6011" y="1631"/>
                    <a:pt x="4833" y="3160"/>
                  </a:cubicBezTo>
                  <a:cubicBezTo>
                    <a:pt x="3703" y="4604"/>
                    <a:pt x="2783" y="6152"/>
                    <a:pt x="2030" y="7805"/>
                  </a:cubicBezTo>
                  <a:cubicBezTo>
                    <a:pt x="1986" y="7892"/>
                    <a:pt x="1904" y="7934"/>
                    <a:pt x="1823" y="7934"/>
                  </a:cubicBezTo>
                  <a:cubicBezTo>
                    <a:pt x="1747" y="7934"/>
                    <a:pt x="1673" y="7897"/>
                    <a:pt x="1632" y="7826"/>
                  </a:cubicBezTo>
                  <a:cubicBezTo>
                    <a:pt x="942" y="7868"/>
                    <a:pt x="314" y="8182"/>
                    <a:pt x="0" y="8810"/>
                  </a:cubicBezTo>
                  <a:cubicBezTo>
                    <a:pt x="439" y="8789"/>
                    <a:pt x="858" y="8768"/>
                    <a:pt x="1297" y="8580"/>
                  </a:cubicBezTo>
                  <a:cubicBezTo>
                    <a:pt x="1326" y="8565"/>
                    <a:pt x="1356" y="8559"/>
                    <a:pt x="1386" y="8559"/>
                  </a:cubicBezTo>
                  <a:cubicBezTo>
                    <a:pt x="1532" y="8559"/>
                    <a:pt x="1670" y="8713"/>
                    <a:pt x="1548" y="8852"/>
                  </a:cubicBezTo>
                  <a:cubicBezTo>
                    <a:pt x="1318" y="9145"/>
                    <a:pt x="1214" y="9458"/>
                    <a:pt x="1109" y="9793"/>
                  </a:cubicBezTo>
                  <a:cubicBezTo>
                    <a:pt x="1548" y="9689"/>
                    <a:pt x="1737" y="9333"/>
                    <a:pt x="1841" y="8852"/>
                  </a:cubicBezTo>
                  <a:cubicBezTo>
                    <a:pt x="1868" y="8762"/>
                    <a:pt x="1948" y="8723"/>
                    <a:pt x="2028" y="8723"/>
                  </a:cubicBezTo>
                  <a:cubicBezTo>
                    <a:pt x="2135" y="8723"/>
                    <a:pt x="2242" y="8794"/>
                    <a:pt x="2218" y="8914"/>
                  </a:cubicBezTo>
                  <a:cubicBezTo>
                    <a:pt x="2134" y="9375"/>
                    <a:pt x="2009" y="10002"/>
                    <a:pt x="2427" y="10337"/>
                  </a:cubicBezTo>
                  <a:cubicBezTo>
                    <a:pt x="2448" y="9919"/>
                    <a:pt x="2469" y="9542"/>
                    <a:pt x="2364" y="9103"/>
                  </a:cubicBezTo>
                  <a:cubicBezTo>
                    <a:pt x="2317" y="8972"/>
                    <a:pt x="2417" y="8896"/>
                    <a:pt x="2525" y="8896"/>
                  </a:cubicBezTo>
                  <a:cubicBezTo>
                    <a:pt x="2607" y="8896"/>
                    <a:pt x="2693" y="8940"/>
                    <a:pt x="2720" y="9040"/>
                  </a:cubicBezTo>
                  <a:cubicBezTo>
                    <a:pt x="2762" y="9165"/>
                    <a:pt x="2783" y="9270"/>
                    <a:pt x="2804" y="9396"/>
                  </a:cubicBezTo>
                  <a:cubicBezTo>
                    <a:pt x="2880" y="9578"/>
                    <a:pt x="2999" y="9661"/>
                    <a:pt x="3179" y="9661"/>
                  </a:cubicBezTo>
                  <a:cubicBezTo>
                    <a:pt x="3247" y="9661"/>
                    <a:pt x="3324" y="9649"/>
                    <a:pt x="3411" y="9626"/>
                  </a:cubicBezTo>
                  <a:lnTo>
                    <a:pt x="3411" y="9207"/>
                  </a:lnTo>
                  <a:cubicBezTo>
                    <a:pt x="3327" y="8914"/>
                    <a:pt x="3180" y="8663"/>
                    <a:pt x="2950" y="8454"/>
                  </a:cubicBezTo>
                  <a:cubicBezTo>
                    <a:pt x="2908" y="8412"/>
                    <a:pt x="2887" y="8329"/>
                    <a:pt x="2929" y="8266"/>
                  </a:cubicBezTo>
                  <a:cubicBezTo>
                    <a:pt x="4038" y="5546"/>
                    <a:pt x="6152" y="2721"/>
                    <a:pt x="8976" y="1612"/>
                  </a:cubicBezTo>
                  <a:cubicBezTo>
                    <a:pt x="9123" y="1235"/>
                    <a:pt x="9311" y="859"/>
                    <a:pt x="9520" y="524"/>
                  </a:cubicBezTo>
                  <a:cubicBezTo>
                    <a:pt x="9541" y="398"/>
                    <a:pt x="9604" y="315"/>
                    <a:pt x="9667" y="210"/>
                  </a:cubicBezTo>
                  <a:cubicBezTo>
                    <a:pt x="9688" y="168"/>
                    <a:pt x="9709" y="106"/>
                    <a:pt x="9729" y="64"/>
                  </a:cubicBezTo>
                  <a:cubicBezTo>
                    <a:pt x="9750" y="43"/>
                    <a:pt x="9750" y="22"/>
                    <a:pt x="9750" y="1"/>
                  </a:cubicBezTo>
                  <a:cubicBezTo>
                    <a:pt x="9724" y="0"/>
                    <a:pt x="9698" y="0"/>
                    <a:pt x="9673" y="0"/>
                  </a:cubicBezTo>
                  <a:close/>
                </a:path>
              </a:pathLst>
            </a:custGeom>
            <a:solidFill>
              <a:srgbClr val="F4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7"/>
            <p:cNvSpPr/>
            <p:nvPr/>
          </p:nvSpPr>
          <p:spPr>
            <a:xfrm>
              <a:off x="3953050" y="3881350"/>
              <a:ext cx="83725" cy="56125"/>
            </a:xfrm>
            <a:custGeom>
              <a:avLst/>
              <a:gdLst/>
              <a:ahLst/>
              <a:cxnLst/>
              <a:rect l="l" t="t" r="r" b="b"/>
              <a:pathLst>
                <a:path w="3349" h="2245" extrusionOk="0">
                  <a:moveTo>
                    <a:pt x="1153" y="561"/>
                  </a:moveTo>
                  <a:cubicBezTo>
                    <a:pt x="1527" y="561"/>
                    <a:pt x="1902" y="664"/>
                    <a:pt x="2239" y="841"/>
                  </a:cubicBezTo>
                  <a:cubicBezTo>
                    <a:pt x="2407" y="925"/>
                    <a:pt x="2595" y="1050"/>
                    <a:pt x="2700" y="1238"/>
                  </a:cubicBezTo>
                  <a:cubicBezTo>
                    <a:pt x="2804" y="1448"/>
                    <a:pt x="2553" y="1615"/>
                    <a:pt x="2407" y="1699"/>
                  </a:cubicBezTo>
                  <a:cubicBezTo>
                    <a:pt x="2224" y="1802"/>
                    <a:pt x="2032" y="1848"/>
                    <a:pt x="1841" y="1848"/>
                  </a:cubicBezTo>
                  <a:cubicBezTo>
                    <a:pt x="1530" y="1848"/>
                    <a:pt x="1223" y="1726"/>
                    <a:pt x="963" y="1531"/>
                  </a:cubicBezTo>
                  <a:cubicBezTo>
                    <a:pt x="566" y="1238"/>
                    <a:pt x="566" y="883"/>
                    <a:pt x="817" y="590"/>
                  </a:cubicBezTo>
                  <a:cubicBezTo>
                    <a:pt x="928" y="571"/>
                    <a:pt x="1040" y="561"/>
                    <a:pt x="1153" y="561"/>
                  </a:cubicBezTo>
                  <a:close/>
                  <a:moveTo>
                    <a:pt x="987" y="0"/>
                  </a:moveTo>
                  <a:cubicBezTo>
                    <a:pt x="959" y="0"/>
                    <a:pt x="930" y="8"/>
                    <a:pt x="900" y="25"/>
                  </a:cubicBezTo>
                  <a:cubicBezTo>
                    <a:pt x="273" y="402"/>
                    <a:pt x="1" y="1050"/>
                    <a:pt x="503" y="1657"/>
                  </a:cubicBezTo>
                  <a:cubicBezTo>
                    <a:pt x="832" y="2031"/>
                    <a:pt x="1342" y="2244"/>
                    <a:pt x="1835" y="2244"/>
                  </a:cubicBezTo>
                  <a:cubicBezTo>
                    <a:pt x="2033" y="2244"/>
                    <a:pt x="2227" y="2210"/>
                    <a:pt x="2407" y="2138"/>
                  </a:cubicBezTo>
                  <a:cubicBezTo>
                    <a:pt x="3035" y="1887"/>
                    <a:pt x="3348" y="1280"/>
                    <a:pt x="2804" y="778"/>
                  </a:cubicBezTo>
                  <a:cubicBezTo>
                    <a:pt x="2405" y="419"/>
                    <a:pt x="1815" y="212"/>
                    <a:pt x="1253" y="212"/>
                  </a:cubicBezTo>
                  <a:cubicBezTo>
                    <a:pt x="1226" y="212"/>
                    <a:pt x="1199" y="212"/>
                    <a:pt x="1172" y="213"/>
                  </a:cubicBezTo>
                  <a:cubicBezTo>
                    <a:pt x="1172" y="113"/>
                    <a:pt x="1093" y="0"/>
                    <a:pt x="9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7"/>
            <p:cNvSpPr/>
            <p:nvPr/>
          </p:nvSpPr>
          <p:spPr>
            <a:xfrm>
              <a:off x="3967175" y="3895350"/>
              <a:ext cx="56000" cy="32075"/>
            </a:xfrm>
            <a:custGeom>
              <a:avLst/>
              <a:gdLst/>
              <a:ahLst/>
              <a:cxnLst/>
              <a:rect l="l" t="t" r="r" b="b"/>
              <a:pathLst>
                <a:path w="2240" h="1283" extrusionOk="0">
                  <a:moveTo>
                    <a:pt x="592" y="1"/>
                  </a:moveTo>
                  <a:cubicBezTo>
                    <a:pt x="478" y="1"/>
                    <a:pt x="364" y="10"/>
                    <a:pt x="252" y="30"/>
                  </a:cubicBezTo>
                  <a:cubicBezTo>
                    <a:pt x="1" y="302"/>
                    <a:pt x="1" y="678"/>
                    <a:pt x="398" y="971"/>
                  </a:cubicBezTo>
                  <a:cubicBezTo>
                    <a:pt x="662" y="1156"/>
                    <a:pt x="976" y="1283"/>
                    <a:pt x="1292" y="1283"/>
                  </a:cubicBezTo>
                  <a:cubicBezTo>
                    <a:pt x="1478" y="1283"/>
                    <a:pt x="1664" y="1239"/>
                    <a:pt x="1842" y="1139"/>
                  </a:cubicBezTo>
                  <a:cubicBezTo>
                    <a:pt x="1988" y="1055"/>
                    <a:pt x="2239" y="888"/>
                    <a:pt x="2135" y="678"/>
                  </a:cubicBezTo>
                  <a:cubicBezTo>
                    <a:pt x="2030" y="490"/>
                    <a:pt x="1842" y="365"/>
                    <a:pt x="1654" y="260"/>
                  </a:cubicBezTo>
                  <a:cubicBezTo>
                    <a:pt x="1333" y="100"/>
                    <a:pt x="964" y="1"/>
                    <a:pt x="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7"/>
            <p:cNvSpPr/>
            <p:nvPr/>
          </p:nvSpPr>
          <p:spPr>
            <a:xfrm>
              <a:off x="3691500" y="3401075"/>
              <a:ext cx="301850" cy="204725"/>
            </a:xfrm>
            <a:custGeom>
              <a:avLst/>
              <a:gdLst/>
              <a:ahLst/>
              <a:cxnLst/>
              <a:rect l="l" t="t" r="r" b="b"/>
              <a:pathLst>
                <a:path w="12074" h="8189" extrusionOk="0">
                  <a:moveTo>
                    <a:pt x="8864" y="1"/>
                  </a:moveTo>
                  <a:cubicBezTo>
                    <a:pt x="8713" y="1"/>
                    <a:pt x="8562" y="16"/>
                    <a:pt x="8412" y="49"/>
                  </a:cubicBezTo>
                  <a:cubicBezTo>
                    <a:pt x="6864" y="363"/>
                    <a:pt x="6111" y="1932"/>
                    <a:pt x="5294" y="3146"/>
                  </a:cubicBezTo>
                  <a:cubicBezTo>
                    <a:pt x="4583" y="4171"/>
                    <a:pt x="3788" y="5405"/>
                    <a:pt x="2553" y="5887"/>
                  </a:cubicBezTo>
                  <a:cubicBezTo>
                    <a:pt x="2314" y="5980"/>
                    <a:pt x="2078" y="6022"/>
                    <a:pt x="1848" y="6022"/>
                  </a:cubicBezTo>
                  <a:cubicBezTo>
                    <a:pt x="1156" y="6022"/>
                    <a:pt x="519" y="5641"/>
                    <a:pt x="1" y="5154"/>
                  </a:cubicBezTo>
                  <a:lnTo>
                    <a:pt x="1" y="5154"/>
                  </a:lnTo>
                  <a:cubicBezTo>
                    <a:pt x="524" y="7791"/>
                    <a:pt x="4730" y="8021"/>
                    <a:pt x="6885" y="8146"/>
                  </a:cubicBezTo>
                  <a:cubicBezTo>
                    <a:pt x="6947" y="8146"/>
                    <a:pt x="6989" y="8167"/>
                    <a:pt x="7031" y="8188"/>
                  </a:cubicBezTo>
                  <a:cubicBezTo>
                    <a:pt x="7554" y="7247"/>
                    <a:pt x="8203" y="6368"/>
                    <a:pt x="8956" y="5615"/>
                  </a:cubicBezTo>
                  <a:cubicBezTo>
                    <a:pt x="7926" y="4584"/>
                    <a:pt x="9337" y="3030"/>
                    <a:pt x="10672" y="3030"/>
                  </a:cubicBezTo>
                  <a:cubicBezTo>
                    <a:pt x="11045" y="3030"/>
                    <a:pt x="11412" y="3151"/>
                    <a:pt x="11718" y="3439"/>
                  </a:cubicBezTo>
                  <a:cubicBezTo>
                    <a:pt x="11718" y="3433"/>
                    <a:pt x="11718" y="3428"/>
                    <a:pt x="11718" y="3418"/>
                  </a:cubicBezTo>
                  <a:cubicBezTo>
                    <a:pt x="12074" y="2560"/>
                    <a:pt x="11927" y="1848"/>
                    <a:pt x="11258" y="1179"/>
                  </a:cubicBezTo>
                  <a:cubicBezTo>
                    <a:pt x="10666" y="551"/>
                    <a:pt x="9767" y="1"/>
                    <a:pt x="8864" y="1"/>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7"/>
            <p:cNvSpPr/>
            <p:nvPr/>
          </p:nvSpPr>
          <p:spPr>
            <a:xfrm>
              <a:off x="3888725" y="3909675"/>
              <a:ext cx="45525" cy="72225"/>
            </a:xfrm>
            <a:custGeom>
              <a:avLst/>
              <a:gdLst/>
              <a:ahLst/>
              <a:cxnLst/>
              <a:rect l="l" t="t" r="r" b="b"/>
              <a:pathLst>
                <a:path w="1821" h="2889" extrusionOk="0">
                  <a:moveTo>
                    <a:pt x="586" y="1"/>
                  </a:moveTo>
                  <a:cubicBezTo>
                    <a:pt x="418" y="189"/>
                    <a:pt x="230" y="357"/>
                    <a:pt x="0" y="440"/>
                  </a:cubicBezTo>
                  <a:cubicBezTo>
                    <a:pt x="146" y="880"/>
                    <a:pt x="126" y="1445"/>
                    <a:pt x="167" y="1905"/>
                  </a:cubicBezTo>
                  <a:cubicBezTo>
                    <a:pt x="188" y="2240"/>
                    <a:pt x="167" y="2574"/>
                    <a:pt x="126" y="2888"/>
                  </a:cubicBezTo>
                  <a:cubicBezTo>
                    <a:pt x="732" y="2595"/>
                    <a:pt x="1318" y="2219"/>
                    <a:pt x="1820" y="1717"/>
                  </a:cubicBezTo>
                  <a:cubicBezTo>
                    <a:pt x="1255" y="1235"/>
                    <a:pt x="774" y="670"/>
                    <a:pt x="586" y="1"/>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7"/>
            <p:cNvSpPr/>
            <p:nvPr/>
          </p:nvSpPr>
          <p:spPr>
            <a:xfrm>
              <a:off x="3859425" y="3871050"/>
              <a:ext cx="28275" cy="28825"/>
            </a:xfrm>
            <a:custGeom>
              <a:avLst/>
              <a:gdLst/>
              <a:ahLst/>
              <a:cxnLst/>
              <a:rect l="l" t="t" r="r" b="b"/>
              <a:pathLst>
                <a:path w="1131" h="1153" extrusionOk="0">
                  <a:moveTo>
                    <a:pt x="791" y="0"/>
                  </a:moveTo>
                  <a:cubicBezTo>
                    <a:pt x="535" y="0"/>
                    <a:pt x="241" y="118"/>
                    <a:pt x="147" y="353"/>
                  </a:cubicBezTo>
                  <a:cubicBezTo>
                    <a:pt x="0" y="667"/>
                    <a:pt x="377" y="981"/>
                    <a:pt x="628" y="1127"/>
                  </a:cubicBezTo>
                  <a:cubicBezTo>
                    <a:pt x="650" y="1145"/>
                    <a:pt x="672" y="1152"/>
                    <a:pt x="694" y="1152"/>
                  </a:cubicBezTo>
                  <a:cubicBezTo>
                    <a:pt x="776" y="1152"/>
                    <a:pt x="841" y="1043"/>
                    <a:pt x="774" y="960"/>
                  </a:cubicBezTo>
                  <a:cubicBezTo>
                    <a:pt x="712" y="897"/>
                    <a:pt x="440" y="583"/>
                    <a:pt x="482" y="479"/>
                  </a:cubicBezTo>
                  <a:cubicBezTo>
                    <a:pt x="523" y="416"/>
                    <a:pt x="628" y="395"/>
                    <a:pt x="670" y="374"/>
                  </a:cubicBezTo>
                  <a:cubicBezTo>
                    <a:pt x="816" y="353"/>
                    <a:pt x="921" y="311"/>
                    <a:pt x="1046" y="249"/>
                  </a:cubicBezTo>
                  <a:cubicBezTo>
                    <a:pt x="1130" y="186"/>
                    <a:pt x="1130" y="60"/>
                    <a:pt x="1026" y="39"/>
                  </a:cubicBezTo>
                  <a:cubicBezTo>
                    <a:pt x="958" y="13"/>
                    <a:pt x="876" y="0"/>
                    <a:pt x="7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7"/>
            <p:cNvSpPr/>
            <p:nvPr/>
          </p:nvSpPr>
          <p:spPr>
            <a:xfrm>
              <a:off x="3675825" y="3389675"/>
              <a:ext cx="954700" cy="1598625"/>
            </a:xfrm>
            <a:custGeom>
              <a:avLst/>
              <a:gdLst/>
              <a:ahLst/>
              <a:cxnLst/>
              <a:rect l="l" t="t" r="r" b="b"/>
              <a:pathLst>
                <a:path w="38188" h="63945" extrusionOk="0">
                  <a:moveTo>
                    <a:pt x="11278" y="3881"/>
                  </a:moveTo>
                  <a:cubicBezTo>
                    <a:pt x="11553" y="3881"/>
                    <a:pt x="11817" y="3966"/>
                    <a:pt x="12031" y="4167"/>
                  </a:cubicBezTo>
                  <a:cubicBezTo>
                    <a:pt x="11383" y="4564"/>
                    <a:pt x="10818" y="4983"/>
                    <a:pt x="10336" y="5380"/>
                  </a:cubicBezTo>
                  <a:cubicBezTo>
                    <a:pt x="10148" y="5527"/>
                    <a:pt x="9981" y="5673"/>
                    <a:pt x="9813" y="5820"/>
                  </a:cubicBezTo>
                  <a:cubicBezTo>
                    <a:pt x="9175" y="4985"/>
                    <a:pt x="10291" y="3881"/>
                    <a:pt x="11278" y="3881"/>
                  </a:cubicBezTo>
                  <a:close/>
                  <a:moveTo>
                    <a:pt x="29338" y="5345"/>
                  </a:moveTo>
                  <a:cubicBezTo>
                    <a:pt x="29771" y="5345"/>
                    <a:pt x="30174" y="5782"/>
                    <a:pt x="30402" y="6238"/>
                  </a:cubicBezTo>
                  <a:cubicBezTo>
                    <a:pt x="30549" y="6510"/>
                    <a:pt x="30653" y="6887"/>
                    <a:pt x="30570" y="7201"/>
                  </a:cubicBezTo>
                  <a:cubicBezTo>
                    <a:pt x="30507" y="7431"/>
                    <a:pt x="30381" y="7493"/>
                    <a:pt x="30214" y="7514"/>
                  </a:cubicBezTo>
                  <a:cubicBezTo>
                    <a:pt x="30172" y="7514"/>
                    <a:pt x="30130" y="7514"/>
                    <a:pt x="30088" y="7535"/>
                  </a:cubicBezTo>
                  <a:lnTo>
                    <a:pt x="29879" y="7535"/>
                  </a:lnTo>
                  <a:cubicBezTo>
                    <a:pt x="29879" y="7535"/>
                    <a:pt x="29879" y="7514"/>
                    <a:pt x="29879" y="7493"/>
                  </a:cubicBezTo>
                  <a:cubicBezTo>
                    <a:pt x="29544" y="6866"/>
                    <a:pt x="29168" y="6238"/>
                    <a:pt x="28707" y="5694"/>
                  </a:cubicBezTo>
                  <a:cubicBezTo>
                    <a:pt x="28707" y="5694"/>
                    <a:pt x="28728" y="5694"/>
                    <a:pt x="28728" y="5673"/>
                  </a:cubicBezTo>
                  <a:cubicBezTo>
                    <a:pt x="28928" y="5440"/>
                    <a:pt x="29136" y="5345"/>
                    <a:pt x="29338" y="5345"/>
                  </a:cubicBezTo>
                  <a:close/>
                  <a:moveTo>
                    <a:pt x="9458" y="443"/>
                  </a:moveTo>
                  <a:cubicBezTo>
                    <a:pt x="10368" y="443"/>
                    <a:pt x="11268" y="997"/>
                    <a:pt x="11885" y="1614"/>
                  </a:cubicBezTo>
                  <a:cubicBezTo>
                    <a:pt x="12554" y="2304"/>
                    <a:pt x="12701" y="3016"/>
                    <a:pt x="12345" y="3874"/>
                  </a:cubicBezTo>
                  <a:cubicBezTo>
                    <a:pt x="12345" y="3895"/>
                    <a:pt x="12345" y="3895"/>
                    <a:pt x="12345" y="3895"/>
                  </a:cubicBezTo>
                  <a:lnTo>
                    <a:pt x="12324" y="3895"/>
                  </a:lnTo>
                  <a:cubicBezTo>
                    <a:pt x="12023" y="3607"/>
                    <a:pt x="11659" y="3486"/>
                    <a:pt x="11289" y="3486"/>
                  </a:cubicBezTo>
                  <a:cubicBezTo>
                    <a:pt x="9963" y="3486"/>
                    <a:pt x="8548" y="5040"/>
                    <a:pt x="9562" y="6071"/>
                  </a:cubicBezTo>
                  <a:cubicBezTo>
                    <a:pt x="8830" y="6824"/>
                    <a:pt x="8181" y="7703"/>
                    <a:pt x="7658" y="8644"/>
                  </a:cubicBezTo>
                  <a:cubicBezTo>
                    <a:pt x="7616" y="8623"/>
                    <a:pt x="7574" y="8602"/>
                    <a:pt x="7512" y="8602"/>
                  </a:cubicBezTo>
                  <a:cubicBezTo>
                    <a:pt x="5357" y="8456"/>
                    <a:pt x="1151" y="8226"/>
                    <a:pt x="628" y="5610"/>
                  </a:cubicBezTo>
                  <a:lnTo>
                    <a:pt x="628" y="5610"/>
                  </a:lnTo>
                  <a:cubicBezTo>
                    <a:pt x="1150" y="6085"/>
                    <a:pt x="1779" y="6475"/>
                    <a:pt x="2480" y="6475"/>
                  </a:cubicBezTo>
                  <a:cubicBezTo>
                    <a:pt x="2706" y="6475"/>
                    <a:pt x="2940" y="6435"/>
                    <a:pt x="3180" y="6343"/>
                  </a:cubicBezTo>
                  <a:cubicBezTo>
                    <a:pt x="4415" y="5861"/>
                    <a:pt x="5210" y="4627"/>
                    <a:pt x="5921" y="3581"/>
                  </a:cubicBezTo>
                  <a:cubicBezTo>
                    <a:pt x="6738" y="2388"/>
                    <a:pt x="7491" y="819"/>
                    <a:pt x="9039" y="484"/>
                  </a:cubicBezTo>
                  <a:cubicBezTo>
                    <a:pt x="9178" y="456"/>
                    <a:pt x="9318" y="443"/>
                    <a:pt x="9458" y="443"/>
                  </a:cubicBezTo>
                  <a:close/>
                  <a:moveTo>
                    <a:pt x="31167" y="2721"/>
                  </a:moveTo>
                  <a:cubicBezTo>
                    <a:pt x="31459" y="2721"/>
                    <a:pt x="31752" y="2768"/>
                    <a:pt x="32034" y="2869"/>
                  </a:cubicBezTo>
                  <a:cubicBezTo>
                    <a:pt x="32976" y="3225"/>
                    <a:pt x="33541" y="4376"/>
                    <a:pt x="34064" y="5171"/>
                  </a:cubicBezTo>
                  <a:cubicBezTo>
                    <a:pt x="34787" y="6321"/>
                    <a:pt x="35642" y="7093"/>
                    <a:pt x="36804" y="7093"/>
                  </a:cubicBezTo>
                  <a:cubicBezTo>
                    <a:pt x="36952" y="7093"/>
                    <a:pt x="37106" y="7080"/>
                    <a:pt x="37265" y="7054"/>
                  </a:cubicBezTo>
                  <a:lnTo>
                    <a:pt x="37265" y="7054"/>
                  </a:lnTo>
                  <a:cubicBezTo>
                    <a:pt x="36340" y="8055"/>
                    <a:pt x="34717" y="8665"/>
                    <a:pt x="33199" y="8665"/>
                  </a:cubicBezTo>
                  <a:cubicBezTo>
                    <a:pt x="32211" y="8665"/>
                    <a:pt x="31267" y="8406"/>
                    <a:pt x="30590" y="7828"/>
                  </a:cubicBezTo>
                  <a:cubicBezTo>
                    <a:pt x="30716" y="7765"/>
                    <a:pt x="30821" y="7661"/>
                    <a:pt x="30904" y="7514"/>
                  </a:cubicBezTo>
                  <a:cubicBezTo>
                    <a:pt x="31134" y="7075"/>
                    <a:pt x="30988" y="6531"/>
                    <a:pt x="30800" y="6092"/>
                  </a:cubicBezTo>
                  <a:cubicBezTo>
                    <a:pt x="30512" y="5473"/>
                    <a:pt x="29947" y="4973"/>
                    <a:pt x="29377" y="4973"/>
                  </a:cubicBezTo>
                  <a:cubicBezTo>
                    <a:pt x="29118" y="4973"/>
                    <a:pt x="28859" y="5076"/>
                    <a:pt x="28624" y="5317"/>
                  </a:cubicBezTo>
                  <a:cubicBezTo>
                    <a:pt x="28416" y="3811"/>
                    <a:pt x="29769" y="2721"/>
                    <a:pt x="31167" y="2721"/>
                  </a:cubicBezTo>
                  <a:close/>
                  <a:moveTo>
                    <a:pt x="17073" y="2841"/>
                  </a:moveTo>
                  <a:cubicBezTo>
                    <a:pt x="18362" y="2841"/>
                    <a:pt x="19516" y="3357"/>
                    <a:pt x="20254" y="4732"/>
                  </a:cubicBezTo>
                  <a:cubicBezTo>
                    <a:pt x="20298" y="4818"/>
                    <a:pt x="20369" y="4855"/>
                    <a:pt x="20443" y="4855"/>
                  </a:cubicBezTo>
                  <a:cubicBezTo>
                    <a:pt x="20511" y="4855"/>
                    <a:pt x="20581" y="4824"/>
                    <a:pt x="20631" y="4773"/>
                  </a:cubicBezTo>
                  <a:lnTo>
                    <a:pt x="20673" y="4773"/>
                  </a:lnTo>
                  <a:cubicBezTo>
                    <a:pt x="21794" y="4213"/>
                    <a:pt x="22933" y="3804"/>
                    <a:pt x="24107" y="3804"/>
                  </a:cubicBezTo>
                  <a:cubicBezTo>
                    <a:pt x="24730" y="3804"/>
                    <a:pt x="25363" y="3919"/>
                    <a:pt x="26008" y="4188"/>
                  </a:cubicBezTo>
                  <a:cubicBezTo>
                    <a:pt x="27619" y="4857"/>
                    <a:pt x="28749" y="6384"/>
                    <a:pt x="29502" y="7912"/>
                  </a:cubicBezTo>
                  <a:cubicBezTo>
                    <a:pt x="30339" y="9586"/>
                    <a:pt x="30716" y="11490"/>
                    <a:pt x="30716" y="13352"/>
                  </a:cubicBezTo>
                  <a:cubicBezTo>
                    <a:pt x="30716" y="14273"/>
                    <a:pt x="30590" y="15172"/>
                    <a:pt x="30339" y="16051"/>
                  </a:cubicBezTo>
                  <a:cubicBezTo>
                    <a:pt x="30088" y="16951"/>
                    <a:pt x="29565" y="17662"/>
                    <a:pt x="29147" y="18478"/>
                  </a:cubicBezTo>
                  <a:cubicBezTo>
                    <a:pt x="28979" y="18416"/>
                    <a:pt x="28833" y="18374"/>
                    <a:pt x="28665" y="18374"/>
                  </a:cubicBezTo>
                  <a:lnTo>
                    <a:pt x="28624" y="18374"/>
                  </a:lnTo>
                  <a:cubicBezTo>
                    <a:pt x="28594" y="18266"/>
                    <a:pt x="28496" y="18213"/>
                    <a:pt x="28398" y="18213"/>
                  </a:cubicBezTo>
                  <a:cubicBezTo>
                    <a:pt x="28286" y="18213"/>
                    <a:pt x="28174" y="18282"/>
                    <a:pt x="28163" y="18416"/>
                  </a:cubicBezTo>
                  <a:cubicBezTo>
                    <a:pt x="28121" y="18918"/>
                    <a:pt x="28038" y="19211"/>
                    <a:pt x="27640" y="19525"/>
                  </a:cubicBezTo>
                  <a:cubicBezTo>
                    <a:pt x="27426" y="19697"/>
                    <a:pt x="27303" y="19767"/>
                    <a:pt x="27229" y="19767"/>
                  </a:cubicBezTo>
                  <a:cubicBezTo>
                    <a:pt x="27116" y="19767"/>
                    <a:pt x="27122" y="19602"/>
                    <a:pt x="27096" y="19399"/>
                  </a:cubicBezTo>
                  <a:cubicBezTo>
                    <a:pt x="27033" y="18960"/>
                    <a:pt x="26950" y="18625"/>
                    <a:pt x="26761" y="18206"/>
                  </a:cubicBezTo>
                  <a:cubicBezTo>
                    <a:pt x="26134" y="16763"/>
                    <a:pt x="25904" y="15214"/>
                    <a:pt x="25088" y="13854"/>
                  </a:cubicBezTo>
                  <a:cubicBezTo>
                    <a:pt x="25035" y="13767"/>
                    <a:pt x="24957" y="13727"/>
                    <a:pt x="24881" y="13727"/>
                  </a:cubicBezTo>
                  <a:cubicBezTo>
                    <a:pt x="24775" y="13727"/>
                    <a:pt x="24672" y="13804"/>
                    <a:pt x="24648" y="13938"/>
                  </a:cubicBezTo>
                  <a:cubicBezTo>
                    <a:pt x="24606" y="14252"/>
                    <a:pt x="24481" y="14545"/>
                    <a:pt x="24334" y="14817"/>
                  </a:cubicBezTo>
                  <a:cubicBezTo>
                    <a:pt x="23665" y="12285"/>
                    <a:pt x="22619" y="9879"/>
                    <a:pt x="21112" y="7724"/>
                  </a:cubicBezTo>
                  <a:cubicBezTo>
                    <a:pt x="21066" y="7670"/>
                    <a:pt x="21006" y="7647"/>
                    <a:pt x="20945" y="7647"/>
                  </a:cubicBezTo>
                  <a:cubicBezTo>
                    <a:pt x="20840" y="7647"/>
                    <a:pt x="20733" y="7715"/>
                    <a:pt x="20694" y="7807"/>
                  </a:cubicBezTo>
                  <a:cubicBezTo>
                    <a:pt x="20108" y="9209"/>
                    <a:pt x="18664" y="10004"/>
                    <a:pt x="17367" y="10632"/>
                  </a:cubicBezTo>
                  <a:cubicBezTo>
                    <a:pt x="15881" y="11364"/>
                    <a:pt x="14312" y="11929"/>
                    <a:pt x="12826" y="12662"/>
                  </a:cubicBezTo>
                  <a:cubicBezTo>
                    <a:pt x="11571" y="13289"/>
                    <a:pt x="10336" y="14063"/>
                    <a:pt x="9562" y="15256"/>
                  </a:cubicBezTo>
                  <a:cubicBezTo>
                    <a:pt x="8830" y="16365"/>
                    <a:pt x="8830" y="17725"/>
                    <a:pt x="9186" y="18981"/>
                  </a:cubicBezTo>
                  <a:cubicBezTo>
                    <a:pt x="8851" y="18834"/>
                    <a:pt x="8537" y="18646"/>
                    <a:pt x="8244" y="18374"/>
                  </a:cubicBezTo>
                  <a:cubicBezTo>
                    <a:pt x="8212" y="18347"/>
                    <a:pt x="8175" y="18335"/>
                    <a:pt x="8140" y="18335"/>
                  </a:cubicBezTo>
                  <a:cubicBezTo>
                    <a:pt x="8038" y="18335"/>
                    <a:pt x="7946" y="18432"/>
                    <a:pt x="7993" y="18541"/>
                  </a:cubicBezTo>
                  <a:cubicBezTo>
                    <a:pt x="7867" y="18541"/>
                    <a:pt x="7742" y="18541"/>
                    <a:pt x="7616" y="18562"/>
                  </a:cubicBezTo>
                  <a:cubicBezTo>
                    <a:pt x="5482" y="14398"/>
                    <a:pt x="6947" y="9084"/>
                    <a:pt x="10295" y="6008"/>
                  </a:cubicBezTo>
                  <a:cubicBezTo>
                    <a:pt x="11806" y="4633"/>
                    <a:pt x="14673" y="2841"/>
                    <a:pt x="17073" y="2841"/>
                  </a:cubicBezTo>
                  <a:close/>
                  <a:moveTo>
                    <a:pt x="27829" y="21177"/>
                  </a:moveTo>
                  <a:cubicBezTo>
                    <a:pt x="27988" y="21227"/>
                    <a:pt x="28140" y="21247"/>
                    <a:pt x="28289" y="21247"/>
                  </a:cubicBezTo>
                  <a:cubicBezTo>
                    <a:pt x="28395" y="21247"/>
                    <a:pt x="28499" y="21237"/>
                    <a:pt x="28603" y="21219"/>
                  </a:cubicBezTo>
                  <a:lnTo>
                    <a:pt x="28603" y="21219"/>
                  </a:lnTo>
                  <a:cubicBezTo>
                    <a:pt x="28519" y="21868"/>
                    <a:pt x="28770" y="22621"/>
                    <a:pt x="29147" y="23144"/>
                  </a:cubicBezTo>
                  <a:cubicBezTo>
                    <a:pt x="29034" y="23157"/>
                    <a:pt x="28916" y="23164"/>
                    <a:pt x="28797" y="23164"/>
                  </a:cubicBezTo>
                  <a:cubicBezTo>
                    <a:pt x="28123" y="23164"/>
                    <a:pt x="27406" y="22941"/>
                    <a:pt x="27264" y="22266"/>
                  </a:cubicBezTo>
                  <a:cubicBezTo>
                    <a:pt x="27473" y="21931"/>
                    <a:pt x="27682" y="21575"/>
                    <a:pt x="27829" y="21198"/>
                  </a:cubicBezTo>
                  <a:cubicBezTo>
                    <a:pt x="27829" y="21198"/>
                    <a:pt x="27829" y="21198"/>
                    <a:pt x="27829" y="21177"/>
                  </a:cubicBezTo>
                  <a:close/>
                  <a:moveTo>
                    <a:pt x="9102" y="20801"/>
                  </a:moveTo>
                  <a:cubicBezTo>
                    <a:pt x="9290" y="21470"/>
                    <a:pt x="9771" y="22035"/>
                    <a:pt x="10336" y="22517"/>
                  </a:cubicBezTo>
                  <a:cubicBezTo>
                    <a:pt x="9834" y="23019"/>
                    <a:pt x="9248" y="23395"/>
                    <a:pt x="8642" y="23688"/>
                  </a:cubicBezTo>
                  <a:cubicBezTo>
                    <a:pt x="8683" y="23374"/>
                    <a:pt x="8704" y="23040"/>
                    <a:pt x="8683" y="22705"/>
                  </a:cubicBezTo>
                  <a:cubicBezTo>
                    <a:pt x="8642" y="22245"/>
                    <a:pt x="8662" y="21680"/>
                    <a:pt x="8516" y="21240"/>
                  </a:cubicBezTo>
                  <a:cubicBezTo>
                    <a:pt x="8746" y="21157"/>
                    <a:pt x="8934" y="20989"/>
                    <a:pt x="9102" y="20801"/>
                  </a:cubicBezTo>
                  <a:close/>
                  <a:moveTo>
                    <a:pt x="20966" y="8372"/>
                  </a:moveTo>
                  <a:cubicBezTo>
                    <a:pt x="22430" y="10527"/>
                    <a:pt x="23414" y="12996"/>
                    <a:pt x="24041" y="15528"/>
                  </a:cubicBezTo>
                  <a:cubicBezTo>
                    <a:pt x="24073" y="15646"/>
                    <a:pt x="24171" y="15703"/>
                    <a:pt x="24271" y="15703"/>
                  </a:cubicBezTo>
                  <a:cubicBezTo>
                    <a:pt x="24365" y="15703"/>
                    <a:pt x="24461" y="15651"/>
                    <a:pt x="24502" y="15549"/>
                  </a:cubicBezTo>
                  <a:cubicBezTo>
                    <a:pt x="24627" y="15193"/>
                    <a:pt x="24816" y="14879"/>
                    <a:pt x="24941" y="14545"/>
                  </a:cubicBezTo>
                  <a:cubicBezTo>
                    <a:pt x="25464" y="15570"/>
                    <a:pt x="25736" y="16658"/>
                    <a:pt x="26113" y="17746"/>
                  </a:cubicBezTo>
                  <a:cubicBezTo>
                    <a:pt x="26238" y="18164"/>
                    <a:pt x="26468" y="18562"/>
                    <a:pt x="26573" y="18981"/>
                  </a:cubicBezTo>
                  <a:cubicBezTo>
                    <a:pt x="26657" y="19294"/>
                    <a:pt x="26636" y="19629"/>
                    <a:pt x="26740" y="19943"/>
                  </a:cubicBezTo>
                  <a:cubicBezTo>
                    <a:pt x="26812" y="20157"/>
                    <a:pt x="27000" y="20264"/>
                    <a:pt x="27205" y="20264"/>
                  </a:cubicBezTo>
                  <a:cubicBezTo>
                    <a:pt x="27301" y="20264"/>
                    <a:pt x="27401" y="20241"/>
                    <a:pt x="27494" y="20194"/>
                  </a:cubicBezTo>
                  <a:cubicBezTo>
                    <a:pt x="27954" y="19922"/>
                    <a:pt x="28268" y="19629"/>
                    <a:pt x="28456" y="19253"/>
                  </a:cubicBezTo>
                  <a:cubicBezTo>
                    <a:pt x="28456" y="19273"/>
                    <a:pt x="28456" y="19294"/>
                    <a:pt x="28456" y="19294"/>
                  </a:cubicBezTo>
                  <a:cubicBezTo>
                    <a:pt x="28540" y="19483"/>
                    <a:pt x="28833" y="19629"/>
                    <a:pt x="28749" y="19859"/>
                  </a:cubicBezTo>
                  <a:cubicBezTo>
                    <a:pt x="28686" y="20089"/>
                    <a:pt x="28310" y="20194"/>
                    <a:pt x="28121" y="20299"/>
                  </a:cubicBezTo>
                  <a:cubicBezTo>
                    <a:pt x="28024" y="20338"/>
                    <a:pt x="28072" y="20468"/>
                    <a:pt x="28164" y="20468"/>
                  </a:cubicBezTo>
                  <a:cubicBezTo>
                    <a:pt x="28171" y="20468"/>
                    <a:pt x="28177" y="20467"/>
                    <a:pt x="28184" y="20466"/>
                  </a:cubicBezTo>
                  <a:cubicBezTo>
                    <a:pt x="28498" y="20424"/>
                    <a:pt x="28937" y="20299"/>
                    <a:pt x="29084" y="19964"/>
                  </a:cubicBezTo>
                  <a:cubicBezTo>
                    <a:pt x="29209" y="19629"/>
                    <a:pt x="28979" y="19211"/>
                    <a:pt x="28665" y="19064"/>
                  </a:cubicBezTo>
                  <a:cubicBezTo>
                    <a:pt x="28649" y="19059"/>
                    <a:pt x="28632" y="19056"/>
                    <a:pt x="28615" y="19056"/>
                  </a:cubicBezTo>
                  <a:cubicBezTo>
                    <a:pt x="28571" y="19056"/>
                    <a:pt x="28529" y="19075"/>
                    <a:pt x="28498" y="19106"/>
                  </a:cubicBezTo>
                  <a:cubicBezTo>
                    <a:pt x="28540" y="19001"/>
                    <a:pt x="28561" y="18897"/>
                    <a:pt x="28582" y="18771"/>
                  </a:cubicBezTo>
                  <a:cubicBezTo>
                    <a:pt x="28603" y="18792"/>
                    <a:pt x="28624" y="18792"/>
                    <a:pt x="28624" y="18792"/>
                  </a:cubicBezTo>
                  <a:cubicBezTo>
                    <a:pt x="29314" y="18918"/>
                    <a:pt x="29921" y="19315"/>
                    <a:pt x="29544" y="20048"/>
                  </a:cubicBezTo>
                  <a:cubicBezTo>
                    <a:pt x="29419" y="20320"/>
                    <a:pt x="29230" y="20508"/>
                    <a:pt x="28979" y="20633"/>
                  </a:cubicBezTo>
                  <a:cubicBezTo>
                    <a:pt x="28958" y="20623"/>
                    <a:pt x="28933" y="20617"/>
                    <a:pt x="28908" y="20617"/>
                  </a:cubicBezTo>
                  <a:cubicBezTo>
                    <a:pt x="28836" y="20617"/>
                    <a:pt x="28759" y="20660"/>
                    <a:pt x="28728" y="20738"/>
                  </a:cubicBezTo>
                  <a:cubicBezTo>
                    <a:pt x="28728" y="20738"/>
                    <a:pt x="28728" y="20759"/>
                    <a:pt x="28728" y="20759"/>
                  </a:cubicBezTo>
                  <a:cubicBezTo>
                    <a:pt x="28514" y="20831"/>
                    <a:pt x="28280" y="20863"/>
                    <a:pt x="28053" y="20863"/>
                  </a:cubicBezTo>
                  <a:cubicBezTo>
                    <a:pt x="27948" y="20863"/>
                    <a:pt x="27844" y="20856"/>
                    <a:pt x="27745" y="20843"/>
                  </a:cubicBezTo>
                  <a:cubicBezTo>
                    <a:pt x="27682" y="20843"/>
                    <a:pt x="27661" y="20864"/>
                    <a:pt x="27619" y="20885"/>
                  </a:cubicBezTo>
                  <a:cubicBezTo>
                    <a:pt x="27515" y="20885"/>
                    <a:pt x="27410" y="20926"/>
                    <a:pt x="27347" y="21052"/>
                  </a:cubicBezTo>
                  <a:cubicBezTo>
                    <a:pt x="26020" y="24008"/>
                    <a:pt x="22640" y="25182"/>
                    <a:pt x="19515" y="25182"/>
                  </a:cubicBezTo>
                  <a:cubicBezTo>
                    <a:pt x="18946" y="25182"/>
                    <a:pt x="18386" y="25143"/>
                    <a:pt x="17848" y="25069"/>
                  </a:cubicBezTo>
                  <a:cubicBezTo>
                    <a:pt x="14877" y="24651"/>
                    <a:pt x="10713" y="23374"/>
                    <a:pt x="9332" y="20445"/>
                  </a:cubicBezTo>
                  <a:cubicBezTo>
                    <a:pt x="9406" y="20312"/>
                    <a:pt x="9292" y="20179"/>
                    <a:pt x="9181" y="20179"/>
                  </a:cubicBezTo>
                  <a:cubicBezTo>
                    <a:pt x="9136" y="20179"/>
                    <a:pt x="9091" y="20202"/>
                    <a:pt x="9060" y="20257"/>
                  </a:cubicBezTo>
                  <a:cubicBezTo>
                    <a:pt x="8802" y="20645"/>
                    <a:pt x="8443" y="20833"/>
                    <a:pt x="8074" y="20833"/>
                  </a:cubicBezTo>
                  <a:cubicBezTo>
                    <a:pt x="7725" y="20833"/>
                    <a:pt x="7367" y="20665"/>
                    <a:pt x="7072" y="20341"/>
                  </a:cubicBezTo>
                  <a:cubicBezTo>
                    <a:pt x="6884" y="20110"/>
                    <a:pt x="6717" y="19797"/>
                    <a:pt x="6821" y="19483"/>
                  </a:cubicBezTo>
                  <a:cubicBezTo>
                    <a:pt x="6968" y="19022"/>
                    <a:pt x="7637" y="18981"/>
                    <a:pt x="8035" y="18918"/>
                  </a:cubicBezTo>
                  <a:cubicBezTo>
                    <a:pt x="8139" y="18897"/>
                    <a:pt x="8181" y="18813"/>
                    <a:pt x="8181" y="18729"/>
                  </a:cubicBezTo>
                  <a:cubicBezTo>
                    <a:pt x="8537" y="19085"/>
                    <a:pt x="8955" y="19336"/>
                    <a:pt x="9437" y="19525"/>
                  </a:cubicBezTo>
                  <a:cubicBezTo>
                    <a:pt x="9461" y="19535"/>
                    <a:pt x="9486" y="19539"/>
                    <a:pt x="9511" y="19539"/>
                  </a:cubicBezTo>
                  <a:cubicBezTo>
                    <a:pt x="9638" y="19539"/>
                    <a:pt x="9765" y="19417"/>
                    <a:pt x="9730" y="19294"/>
                  </a:cubicBezTo>
                  <a:cubicBezTo>
                    <a:pt x="7386" y="12076"/>
                    <a:pt x="18392" y="12996"/>
                    <a:pt x="20966" y="8372"/>
                  </a:cubicBezTo>
                  <a:close/>
                  <a:moveTo>
                    <a:pt x="20087" y="25676"/>
                  </a:moveTo>
                  <a:lnTo>
                    <a:pt x="20087" y="25676"/>
                  </a:lnTo>
                  <a:cubicBezTo>
                    <a:pt x="20024" y="25760"/>
                    <a:pt x="19982" y="25843"/>
                    <a:pt x="19940" y="25927"/>
                  </a:cubicBezTo>
                  <a:cubicBezTo>
                    <a:pt x="19811" y="26149"/>
                    <a:pt x="19682" y="26224"/>
                    <a:pt x="19494" y="26224"/>
                  </a:cubicBezTo>
                  <a:cubicBezTo>
                    <a:pt x="19470" y="26224"/>
                    <a:pt x="19444" y="26223"/>
                    <a:pt x="19417" y="26220"/>
                  </a:cubicBezTo>
                  <a:cubicBezTo>
                    <a:pt x="19417" y="26011"/>
                    <a:pt x="19375" y="25823"/>
                    <a:pt x="19292" y="25697"/>
                  </a:cubicBezTo>
                  <a:cubicBezTo>
                    <a:pt x="19543" y="25697"/>
                    <a:pt x="19815" y="25697"/>
                    <a:pt x="20087" y="25676"/>
                  </a:cubicBezTo>
                  <a:close/>
                  <a:moveTo>
                    <a:pt x="16718" y="25530"/>
                  </a:moveTo>
                  <a:lnTo>
                    <a:pt x="16718" y="25530"/>
                  </a:lnTo>
                  <a:cubicBezTo>
                    <a:pt x="16697" y="25885"/>
                    <a:pt x="16739" y="26262"/>
                    <a:pt x="16844" y="26597"/>
                  </a:cubicBezTo>
                  <a:cubicBezTo>
                    <a:pt x="16725" y="26623"/>
                    <a:pt x="16555" y="26650"/>
                    <a:pt x="16399" y="26650"/>
                  </a:cubicBezTo>
                  <a:cubicBezTo>
                    <a:pt x="16309" y="26650"/>
                    <a:pt x="16222" y="26641"/>
                    <a:pt x="16153" y="26618"/>
                  </a:cubicBezTo>
                  <a:cubicBezTo>
                    <a:pt x="16195" y="26513"/>
                    <a:pt x="16111" y="26408"/>
                    <a:pt x="16007" y="26408"/>
                  </a:cubicBezTo>
                  <a:cubicBezTo>
                    <a:pt x="16007" y="26367"/>
                    <a:pt x="16007" y="26304"/>
                    <a:pt x="16028" y="26241"/>
                  </a:cubicBezTo>
                  <a:cubicBezTo>
                    <a:pt x="16153" y="25927"/>
                    <a:pt x="16425" y="25676"/>
                    <a:pt x="16718" y="25530"/>
                  </a:cubicBezTo>
                  <a:close/>
                  <a:moveTo>
                    <a:pt x="17178" y="25425"/>
                  </a:moveTo>
                  <a:cubicBezTo>
                    <a:pt x="17388" y="25467"/>
                    <a:pt x="17597" y="25509"/>
                    <a:pt x="17806" y="25551"/>
                  </a:cubicBezTo>
                  <a:cubicBezTo>
                    <a:pt x="18141" y="25613"/>
                    <a:pt x="18497" y="25655"/>
                    <a:pt x="18852" y="25676"/>
                  </a:cubicBezTo>
                  <a:cubicBezTo>
                    <a:pt x="18769" y="25969"/>
                    <a:pt x="18957" y="26283"/>
                    <a:pt x="18831" y="26618"/>
                  </a:cubicBezTo>
                  <a:cubicBezTo>
                    <a:pt x="18727" y="26869"/>
                    <a:pt x="18455" y="27015"/>
                    <a:pt x="18183" y="27057"/>
                  </a:cubicBezTo>
                  <a:cubicBezTo>
                    <a:pt x="18135" y="27064"/>
                    <a:pt x="18089" y="27067"/>
                    <a:pt x="18045" y="27067"/>
                  </a:cubicBezTo>
                  <a:cubicBezTo>
                    <a:pt x="17291" y="27067"/>
                    <a:pt x="17178" y="26078"/>
                    <a:pt x="17178" y="25425"/>
                  </a:cubicBezTo>
                  <a:close/>
                  <a:moveTo>
                    <a:pt x="19375" y="26576"/>
                  </a:moveTo>
                  <a:cubicBezTo>
                    <a:pt x="19668" y="26659"/>
                    <a:pt x="20003" y="26848"/>
                    <a:pt x="19982" y="27203"/>
                  </a:cubicBezTo>
                  <a:cubicBezTo>
                    <a:pt x="19966" y="27393"/>
                    <a:pt x="19842" y="27456"/>
                    <a:pt x="19686" y="27456"/>
                  </a:cubicBezTo>
                  <a:cubicBezTo>
                    <a:pt x="19447" y="27456"/>
                    <a:pt x="19134" y="27309"/>
                    <a:pt x="19020" y="27245"/>
                  </a:cubicBezTo>
                  <a:cubicBezTo>
                    <a:pt x="19020" y="27245"/>
                    <a:pt x="18999" y="27224"/>
                    <a:pt x="18978" y="27224"/>
                  </a:cubicBezTo>
                  <a:cubicBezTo>
                    <a:pt x="19082" y="27141"/>
                    <a:pt x="19166" y="27036"/>
                    <a:pt x="19229" y="26931"/>
                  </a:cubicBezTo>
                  <a:cubicBezTo>
                    <a:pt x="19292" y="26827"/>
                    <a:pt x="19334" y="26701"/>
                    <a:pt x="19375" y="26576"/>
                  </a:cubicBezTo>
                  <a:close/>
                  <a:moveTo>
                    <a:pt x="16990" y="26911"/>
                  </a:moveTo>
                  <a:cubicBezTo>
                    <a:pt x="17116" y="27141"/>
                    <a:pt x="17283" y="27329"/>
                    <a:pt x="17513" y="27434"/>
                  </a:cubicBezTo>
                  <a:cubicBezTo>
                    <a:pt x="17492" y="27455"/>
                    <a:pt x="17471" y="27475"/>
                    <a:pt x="17471" y="27517"/>
                  </a:cubicBezTo>
                  <a:cubicBezTo>
                    <a:pt x="17404" y="27768"/>
                    <a:pt x="17177" y="28380"/>
                    <a:pt x="16864" y="28380"/>
                  </a:cubicBezTo>
                  <a:cubicBezTo>
                    <a:pt x="16785" y="28380"/>
                    <a:pt x="16702" y="28342"/>
                    <a:pt x="16613" y="28250"/>
                  </a:cubicBezTo>
                  <a:cubicBezTo>
                    <a:pt x="16195" y="27831"/>
                    <a:pt x="16634" y="27203"/>
                    <a:pt x="16990" y="26911"/>
                  </a:cubicBezTo>
                  <a:close/>
                  <a:moveTo>
                    <a:pt x="18769" y="27392"/>
                  </a:moveTo>
                  <a:cubicBezTo>
                    <a:pt x="18769" y="27392"/>
                    <a:pt x="18769" y="27413"/>
                    <a:pt x="18769" y="27434"/>
                  </a:cubicBezTo>
                  <a:cubicBezTo>
                    <a:pt x="18852" y="27810"/>
                    <a:pt x="18873" y="28354"/>
                    <a:pt x="18392" y="28480"/>
                  </a:cubicBezTo>
                  <a:cubicBezTo>
                    <a:pt x="18344" y="28493"/>
                    <a:pt x="18300" y="28499"/>
                    <a:pt x="18260" y="28499"/>
                  </a:cubicBezTo>
                  <a:cubicBezTo>
                    <a:pt x="17862" y="28499"/>
                    <a:pt x="17831" y="27884"/>
                    <a:pt x="17869" y="27580"/>
                  </a:cubicBezTo>
                  <a:cubicBezTo>
                    <a:pt x="17869" y="27580"/>
                    <a:pt x="17869" y="27559"/>
                    <a:pt x="17869" y="27538"/>
                  </a:cubicBezTo>
                  <a:cubicBezTo>
                    <a:pt x="17928" y="27553"/>
                    <a:pt x="17998" y="27568"/>
                    <a:pt x="18078" y="27568"/>
                  </a:cubicBezTo>
                  <a:cubicBezTo>
                    <a:pt x="18111" y="27568"/>
                    <a:pt x="18146" y="27565"/>
                    <a:pt x="18183" y="27559"/>
                  </a:cubicBezTo>
                  <a:cubicBezTo>
                    <a:pt x="18392" y="27559"/>
                    <a:pt x="18580" y="27496"/>
                    <a:pt x="18769" y="27392"/>
                  </a:cubicBezTo>
                  <a:close/>
                  <a:moveTo>
                    <a:pt x="15448" y="27077"/>
                  </a:moveTo>
                  <a:cubicBezTo>
                    <a:pt x="15473" y="27077"/>
                    <a:pt x="15499" y="27077"/>
                    <a:pt x="15525" y="27078"/>
                  </a:cubicBezTo>
                  <a:cubicBezTo>
                    <a:pt x="15525" y="27099"/>
                    <a:pt x="15504" y="27120"/>
                    <a:pt x="15504" y="27141"/>
                  </a:cubicBezTo>
                  <a:cubicBezTo>
                    <a:pt x="15484" y="27203"/>
                    <a:pt x="15463" y="27245"/>
                    <a:pt x="15442" y="27287"/>
                  </a:cubicBezTo>
                  <a:cubicBezTo>
                    <a:pt x="15379" y="27392"/>
                    <a:pt x="15316" y="27475"/>
                    <a:pt x="15274" y="27601"/>
                  </a:cubicBezTo>
                  <a:cubicBezTo>
                    <a:pt x="15086" y="27936"/>
                    <a:pt x="14898" y="28312"/>
                    <a:pt x="14730" y="28689"/>
                  </a:cubicBezTo>
                  <a:cubicBezTo>
                    <a:pt x="11927" y="29798"/>
                    <a:pt x="9813" y="32623"/>
                    <a:pt x="8683" y="35343"/>
                  </a:cubicBezTo>
                  <a:cubicBezTo>
                    <a:pt x="8662" y="35406"/>
                    <a:pt x="8683" y="35489"/>
                    <a:pt x="8725" y="35531"/>
                  </a:cubicBezTo>
                  <a:cubicBezTo>
                    <a:pt x="8955" y="35740"/>
                    <a:pt x="9102" y="35991"/>
                    <a:pt x="9186" y="36284"/>
                  </a:cubicBezTo>
                  <a:lnTo>
                    <a:pt x="9186" y="36703"/>
                  </a:lnTo>
                  <a:cubicBezTo>
                    <a:pt x="9099" y="36726"/>
                    <a:pt x="9021" y="36738"/>
                    <a:pt x="8951" y="36738"/>
                  </a:cubicBezTo>
                  <a:cubicBezTo>
                    <a:pt x="8766" y="36738"/>
                    <a:pt x="8639" y="36655"/>
                    <a:pt x="8579" y="36473"/>
                  </a:cubicBezTo>
                  <a:cubicBezTo>
                    <a:pt x="8558" y="36347"/>
                    <a:pt x="8537" y="36242"/>
                    <a:pt x="8495" y="36117"/>
                  </a:cubicBezTo>
                  <a:cubicBezTo>
                    <a:pt x="8459" y="36017"/>
                    <a:pt x="8372" y="35973"/>
                    <a:pt x="8289" y="35973"/>
                  </a:cubicBezTo>
                  <a:cubicBezTo>
                    <a:pt x="8182" y="35973"/>
                    <a:pt x="8083" y="36049"/>
                    <a:pt x="8118" y="36180"/>
                  </a:cubicBezTo>
                  <a:cubicBezTo>
                    <a:pt x="8244" y="36619"/>
                    <a:pt x="8223" y="36996"/>
                    <a:pt x="8181" y="37393"/>
                  </a:cubicBezTo>
                  <a:cubicBezTo>
                    <a:pt x="7784" y="37079"/>
                    <a:pt x="7909" y="36452"/>
                    <a:pt x="7993" y="35991"/>
                  </a:cubicBezTo>
                  <a:cubicBezTo>
                    <a:pt x="8017" y="35871"/>
                    <a:pt x="7903" y="35800"/>
                    <a:pt x="7794" y="35800"/>
                  </a:cubicBezTo>
                  <a:cubicBezTo>
                    <a:pt x="7713" y="35800"/>
                    <a:pt x="7634" y="35839"/>
                    <a:pt x="7616" y="35929"/>
                  </a:cubicBezTo>
                  <a:cubicBezTo>
                    <a:pt x="7512" y="36410"/>
                    <a:pt x="7323" y="36766"/>
                    <a:pt x="6884" y="36870"/>
                  </a:cubicBezTo>
                  <a:cubicBezTo>
                    <a:pt x="6989" y="36535"/>
                    <a:pt x="7093" y="36222"/>
                    <a:pt x="7323" y="35929"/>
                  </a:cubicBezTo>
                  <a:cubicBezTo>
                    <a:pt x="7445" y="35790"/>
                    <a:pt x="7307" y="35636"/>
                    <a:pt x="7161" y="35636"/>
                  </a:cubicBezTo>
                  <a:cubicBezTo>
                    <a:pt x="7131" y="35636"/>
                    <a:pt x="7101" y="35642"/>
                    <a:pt x="7072" y="35657"/>
                  </a:cubicBezTo>
                  <a:cubicBezTo>
                    <a:pt x="6633" y="35845"/>
                    <a:pt x="6214" y="35866"/>
                    <a:pt x="5754" y="35887"/>
                  </a:cubicBezTo>
                  <a:cubicBezTo>
                    <a:pt x="6068" y="35259"/>
                    <a:pt x="6717" y="34945"/>
                    <a:pt x="7407" y="34903"/>
                  </a:cubicBezTo>
                  <a:cubicBezTo>
                    <a:pt x="7448" y="34974"/>
                    <a:pt x="7522" y="35011"/>
                    <a:pt x="7598" y="35011"/>
                  </a:cubicBezTo>
                  <a:cubicBezTo>
                    <a:pt x="7679" y="35011"/>
                    <a:pt x="7761" y="34969"/>
                    <a:pt x="7805" y="34882"/>
                  </a:cubicBezTo>
                  <a:cubicBezTo>
                    <a:pt x="8558" y="33229"/>
                    <a:pt x="9478" y="31681"/>
                    <a:pt x="10587" y="30237"/>
                  </a:cubicBezTo>
                  <a:cubicBezTo>
                    <a:pt x="11786" y="28708"/>
                    <a:pt x="13393" y="27077"/>
                    <a:pt x="15448" y="27077"/>
                  </a:cubicBezTo>
                  <a:close/>
                  <a:moveTo>
                    <a:pt x="21279" y="27224"/>
                  </a:moveTo>
                  <a:cubicBezTo>
                    <a:pt x="22347" y="28668"/>
                    <a:pt x="23560" y="30028"/>
                    <a:pt x="24606" y="31514"/>
                  </a:cubicBezTo>
                  <a:cubicBezTo>
                    <a:pt x="25820" y="33188"/>
                    <a:pt x="26824" y="35008"/>
                    <a:pt x="27557" y="36954"/>
                  </a:cubicBezTo>
                  <a:cubicBezTo>
                    <a:pt x="27583" y="37034"/>
                    <a:pt x="27645" y="37072"/>
                    <a:pt x="27713" y="37072"/>
                  </a:cubicBezTo>
                  <a:cubicBezTo>
                    <a:pt x="27751" y="37072"/>
                    <a:pt x="27791" y="37060"/>
                    <a:pt x="27829" y="37038"/>
                  </a:cubicBezTo>
                  <a:cubicBezTo>
                    <a:pt x="27849" y="37059"/>
                    <a:pt x="27891" y="37059"/>
                    <a:pt x="27933" y="37059"/>
                  </a:cubicBezTo>
                  <a:cubicBezTo>
                    <a:pt x="28055" y="37047"/>
                    <a:pt x="28175" y="37041"/>
                    <a:pt x="28294" y="37041"/>
                  </a:cubicBezTo>
                  <a:cubicBezTo>
                    <a:pt x="28809" y="37041"/>
                    <a:pt x="29298" y="37151"/>
                    <a:pt x="29774" y="37372"/>
                  </a:cubicBezTo>
                  <a:cubicBezTo>
                    <a:pt x="29502" y="37561"/>
                    <a:pt x="29251" y="37728"/>
                    <a:pt x="28875" y="37728"/>
                  </a:cubicBezTo>
                  <a:cubicBezTo>
                    <a:pt x="28686" y="37749"/>
                    <a:pt x="28582" y="37937"/>
                    <a:pt x="28707" y="38084"/>
                  </a:cubicBezTo>
                  <a:cubicBezTo>
                    <a:pt x="28812" y="38209"/>
                    <a:pt x="28917" y="38356"/>
                    <a:pt x="29021" y="38481"/>
                  </a:cubicBezTo>
                  <a:cubicBezTo>
                    <a:pt x="28728" y="38398"/>
                    <a:pt x="28456" y="38293"/>
                    <a:pt x="28184" y="38105"/>
                  </a:cubicBezTo>
                  <a:cubicBezTo>
                    <a:pt x="28144" y="38082"/>
                    <a:pt x="28104" y="38073"/>
                    <a:pt x="28068" y="38073"/>
                  </a:cubicBezTo>
                  <a:cubicBezTo>
                    <a:pt x="27897" y="38073"/>
                    <a:pt x="27788" y="38284"/>
                    <a:pt x="27891" y="38439"/>
                  </a:cubicBezTo>
                  <a:cubicBezTo>
                    <a:pt x="28038" y="38628"/>
                    <a:pt x="28101" y="38795"/>
                    <a:pt x="28121" y="38983"/>
                  </a:cubicBezTo>
                  <a:cubicBezTo>
                    <a:pt x="27870" y="38879"/>
                    <a:pt x="27640" y="38774"/>
                    <a:pt x="27431" y="38481"/>
                  </a:cubicBezTo>
                  <a:cubicBezTo>
                    <a:pt x="27389" y="38433"/>
                    <a:pt x="27335" y="38413"/>
                    <a:pt x="27281" y="38413"/>
                  </a:cubicBezTo>
                  <a:cubicBezTo>
                    <a:pt x="27146" y="38413"/>
                    <a:pt x="27009" y="38541"/>
                    <a:pt x="27054" y="38691"/>
                  </a:cubicBezTo>
                  <a:cubicBezTo>
                    <a:pt x="27117" y="38921"/>
                    <a:pt x="27201" y="39172"/>
                    <a:pt x="27201" y="39423"/>
                  </a:cubicBezTo>
                  <a:cubicBezTo>
                    <a:pt x="27180" y="39423"/>
                    <a:pt x="27159" y="39402"/>
                    <a:pt x="27138" y="39381"/>
                  </a:cubicBezTo>
                  <a:cubicBezTo>
                    <a:pt x="27054" y="39318"/>
                    <a:pt x="27012" y="39235"/>
                    <a:pt x="26950" y="39151"/>
                  </a:cubicBezTo>
                  <a:cubicBezTo>
                    <a:pt x="26740" y="38858"/>
                    <a:pt x="26636" y="38481"/>
                    <a:pt x="26552" y="38126"/>
                  </a:cubicBezTo>
                  <a:cubicBezTo>
                    <a:pt x="26636" y="38105"/>
                    <a:pt x="26720" y="38042"/>
                    <a:pt x="26720" y="37958"/>
                  </a:cubicBezTo>
                  <a:cubicBezTo>
                    <a:pt x="26615" y="36535"/>
                    <a:pt x="25694" y="35238"/>
                    <a:pt x="24857" y="34150"/>
                  </a:cubicBezTo>
                  <a:cubicBezTo>
                    <a:pt x="23853" y="32832"/>
                    <a:pt x="22681" y="31660"/>
                    <a:pt x="21572" y="30447"/>
                  </a:cubicBezTo>
                  <a:cubicBezTo>
                    <a:pt x="21426" y="29756"/>
                    <a:pt x="21300" y="29087"/>
                    <a:pt x="21175" y="28396"/>
                  </a:cubicBezTo>
                  <a:cubicBezTo>
                    <a:pt x="21133" y="27999"/>
                    <a:pt x="21196" y="27601"/>
                    <a:pt x="21279" y="27224"/>
                  </a:cubicBezTo>
                  <a:close/>
                  <a:moveTo>
                    <a:pt x="20045" y="26555"/>
                  </a:moveTo>
                  <a:cubicBezTo>
                    <a:pt x="20359" y="26618"/>
                    <a:pt x="20652" y="26785"/>
                    <a:pt x="20945" y="26869"/>
                  </a:cubicBezTo>
                  <a:cubicBezTo>
                    <a:pt x="20777" y="27559"/>
                    <a:pt x="20652" y="28292"/>
                    <a:pt x="20861" y="28982"/>
                  </a:cubicBezTo>
                  <a:cubicBezTo>
                    <a:pt x="21007" y="31116"/>
                    <a:pt x="21614" y="33229"/>
                    <a:pt x="22179" y="35280"/>
                  </a:cubicBezTo>
                  <a:cubicBezTo>
                    <a:pt x="22807" y="37561"/>
                    <a:pt x="23560" y="39674"/>
                    <a:pt x="24523" y="41850"/>
                  </a:cubicBezTo>
                  <a:cubicBezTo>
                    <a:pt x="25339" y="43691"/>
                    <a:pt x="26531" y="46286"/>
                    <a:pt x="25715" y="48315"/>
                  </a:cubicBezTo>
                  <a:cubicBezTo>
                    <a:pt x="25318" y="49320"/>
                    <a:pt x="24230" y="49864"/>
                    <a:pt x="23288" y="50240"/>
                  </a:cubicBezTo>
                  <a:cubicBezTo>
                    <a:pt x="21708" y="50845"/>
                    <a:pt x="19939" y="51043"/>
                    <a:pt x="18194" y="51043"/>
                  </a:cubicBezTo>
                  <a:cubicBezTo>
                    <a:pt x="17281" y="51043"/>
                    <a:pt x="16374" y="50989"/>
                    <a:pt x="15504" y="50910"/>
                  </a:cubicBezTo>
                  <a:cubicBezTo>
                    <a:pt x="14375" y="50805"/>
                    <a:pt x="13203" y="50596"/>
                    <a:pt x="12115" y="50240"/>
                  </a:cubicBezTo>
                  <a:cubicBezTo>
                    <a:pt x="11675" y="50094"/>
                    <a:pt x="10608" y="49759"/>
                    <a:pt x="10629" y="49131"/>
                  </a:cubicBezTo>
                  <a:cubicBezTo>
                    <a:pt x="10629" y="49022"/>
                    <a:pt x="10530" y="48955"/>
                    <a:pt x="10435" y="48955"/>
                  </a:cubicBezTo>
                  <a:cubicBezTo>
                    <a:pt x="10367" y="48955"/>
                    <a:pt x="10300" y="48990"/>
                    <a:pt x="10274" y="49069"/>
                  </a:cubicBezTo>
                  <a:cubicBezTo>
                    <a:pt x="10274" y="49090"/>
                    <a:pt x="10274" y="49090"/>
                    <a:pt x="10274" y="49111"/>
                  </a:cubicBezTo>
                  <a:cubicBezTo>
                    <a:pt x="9792" y="48483"/>
                    <a:pt x="10357" y="46244"/>
                    <a:pt x="10441" y="45742"/>
                  </a:cubicBezTo>
                  <a:cubicBezTo>
                    <a:pt x="10839" y="43398"/>
                    <a:pt x="11445" y="41097"/>
                    <a:pt x="12073" y="38795"/>
                  </a:cubicBezTo>
                  <a:cubicBezTo>
                    <a:pt x="12722" y="36452"/>
                    <a:pt x="13433" y="34108"/>
                    <a:pt x="14186" y="31786"/>
                  </a:cubicBezTo>
                  <a:cubicBezTo>
                    <a:pt x="14479" y="30886"/>
                    <a:pt x="14751" y="29924"/>
                    <a:pt x="15086" y="29003"/>
                  </a:cubicBezTo>
                  <a:cubicBezTo>
                    <a:pt x="15149" y="28982"/>
                    <a:pt x="15212" y="28961"/>
                    <a:pt x="15274" y="28940"/>
                  </a:cubicBezTo>
                  <a:cubicBezTo>
                    <a:pt x="15484" y="28877"/>
                    <a:pt x="15463" y="28564"/>
                    <a:pt x="15274" y="28522"/>
                  </a:cubicBezTo>
                  <a:cubicBezTo>
                    <a:pt x="15358" y="28292"/>
                    <a:pt x="15463" y="28061"/>
                    <a:pt x="15567" y="27831"/>
                  </a:cubicBezTo>
                  <a:cubicBezTo>
                    <a:pt x="15609" y="27831"/>
                    <a:pt x="15630" y="27810"/>
                    <a:pt x="15651" y="27768"/>
                  </a:cubicBezTo>
                  <a:cubicBezTo>
                    <a:pt x="15693" y="27664"/>
                    <a:pt x="15714" y="27580"/>
                    <a:pt x="15756" y="27475"/>
                  </a:cubicBezTo>
                  <a:cubicBezTo>
                    <a:pt x="15756" y="27455"/>
                    <a:pt x="15756" y="27455"/>
                    <a:pt x="15777" y="27434"/>
                  </a:cubicBezTo>
                  <a:cubicBezTo>
                    <a:pt x="15860" y="27266"/>
                    <a:pt x="15944" y="27099"/>
                    <a:pt x="16028" y="26931"/>
                  </a:cubicBezTo>
                  <a:cubicBezTo>
                    <a:pt x="16153" y="26973"/>
                    <a:pt x="16321" y="26973"/>
                    <a:pt x="16467" y="26973"/>
                  </a:cubicBezTo>
                  <a:cubicBezTo>
                    <a:pt x="16111" y="27434"/>
                    <a:pt x="15944" y="28061"/>
                    <a:pt x="16404" y="28522"/>
                  </a:cubicBezTo>
                  <a:cubicBezTo>
                    <a:pt x="16552" y="28676"/>
                    <a:pt x="16698" y="28739"/>
                    <a:pt x="16836" y="28739"/>
                  </a:cubicBezTo>
                  <a:cubicBezTo>
                    <a:pt x="17148" y="28739"/>
                    <a:pt x="17423" y="28416"/>
                    <a:pt x="17597" y="28082"/>
                  </a:cubicBezTo>
                  <a:cubicBezTo>
                    <a:pt x="17637" y="28459"/>
                    <a:pt x="17846" y="28818"/>
                    <a:pt x="18296" y="28818"/>
                  </a:cubicBezTo>
                  <a:cubicBezTo>
                    <a:pt x="18320" y="28818"/>
                    <a:pt x="18345" y="28817"/>
                    <a:pt x="18371" y="28815"/>
                  </a:cubicBezTo>
                  <a:cubicBezTo>
                    <a:pt x="18978" y="28794"/>
                    <a:pt x="19166" y="28208"/>
                    <a:pt x="19145" y="27685"/>
                  </a:cubicBezTo>
                  <a:lnTo>
                    <a:pt x="19145" y="27685"/>
                  </a:lnTo>
                  <a:cubicBezTo>
                    <a:pt x="19309" y="27747"/>
                    <a:pt x="19487" y="27789"/>
                    <a:pt x="19655" y="27789"/>
                  </a:cubicBezTo>
                  <a:cubicBezTo>
                    <a:pt x="19938" y="27789"/>
                    <a:pt x="20191" y="27670"/>
                    <a:pt x="20296" y="27329"/>
                  </a:cubicBezTo>
                  <a:cubicBezTo>
                    <a:pt x="20401" y="27015"/>
                    <a:pt x="20275" y="26764"/>
                    <a:pt x="20045" y="26555"/>
                  </a:cubicBezTo>
                  <a:close/>
                  <a:moveTo>
                    <a:pt x="23581" y="50638"/>
                  </a:moveTo>
                  <a:lnTo>
                    <a:pt x="23581" y="50638"/>
                  </a:lnTo>
                  <a:cubicBezTo>
                    <a:pt x="23686" y="51831"/>
                    <a:pt x="23351" y="53023"/>
                    <a:pt x="23016" y="54174"/>
                  </a:cubicBezTo>
                  <a:cubicBezTo>
                    <a:pt x="22807" y="54885"/>
                    <a:pt x="22556" y="55576"/>
                    <a:pt x="22284" y="56287"/>
                  </a:cubicBezTo>
                  <a:cubicBezTo>
                    <a:pt x="22179" y="56559"/>
                    <a:pt x="21907" y="56915"/>
                    <a:pt x="21803" y="57250"/>
                  </a:cubicBezTo>
                  <a:cubicBezTo>
                    <a:pt x="21740" y="57313"/>
                    <a:pt x="21698" y="57396"/>
                    <a:pt x="21719" y="57480"/>
                  </a:cubicBezTo>
                  <a:cubicBezTo>
                    <a:pt x="21677" y="57585"/>
                    <a:pt x="21677" y="57689"/>
                    <a:pt x="21803" y="57752"/>
                  </a:cubicBezTo>
                  <a:cubicBezTo>
                    <a:pt x="22347" y="58045"/>
                    <a:pt x="23142" y="58484"/>
                    <a:pt x="23330" y="59154"/>
                  </a:cubicBezTo>
                  <a:cubicBezTo>
                    <a:pt x="23435" y="59510"/>
                    <a:pt x="23204" y="59761"/>
                    <a:pt x="22870" y="59844"/>
                  </a:cubicBezTo>
                  <a:cubicBezTo>
                    <a:pt x="22761" y="59875"/>
                    <a:pt x="22651" y="59890"/>
                    <a:pt x="22542" y="59890"/>
                  </a:cubicBezTo>
                  <a:cubicBezTo>
                    <a:pt x="22209" y="59890"/>
                    <a:pt x="21882" y="59756"/>
                    <a:pt x="21614" y="59551"/>
                  </a:cubicBezTo>
                  <a:cubicBezTo>
                    <a:pt x="21070" y="59133"/>
                    <a:pt x="20903" y="58505"/>
                    <a:pt x="20756" y="57898"/>
                  </a:cubicBezTo>
                  <a:lnTo>
                    <a:pt x="20756" y="57898"/>
                  </a:lnTo>
                  <a:cubicBezTo>
                    <a:pt x="20777" y="57919"/>
                    <a:pt x="20819" y="57940"/>
                    <a:pt x="20840" y="57940"/>
                  </a:cubicBezTo>
                  <a:cubicBezTo>
                    <a:pt x="20846" y="57942"/>
                    <a:pt x="20851" y="57943"/>
                    <a:pt x="20856" y="57943"/>
                  </a:cubicBezTo>
                  <a:cubicBezTo>
                    <a:pt x="20909" y="57943"/>
                    <a:pt x="20939" y="57855"/>
                    <a:pt x="20882" y="57836"/>
                  </a:cubicBezTo>
                  <a:cubicBezTo>
                    <a:pt x="20840" y="57815"/>
                    <a:pt x="20798" y="57794"/>
                    <a:pt x="20777" y="57773"/>
                  </a:cubicBezTo>
                  <a:cubicBezTo>
                    <a:pt x="21070" y="56978"/>
                    <a:pt x="20819" y="55743"/>
                    <a:pt x="20798" y="54885"/>
                  </a:cubicBezTo>
                  <a:cubicBezTo>
                    <a:pt x="20798" y="53714"/>
                    <a:pt x="20798" y="52521"/>
                    <a:pt x="20694" y="51349"/>
                  </a:cubicBezTo>
                  <a:cubicBezTo>
                    <a:pt x="21468" y="51245"/>
                    <a:pt x="22242" y="51077"/>
                    <a:pt x="22974" y="50847"/>
                  </a:cubicBezTo>
                  <a:cubicBezTo>
                    <a:pt x="23183" y="50784"/>
                    <a:pt x="23393" y="50722"/>
                    <a:pt x="23581" y="50638"/>
                  </a:cubicBezTo>
                  <a:close/>
                  <a:moveTo>
                    <a:pt x="22870" y="57878"/>
                  </a:moveTo>
                  <a:lnTo>
                    <a:pt x="22870" y="57878"/>
                  </a:lnTo>
                  <a:cubicBezTo>
                    <a:pt x="24167" y="58401"/>
                    <a:pt x="25443" y="59677"/>
                    <a:pt x="25067" y="61037"/>
                  </a:cubicBezTo>
                  <a:cubicBezTo>
                    <a:pt x="24876" y="61731"/>
                    <a:pt x="24219" y="61982"/>
                    <a:pt x="23521" y="61982"/>
                  </a:cubicBezTo>
                  <a:cubicBezTo>
                    <a:pt x="22914" y="61982"/>
                    <a:pt x="22275" y="61792"/>
                    <a:pt x="21886" y="61539"/>
                  </a:cubicBezTo>
                  <a:cubicBezTo>
                    <a:pt x="20966" y="60953"/>
                    <a:pt x="20526" y="59865"/>
                    <a:pt x="20526" y="58798"/>
                  </a:cubicBezTo>
                  <a:lnTo>
                    <a:pt x="20526" y="58798"/>
                  </a:lnTo>
                  <a:cubicBezTo>
                    <a:pt x="20878" y="59642"/>
                    <a:pt x="21628" y="60367"/>
                    <a:pt x="22516" y="60367"/>
                  </a:cubicBezTo>
                  <a:cubicBezTo>
                    <a:pt x="22685" y="60367"/>
                    <a:pt x="22859" y="60341"/>
                    <a:pt x="23037" y="60284"/>
                  </a:cubicBezTo>
                  <a:cubicBezTo>
                    <a:pt x="23539" y="60137"/>
                    <a:pt x="23874" y="59698"/>
                    <a:pt x="23790" y="59154"/>
                  </a:cubicBezTo>
                  <a:cubicBezTo>
                    <a:pt x="23727" y="58631"/>
                    <a:pt x="23330" y="58212"/>
                    <a:pt x="22870" y="57878"/>
                  </a:cubicBezTo>
                  <a:close/>
                  <a:moveTo>
                    <a:pt x="17429" y="58924"/>
                  </a:moveTo>
                  <a:lnTo>
                    <a:pt x="17429" y="58924"/>
                  </a:lnTo>
                  <a:cubicBezTo>
                    <a:pt x="17861" y="60629"/>
                    <a:pt x="16804" y="63419"/>
                    <a:pt x="14948" y="63419"/>
                  </a:cubicBezTo>
                  <a:cubicBezTo>
                    <a:pt x="14823" y="63419"/>
                    <a:pt x="14695" y="63407"/>
                    <a:pt x="14563" y="63380"/>
                  </a:cubicBezTo>
                  <a:cubicBezTo>
                    <a:pt x="12638" y="63004"/>
                    <a:pt x="13684" y="60577"/>
                    <a:pt x="14793" y="59342"/>
                  </a:cubicBezTo>
                  <a:lnTo>
                    <a:pt x="14793" y="59342"/>
                  </a:lnTo>
                  <a:cubicBezTo>
                    <a:pt x="14584" y="59698"/>
                    <a:pt x="14416" y="60074"/>
                    <a:pt x="14333" y="60451"/>
                  </a:cubicBezTo>
                  <a:cubicBezTo>
                    <a:pt x="14176" y="61156"/>
                    <a:pt x="14606" y="61842"/>
                    <a:pt x="15347" y="61842"/>
                  </a:cubicBezTo>
                  <a:cubicBezTo>
                    <a:pt x="15398" y="61842"/>
                    <a:pt x="15450" y="61839"/>
                    <a:pt x="15504" y="61832"/>
                  </a:cubicBezTo>
                  <a:cubicBezTo>
                    <a:pt x="16341" y="61727"/>
                    <a:pt x="16781" y="60849"/>
                    <a:pt x="17074" y="60137"/>
                  </a:cubicBezTo>
                  <a:cubicBezTo>
                    <a:pt x="17157" y="59865"/>
                    <a:pt x="17346" y="59384"/>
                    <a:pt x="17429" y="58924"/>
                  </a:cubicBezTo>
                  <a:close/>
                  <a:moveTo>
                    <a:pt x="9421" y="0"/>
                  </a:moveTo>
                  <a:cubicBezTo>
                    <a:pt x="8758" y="0"/>
                    <a:pt x="8100" y="214"/>
                    <a:pt x="7512" y="693"/>
                  </a:cubicBezTo>
                  <a:cubicBezTo>
                    <a:pt x="5938" y="1991"/>
                    <a:pt x="4503" y="5893"/>
                    <a:pt x="2455" y="5893"/>
                  </a:cubicBezTo>
                  <a:cubicBezTo>
                    <a:pt x="1861" y="5893"/>
                    <a:pt x="1217" y="5566"/>
                    <a:pt x="502" y="4752"/>
                  </a:cubicBezTo>
                  <a:cubicBezTo>
                    <a:pt x="459" y="4695"/>
                    <a:pt x="396" y="4669"/>
                    <a:pt x="332" y="4669"/>
                  </a:cubicBezTo>
                  <a:cubicBezTo>
                    <a:pt x="210" y="4669"/>
                    <a:pt x="84" y="4762"/>
                    <a:pt x="84" y="4899"/>
                  </a:cubicBezTo>
                  <a:cubicBezTo>
                    <a:pt x="0" y="8498"/>
                    <a:pt x="4771" y="8916"/>
                    <a:pt x="7428" y="9063"/>
                  </a:cubicBezTo>
                  <a:cubicBezTo>
                    <a:pt x="5901" y="12076"/>
                    <a:pt x="5566" y="15758"/>
                    <a:pt x="7240" y="18646"/>
                  </a:cubicBezTo>
                  <a:cubicBezTo>
                    <a:pt x="6905" y="18750"/>
                    <a:pt x="6591" y="18960"/>
                    <a:pt x="6445" y="19273"/>
                  </a:cubicBezTo>
                  <a:cubicBezTo>
                    <a:pt x="6235" y="19713"/>
                    <a:pt x="6424" y="20215"/>
                    <a:pt x="6696" y="20592"/>
                  </a:cubicBezTo>
                  <a:cubicBezTo>
                    <a:pt x="6989" y="20989"/>
                    <a:pt x="7470" y="21261"/>
                    <a:pt x="7972" y="21324"/>
                  </a:cubicBezTo>
                  <a:cubicBezTo>
                    <a:pt x="8056" y="21324"/>
                    <a:pt x="8139" y="21324"/>
                    <a:pt x="8223" y="21303"/>
                  </a:cubicBezTo>
                  <a:lnTo>
                    <a:pt x="8223" y="21303"/>
                  </a:lnTo>
                  <a:cubicBezTo>
                    <a:pt x="8181" y="21554"/>
                    <a:pt x="8223" y="21826"/>
                    <a:pt x="8244" y="22098"/>
                  </a:cubicBezTo>
                  <a:cubicBezTo>
                    <a:pt x="8265" y="22747"/>
                    <a:pt x="8328" y="23374"/>
                    <a:pt x="8139" y="24002"/>
                  </a:cubicBezTo>
                  <a:cubicBezTo>
                    <a:pt x="8106" y="24153"/>
                    <a:pt x="8207" y="24277"/>
                    <a:pt x="8345" y="24277"/>
                  </a:cubicBezTo>
                  <a:cubicBezTo>
                    <a:pt x="8380" y="24277"/>
                    <a:pt x="8416" y="24270"/>
                    <a:pt x="8453" y="24253"/>
                  </a:cubicBezTo>
                  <a:cubicBezTo>
                    <a:pt x="9269" y="23898"/>
                    <a:pt x="10023" y="23437"/>
                    <a:pt x="10650" y="22789"/>
                  </a:cubicBezTo>
                  <a:cubicBezTo>
                    <a:pt x="10650" y="22789"/>
                    <a:pt x="10650" y="22768"/>
                    <a:pt x="10650" y="22768"/>
                  </a:cubicBezTo>
                  <a:cubicBezTo>
                    <a:pt x="11236" y="23207"/>
                    <a:pt x="11885" y="23542"/>
                    <a:pt x="12429" y="23835"/>
                  </a:cubicBezTo>
                  <a:cubicBezTo>
                    <a:pt x="13768" y="24525"/>
                    <a:pt x="15191" y="25007"/>
                    <a:pt x="16655" y="25320"/>
                  </a:cubicBezTo>
                  <a:cubicBezTo>
                    <a:pt x="16216" y="25488"/>
                    <a:pt x="15777" y="25843"/>
                    <a:pt x="15672" y="26304"/>
                  </a:cubicBezTo>
                  <a:cubicBezTo>
                    <a:pt x="15630" y="26450"/>
                    <a:pt x="15651" y="26576"/>
                    <a:pt x="15693" y="26680"/>
                  </a:cubicBezTo>
                  <a:cubicBezTo>
                    <a:pt x="15672" y="26722"/>
                    <a:pt x="15651" y="26764"/>
                    <a:pt x="15630" y="26806"/>
                  </a:cubicBezTo>
                  <a:cubicBezTo>
                    <a:pt x="15405" y="26753"/>
                    <a:pt x="15182" y="26728"/>
                    <a:pt x="14963" y="26728"/>
                  </a:cubicBezTo>
                  <a:cubicBezTo>
                    <a:pt x="13285" y="26728"/>
                    <a:pt x="11791" y="28172"/>
                    <a:pt x="10755" y="29338"/>
                  </a:cubicBezTo>
                  <a:cubicBezTo>
                    <a:pt x="9395" y="30886"/>
                    <a:pt x="8202" y="32748"/>
                    <a:pt x="7449" y="34673"/>
                  </a:cubicBezTo>
                  <a:cubicBezTo>
                    <a:pt x="7368" y="34664"/>
                    <a:pt x="7287" y="34660"/>
                    <a:pt x="7206" y="34660"/>
                  </a:cubicBezTo>
                  <a:cubicBezTo>
                    <a:pt x="6335" y="34660"/>
                    <a:pt x="5541" y="35173"/>
                    <a:pt x="5273" y="36054"/>
                  </a:cubicBezTo>
                  <a:cubicBezTo>
                    <a:pt x="5231" y="36222"/>
                    <a:pt x="5357" y="36326"/>
                    <a:pt x="5503" y="36326"/>
                  </a:cubicBezTo>
                  <a:cubicBezTo>
                    <a:pt x="5942" y="36284"/>
                    <a:pt x="6340" y="36263"/>
                    <a:pt x="6717" y="36180"/>
                  </a:cubicBezTo>
                  <a:lnTo>
                    <a:pt x="6717" y="36180"/>
                  </a:lnTo>
                  <a:cubicBezTo>
                    <a:pt x="6591" y="36452"/>
                    <a:pt x="6528" y="36745"/>
                    <a:pt x="6403" y="37038"/>
                  </a:cubicBezTo>
                  <a:cubicBezTo>
                    <a:pt x="6340" y="37142"/>
                    <a:pt x="6445" y="37289"/>
                    <a:pt x="6570" y="37289"/>
                  </a:cubicBezTo>
                  <a:cubicBezTo>
                    <a:pt x="7030" y="37289"/>
                    <a:pt x="7344" y="37184"/>
                    <a:pt x="7574" y="36975"/>
                  </a:cubicBezTo>
                  <a:cubicBezTo>
                    <a:pt x="7616" y="37372"/>
                    <a:pt x="7826" y="37707"/>
                    <a:pt x="8307" y="37895"/>
                  </a:cubicBezTo>
                  <a:cubicBezTo>
                    <a:pt x="8323" y="37902"/>
                    <a:pt x="8340" y="37905"/>
                    <a:pt x="8356" y="37905"/>
                  </a:cubicBezTo>
                  <a:cubicBezTo>
                    <a:pt x="8448" y="37905"/>
                    <a:pt x="8540" y="37816"/>
                    <a:pt x="8558" y="37728"/>
                  </a:cubicBezTo>
                  <a:cubicBezTo>
                    <a:pt x="8579" y="37498"/>
                    <a:pt x="8600" y="37289"/>
                    <a:pt x="8600" y="37079"/>
                  </a:cubicBezTo>
                  <a:cubicBezTo>
                    <a:pt x="8711" y="37191"/>
                    <a:pt x="8841" y="37275"/>
                    <a:pt x="8984" y="37275"/>
                  </a:cubicBezTo>
                  <a:cubicBezTo>
                    <a:pt x="9055" y="37275"/>
                    <a:pt x="9130" y="37254"/>
                    <a:pt x="9206" y="37205"/>
                  </a:cubicBezTo>
                  <a:cubicBezTo>
                    <a:pt x="9834" y="36828"/>
                    <a:pt x="9583" y="36033"/>
                    <a:pt x="9248" y="35531"/>
                  </a:cubicBezTo>
                  <a:cubicBezTo>
                    <a:pt x="8955" y="35113"/>
                    <a:pt x="9730" y="34108"/>
                    <a:pt x="9960" y="33711"/>
                  </a:cubicBezTo>
                  <a:cubicBezTo>
                    <a:pt x="10336" y="33104"/>
                    <a:pt x="10755" y="32518"/>
                    <a:pt x="11215" y="31953"/>
                  </a:cubicBezTo>
                  <a:cubicBezTo>
                    <a:pt x="12115" y="30865"/>
                    <a:pt x="13224" y="29840"/>
                    <a:pt x="14521" y="29254"/>
                  </a:cubicBezTo>
                  <a:lnTo>
                    <a:pt x="14521" y="29254"/>
                  </a:lnTo>
                  <a:cubicBezTo>
                    <a:pt x="14186" y="30091"/>
                    <a:pt x="13935" y="30970"/>
                    <a:pt x="13642" y="31807"/>
                  </a:cubicBezTo>
                  <a:cubicBezTo>
                    <a:pt x="12784" y="34401"/>
                    <a:pt x="12010" y="37017"/>
                    <a:pt x="11320" y="39674"/>
                  </a:cubicBezTo>
                  <a:cubicBezTo>
                    <a:pt x="11090" y="40532"/>
                    <a:pt x="8495" y="49403"/>
                    <a:pt x="10274" y="49571"/>
                  </a:cubicBezTo>
                  <a:cubicBezTo>
                    <a:pt x="10462" y="50199"/>
                    <a:pt x="11403" y="50596"/>
                    <a:pt x="12345" y="50847"/>
                  </a:cubicBezTo>
                  <a:cubicBezTo>
                    <a:pt x="12450" y="52249"/>
                    <a:pt x="12952" y="53588"/>
                    <a:pt x="13454" y="54885"/>
                  </a:cubicBezTo>
                  <a:cubicBezTo>
                    <a:pt x="13747" y="55660"/>
                    <a:pt x="14103" y="56434"/>
                    <a:pt x="14500" y="57166"/>
                  </a:cubicBezTo>
                  <a:cubicBezTo>
                    <a:pt x="14751" y="57585"/>
                    <a:pt x="15044" y="58191"/>
                    <a:pt x="15463" y="58463"/>
                  </a:cubicBezTo>
                  <a:cubicBezTo>
                    <a:pt x="15442" y="58484"/>
                    <a:pt x="15421" y="58526"/>
                    <a:pt x="15421" y="58547"/>
                  </a:cubicBezTo>
                  <a:cubicBezTo>
                    <a:pt x="13538" y="59112"/>
                    <a:pt x="11906" y="62815"/>
                    <a:pt x="14228" y="63778"/>
                  </a:cubicBezTo>
                  <a:cubicBezTo>
                    <a:pt x="14511" y="63892"/>
                    <a:pt x="14783" y="63945"/>
                    <a:pt x="15043" y="63945"/>
                  </a:cubicBezTo>
                  <a:cubicBezTo>
                    <a:pt x="17302" y="63945"/>
                    <a:pt x="18617" y="59980"/>
                    <a:pt x="17660" y="58254"/>
                  </a:cubicBezTo>
                  <a:cubicBezTo>
                    <a:pt x="17618" y="58150"/>
                    <a:pt x="17534" y="58129"/>
                    <a:pt x="17450" y="58129"/>
                  </a:cubicBezTo>
                  <a:cubicBezTo>
                    <a:pt x="17429" y="58087"/>
                    <a:pt x="17409" y="58045"/>
                    <a:pt x="17388" y="58003"/>
                  </a:cubicBezTo>
                  <a:cubicBezTo>
                    <a:pt x="17388" y="58003"/>
                    <a:pt x="17409" y="57982"/>
                    <a:pt x="17409" y="57961"/>
                  </a:cubicBezTo>
                  <a:cubicBezTo>
                    <a:pt x="17429" y="57061"/>
                    <a:pt x="17074" y="56078"/>
                    <a:pt x="16885" y="55199"/>
                  </a:cubicBezTo>
                  <a:cubicBezTo>
                    <a:pt x="16613" y="54007"/>
                    <a:pt x="16321" y="52814"/>
                    <a:pt x="16049" y="51621"/>
                  </a:cubicBezTo>
                  <a:cubicBezTo>
                    <a:pt x="16030" y="51539"/>
                    <a:pt x="15965" y="51501"/>
                    <a:pt x="15900" y="51501"/>
                  </a:cubicBezTo>
                  <a:cubicBezTo>
                    <a:pt x="15815" y="51501"/>
                    <a:pt x="15732" y="51566"/>
                    <a:pt x="15756" y="51684"/>
                  </a:cubicBezTo>
                  <a:cubicBezTo>
                    <a:pt x="15944" y="52772"/>
                    <a:pt x="16174" y="53881"/>
                    <a:pt x="16404" y="54990"/>
                  </a:cubicBezTo>
                  <a:cubicBezTo>
                    <a:pt x="16593" y="55953"/>
                    <a:pt x="16676" y="57082"/>
                    <a:pt x="17074" y="58003"/>
                  </a:cubicBezTo>
                  <a:cubicBezTo>
                    <a:pt x="17053" y="58003"/>
                    <a:pt x="17053" y="58003"/>
                    <a:pt x="17053" y="58024"/>
                  </a:cubicBezTo>
                  <a:cubicBezTo>
                    <a:pt x="16906" y="58401"/>
                    <a:pt x="16948" y="58903"/>
                    <a:pt x="16844" y="59300"/>
                  </a:cubicBezTo>
                  <a:cubicBezTo>
                    <a:pt x="16697" y="59970"/>
                    <a:pt x="16425" y="60702"/>
                    <a:pt x="15923" y="61163"/>
                  </a:cubicBezTo>
                  <a:cubicBezTo>
                    <a:pt x="15773" y="61302"/>
                    <a:pt x="15566" y="61380"/>
                    <a:pt x="15366" y="61380"/>
                  </a:cubicBezTo>
                  <a:cubicBezTo>
                    <a:pt x="15146" y="61380"/>
                    <a:pt x="14934" y="61287"/>
                    <a:pt x="14814" y="61079"/>
                  </a:cubicBezTo>
                  <a:cubicBezTo>
                    <a:pt x="14626" y="60807"/>
                    <a:pt x="14835" y="60367"/>
                    <a:pt x="14940" y="60074"/>
                  </a:cubicBezTo>
                  <a:cubicBezTo>
                    <a:pt x="15170" y="59489"/>
                    <a:pt x="15546" y="58986"/>
                    <a:pt x="15902" y="58484"/>
                  </a:cubicBezTo>
                  <a:cubicBezTo>
                    <a:pt x="15980" y="58367"/>
                    <a:pt x="15894" y="58231"/>
                    <a:pt x="15780" y="58231"/>
                  </a:cubicBezTo>
                  <a:cubicBezTo>
                    <a:pt x="15772" y="58231"/>
                    <a:pt x="15764" y="58232"/>
                    <a:pt x="15756" y="58233"/>
                  </a:cubicBezTo>
                  <a:cubicBezTo>
                    <a:pt x="15086" y="57145"/>
                    <a:pt x="14437" y="56141"/>
                    <a:pt x="13935" y="54927"/>
                  </a:cubicBezTo>
                  <a:cubicBezTo>
                    <a:pt x="13412" y="53651"/>
                    <a:pt x="12910" y="52291"/>
                    <a:pt x="12638" y="50931"/>
                  </a:cubicBezTo>
                  <a:lnTo>
                    <a:pt x="12638" y="50931"/>
                  </a:lnTo>
                  <a:cubicBezTo>
                    <a:pt x="13328" y="51098"/>
                    <a:pt x="13956" y="51182"/>
                    <a:pt x="14249" y="51224"/>
                  </a:cubicBezTo>
                  <a:cubicBezTo>
                    <a:pt x="15473" y="51428"/>
                    <a:pt x="16751" y="51546"/>
                    <a:pt x="18031" y="51546"/>
                  </a:cubicBezTo>
                  <a:cubicBezTo>
                    <a:pt x="18852" y="51546"/>
                    <a:pt x="19675" y="51497"/>
                    <a:pt x="20484" y="51391"/>
                  </a:cubicBezTo>
                  <a:lnTo>
                    <a:pt x="20484" y="51391"/>
                  </a:lnTo>
                  <a:cubicBezTo>
                    <a:pt x="20401" y="52542"/>
                    <a:pt x="20401" y="53714"/>
                    <a:pt x="20359" y="54865"/>
                  </a:cubicBezTo>
                  <a:cubicBezTo>
                    <a:pt x="20338" y="55618"/>
                    <a:pt x="20170" y="56706"/>
                    <a:pt x="20359" y="57501"/>
                  </a:cubicBezTo>
                  <a:cubicBezTo>
                    <a:pt x="20338" y="57522"/>
                    <a:pt x="20317" y="57564"/>
                    <a:pt x="20317" y="57605"/>
                  </a:cubicBezTo>
                  <a:cubicBezTo>
                    <a:pt x="20296" y="57794"/>
                    <a:pt x="20317" y="58003"/>
                    <a:pt x="20359" y="58212"/>
                  </a:cubicBezTo>
                  <a:cubicBezTo>
                    <a:pt x="19511" y="60237"/>
                    <a:pt x="21500" y="62520"/>
                    <a:pt x="23439" y="62520"/>
                  </a:cubicBezTo>
                  <a:cubicBezTo>
                    <a:pt x="24086" y="62520"/>
                    <a:pt x="24727" y="62266"/>
                    <a:pt x="25255" y="61665"/>
                  </a:cubicBezTo>
                  <a:cubicBezTo>
                    <a:pt x="26678" y="60054"/>
                    <a:pt x="24209" y="57543"/>
                    <a:pt x="22430" y="57229"/>
                  </a:cubicBezTo>
                  <a:cubicBezTo>
                    <a:pt x="22556" y="56957"/>
                    <a:pt x="22660" y="56622"/>
                    <a:pt x="22744" y="56434"/>
                  </a:cubicBezTo>
                  <a:cubicBezTo>
                    <a:pt x="23079" y="55597"/>
                    <a:pt x="23351" y="54739"/>
                    <a:pt x="23581" y="53860"/>
                  </a:cubicBezTo>
                  <a:cubicBezTo>
                    <a:pt x="23769" y="53191"/>
                    <a:pt x="24418" y="51224"/>
                    <a:pt x="23769" y="50575"/>
                  </a:cubicBezTo>
                  <a:cubicBezTo>
                    <a:pt x="24523" y="50261"/>
                    <a:pt x="25213" y="49822"/>
                    <a:pt x="25757" y="49194"/>
                  </a:cubicBezTo>
                  <a:cubicBezTo>
                    <a:pt x="26824" y="47918"/>
                    <a:pt x="26448" y="45930"/>
                    <a:pt x="26050" y="44486"/>
                  </a:cubicBezTo>
                  <a:cubicBezTo>
                    <a:pt x="25339" y="41913"/>
                    <a:pt x="23937" y="39590"/>
                    <a:pt x="23204" y="37038"/>
                  </a:cubicBezTo>
                  <a:cubicBezTo>
                    <a:pt x="22619" y="35050"/>
                    <a:pt x="22137" y="33083"/>
                    <a:pt x="21719" y="31095"/>
                  </a:cubicBezTo>
                  <a:lnTo>
                    <a:pt x="21719" y="31095"/>
                  </a:lnTo>
                  <a:cubicBezTo>
                    <a:pt x="22388" y="32037"/>
                    <a:pt x="23183" y="32874"/>
                    <a:pt x="23937" y="33753"/>
                  </a:cubicBezTo>
                  <a:cubicBezTo>
                    <a:pt x="25025" y="35050"/>
                    <a:pt x="25673" y="36326"/>
                    <a:pt x="26301" y="37875"/>
                  </a:cubicBezTo>
                  <a:cubicBezTo>
                    <a:pt x="26196" y="38544"/>
                    <a:pt x="26364" y="39527"/>
                    <a:pt x="27054" y="39862"/>
                  </a:cubicBezTo>
                  <a:cubicBezTo>
                    <a:pt x="27150" y="39906"/>
                    <a:pt x="27230" y="39926"/>
                    <a:pt x="27297" y="39926"/>
                  </a:cubicBezTo>
                  <a:cubicBezTo>
                    <a:pt x="27584" y="39926"/>
                    <a:pt x="27632" y="39570"/>
                    <a:pt x="27598" y="39214"/>
                  </a:cubicBezTo>
                  <a:lnTo>
                    <a:pt x="27598" y="39214"/>
                  </a:lnTo>
                  <a:cubicBezTo>
                    <a:pt x="27808" y="39318"/>
                    <a:pt x="28017" y="39402"/>
                    <a:pt x="28289" y="39527"/>
                  </a:cubicBezTo>
                  <a:cubicBezTo>
                    <a:pt x="28323" y="39547"/>
                    <a:pt x="28361" y="39556"/>
                    <a:pt x="28398" y="39556"/>
                  </a:cubicBezTo>
                  <a:cubicBezTo>
                    <a:pt x="28520" y="39556"/>
                    <a:pt x="28635" y="39458"/>
                    <a:pt x="28603" y="39297"/>
                  </a:cubicBezTo>
                  <a:cubicBezTo>
                    <a:pt x="28561" y="39088"/>
                    <a:pt x="28540" y="38921"/>
                    <a:pt x="28498" y="38753"/>
                  </a:cubicBezTo>
                  <a:lnTo>
                    <a:pt x="28498" y="38753"/>
                  </a:lnTo>
                  <a:cubicBezTo>
                    <a:pt x="28833" y="38879"/>
                    <a:pt x="29189" y="38963"/>
                    <a:pt x="29586" y="38983"/>
                  </a:cubicBezTo>
                  <a:cubicBezTo>
                    <a:pt x="29795" y="38983"/>
                    <a:pt x="29879" y="38711"/>
                    <a:pt x="29712" y="38607"/>
                  </a:cubicBezTo>
                  <a:cubicBezTo>
                    <a:pt x="29523" y="38460"/>
                    <a:pt x="29398" y="38293"/>
                    <a:pt x="29251" y="38105"/>
                  </a:cubicBezTo>
                  <a:cubicBezTo>
                    <a:pt x="29628" y="38000"/>
                    <a:pt x="29858" y="37770"/>
                    <a:pt x="30297" y="37561"/>
                  </a:cubicBezTo>
                  <a:cubicBezTo>
                    <a:pt x="30423" y="37498"/>
                    <a:pt x="30444" y="37289"/>
                    <a:pt x="30318" y="37205"/>
                  </a:cubicBezTo>
                  <a:cubicBezTo>
                    <a:pt x="29646" y="36794"/>
                    <a:pt x="28940" y="36633"/>
                    <a:pt x="28186" y="36633"/>
                  </a:cubicBezTo>
                  <a:cubicBezTo>
                    <a:pt x="28096" y="36633"/>
                    <a:pt x="28004" y="36636"/>
                    <a:pt x="27912" y="36640"/>
                  </a:cubicBezTo>
                  <a:cubicBezTo>
                    <a:pt x="26531" y="32978"/>
                    <a:pt x="24146" y="29693"/>
                    <a:pt x="21405" y="26911"/>
                  </a:cubicBezTo>
                  <a:cubicBezTo>
                    <a:pt x="21384" y="26890"/>
                    <a:pt x="21363" y="26890"/>
                    <a:pt x="21342" y="26890"/>
                  </a:cubicBezTo>
                  <a:cubicBezTo>
                    <a:pt x="21363" y="26848"/>
                    <a:pt x="21363" y="26827"/>
                    <a:pt x="21363" y="26806"/>
                  </a:cubicBezTo>
                  <a:cubicBezTo>
                    <a:pt x="21384" y="26680"/>
                    <a:pt x="21321" y="26555"/>
                    <a:pt x="21196" y="26555"/>
                  </a:cubicBezTo>
                  <a:cubicBezTo>
                    <a:pt x="20819" y="26513"/>
                    <a:pt x="20484" y="26346"/>
                    <a:pt x="20129" y="26283"/>
                  </a:cubicBezTo>
                  <a:cubicBezTo>
                    <a:pt x="20233" y="26115"/>
                    <a:pt x="20296" y="25927"/>
                    <a:pt x="20442" y="25781"/>
                  </a:cubicBezTo>
                  <a:cubicBezTo>
                    <a:pt x="20484" y="25739"/>
                    <a:pt x="20484" y="25697"/>
                    <a:pt x="20484" y="25676"/>
                  </a:cubicBezTo>
                  <a:cubicBezTo>
                    <a:pt x="23016" y="25488"/>
                    <a:pt x="25590" y="24483"/>
                    <a:pt x="27075" y="22538"/>
                  </a:cubicBezTo>
                  <a:cubicBezTo>
                    <a:pt x="27251" y="23321"/>
                    <a:pt x="28099" y="23591"/>
                    <a:pt x="28890" y="23591"/>
                  </a:cubicBezTo>
                  <a:cubicBezTo>
                    <a:pt x="29135" y="23591"/>
                    <a:pt x="29374" y="23565"/>
                    <a:pt x="29586" y="23521"/>
                  </a:cubicBezTo>
                  <a:cubicBezTo>
                    <a:pt x="29753" y="23479"/>
                    <a:pt x="29816" y="23291"/>
                    <a:pt x="29712" y="23165"/>
                  </a:cubicBezTo>
                  <a:cubicBezTo>
                    <a:pt x="29105" y="22558"/>
                    <a:pt x="29063" y="21847"/>
                    <a:pt x="29105" y="21052"/>
                  </a:cubicBezTo>
                  <a:cubicBezTo>
                    <a:pt x="29481" y="20864"/>
                    <a:pt x="29816" y="20529"/>
                    <a:pt x="30005" y="20110"/>
                  </a:cubicBezTo>
                  <a:cubicBezTo>
                    <a:pt x="30277" y="19483"/>
                    <a:pt x="30005" y="18981"/>
                    <a:pt x="29523" y="18667"/>
                  </a:cubicBezTo>
                  <a:cubicBezTo>
                    <a:pt x="30800" y="17495"/>
                    <a:pt x="31155" y="15193"/>
                    <a:pt x="31218" y="13582"/>
                  </a:cubicBezTo>
                  <a:cubicBezTo>
                    <a:pt x="31302" y="11720"/>
                    <a:pt x="30904" y="9816"/>
                    <a:pt x="30151" y="8100"/>
                  </a:cubicBezTo>
                  <a:lnTo>
                    <a:pt x="30151" y="8100"/>
                  </a:lnTo>
                  <a:cubicBezTo>
                    <a:pt x="30922" y="8833"/>
                    <a:pt x="32027" y="9159"/>
                    <a:pt x="33182" y="9159"/>
                  </a:cubicBezTo>
                  <a:cubicBezTo>
                    <a:pt x="35128" y="9159"/>
                    <a:pt x="37214" y="8232"/>
                    <a:pt x="38081" y="6761"/>
                  </a:cubicBezTo>
                  <a:cubicBezTo>
                    <a:pt x="38187" y="6584"/>
                    <a:pt x="38054" y="6407"/>
                    <a:pt x="37871" y="6407"/>
                  </a:cubicBezTo>
                  <a:cubicBezTo>
                    <a:pt x="37838" y="6407"/>
                    <a:pt x="37803" y="6413"/>
                    <a:pt x="37767" y="6426"/>
                  </a:cubicBezTo>
                  <a:cubicBezTo>
                    <a:pt x="37413" y="6560"/>
                    <a:pt x="37095" y="6619"/>
                    <a:pt x="36806" y="6619"/>
                  </a:cubicBezTo>
                  <a:cubicBezTo>
                    <a:pt x="34872" y="6619"/>
                    <a:pt x="34228" y="3948"/>
                    <a:pt x="32808" y="2765"/>
                  </a:cubicBezTo>
                  <a:cubicBezTo>
                    <a:pt x="32349" y="2388"/>
                    <a:pt x="31785" y="2221"/>
                    <a:pt x="31211" y="2221"/>
                  </a:cubicBezTo>
                  <a:cubicBezTo>
                    <a:pt x="29618" y="2221"/>
                    <a:pt x="27949" y="3509"/>
                    <a:pt x="28226" y="5171"/>
                  </a:cubicBezTo>
                  <a:cubicBezTo>
                    <a:pt x="27598" y="4522"/>
                    <a:pt x="26845" y="3999"/>
                    <a:pt x="26008" y="3643"/>
                  </a:cubicBezTo>
                  <a:cubicBezTo>
                    <a:pt x="25411" y="3398"/>
                    <a:pt x="24783" y="3286"/>
                    <a:pt x="24154" y="3286"/>
                  </a:cubicBezTo>
                  <a:cubicBezTo>
                    <a:pt x="22910" y="3286"/>
                    <a:pt x="21659" y="3723"/>
                    <a:pt x="20631" y="4418"/>
                  </a:cubicBezTo>
                  <a:cubicBezTo>
                    <a:pt x="19792" y="2950"/>
                    <a:pt x="18532" y="2401"/>
                    <a:pt x="17145" y="2401"/>
                  </a:cubicBezTo>
                  <a:cubicBezTo>
                    <a:pt x="15764" y="2401"/>
                    <a:pt x="14256" y="2944"/>
                    <a:pt x="12910" y="3664"/>
                  </a:cubicBezTo>
                  <a:cubicBezTo>
                    <a:pt x="13433" y="2848"/>
                    <a:pt x="12512" y="1488"/>
                    <a:pt x="11906" y="986"/>
                  </a:cubicBezTo>
                  <a:cubicBezTo>
                    <a:pt x="11169" y="369"/>
                    <a:pt x="10291" y="0"/>
                    <a:pt x="9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649123" y="743663"/>
            <a:ext cx="7720915" cy="3535904"/>
          </a:xfrm>
          <a:prstGeom prst="rect">
            <a:avLst/>
          </a:prstGeom>
        </p:spPr>
        <p:txBody>
          <a:bodyPr wrap="square">
            <a:spAutoFit/>
          </a:bodyPr>
          <a:lstStyle/>
          <a:p>
            <a:pPr lvl="0" algn="ctr">
              <a:lnSpc>
                <a:spcPct val="150000"/>
              </a:lnSpc>
              <a:spcAft>
                <a:spcPts val="1000"/>
              </a:spcAft>
            </a:pPr>
            <a:r>
              <a:rPr lang="en-US" sz="4800" b="1" smtClean="0">
                <a:latin typeface="+mj-lt"/>
                <a:ea typeface="Calibri" panose="020F0502020204030204" pitchFamily="34" charset="0"/>
                <a:cs typeface="Times New Roman" panose="02020603050405020304" pitchFamily="18" charset="0"/>
              </a:rPr>
              <a:t>NHIỆT LIỆT CHÀO MỪNG </a:t>
            </a:r>
          </a:p>
          <a:p>
            <a:pPr lvl="0" algn="ctr">
              <a:lnSpc>
                <a:spcPct val="150000"/>
              </a:lnSpc>
              <a:spcAft>
                <a:spcPts val="1000"/>
              </a:spcAft>
            </a:pPr>
            <a:r>
              <a:rPr lang="en-US" sz="4800" b="1" smtClean="0">
                <a:latin typeface="+mj-lt"/>
                <a:ea typeface="Calibri" panose="020F0502020204030204" pitchFamily="34" charset="0"/>
                <a:cs typeface="Times New Roman" panose="02020603050405020304" pitchFamily="18" charset="0"/>
              </a:rPr>
              <a:t>CÁC EM ĐẾN VỚI </a:t>
            </a:r>
          </a:p>
          <a:p>
            <a:pPr lvl="0" algn="ctr">
              <a:lnSpc>
                <a:spcPct val="150000"/>
              </a:lnSpc>
              <a:spcAft>
                <a:spcPts val="1000"/>
              </a:spcAft>
            </a:pPr>
            <a:r>
              <a:rPr lang="en-US" sz="4800" b="1" smtClean="0">
                <a:latin typeface="+mj-lt"/>
                <a:ea typeface="Calibri" panose="020F0502020204030204" pitchFamily="34" charset="0"/>
                <a:cs typeface="Times New Roman" panose="02020603050405020304" pitchFamily="18" charset="0"/>
              </a:rPr>
              <a:t>BÀI HỌC MỚI</a:t>
            </a:r>
            <a:endParaRPr lang="en-US" sz="4800" b="1">
              <a:latin typeface="+mj-l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0"/>
        <p:cNvGrpSpPr/>
        <p:nvPr/>
      </p:nvGrpSpPr>
      <p:grpSpPr>
        <a:xfrm>
          <a:off x="0" y="0"/>
          <a:ext cx="0" cy="0"/>
          <a:chOff x="0" y="0"/>
          <a:chExt cx="0" cy="0"/>
        </a:xfrm>
      </p:grpSpPr>
      <p:sp>
        <p:nvSpPr>
          <p:cNvPr id="52" name="Rounded Rectangle 51"/>
          <p:cNvSpPr/>
          <p:nvPr/>
        </p:nvSpPr>
        <p:spPr>
          <a:xfrm>
            <a:off x="338828" y="1942556"/>
            <a:ext cx="8490857" cy="2837991"/>
          </a:xfrm>
          <a:prstGeom prst="roundRect">
            <a:avLst>
              <a:gd name="adj" fmla="val 14971"/>
            </a:avLst>
          </a:prstGeom>
          <a:solidFill>
            <a:srgbClr val="FFFF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53" name="TextBox 52">
            <a:extLst>
              <a:ext uri="{FF2B5EF4-FFF2-40B4-BE49-F238E27FC236}">
                <a16:creationId xmlns:a16="http://schemas.microsoft.com/office/drawing/2014/main" xmlns="" id="{8671BA59-C2B6-848C-E08B-A5ACB240C20C}"/>
              </a:ext>
            </a:extLst>
          </p:cNvPr>
          <p:cNvSpPr txBox="1"/>
          <p:nvPr/>
        </p:nvSpPr>
        <p:spPr>
          <a:xfrm>
            <a:off x="446364" y="2129972"/>
            <a:ext cx="8275783" cy="2318583"/>
          </a:xfrm>
          <a:prstGeom prst="rect">
            <a:avLst/>
          </a:prstGeom>
          <a:noFill/>
        </p:spPr>
        <p:txBody>
          <a:bodyPr wrap="square">
            <a:spAutoFit/>
          </a:bodyPr>
          <a:lstStyle/>
          <a:p>
            <a:pPr marL="342900" lvl="0" indent="-342900" algn="just">
              <a:lnSpc>
                <a:spcPct val="150000"/>
              </a:lnSpc>
              <a:spcAft>
                <a:spcPts val="800"/>
              </a:spcAft>
              <a:buFontTx/>
              <a:buChar char="-"/>
              <a:tabLst>
                <a:tab pos="201295" algn="l"/>
              </a:tabLst>
            </a:pPr>
            <a:r>
              <a:rPr lang="vi-VN" sz="2300" b="1" smtClean="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Đọc </a:t>
            </a:r>
            <a:r>
              <a:rPr lang="vi-VN" sz="2300" b="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đúng các từ ngữ chứa tiếng dễ phát âm sai: </a:t>
            </a:r>
            <a:r>
              <a:rPr lang="vi-VN" sz="2300" i="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đọc nhầm, tả lại, nhìn thẳng, phép lạ, nhìn mãi, đúng lúc</a:t>
            </a:r>
            <a:r>
              <a:rPr lang="vi-VN" sz="2300" i="1" smtClean="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a:t>
            </a:r>
            <a:endParaRPr lang="en-US" sz="2300" i="1" smtClean="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Tx/>
              <a:buChar char="-"/>
              <a:tabLst>
                <a:tab pos="201295" algn="l"/>
              </a:tabLst>
            </a:pPr>
            <a:r>
              <a:rPr lang="en-US" sz="2300" b="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Nhấn giọng ở những từ ngữ thể hiện cảm xúc của nhân </a:t>
            </a:r>
            <a:r>
              <a:rPr lang="en-US" sz="2300" b="1" smtClean="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vật: </a:t>
            </a:r>
            <a:r>
              <a:rPr lang="en-US" sz="2300" i="1" smtClean="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Tài thật, Có chứ, Thế </a:t>
            </a:r>
            <a:r>
              <a:rPr lang="en-US" sz="2300" i="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mà con bảo chẳng thấy gì</a:t>
            </a:r>
            <a:r>
              <a:rPr lang="en-US" sz="2300" i="1" smtClean="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a:t>
            </a:r>
            <a:endParaRPr lang="en-US" sz="2300" i="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54" name="Rectangle 53"/>
          <p:cNvSpPr/>
          <p:nvPr/>
        </p:nvSpPr>
        <p:spPr>
          <a:xfrm>
            <a:off x="2967249" y="-89965"/>
            <a:ext cx="3441968" cy="820674"/>
          </a:xfrm>
          <a:prstGeom prst="rect">
            <a:avLst/>
          </a:prstGeom>
        </p:spPr>
        <p:txBody>
          <a:bodyPr wrap="none">
            <a:spAutoFit/>
          </a:bodyPr>
          <a:lstStyle/>
          <a:p>
            <a:pPr algn="ctr">
              <a:lnSpc>
                <a:spcPct val="150000"/>
              </a:lnSpc>
            </a:pPr>
            <a:r>
              <a:rPr lang="vi-VN" sz="3600" b="1">
                <a:solidFill>
                  <a:schemeClr val="bg2">
                    <a:lumMod val="25000"/>
                  </a:schemeClr>
                </a:solidFill>
                <a:latin typeface="Arial" panose="020B0604020202020204" pitchFamily="34" charset="0"/>
                <a:cs typeface="Arial" panose="020B0604020202020204" pitchFamily="34" charset="0"/>
              </a:rPr>
              <a:t>ĐỌC VĂN BẢN</a:t>
            </a:r>
            <a:endParaRPr lang="en-US" sz="3600" b="1">
              <a:solidFill>
                <a:schemeClr val="bg2">
                  <a:lumMod val="25000"/>
                </a:schemeClr>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xmlns="" id="{0605E903-F187-8D9D-7F46-B96D3A68E1A3}"/>
              </a:ext>
            </a:extLst>
          </p:cNvPr>
          <p:cNvSpPr txBox="1"/>
          <p:nvPr/>
        </p:nvSpPr>
        <p:spPr>
          <a:xfrm>
            <a:off x="-410812" y="690586"/>
            <a:ext cx="10198092" cy="658835"/>
          </a:xfrm>
          <a:prstGeom prst="rect">
            <a:avLst/>
          </a:prstGeom>
          <a:noFill/>
        </p:spPr>
        <p:txBody>
          <a:bodyPr wrap="square">
            <a:spAutoFit/>
          </a:bodyPr>
          <a:lstStyle/>
          <a:p>
            <a:pPr marL="0" lvl="0" indent="0" algn="ctr">
              <a:lnSpc>
                <a:spcPct val="150000"/>
              </a:lnSpc>
              <a:spcBef>
                <a:spcPct val="0"/>
              </a:spcBef>
            </a:pPr>
            <a:r>
              <a:rPr lang="en" sz="2800" b="1">
                <a:solidFill>
                  <a:schemeClr val="tx1">
                    <a:lumMod val="50000"/>
                  </a:schemeClr>
                </a:solidFill>
                <a:latin typeface="Arial" panose="020B0604020202020204" pitchFamily="34" charset="0"/>
                <a:cs typeface="Arial" panose="020B0604020202020204" pitchFamily="34" charset="0"/>
              </a:rPr>
              <a:t>GIỌNG ĐỌC TRONG BÀI</a:t>
            </a:r>
            <a:endParaRPr lang="en-US" sz="2800" dirty="0">
              <a:solidFill>
                <a:schemeClr val="tx1">
                  <a:lumMod val="50000"/>
                </a:schemeClr>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xmlns="" id="{8671BA59-C2B6-848C-E08B-A5ACB240C20C}"/>
              </a:ext>
            </a:extLst>
          </p:cNvPr>
          <p:cNvSpPr txBox="1"/>
          <p:nvPr/>
        </p:nvSpPr>
        <p:spPr>
          <a:xfrm>
            <a:off x="4100630" y="1269260"/>
            <a:ext cx="1175207" cy="577850"/>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400" b="1" u="sng">
                <a:solidFill>
                  <a:schemeClr val="tx1">
                    <a:lumMod val="50000"/>
                  </a:schemeClr>
                </a:solidFill>
                <a:latin typeface="Arial" panose="020B0604020202020204" pitchFamily="34" charset="0"/>
                <a:cs typeface="Arial" panose="020B0604020202020204" pitchFamily="34" charset="0"/>
              </a:rPr>
              <a:t>Lưu ý:</a:t>
            </a:r>
            <a:endParaRPr lang="en-US" sz="2400" b="1" u="sng" dirty="0">
              <a:solidFill>
                <a:schemeClr val="tx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248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500"/>
                                        <p:tgtEl>
                                          <p:spTgt spid="5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p:bldP spid="54" grpId="0"/>
      <p:bldP spid="55" grpId="0"/>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0"/>
        <p:cNvGrpSpPr/>
        <p:nvPr/>
      </p:nvGrpSpPr>
      <p:grpSpPr>
        <a:xfrm>
          <a:off x="0" y="0"/>
          <a:ext cx="0" cy="0"/>
          <a:chOff x="0" y="0"/>
          <a:chExt cx="0" cy="0"/>
        </a:xfrm>
      </p:grpSpPr>
      <p:sp>
        <p:nvSpPr>
          <p:cNvPr id="52" name="Rounded Rectangle 51"/>
          <p:cNvSpPr/>
          <p:nvPr/>
        </p:nvSpPr>
        <p:spPr>
          <a:xfrm>
            <a:off x="338828" y="1942556"/>
            <a:ext cx="8490857" cy="2837991"/>
          </a:xfrm>
          <a:prstGeom prst="roundRect">
            <a:avLst>
              <a:gd name="adj" fmla="val 14971"/>
            </a:avLst>
          </a:prstGeom>
          <a:solidFill>
            <a:srgbClr val="FFFF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53" name="TextBox 52">
            <a:extLst>
              <a:ext uri="{FF2B5EF4-FFF2-40B4-BE49-F238E27FC236}">
                <a16:creationId xmlns:a16="http://schemas.microsoft.com/office/drawing/2014/main" xmlns="" id="{8671BA59-C2B6-848C-E08B-A5ACB240C20C}"/>
              </a:ext>
            </a:extLst>
          </p:cNvPr>
          <p:cNvSpPr txBox="1"/>
          <p:nvPr/>
        </p:nvSpPr>
        <p:spPr>
          <a:xfrm>
            <a:off x="446364" y="2129972"/>
            <a:ext cx="8275783" cy="2308324"/>
          </a:xfrm>
          <a:prstGeom prst="rect">
            <a:avLst/>
          </a:prstGeom>
          <a:noFill/>
        </p:spPr>
        <p:txBody>
          <a:bodyPr wrap="square">
            <a:spAutoFit/>
          </a:bodyPr>
          <a:lstStyle/>
          <a:p>
            <a:pPr marL="342900" lvl="0" indent="-342900" algn="just">
              <a:lnSpc>
                <a:spcPct val="150000"/>
              </a:lnSpc>
              <a:spcAft>
                <a:spcPts val="800"/>
              </a:spcAft>
              <a:buFontTx/>
              <a:buChar char="-"/>
              <a:tabLst>
                <a:tab pos="201295" algn="l"/>
              </a:tabLst>
            </a:pPr>
            <a:r>
              <a:rPr lang="vi-VN" sz="2400" b="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Đọc ngắt giọng ở câu dài: </a:t>
            </a:r>
            <a:r>
              <a:rPr lang="vi-VN" sz="2400" i="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Quy ngồi vào bàn, </a:t>
            </a:r>
            <a:r>
              <a:rPr lang="vi-VN" sz="2400" b="1" i="1">
                <a:solidFill>
                  <a:schemeClr val="accent2"/>
                </a:solidFill>
                <a:latin typeface="Arial" panose="020B0604020202020204" pitchFamily="34" charset="0"/>
                <a:ea typeface="Calibri" panose="020F0502020204030204" pitchFamily="34" charset="0"/>
                <a:cs typeface="Arial" panose="020B0604020202020204" pitchFamily="34" charset="0"/>
              </a:rPr>
              <a:t>/</a:t>
            </a:r>
            <a:r>
              <a:rPr lang="vi-VN" sz="2400" i="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 nhìn lên bức tường</a:t>
            </a:r>
            <a:r>
              <a:rPr lang="vi-VN" sz="2400" b="1" i="1">
                <a:solidFill>
                  <a:schemeClr val="accent2"/>
                </a:solidFill>
                <a:latin typeface="Arial" panose="020B0604020202020204" pitchFamily="34" charset="0"/>
                <a:ea typeface="Calibri" panose="020F0502020204030204" pitchFamily="34" charset="0"/>
                <a:cs typeface="Arial" panose="020B0604020202020204" pitchFamily="34" charset="0"/>
              </a:rPr>
              <a:t>/</a:t>
            </a:r>
            <a:r>
              <a:rPr lang="vi-VN" sz="2400" i="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 và thấy chiếc thuyền giấy trôi bồng bềnh giữa sân</a:t>
            </a:r>
            <a:r>
              <a:rPr lang="vi-VN" sz="2400" b="1" i="1">
                <a:solidFill>
                  <a:schemeClr val="accent2"/>
                </a:solidFill>
                <a:latin typeface="Arial" panose="020B0604020202020204" pitchFamily="34" charset="0"/>
                <a:ea typeface="Calibri" panose="020F0502020204030204" pitchFamily="34" charset="0"/>
                <a:cs typeface="Arial" panose="020B0604020202020204" pitchFamily="34" charset="0"/>
              </a:rPr>
              <a:t>/</a:t>
            </a:r>
            <a:r>
              <a:rPr lang="vi-VN" sz="2400" i="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 những vai áo ướt sũng nước mưa của người đi cày, </a:t>
            </a:r>
            <a:r>
              <a:rPr lang="vi-VN" sz="2400" b="1" i="1">
                <a:solidFill>
                  <a:schemeClr val="accent2"/>
                </a:solidFill>
                <a:latin typeface="Arial" panose="020B0604020202020204" pitchFamily="34" charset="0"/>
                <a:ea typeface="Calibri" panose="020F0502020204030204" pitchFamily="34" charset="0"/>
                <a:cs typeface="Arial" panose="020B0604020202020204" pitchFamily="34" charset="0"/>
              </a:rPr>
              <a:t>/</a:t>
            </a:r>
            <a:r>
              <a:rPr lang="vi-VN" sz="2400" i="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 những hạt mưa đan nhau rơi xuống rào rào....</a:t>
            </a:r>
            <a:endParaRPr lang="en-US" sz="2400" i="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54" name="Rectangle 53"/>
          <p:cNvSpPr/>
          <p:nvPr/>
        </p:nvSpPr>
        <p:spPr>
          <a:xfrm>
            <a:off x="2967249" y="-89965"/>
            <a:ext cx="3441968" cy="820674"/>
          </a:xfrm>
          <a:prstGeom prst="rect">
            <a:avLst/>
          </a:prstGeom>
        </p:spPr>
        <p:txBody>
          <a:bodyPr wrap="none">
            <a:spAutoFit/>
          </a:bodyPr>
          <a:lstStyle/>
          <a:p>
            <a:pPr algn="ctr">
              <a:lnSpc>
                <a:spcPct val="150000"/>
              </a:lnSpc>
            </a:pPr>
            <a:r>
              <a:rPr lang="vi-VN" sz="3600" b="1">
                <a:solidFill>
                  <a:schemeClr val="bg2">
                    <a:lumMod val="25000"/>
                  </a:schemeClr>
                </a:solidFill>
                <a:latin typeface="Arial" panose="020B0604020202020204" pitchFamily="34" charset="0"/>
                <a:cs typeface="Arial" panose="020B0604020202020204" pitchFamily="34" charset="0"/>
              </a:rPr>
              <a:t>ĐỌC VĂN BẢN</a:t>
            </a:r>
            <a:endParaRPr lang="en-US" sz="3600" b="1">
              <a:solidFill>
                <a:schemeClr val="bg2">
                  <a:lumMod val="25000"/>
                </a:schemeClr>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xmlns="" id="{0605E903-F187-8D9D-7F46-B96D3A68E1A3}"/>
              </a:ext>
            </a:extLst>
          </p:cNvPr>
          <p:cNvSpPr txBox="1"/>
          <p:nvPr/>
        </p:nvSpPr>
        <p:spPr>
          <a:xfrm>
            <a:off x="-410812" y="690586"/>
            <a:ext cx="10198092" cy="658835"/>
          </a:xfrm>
          <a:prstGeom prst="rect">
            <a:avLst/>
          </a:prstGeom>
          <a:noFill/>
        </p:spPr>
        <p:txBody>
          <a:bodyPr wrap="square">
            <a:spAutoFit/>
          </a:bodyPr>
          <a:lstStyle/>
          <a:p>
            <a:pPr marL="0" lvl="0" indent="0" algn="ctr">
              <a:lnSpc>
                <a:spcPct val="150000"/>
              </a:lnSpc>
              <a:spcBef>
                <a:spcPct val="0"/>
              </a:spcBef>
            </a:pPr>
            <a:r>
              <a:rPr lang="en" sz="2800" b="1">
                <a:solidFill>
                  <a:schemeClr val="tx1">
                    <a:lumMod val="50000"/>
                  </a:schemeClr>
                </a:solidFill>
                <a:latin typeface="Arial" panose="020B0604020202020204" pitchFamily="34" charset="0"/>
                <a:cs typeface="Arial" panose="020B0604020202020204" pitchFamily="34" charset="0"/>
              </a:rPr>
              <a:t>GIỌNG ĐỌC TRONG BÀI</a:t>
            </a:r>
            <a:endParaRPr lang="en-US" sz="2800" dirty="0">
              <a:solidFill>
                <a:schemeClr val="tx1">
                  <a:lumMod val="50000"/>
                </a:schemeClr>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xmlns="" id="{8671BA59-C2B6-848C-E08B-A5ACB240C20C}"/>
              </a:ext>
            </a:extLst>
          </p:cNvPr>
          <p:cNvSpPr txBox="1"/>
          <p:nvPr/>
        </p:nvSpPr>
        <p:spPr>
          <a:xfrm>
            <a:off x="4100630" y="1269260"/>
            <a:ext cx="1175207" cy="577850"/>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400" b="1" u="sng">
                <a:solidFill>
                  <a:schemeClr val="tx1">
                    <a:lumMod val="50000"/>
                  </a:schemeClr>
                </a:solidFill>
                <a:latin typeface="Arial" panose="020B0604020202020204" pitchFamily="34" charset="0"/>
                <a:cs typeface="Arial" panose="020B0604020202020204" pitchFamily="34" charset="0"/>
              </a:rPr>
              <a:t>Lưu ý:</a:t>
            </a:r>
            <a:endParaRPr lang="en-US" sz="2400" b="1" u="sng" dirty="0">
              <a:solidFill>
                <a:schemeClr val="tx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178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11" name="Rounded Rectangle 110"/>
          <p:cNvSpPr/>
          <p:nvPr/>
        </p:nvSpPr>
        <p:spPr>
          <a:xfrm>
            <a:off x="992220" y="1901627"/>
            <a:ext cx="7269464" cy="1290752"/>
          </a:xfrm>
          <a:prstGeom prst="round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5400" b="1">
                <a:solidFill>
                  <a:schemeClr val="bg2">
                    <a:lumMod val="25000"/>
                  </a:schemeClr>
                </a:solidFill>
                <a:cs typeface="Arial" panose="020B0604020202020204" pitchFamily="34" charset="0"/>
              </a:rPr>
              <a:t>TRẢ LỜI CÂU HỎI</a:t>
            </a:r>
          </a:p>
        </p:txBody>
      </p:sp>
      <p:sp>
        <p:nvSpPr>
          <p:cNvPr id="112" name="Oval 111"/>
          <p:cNvSpPr/>
          <p:nvPr/>
        </p:nvSpPr>
        <p:spPr>
          <a:xfrm>
            <a:off x="671950" y="1479032"/>
            <a:ext cx="884133" cy="84518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accent6"/>
                </a:solidFill>
              </a:rPr>
              <a:t>2</a:t>
            </a:r>
          </a:p>
        </p:txBody>
      </p:sp>
    </p:spTree>
    <p:extLst>
      <p:ext uri="{BB962C8B-B14F-4D97-AF65-F5344CB8AC3E}">
        <p14:creationId xmlns:p14="http://schemas.microsoft.com/office/powerpoint/2010/main" val="422424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fade">
                                      <p:cBhvr>
                                        <p:cTn id="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689505" y="136513"/>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12" name="Rectangle 11"/>
          <p:cNvSpPr/>
          <p:nvPr/>
        </p:nvSpPr>
        <p:spPr>
          <a:xfrm>
            <a:off x="1660500" y="1246867"/>
            <a:ext cx="1611086" cy="533388"/>
          </a:xfrm>
          <a:prstGeom prst="rect">
            <a:avLst/>
          </a:prstGeom>
          <a:solidFill>
            <a:schemeClr val="bg2">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13" name="Rectangle 12"/>
          <p:cNvSpPr/>
          <p:nvPr/>
        </p:nvSpPr>
        <p:spPr>
          <a:xfrm>
            <a:off x="6000247" y="1215849"/>
            <a:ext cx="1611086" cy="520863"/>
          </a:xfrm>
          <a:prstGeom prst="rect">
            <a:avLst/>
          </a:prstGeom>
          <a:solidFill>
            <a:schemeClr val="bg2">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14" name="Rectangle 13"/>
          <p:cNvSpPr/>
          <p:nvPr/>
        </p:nvSpPr>
        <p:spPr>
          <a:xfrm>
            <a:off x="1660500" y="3176342"/>
            <a:ext cx="1611086" cy="578084"/>
          </a:xfrm>
          <a:prstGeom prst="rect">
            <a:avLst/>
          </a:prstGeom>
          <a:solidFill>
            <a:schemeClr val="bg2">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15" name="Rectangle 14"/>
          <p:cNvSpPr/>
          <p:nvPr/>
        </p:nvSpPr>
        <p:spPr>
          <a:xfrm>
            <a:off x="957314" y="1215850"/>
            <a:ext cx="3022600" cy="1631216"/>
          </a:xfrm>
          <a:prstGeom prst="rect">
            <a:avLst/>
          </a:prstGeom>
        </p:spPr>
        <p:txBody>
          <a:bodyPr wrap="square">
            <a:spAutoFit/>
          </a:bodyPr>
          <a:lstStyle/>
          <a:p>
            <a:pPr algn="ctr">
              <a:lnSpc>
                <a:spcPct val="150000"/>
              </a:lnSpc>
              <a:spcAft>
                <a:spcPts val="1200"/>
              </a:spcAft>
            </a:pPr>
            <a:r>
              <a:rPr lang="fr-FR" sz="2000" b="1">
                <a:solidFill>
                  <a:schemeClr val="accent6"/>
                </a:solidFill>
                <a:latin typeface="+mj-lt"/>
                <a:ea typeface="SimSun" panose="02010600030101010101" pitchFamily="2" charset="-122"/>
              </a:rPr>
              <a:t>Lia </a:t>
            </a:r>
            <a:r>
              <a:rPr lang="fr-FR" sz="2000" b="1" smtClean="0">
                <a:solidFill>
                  <a:schemeClr val="accent6"/>
                </a:solidFill>
                <a:latin typeface="+mj-lt"/>
                <a:ea typeface="SimSun" panose="02010600030101010101" pitchFamily="2" charset="-122"/>
              </a:rPr>
              <a:t>lịa</a:t>
            </a:r>
          </a:p>
          <a:p>
            <a:pPr algn="ctr">
              <a:lnSpc>
                <a:spcPct val="150000"/>
              </a:lnSpc>
              <a:spcAft>
                <a:spcPts val="1200"/>
              </a:spcAft>
            </a:pPr>
            <a:r>
              <a:rPr lang="fr-FR" sz="2000">
                <a:latin typeface="+mj-lt"/>
                <a:ea typeface="SimSun" panose="02010600030101010101" pitchFamily="2" charset="-122"/>
              </a:rPr>
              <a:t>thoăn thoắt, nhanh và liền mạch, không ngớt.</a:t>
            </a:r>
            <a:endParaRPr lang="en-US" sz="2000">
              <a:latin typeface="+mj-lt"/>
            </a:endParaRPr>
          </a:p>
        </p:txBody>
      </p:sp>
      <p:sp>
        <p:nvSpPr>
          <p:cNvPr id="16" name="Rectangle 15"/>
          <p:cNvSpPr/>
          <p:nvPr/>
        </p:nvSpPr>
        <p:spPr>
          <a:xfrm>
            <a:off x="5283178" y="1209885"/>
            <a:ext cx="3045224" cy="1631216"/>
          </a:xfrm>
          <a:prstGeom prst="rect">
            <a:avLst/>
          </a:prstGeom>
        </p:spPr>
        <p:txBody>
          <a:bodyPr wrap="square">
            <a:spAutoFit/>
          </a:bodyPr>
          <a:lstStyle/>
          <a:p>
            <a:pPr algn="ctr">
              <a:lnSpc>
                <a:spcPct val="150000"/>
              </a:lnSpc>
              <a:spcAft>
                <a:spcPts val="1200"/>
              </a:spcAft>
            </a:pPr>
            <a:r>
              <a:rPr lang="fr-FR" sz="2000" b="1">
                <a:solidFill>
                  <a:schemeClr val="accent6"/>
                </a:solidFill>
                <a:latin typeface="+mj-lt"/>
                <a:ea typeface="SimSun" panose="02010600030101010101" pitchFamily="2" charset="-122"/>
              </a:rPr>
              <a:t>Liên hồi</a:t>
            </a:r>
            <a:endParaRPr lang="fr-FR" sz="2000" b="1" smtClean="0">
              <a:solidFill>
                <a:schemeClr val="accent6"/>
              </a:solidFill>
              <a:latin typeface="+mj-lt"/>
              <a:ea typeface="SimSun" panose="02010600030101010101" pitchFamily="2" charset="-122"/>
            </a:endParaRPr>
          </a:p>
          <a:p>
            <a:pPr algn="ctr">
              <a:lnSpc>
                <a:spcPct val="150000"/>
              </a:lnSpc>
              <a:spcAft>
                <a:spcPts val="1200"/>
              </a:spcAft>
            </a:pPr>
            <a:r>
              <a:rPr lang="fr-FR" sz="2000">
                <a:latin typeface="+mj-lt"/>
                <a:ea typeface="SimSun" panose="02010600030101010101" pitchFamily="2" charset="-122"/>
              </a:rPr>
              <a:t>âm thanh vang lên không ngớt, liên tiếp.</a:t>
            </a:r>
            <a:endParaRPr lang="en-US" sz="2000">
              <a:latin typeface="+mj-lt"/>
            </a:endParaRPr>
          </a:p>
        </p:txBody>
      </p:sp>
      <p:sp>
        <p:nvSpPr>
          <p:cNvPr id="17" name="Rectangle 16"/>
          <p:cNvSpPr/>
          <p:nvPr/>
        </p:nvSpPr>
        <p:spPr>
          <a:xfrm>
            <a:off x="676406" y="3176341"/>
            <a:ext cx="3620022" cy="1631216"/>
          </a:xfrm>
          <a:prstGeom prst="rect">
            <a:avLst/>
          </a:prstGeom>
        </p:spPr>
        <p:txBody>
          <a:bodyPr wrap="square">
            <a:spAutoFit/>
          </a:bodyPr>
          <a:lstStyle/>
          <a:p>
            <a:pPr algn="ctr">
              <a:lnSpc>
                <a:spcPct val="150000"/>
              </a:lnSpc>
              <a:spcAft>
                <a:spcPts val="1200"/>
              </a:spcAft>
            </a:pPr>
            <a:r>
              <a:rPr lang="vi-VN" sz="2000" b="1">
                <a:solidFill>
                  <a:schemeClr val="accent6"/>
                </a:solidFill>
                <a:latin typeface="+mn-lt"/>
                <a:ea typeface="SimSun" panose="02010600030101010101" pitchFamily="2" charset="-122"/>
              </a:rPr>
              <a:t>Ngơ </a:t>
            </a:r>
            <a:r>
              <a:rPr lang="vi-VN" sz="2000" b="1" smtClean="0">
                <a:solidFill>
                  <a:schemeClr val="accent6"/>
                </a:solidFill>
                <a:latin typeface="+mn-lt"/>
                <a:ea typeface="SimSun" panose="02010600030101010101" pitchFamily="2" charset="-122"/>
              </a:rPr>
              <a:t>ngác</a:t>
            </a:r>
            <a:endParaRPr lang="en-US" sz="2000" b="1" smtClean="0">
              <a:solidFill>
                <a:schemeClr val="accent6"/>
              </a:solidFill>
              <a:latin typeface="+mn-lt"/>
              <a:ea typeface="SimSun" panose="02010600030101010101" pitchFamily="2" charset="-122"/>
            </a:endParaRPr>
          </a:p>
          <a:p>
            <a:pPr algn="ctr">
              <a:lnSpc>
                <a:spcPct val="150000"/>
              </a:lnSpc>
              <a:spcAft>
                <a:spcPts val="1200"/>
              </a:spcAft>
            </a:pPr>
            <a:r>
              <a:rPr lang="vi-VN" sz="2000" smtClean="0">
                <a:latin typeface="+mn-lt"/>
                <a:ea typeface="SimSun" panose="02010600030101010101" pitchFamily="2" charset="-122"/>
              </a:rPr>
              <a:t>không </a:t>
            </a:r>
            <a:r>
              <a:rPr lang="vi-VN" sz="2000">
                <a:latin typeface="+mn-lt"/>
                <a:ea typeface="SimSun" panose="02010600030101010101" pitchFamily="2" charset="-122"/>
              </a:rPr>
              <a:t>định thần được trước </a:t>
            </a:r>
            <a:r>
              <a:rPr lang="vi-VN" sz="2000" smtClean="0">
                <a:latin typeface="+mn-lt"/>
                <a:ea typeface="SimSun" panose="02010600030101010101" pitchFamily="2" charset="-122"/>
              </a:rPr>
              <a:t>sự </a:t>
            </a:r>
            <a:r>
              <a:rPr lang="vi-VN" sz="2000">
                <a:latin typeface="+mn-lt"/>
                <a:ea typeface="SimSun" panose="02010600030101010101" pitchFamily="2" charset="-122"/>
              </a:rPr>
              <a:t>việc diễn biến quá bất ngờ.</a:t>
            </a:r>
            <a:endParaRPr lang="en-US" sz="2000">
              <a:latin typeface="+mn-lt"/>
            </a:endParaRPr>
          </a:p>
        </p:txBody>
      </p:sp>
      <p:sp>
        <p:nvSpPr>
          <p:cNvPr id="18" name="Rectangle 17"/>
          <p:cNvSpPr/>
          <p:nvPr/>
        </p:nvSpPr>
        <p:spPr>
          <a:xfrm>
            <a:off x="6000247" y="3176341"/>
            <a:ext cx="1611086" cy="578084"/>
          </a:xfrm>
          <a:prstGeom prst="rect">
            <a:avLst/>
          </a:prstGeom>
          <a:solidFill>
            <a:schemeClr val="bg2">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19" name="Rectangle 18"/>
          <p:cNvSpPr/>
          <p:nvPr/>
        </p:nvSpPr>
        <p:spPr>
          <a:xfrm>
            <a:off x="5283178" y="3132798"/>
            <a:ext cx="3045224" cy="1169551"/>
          </a:xfrm>
          <a:prstGeom prst="rect">
            <a:avLst/>
          </a:prstGeom>
        </p:spPr>
        <p:txBody>
          <a:bodyPr wrap="square">
            <a:spAutoFit/>
          </a:bodyPr>
          <a:lstStyle/>
          <a:p>
            <a:pPr algn="ctr">
              <a:lnSpc>
                <a:spcPct val="150000"/>
              </a:lnSpc>
              <a:spcAft>
                <a:spcPts val="1200"/>
              </a:spcAft>
            </a:pPr>
            <a:r>
              <a:rPr lang="fr-FR" sz="2000" b="1">
                <a:solidFill>
                  <a:schemeClr val="accent6"/>
                </a:solidFill>
                <a:latin typeface="+mj-lt"/>
                <a:ea typeface="SimSun" panose="02010600030101010101" pitchFamily="2" charset="-122"/>
              </a:rPr>
              <a:t>Cắm </a:t>
            </a:r>
            <a:r>
              <a:rPr lang="fr-FR" sz="2000" b="1" smtClean="0">
                <a:solidFill>
                  <a:schemeClr val="accent6"/>
                </a:solidFill>
                <a:latin typeface="+mj-lt"/>
                <a:ea typeface="SimSun" panose="02010600030101010101" pitchFamily="2" charset="-122"/>
              </a:rPr>
              <a:t>cúi</a:t>
            </a:r>
          </a:p>
          <a:p>
            <a:pPr algn="ctr">
              <a:lnSpc>
                <a:spcPct val="150000"/>
              </a:lnSpc>
              <a:spcAft>
                <a:spcPts val="1200"/>
              </a:spcAft>
            </a:pPr>
            <a:r>
              <a:rPr lang="fr-FR" sz="2000">
                <a:latin typeface="+mj-lt"/>
                <a:ea typeface="SimSun" panose="02010600030101010101" pitchFamily="2" charset="-122"/>
              </a:rPr>
              <a:t>mài miết, chăm chú.</a:t>
            </a:r>
            <a:endParaRPr lang="en-US" sz="2000">
              <a:latin typeface="+mj-lt"/>
            </a:endParaRPr>
          </a:p>
        </p:txBody>
      </p:sp>
    </p:spTree>
    <p:extLst>
      <p:ext uri="{BB962C8B-B14F-4D97-AF65-F5344CB8AC3E}">
        <p14:creationId xmlns:p14="http://schemas.microsoft.com/office/powerpoint/2010/main" val="265064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P spid="13" grpId="0" animBg="1"/>
      <p:bldP spid="14" grpId="0" animBg="1"/>
      <p:bldP spid="15" grpId="0"/>
      <p:bldP spid="16" grpId="0"/>
      <p:bldP spid="17" grpId="0"/>
      <p:bldP spid="18" grpId="0" animBg="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27" name="Rounded Rectangle 26"/>
          <p:cNvSpPr/>
          <p:nvPr/>
        </p:nvSpPr>
        <p:spPr>
          <a:xfrm>
            <a:off x="1621099" y="60887"/>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28" name="Rounded Rectangle 27"/>
          <p:cNvSpPr/>
          <p:nvPr/>
        </p:nvSpPr>
        <p:spPr>
          <a:xfrm>
            <a:off x="647688" y="1020351"/>
            <a:ext cx="7868653" cy="1104347"/>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400" b="1" smtClean="0">
                <a:solidFill>
                  <a:sysClr val="windowText" lastClr="000000"/>
                </a:solidFill>
                <a:ea typeface="Calibri" panose="020F0502020204030204" pitchFamily="34" charset="0"/>
                <a:cs typeface="Arial" panose="020B0604020202020204" pitchFamily="34" charset="0"/>
              </a:rPr>
              <a:t>       Câu </a:t>
            </a:r>
            <a:r>
              <a:rPr lang="nl-NL" sz="2400" b="1">
                <a:solidFill>
                  <a:sysClr val="windowText" lastClr="000000"/>
                </a:solidFill>
                <a:ea typeface="Calibri" panose="020F0502020204030204" pitchFamily="34" charset="0"/>
                <a:cs typeface="Arial" panose="020B0604020202020204" pitchFamily="34" charset="0"/>
              </a:rPr>
              <a:t>1: </a:t>
            </a:r>
            <a:r>
              <a:rPr lang="vi-VN" sz="2400">
                <a:solidFill>
                  <a:sysClr val="windowText" lastClr="000000"/>
                </a:solidFill>
                <a:ea typeface="Calibri" panose="020F0502020204030204" pitchFamily="34" charset="0"/>
                <a:cs typeface="Arial" panose="020B0604020202020204" pitchFamily="34" charset="0"/>
              </a:rPr>
              <a:t>Tìm chi tiết tả không gian nơi Quy đang ngồi học.</a:t>
            </a:r>
            <a:endParaRPr lang="en-US" sz="2400">
              <a:solidFill>
                <a:sysClr val="windowText" lastClr="000000"/>
              </a:solidFill>
              <a:ea typeface="Calibri" panose="020F0502020204030204" pitchFamily="34" charset="0"/>
              <a:cs typeface="Arial" panose="020B0604020202020204" pitchFamily="34" charset="0"/>
            </a:endParaRPr>
          </a:p>
        </p:txBody>
      </p:sp>
      <p:sp>
        <p:nvSpPr>
          <p:cNvPr id="29" name="TextBox 28">
            <a:extLst>
              <a:ext uri="{FF2B5EF4-FFF2-40B4-BE49-F238E27FC236}">
                <a16:creationId xmlns:a16="http://schemas.microsoft.com/office/drawing/2014/main" xmlns="" id="{8671BA59-C2B6-848C-E08B-A5ACB240C20C}"/>
              </a:ext>
            </a:extLst>
          </p:cNvPr>
          <p:cNvSpPr txBox="1"/>
          <p:nvPr/>
        </p:nvSpPr>
        <p:spPr>
          <a:xfrm>
            <a:off x="3994410" y="2251641"/>
            <a:ext cx="1540116" cy="577850"/>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400" b="1" u="sng" smtClean="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400" u="sng"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0" name="Rectangle 29"/>
          <p:cNvSpPr/>
          <p:nvPr/>
        </p:nvSpPr>
        <p:spPr>
          <a:xfrm>
            <a:off x="551572" y="2897972"/>
            <a:ext cx="7964769" cy="1685846"/>
          </a:xfrm>
          <a:prstGeom prst="rect">
            <a:avLst/>
          </a:prstGeom>
        </p:spPr>
        <p:txBody>
          <a:bodyPr wrap="square">
            <a:spAutoFit/>
          </a:bodyPr>
          <a:lstStyle/>
          <a:p>
            <a:pPr algn="just">
              <a:lnSpc>
                <a:spcPct val="150000"/>
              </a:lnSpc>
            </a:pPr>
            <a:r>
              <a:rPr lang="vi-VN" sz="2400">
                <a:solidFill>
                  <a:sysClr val="windowText" lastClr="000000"/>
                </a:solidFill>
                <a:latin typeface="Arial" panose="020B0604020202020204" pitchFamily="34" charset="0"/>
                <a:ea typeface="Calibri" panose="020F0502020204030204" pitchFamily="34" charset="0"/>
                <a:cs typeface="Arial" panose="020B0604020202020204" pitchFamily="34" charset="0"/>
              </a:rPr>
              <a:t>Chi tiết tả không gian Quy ngồi học: Quy nhìn lên bức tường trước mặt. Màu với xanh mát hiện ra như tấm màn ảnh rộng</a:t>
            </a:r>
            <a:endParaRPr lang="en-US" sz="240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31" name="Oval 30"/>
          <p:cNvSpPr/>
          <p:nvPr/>
        </p:nvSpPr>
        <p:spPr>
          <a:xfrm>
            <a:off x="411220" y="804568"/>
            <a:ext cx="778951" cy="717672"/>
          </a:xfrm>
          <a:prstGeom prst="ellipse">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smtClean="0">
                <a:solidFill>
                  <a:schemeClr val="accent6"/>
                </a:solidFill>
              </a:rPr>
              <a:t>?</a:t>
            </a:r>
            <a:endParaRPr lang="en-US" sz="4800" b="1">
              <a:solidFill>
                <a:schemeClr val="accent6"/>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anim calcmode="lin" valueType="num">
                                      <p:cBhvr>
                                        <p:cTn id="18" dur="500" fill="hold"/>
                                        <p:tgtEl>
                                          <p:spTgt spid="29"/>
                                        </p:tgtEl>
                                        <p:attrNameLst>
                                          <p:attrName>ppt_x</p:attrName>
                                        </p:attrNameLst>
                                      </p:cBhvr>
                                      <p:tavLst>
                                        <p:tav tm="0">
                                          <p:val>
                                            <p:strVal val="#ppt_x"/>
                                          </p:val>
                                        </p:tav>
                                        <p:tav tm="100000">
                                          <p:val>
                                            <p:strVal val="#ppt_x"/>
                                          </p:val>
                                        </p:tav>
                                      </p:tavLst>
                                    </p:anim>
                                    <p:anim calcmode="lin" valueType="num">
                                      <p:cBhvr>
                                        <p:cTn id="19"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27" name="Rounded Rectangle 26"/>
          <p:cNvSpPr/>
          <p:nvPr/>
        </p:nvSpPr>
        <p:spPr>
          <a:xfrm>
            <a:off x="1621099" y="60887"/>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28" name="Rounded Rectangle 27"/>
          <p:cNvSpPr/>
          <p:nvPr/>
        </p:nvSpPr>
        <p:spPr>
          <a:xfrm>
            <a:off x="647688" y="932669"/>
            <a:ext cx="7868653" cy="1184230"/>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200" b="1" smtClean="0">
                <a:solidFill>
                  <a:sysClr val="windowText" lastClr="000000"/>
                </a:solidFill>
                <a:ea typeface="Calibri" panose="020F0502020204030204" pitchFamily="34" charset="0"/>
                <a:cs typeface="Arial" panose="020B0604020202020204" pitchFamily="34" charset="0"/>
              </a:rPr>
              <a:t>      </a:t>
            </a:r>
            <a:r>
              <a:rPr lang="nl-NL" sz="2200" b="1">
                <a:solidFill>
                  <a:sysClr val="windowText" lastClr="000000"/>
                </a:solidFill>
                <a:ea typeface="Calibri" panose="020F0502020204030204" pitchFamily="34" charset="0"/>
                <a:cs typeface="Arial" panose="020B0604020202020204" pitchFamily="34" charset="0"/>
              </a:rPr>
              <a:t> Câu 2: </a:t>
            </a:r>
            <a:r>
              <a:rPr lang="nl-NL" sz="2200">
                <a:solidFill>
                  <a:sysClr val="windowText" lastClr="000000"/>
                </a:solidFill>
                <a:ea typeface="Calibri" panose="020F0502020204030204" pitchFamily="34" charset="0"/>
                <a:cs typeface="Arial" panose="020B0604020202020204" pitchFamily="34" charset="0"/>
              </a:rPr>
              <a:t>Hành động và suy nghĩ nào của Quy cho biết Quy đang gặp khó khăn với </a:t>
            </a:r>
            <a:r>
              <a:rPr lang="nl-NL" sz="2200" smtClean="0">
                <a:solidFill>
                  <a:sysClr val="windowText" lastClr="000000"/>
                </a:solidFill>
                <a:ea typeface="Calibri" panose="020F0502020204030204" pitchFamily="34" charset="0"/>
                <a:cs typeface="Arial" panose="020B0604020202020204" pitchFamily="34" charset="0"/>
              </a:rPr>
              <a:t>bài làm </a:t>
            </a:r>
            <a:r>
              <a:rPr lang="nl-NL" sz="2200">
                <a:solidFill>
                  <a:sysClr val="windowText" lastClr="000000"/>
                </a:solidFill>
                <a:ea typeface="Calibri" panose="020F0502020204030204" pitchFamily="34" charset="0"/>
                <a:cs typeface="Arial" panose="020B0604020202020204" pitchFamily="34" charset="0"/>
              </a:rPr>
              <a:t>văn</a:t>
            </a:r>
            <a:r>
              <a:rPr lang="nl-NL" sz="2200" smtClean="0">
                <a:solidFill>
                  <a:sysClr val="windowText" lastClr="000000"/>
                </a:solidFill>
                <a:ea typeface="Calibri" panose="020F0502020204030204" pitchFamily="34" charset="0"/>
                <a:cs typeface="Arial" panose="020B0604020202020204" pitchFamily="34" charset="0"/>
              </a:rPr>
              <a:t>?</a:t>
            </a:r>
            <a:endParaRPr lang="en-US" sz="2200">
              <a:solidFill>
                <a:sysClr val="windowText" lastClr="000000"/>
              </a:solidFill>
              <a:ea typeface="Calibri" panose="020F0502020204030204" pitchFamily="34" charset="0"/>
              <a:cs typeface="Arial" panose="020B0604020202020204" pitchFamily="34" charset="0"/>
            </a:endParaRPr>
          </a:p>
        </p:txBody>
      </p:sp>
      <p:sp>
        <p:nvSpPr>
          <p:cNvPr id="29" name="TextBox 28">
            <a:extLst>
              <a:ext uri="{FF2B5EF4-FFF2-40B4-BE49-F238E27FC236}">
                <a16:creationId xmlns:a16="http://schemas.microsoft.com/office/drawing/2014/main" xmlns="" id="{8671BA59-C2B6-848C-E08B-A5ACB240C20C}"/>
              </a:ext>
            </a:extLst>
          </p:cNvPr>
          <p:cNvSpPr txBox="1"/>
          <p:nvPr/>
        </p:nvSpPr>
        <p:spPr>
          <a:xfrm>
            <a:off x="3969358" y="2147320"/>
            <a:ext cx="1540116" cy="537391"/>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200" b="1" u="sng" smtClean="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200" u="sng"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1" name="Oval 30"/>
          <p:cNvSpPr/>
          <p:nvPr/>
        </p:nvSpPr>
        <p:spPr>
          <a:xfrm>
            <a:off x="411220" y="716886"/>
            <a:ext cx="778951" cy="717672"/>
          </a:xfrm>
          <a:prstGeom prst="ellipse">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smtClean="0">
                <a:solidFill>
                  <a:schemeClr val="accent6"/>
                </a:solidFill>
              </a:rPr>
              <a:t>?</a:t>
            </a:r>
            <a:endParaRPr lang="en-US" sz="4800" b="1">
              <a:solidFill>
                <a:schemeClr val="accent6"/>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275200523"/>
              </p:ext>
            </p:extLst>
          </p:nvPr>
        </p:nvGraphicFramePr>
        <p:xfrm>
          <a:off x="647686" y="2944912"/>
          <a:ext cx="7868654" cy="1852555"/>
        </p:xfrm>
        <a:graphic>
          <a:graphicData uri="http://schemas.openxmlformats.org/drawingml/2006/table">
            <a:tbl>
              <a:tblPr firstRow="1" firstCol="1" bandRow="1">
                <a:tableStyleId>{A1AC5667-6D22-439F-AE3D-6B3C07AA5E54}</a:tableStyleId>
              </a:tblPr>
              <a:tblGrid>
                <a:gridCol w="4174835">
                  <a:extLst>
                    <a:ext uri="{9D8B030D-6E8A-4147-A177-3AD203B41FA5}">
                      <a16:colId xmlns:a16="http://schemas.microsoft.com/office/drawing/2014/main" xmlns="" val="332989217"/>
                    </a:ext>
                  </a:extLst>
                </a:gridCol>
                <a:gridCol w="3693819">
                  <a:extLst>
                    <a:ext uri="{9D8B030D-6E8A-4147-A177-3AD203B41FA5}">
                      <a16:colId xmlns:a16="http://schemas.microsoft.com/office/drawing/2014/main" xmlns="" val="2951630090"/>
                    </a:ext>
                  </a:extLst>
                </a:gridCol>
              </a:tblGrid>
              <a:tr h="617518">
                <a:tc>
                  <a:txBody>
                    <a:bodyPr/>
                    <a:lstStyle/>
                    <a:p>
                      <a:pPr algn="ctr">
                        <a:lnSpc>
                          <a:spcPct val="150000"/>
                        </a:lnSpc>
                        <a:spcBef>
                          <a:spcPts val="600"/>
                        </a:spcBef>
                        <a:spcAft>
                          <a:spcPts val="200"/>
                        </a:spcAft>
                      </a:pPr>
                      <a:r>
                        <a:rPr lang="fr-FR" sz="2200" b="1">
                          <a:solidFill>
                            <a:schemeClr val="accent6"/>
                          </a:solidFill>
                          <a:effectLst/>
                        </a:rPr>
                        <a:t>Hành động</a:t>
                      </a:r>
                      <a:endParaRPr lang="en-US" sz="2200" b="1">
                        <a:solidFill>
                          <a:schemeClr val="accent6"/>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a:lnSpc>
                          <a:spcPct val="150000"/>
                        </a:lnSpc>
                        <a:spcBef>
                          <a:spcPts val="600"/>
                        </a:spcBef>
                        <a:spcAft>
                          <a:spcPts val="200"/>
                        </a:spcAft>
                      </a:pPr>
                      <a:r>
                        <a:rPr lang="fr-FR" sz="2200" b="1">
                          <a:solidFill>
                            <a:schemeClr val="accent6"/>
                          </a:solidFill>
                          <a:effectLst/>
                        </a:rPr>
                        <a:t>Suy nghĩ</a:t>
                      </a:r>
                      <a:endParaRPr lang="en-US" sz="2200" b="1">
                        <a:solidFill>
                          <a:schemeClr val="accent6"/>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extLst>
                  <a:ext uri="{0D108BD9-81ED-4DB2-BD59-A6C34878D82A}">
                    <a16:rowId xmlns:a16="http://schemas.microsoft.com/office/drawing/2014/main" xmlns="" val="2970878965"/>
                  </a:ext>
                </a:extLst>
              </a:tr>
              <a:tr h="1235037">
                <a:tc>
                  <a:txBody>
                    <a:bodyPr/>
                    <a:lstStyle/>
                    <a:p>
                      <a:pPr algn="just">
                        <a:lnSpc>
                          <a:spcPct val="150000"/>
                        </a:lnSpc>
                        <a:spcBef>
                          <a:spcPts val="600"/>
                        </a:spcBef>
                        <a:spcAft>
                          <a:spcPts val="200"/>
                        </a:spcAft>
                      </a:pPr>
                      <a:r>
                        <a:rPr lang="fr-FR" sz="2200">
                          <a:effectLst/>
                        </a:rPr>
                        <a:t>Quy chống tay, tì má, đọc nhẩm đề bài tập làm văn, thở dài.</a:t>
                      </a:r>
                      <a:endParaRPr lang="en-US" sz="2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just">
                        <a:lnSpc>
                          <a:spcPct val="150000"/>
                        </a:lnSpc>
                        <a:spcBef>
                          <a:spcPts val="600"/>
                        </a:spcBef>
                        <a:spcAft>
                          <a:spcPts val="200"/>
                        </a:spcAft>
                      </a:pPr>
                      <a:r>
                        <a:rPr lang="fr-FR" sz="2200">
                          <a:effectLst/>
                        </a:rPr>
                        <a:t>Trời thì nắng mà bài văn lại yêu cầu tả mưa.</a:t>
                      </a:r>
                      <a:endParaRPr lang="en-US" sz="2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xmlns="" val="7502370"/>
                  </a:ext>
                </a:extLst>
              </a:tr>
            </a:tbl>
          </a:graphicData>
        </a:graphic>
      </p:graphicFrame>
    </p:spTree>
    <p:extLst>
      <p:ext uri="{BB962C8B-B14F-4D97-AF65-F5344CB8AC3E}">
        <p14:creationId xmlns:p14="http://schemas.microsoft.com/office/powerpoint/2010/main" val="410131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anim calcmode="lin" valueType="num">
                                      <p:cBhvr>
                                        <p:cTn id="13" dur="500" fill="hold"/>
                                        <p:tgtEl>
                                          <p:spTgt spid="29"/>
                                        </p:tgtEl>
                                        <p:attrNameLst>
                                          <p:attrName>ppt_x</p:attrName>
                                        </p:attrNameLst>
                                      </p:cBhvr>
                                      <p:tavLst>
                                        <p:tav tm="0">
                                          <p:val>
                                            <p:strVal val="#ppt_x"/>
                                          </p:val>
                                        </p:tav>
                                        <p:tav tm="100000">
                                          <p:val>
                                            <p:strVal val="#ppt_x"/>
                                          </p:val>
                                        </p:tav>
                                      </p:tavLst>
                                    </p:anim>
                                    <p:anim calcmode="lin" valueType="num">
                                      <p:cBhvr>
                                        <p:cTn id="14" dur="500" fill="hold"/>
                                        <p:tgtEl>
                                          <p:spTgt spid="29"/>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27" name="Rounded Rectangle 26"/>
          <p:cNvSpPr/>
          <p:nvPr/>
        </p:nvSpPr>
        <p:spPr>
          <a:xfrm>
            <a:off x="1621099" y="60887"/>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28" name="Rounded Rectangle 27"/>
          <p:cNvSpPr/>
          <p:nvPr/>
        </p:nvSpPr>
        <p:spPr>
          <a:xfrm>
            <a:off x="647688" y="1020351"/>
            <a:ext cx="7868653" cy="1104347"/>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400" b="1" smtClean="0">
                <a:solidFill>
                  <a:sysClr val="windowText" lastClr="000000"/>
                </a:solidFill>
                <a:ea typeface="Calibri" panose="020F0502020204030204" pitchFamily="34" charset="0"/>
                <a:cs typeface="Arial" panose="020B0604020202020204" pitchFamily="34" charset="0"/>
              </a:rPr>
              <a:t>       Câu 3: </a:t>
            </a:r>
            <a:r>
              <a:rPr lang="vi-VN" sz="2400">
                <a:solidFill>
                  <a:sysClr val="windowText" lastClr="000000"/>
                </a:solidFill>
                <a:ea typeface="Calibri" panose="020F0502020204030204" pitchFamily="34" charset="0"/>
                <a:cs typeface="Arial" panose="020B0604020202020204" pitchFamily="34" charset="0"/>
              </a:rPr>
              <a:t>Điều gì khiến Quy nghĩ bức tường vôi xanh có phép lạ ? </a:t>
            </a:r>
            <a:endParaRPr lang="en-US" sz="2400">
              <a:solidFill>
                <a:sysClr val="windowText" lastClr="000000"/>
              </a:solidFill>
              <a:ea typeface="Calibri" panose="020F0502020204030204" pitchFamily="34" charset="0"/>
              <a:cs typeface="Arial" panose="020B0604020202020204" pitchFamily="34" charset="0"/>
            </a:endParaRPr>
          </a:p>
        </p:txBody>
      </p:sp>
      <p:sp>
        <p:nvSpPr>
          <p:cNvPr id="29" name="TextBox 28">
            <a:extLst>
              <a:ext uri="{FF2B5EF4-FFF2-40B4-BE49-F238E27FC236}">
                <a16:creationId xmlns:a16="http://schemas.microsoft.com/office/drawing/2014/main" xmlns="" id="{8671BA59-C2B6-848C-E08B-A5ACB240C20C}"/>
              </a:ext>
            </a:extLst>
          </p:cNvPr>
          <p:cNvSpPr txBox="1"/>
          <p:nvPr/>
        </p:nvSpPr>
        <p:spPr>
          <a:xfrm>
            <a:off x="3994410" y="2251641"/>
            <a:ext cx="1540116" cy="577850"/>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400" b="1" u="sng" smtClean="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400" u="sng"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0" name="Rectangle 29"/>
          <p:cNvSpPr/>
          <p:nvPr/>
        </p:nvSpPr>
        <p:spPr>
          <a:xfrm>
            <a:off x="551572" y="2897972"/>
            <a:ext cx="7964769" cy="1685846"/>
          </a:xfrm>
          <a:prstGeom prst="rect">
            <a:avLst/>
          </a:prstGeom>
        </p:spPr>
        <p:txBody>
          <a:bodyPr wrap="square">
            <a:spAutoFit/>
          </a:bodyPr>
          <a:lstStyle/>
          <a:p>
            <a:pPr algn="just">
              <a:lnSpc>
                <a:spcPct val="150000"/>
              </a:lnSpc>
            </a:pPr>
            <a:r>
              <a:rPr lang="vi-VN" sz="2400">
                <a:solidFill>
                  <a:sysClr val="windowText" lastClr="000000"/>
                </a:solidFill>
                <a:latin typeface="Arial" panose="020B0604020202020204" pitchFamily="34" charset="0"/>
                <a:ea typeface="Calibri" panose="020F0502020204030204" pitchFamily="34" charset="0"/>
                <a:cs typeface="Arial" panose="020B0604020202020204" pitchFamily="34" charset="0"/>
              </a:rPr>
              <a:t>Vì Quy hay quan sát thấy bố thường tì cằm lên tay, nhìn vào bức tường một hồi rồi cầm bút viết lia lịa, nên Quy nghĩ bức tường có phép lạ, có thể gợi ý cho bố cách viết. </a:t>
            </a:r>
            <a:endParaRPr lang="en-US" sz="240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31" name="Oval 30"/>
          <p:cNvSpPr/>
          <p:nvPr/>
        </p:nvSpPr>
        <p:spPr>
          <a:xfrm>
            <a:off x="411220" y="804568"/>
            <a:ext cx="778951" cy="717672"/>
          </a:xfrm>
          <a:prstGeom prst="ellipse">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smtClean="0">
                <a:solidFill>
                  <a:schemeClr val="accent6"/>
                </a:solidFill>
              </a:rPr>
              <a:t>?</a:t>
            </a:r>
            <a:endParaRPr lang="en-US" sz="4800" b="1">
              <a:solidFill>
                <a:schemeClr val="accent6"/>
              </a:solidFill>
            </a:endParaRPr>
          </a:p>
        </p:txBody>
      </p:sp>
    </p:spTree>
    <p:extLst>
      <p:ext uri="{BB962C8B-B14F-4D97-AF65-F5344CB8AC3E}">
        <p14:creationId xmlns:p14="http://schemas.microsoft.com/office/powerpoint/2010/main" val="388779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anim calcmode="lin" valueType="num">
                                      <p:cBhvr>
                                        <p:cTn id="18" dur="500" fill="hold"/>
                                        <p:tgtEl>
                                          <p:spTgt spid="29"/>
                                        </p:tgtEl>
                                        <p:attrNameLst>
                                          <p:attrName>ppt_x</p:attrName>
                                        </p:attrNameLst>
                                      </p:cBhvr>
                                      <p:tavLst>
                                        <p:tav tm="0">
                                          <p:val>
                                            <p:strVal val="#ppt_x"/>
                                          </p:val>
                                        </p:tav>
                                        <p:tav tm="100000">
                                          <p:val>
                                            <p:strVal val="#ppt_x"/>
                                          </p:val>
                                        </p:tav>
                                      </p:tavLst>
                                    </p:anim>
                                    <p:anim calcmode="lin" valueType="num">
                                      <p:cBhvr>
                                        <p:cTn id="19" dur="500" fill="hold"/>
                                        <p:tgtEl>
                                          <p:spTgt spid="29"/>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27" name="Rounded Rectangle 26"/>
          <p:cNvSpPr/>
          <p:nvPr/>
        </p:nvSpPr>
        <p:spPr>
          <a:xfrm>
            <a:off x="1621099" y="60887"/>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28" name="Rounded Rectangle 27"/>
          <p:cNvSpPr/>
          <p:nvPr/>
        </p:nvSpPr>
        <p:spPr>
          <a:xfrm>
            <a:off x="647688" y="1020351"/>
            <a:ext cx="7868653" cy="1104347"/>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400" b="1" smtClean="0">
                <a:solidFill>
                  <a:sysClr val="windowText" lastClr="000000"/>
                </a:solidFill>
                <a:ea typeface="Calibri" panose="020F0502020204030204" pitchFamily="34" charset="0"/>
                <a:cs typeface="Arial" panose="020B0604020202020204" pitchFamily="34" charset="0"/>
              </a:rPr>
              <a:t>       Câu </a:t>
            </a:r>
            <a:r>
              <a:rPr lang="vi-VN" sz="2400" b="1">
                <a:solidFill>
                  <a:sysClr val="windowText" lastClr="000000"/>
                </a:solidFill>
                <a:ea typeface="Calibri" panose="020F0502020204030204" pitchFamily="34" charset="0"/>
                <a:cs typeface="Arial" panose="020B0604020202020204" pitchFamily="34" charset="0"/>
              </a:rPr>
              <a:t>4: </a:t>
            </a:r>
            <a:r>
              <a:rPr lang="vi-VN" sz="2400">
                <a:solidFill>
                  <a:sysClr val="windowText" lastClr="000000"/>
                </a:solidFill>
                <a:ea typeface="Calibri" panose="020F0502020204030204" pitchFamily="34" charset="0"/>
                <a:cs typeface="Arial" panose="020B0604020202020204" pitchFamily="34" charset="0"/>
              </a:rPr>
              <a:t>Vì sao bố kể cho Quy nghe về những trận mưa?</a:t>
            </a:r>
            <a:endParaRPr lang="en-US" sz="2400">
              <a:solidFill>
                <a:sysClr val="windowText" lastClr="000000"/>
              </a:solidFill>
              <a:ea typeface="Calibri" panose="020F0502020204030204" pitchFamily="34" charset="0"/>
              <a:cs typeface="Arial" panose="020B0604020202020204" pitchFamily="34" charset="0"/>
            </a:endParaRPr>
          </a:p>
        </p:txBody>
      </p:sp>
      <p:sp>
        <p:nvSpPr>
          <p:cNvPr id="30" name="Rectangle 29"/>
          <p:cNvSpPr/>
          <p:nvPr/>
        </p:nvSpPr>
        <p:spPr>
          <a:xfrm>
            <a:off x="647688" y="2135338"/>
            <a:ext cx="7868653" cy="2912144"/>
          </a:xfrm>
          <a:prstGeom prst="rect">
            <a:avLst/>
          </a:prstGeom>
        </p:spPr>
        <p:txBody>
          <a:bodyPr wrap="square">
            <a:spAutoFit/>
          </a:bodyPr>
          <a:lstStyle/>
          <a:p>
            <a:pPr algn="just">
              <a:lnSpc>
                <a:spcPct val="150000"/>
              </a:lnSpc>
              <a:spcAft>
                <a:spcPts val="600"/>
              </a:spcAft>
            </a:pPr>
            <a:r>
              <a:rPr lang="vi-VN" sz="2300">
                <a:solidFill>
                  <a:sysClr val="windowText" lastClr="000000"/>
                </a:solidFill>
                <a:latin typeface="Arial" panose="020B0604020202020204" pitchFamily="34" charset="0"/>
                <a:ea typeface="Calibri" panose="020F0502020204030204" pitchFamily="34" charset="0"/>
                <a:cs typeface="Arial" panose="020B0604020202020204" pitchFamily="34" charset="0"/>
              </a:rPr>
              <a:t>A. Vì những trận mưa gắn với kỉ niệm tuổi thơ của bố.</a:t>
            </a:r>
          </a:p>
          <a:p>
            <a:pPr algn="just">
              <a:lnSpc>
                <a:spcPct val="150000"/>
              </a:lnSpc>
              <a:spcAft>
                <a:spcPts val="600"/>
              </a:spcAft>
            </a:pPr>
            <a:r>
              <a:rPr lang="vi-VN" sz="2300">
                <a:solidFill>
                  <a:sysClr val="windowText" lastClr="000000"/>
                </a:solidFill>
                <a:latin typeface="Arial" panose="020B0604020202020204" pitchFamily="34" charset="0"/>
                <a:ea typeface="Calibri" panose="020F0502020204030204" pitchFamily="34" charset="0"/>
                <a:cs typeface="Arial" panose="020B0604020202020204" pitchFamily="34" charset="0"/>
              </a:rPr>
              <a:t>B. Vì bố muốn Quy tả những trận mưa mà bố đã từng gặp.</a:t>
            </a:r>
          </a:p>
          <a:p>
            <a:pPr algn="just">
              <a:lnSpc>
                <a:spcPct val="150000"/>
              </a:lnSpc>
              <a:spcAft>
                <a:spcPts val="600"/>
              </a:spcAft>
            </a:pPr>
            <a:r>
              <a:rPr lang="vi-VN" sz="2300">
                <a:solidFill>
                  <a:sysClr val="windowText" lastClr="000000"/>
                </a:solidFill>
                <a:latin typeface="Arial" panose="020B0604020202020204" pitchFamily="34" charset="0"/>
                <a:ea typeface="Calibri" panose="020F0502020204030204" pitchFamily="34" charset="0"/>
                <a:cs typeface="Arial" panose="020B0604020202020204" pitchFamily="34" charset="0"/>
              </a:rPr>
              <a:t>C. Vì bố muốn gợi cho Quy nhớ lại những trận mưa mà Quy đã gặp.</a:t>
            </a:r>
          </a:p>
          <a:p>
            <a:pPr algn="just">
              <a:lnSpc>
                <a:spcPct val="150000"/>
              </a:lnSpc>
              <a:spcAft>
                <a:spcPts val="600"/>
              </a:spcAft>
            </a:pPr>
            <a:r>
              <a:rPr lang="vi-VN" sz="2300">
                <a:solidFill>
                  <a:sysClr val="windowText" lastClr="000000"/>
                </a:solidFill>
                <a:latin typeface="Arial" panose="020B0604020202020204" pitchFamily="34" charset="0"/>
                <a:ea typeface="Calibri" panose="020F0502020204030204" pitchFamily="34" charset="0"/>
                <a:cs typeface="Arial" panose="020B0604020202020204" pitchFamily="34" charset="0"/>
              </a:rPr>
              <a:t>D. Vì bố muốn Quy nhớ về bà nội của mình</a:t>
            </a:r>
            <a:endParaRPr lang="en-US" sz="230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31" name="Oval 30"/>
          <p:cNvSpPr/>
          <p:nvPr/>
        </p:nvSpPr>
        <p:spPr>
          <a:xfrm>
            <a:off x="411220" y="804568"/>
            <a:ext cx="778951" cy="717672"/>
          </a:xfrm>
          <a:prstGeom prst="ellipse">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smtClean="0">
                <a:solidFill>
                  <a:schemeClr val="accent6"/>
                </a:solidFill>
              </a:rPr>
              <a:t>?</a:t>
            </a:r>
            <a:endParaRPr lang="en-US" sz="4800" b="1">
              <a:solidFill>
                <a:schemeClr val="accent6"/>
              </a:solidFill>
            </a:endParaRPr>
          </a:p>
        </p:txBody>
      </p:sp>
    </p:spTree>
    <p:extLst>
      <p:ext uri="{BB962C8B-B14F-4D97-AF65-F5344CB8AC3E}">
        <p14:creationId xmlns:p14="http://schemas.microsoft.com/office/powerpoint/2010/main" val="184366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27" name="Rounded Rectangle 26"/>
          <p:cNvSpPr/>
          <p:nvPr/>
        </p:nvSpPr>
        <p:spPr>
          <a:xfrm>
            <a:off x="1621099" y="60887"/>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28" name="Rounded Rectangle 27"/>
          <p:cNvSpPr/>
          <p:nvPr/>
        </p:nvSpPr>
        <p:spPr>
          <a:xfrm>
            <a:off x="647688" y="1020351"/>
            <a:ext cx="7868653" cy="1104347"/>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400" b="1" smtClean="0">
                <a:solidFill>
                  <a:sysClr val="windowText" lastClr="000000"/>
                </a:solidFill>
                <a:ea typeface="Calibri" panose="020F0502020204030204" pitchFamily="34" charset="0"/>
                <a:cs typeface="Arial" panose="020B0604020202020204" pitchFamily="34" charset="0"/>
              </a:rPr>
              <a:t>       Câu </a:t>
            </a:r>
            <a:r>
              <a:rPr lang="vi-VN" sz="2400" b="1">
                <a:solidFill>
                  <a:sysClr val="windowText" lastClr="000000"/>
                </a:solidFill>
                <a:ea typeface="Calibri" panose="020F0502020204030204" pitchFamily="34" charset="0"/>
                <a:cs typeface="Arial" panose="020B0604020202020204" pitchFamily="34" charset="0"/>
              </a:rPr>
              <a:t>4: </a:t>
            </a:r>
            <a:r>
              <a:rPr lang="vi-VN" sz="2400">
                <a:solidFill>
                  <a:sysClr val="windowText" lastClr="000000"/>
                </a:solidFill>
                <a:ea typeface="Calibri" panose="020F0502020204030204" pitchFamily="34" charset="0"/>
                <a:cs typeface="Arial" panose="020B0604020202020204" pitchFamily="34" charset="0"/>
              </a:rPr>
              <a:t>Vì sao bố kể cho Quy nghe về những trận mưa?</a:t>
            </a:r>
            <a:endParaRPr lang="en-US" sz="2400">
              <a:solidFill>
                <a:sysClr val="windowText" lastClr="000000"/>
              </a:solidFill>
              <a:ea typeface="Calibri" panose="020F0502020204030204" pitchFamily="34" charset="0"/>
              <a:cs typeface="Arial" panose="020B0604020202020204" pitchFamily="34" charset="0"/>
            </a:endParaRPr>
          </a:p>
        </p:txBody>
      </p:sp>
      <p:sp>
        <p:nvSpPr>
          <p:cNvPr id="30" name="Rectangle 29"/>
          <p:cNvSpPr/>
          <p:nvPr/>
        </p:nvSpPr>
        <p:spPr>
          <a:xfrm>
            <a:off x="647688" y="2135338"/>
            <a:ext cx="7868653" cy="2977738"/>
          </a:xfrm>
          <a:prstGeom prst="rect">
            <a:avLst/>
          </a:prstGeom>
        </p:spPr>
        <p:txBody>
          <a:bodyPr wrap="square">
            <a:spAutoFit/>
          </a:bodyPr>
          <a:lstStyle/>
          <a:p>
            <a:pPr algn="just">
              <a:lnSpc>
                <a:spcPct val="150000"/>
              </a:lnSpc>
              <a:spcAft>
                <a:spcPts val="600"/>
              </a:spcAft>
            </a:pPr>
            <a:r>
              <a:rPr lang="vi-VN" sz="2300">
                <a:solidFill>
                  <a:sysClr val="windowText" lastClr="000000"/>
                </a:solidFill>
                <a:latin typeface="Arial" panose="020B0604020202020204" pitchFamily="34" charset="0"/>
                <a:ea typeface="Calibri" panose="020F0502020204030204" pitchFamily="34" charset="0"/>
                <a:cs typeface="Arial" panose="020B0604020202020204" pitchFamily="34" charset="0"/>
              </a:rPr>
              <a:t>A. Vì những trận mưa gắn với kỉ niệm tuổi thơ của bố.</a:t>
            </a:r>
          </a:p>
          <a:p>
            <a:pPr algn="just">
              <a:lnSpc>
                <a:spcPct val="150000"/>
              </a:lnSpc>
              <a:spcAft>
                <a:spcPts val="600"/>
              </a:spcAft>
            </a:pPr>
            <a:r>
              <a:rPr lang="vi-VN" sz="2300">
                <a:solidFill>
                  <a:sysClr val="windowText" lastClr="000000"/>
                </a:solidFill>
                <a:latin typeface="Arial" panose="020B0604020202020204" pitchFamily="34" charset="0"/>
                <a:ea typeface="Calibri" panose="020F0502020204030204" pitchFamily="34" charset="0"/>
                <a:cs typeface="Arial" panose="020B0604020202020204" pitchFamily="34" charset="0"/>
              </a:rPr>
              <a:t>B. Vì bố muốn Quy tả những trận mưa mà bố đã từng gặp.</a:t>
            </a:r>
          </a:p>
          <a:p>
            <a:pPr algn="just">
              <a:lnSpc>
                <a:spcPct val="150000"/>
              </a:lnSpc>
              <a:spcAft>
                <a:spcPts val="600"/>
              </a:spcAft>
            </a:pPr>
            <a:r>
              <a:rPr lang="vi-VN" sz="2300" b="1">
                <a:solidFill>
                  <a:schemeClr val="accent2"/>
                </a:solidFill>
                <a:latin typeface="Arial" panose="020B0604020202020204" pitchFamily="34" charset="0"/>
                <a:ea typeface="Calibri" panose="020F0502020204030204" pitchFamily="34" charset="0"/>
                <a:cs typeface="Arial" panose="020B0604020202020204" pitchFamily="34" charset="0"/>
              </a:rPr>
              <a:t>C. Vì bố muốn gợi cho Quy nhớ lại những trận mưa mà Quy đã gặp.</a:t>
            </a:r>
          </a:p>
          <a:p>
            <a:pPr algn="just">
              <a:lnSpc>
                <a:spcPct val="150000"/>
              </a:lnSpc>
              <a:spcAft>
                <a:spcPts val="600"/>
              </a:spcAft>
            </a:pPr>
            <a:r>
              <a:rPr lang="vi-VN" sz="2300">
                <a:solidFill>
                  <a:sysClr val="windowText" lastClr="000000"/>
                </a:solidFill>
                <a:latin typeface="Arial" panose="020B0604020202020204" pitchFamily="34" charset="0"/>
                <a:ea typeface="Calibri" panose="020F0502020204030204" pitchFamily="34" charset="0"/>
                <a:cs typeface="Arial" panose="020B0604020202020204" pitchFamily="34" charset="0"/>
              </a:rPr>
              <a:t>D. Vì bố muốn Quy nhớ về bà nội của mình</a:t>
            </a:r>
            <a:endParaRPr lang="en-US" sz="230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31" name="Oval 30"/>
          <p:cNvSpPr/>
          <p:nvPr/>
        </p:nvSpPr>
        <p:spPr>
          <a:xfrm>
            <a:off x="411220" y="804568"/>
            <a:ext cx="778951" cy="717672"/>
          </a:xfrm>
          <a:prstGeom prst="ellipse">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smtClean="0">
                <a:solidFill>
                  <a:schemeClr val="accent6"/>
                </a:solidFill>
              </a:rPr>
              <a:t>?</a:t>
            </a:r>
            <a:endParaRPr lang="en-US" sz="4800" b="1">
              <a:solidFill>
                <a:schemeClr val="accent6"/>
              </a:solidFill>
            </a:endParaRPr>
          </a:p>
        </p:txBody>
      </p:sp>
    </p:spTree>
    <p:extLst>
      <p:ext uri="{BB962C8B-B14F-4D97-AF65-F5344CB8AC3E}">
        <p14:creationId xmlns:p14="http://schemas.microsoft.com/office/powerpoint/2010/main" val="152930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27" name="Rounded Rectangle 26"/>
          <p:cNvSpPr/>
          <p:nvPr/>
        </p:nvSpPr>
        <p:spPr>
          <a:xfrm>
            <a:off x="1621099" y="60887"/>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28" name="Rounded Rectangle 27"/>
          <p:cNvSpPr/>
          <p:nvPr/>
        </p:nvSpPr>
        <p:spPr>
          <a:xfrm>
            <a:off x="647688" y="1020351"/>
            <a:ext cx="7868653" cy="1104347"/>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400" b="1" smtClean="0">
                <a:solidFill>
                  <a:sysClr val="windowText" lastClr="000000"/>
                </a:solidFill>
                <a:ea typeface="Calibri" panose="020F0502020204030204" pitchFamily="34" charset="0"/>
                <a:cs typeface="Arial" panose="020B0604020202020204" pitchFamily="34" charset="0"/>
              </a:rPr>
              <a:t>       Câu </a:t>
            </a:r>
            <a:r>
              <a:rPr lang="vi-VN" sz="2400" b="1">
                <a:solidFill>
                  <a:sysClr val="windowText" lastClr="000000"/>
                </a:solidFill>
                <a:ea typeface="Calibri" panose="020F0502020204030204" pitchFamily="34" charset="0"/>
                <a:cs typeface="Arial" panose="020B0604020202020204" pitchFamily="34" charset="0"/>
              </a:rPr>
              <a:t>4: </a:t>
            </a:r>
            <a:r>
              <a:rPr lang="vi-VN" sz="2400">
                <a:solidFill>
                  <a:sysClr val="windowText" lastClr="000000"/>
                </a:solidFill>
                <a:ea typeface="Calibri" panose="020F0502020204030204" pitchFamily="34" charset="0"/>
                <a:cs typeface="Arial" panose="020B0604020202020204" pitchFamily="34" charset="0"/>
              </a:rPr>
              <a:t>Vì sao bố kể cho Quy nghe về những trận mưa?</a:t>
            </a:r>
            <a:endParaRPr lang="en-US" sz="2400">
              <a:solidFill>
                <a:sysClr val="windowText" lastClr="000000"/>
              </a:solidFill>
              <a:ea typeface="Calibri" panose="020F0502020204030204" pitchFamily="34" charset="0"/>
              <a:cs typeface="Arial" panose="020B0604020202020204" pitchFamily="34" charset="0"/>
            </a:endParaRPr>
          </a:p>
        </p:txBody>
      </p:sp>
      <p:sp>
        <p:nvSpPr>
          <p:cNvPr id="30" name="Rectangle 29"/>
          <p:cNvSpPr/>
          <p:nvPr/>
        </p:nvSpPr>
        <p:spPr>
          <a:xfrm>
            <a:off x="647688" y="2135338"/>
            <a:ext cx="7868653" cy="2977738"/>
          </a:xfrm>
          <a:prstGeom prst="rect">
            <a:avLst/>
          </a:prstGeom>
        </p:spPr>
        <p:txBody>
          <a:bodyPr wrap="square">
            <a:spAutoFit/>
          </a:bodyPr>
          <a:lstStyle/>
          <a:p>
            <a:pPr algn="just">
              <a:lnSpc>
                <a:spcPct val="150000"/>
              </a:lnSpc>
              <a:spcAft>
                <a:spcPts val="600"/>
              </a:spcAft>
            </a:pPr>
            <a:r>
              <a:rPr lang="vi-VN" sz="2300">
                <a:solidFill>
                  <a:sysClr val="windowText" lastClr="000000"/>
                </a:solidFill>
                <a:latin typeface="Arial" panose="020B0604020202020204" pitchFamily="34" charset="0"/>
                <a:ea typeface="Calibri" panose="020F0502020204030204" pitchFamily="34" charset="0"/>
                <a:cs typeface="Arial" panose="020B0604020202020204" pitchFamily="34" charset="0"/>
              </a:rPr>
              <a:t>A. Vì những trận mưa gắn với kỉ niệm tuổi thơ của bố.</a:t>
            </a:r>
          </a:p>
          <a:p>
            <a:pPr algn="just">
              <a:lnSpc>
                <a:spcPct val="150000"/>
              </a:lnSpc>
              <a:spcAft>
                <a:spcPts val="600"/>
              </a:spcAft>
            </a:pPr>
            <a:r>
              <a:rPr lang="vi-VN" sz="2300">
                <a:solidFill>
                  <a:sysClr val="windowText" lastClr="000000"/>
                </a:solidFill>
                <a:latin typeface="Arial" panose="020B0604020202020204" pitchFamily="34" charset="0"/>
                <a:ea typeface="Calibri" panose="020F0502020204030204" pitchFamily="34" charset="0"/>
                <a:cs typeface="Arial" panose="020B0604020202020204" pitchFamily="34" charset="0"/>
              </a:rPr>
              <a:t>B. Vì bố muốn Quy tả những trận mưa mà bố đã từng gặp.</a:t>
            </a:r>
          </a:p>
          <a:p>
            <a:pPr algn="just">
              <a:lnSpc>
                <a:spcPct val="150000"/>
              </a:lnSpc>
              <a:spcAft>
                <a:spcPts val="600"/>
              </a:spcAft>
            </a:pPr>
            <a:r>
              <a:rPr lang="vi-VN" sz="2300" b="1">
                <a:solidFill>
                  <a:schemeClr val="accent2"/>
                </a:solidFill>
                <a:latin typeface="Arial" panose="020B0604020202020204" pitchFamily="34" charset="0"/>
                <a:ea typeface="Calibri" panose="020F0502020204030204" pitchFamily="34" charset="0"/>
                <a:cs typeface="Arial" panose="020B0604020202020204" pitchFamily="34" charset="0"/>
              </a:rPr>
              <a:t>C. Vì bố muốn gợi cho Quy nhớ lại những trận mưa mà Quy đã gặp.</a:t>
            </a:r>
          </a:p>
          <a:p>
            <a:pPr algn="just">
              <a:lnSpc>
                <a:spcPct val="150000"/>
              </a:lnSpc>
              <a:spcAft>
                <a:spcPts val="600"/>
              </a:spcAft>
            </a:pPr>
            <a:r>
              <a:rPr lang="vi-VN" sz="2300">
                <a:solidFill>
                  <a:sysClr val="windowText" lastClr="000000"/>
                </a:solidFill>
                <a:latin typeface="Arial" panose="020B0604020202020204" pitchFamily="34" charset="0"/>
                <a:ea typeface="Calibri" panose="020F0502020204030204" pitchFamily="34" charset="0"/>
                <a:cs typeface="Arial" panose="020B0604020202020204" pitchFamily="34" charset="0"/>
              </a:rPr>
              <a:t>D. Vì bố muốn Quy nhớ về bà nội của mình</a:t>
            </a:r>
            <a:endParaRPr lang="en-US" sz="230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31" name="Oval 30"/>
          <p:cNvSpPr/>
          <p:nvPr/>
        </p:nvSpPr>
        <p:spPr>
          <a:xfrm>
            <a:off x="411220" y="804568"/>
            <a:ext cx="778951" cy="717672"/>
          </a:xfrm>
          <a:prstGeom prst="ellipse">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smtClean="0">
                <a:solidFill>
                  <a:schemeClr val="accent6"/>
                </a:solidFill>
              </a:rPr>
              <a:t>?</a:t>
            </a:r>
            <a:endParaRPr lang="en-US" sz="4800" b="1">
              <a:solidFill>
                <a:schemeClr val="accent6"/>
              </a:solidFill>
            </a:endParaRPr>
          </a:p>
        </p:txBody>
      </p:sp>
    </p:spTree>
    <p:extLst>
      <p:ext uri="{BB962C8B-B14F-4D97-AF65-F5344CB8AC3E}">
        <p14:creationId xmlns:p14="http://schemas.microsoft.com/office/powerpoint/2010/main" val="345164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7"/>
        <p:cNvGrpSpPr/>
        <p:nvPr/>
      </p:nvGrpSpPr>
      <p:grpSpPr>
        <a:xfrm>
          <a:off x="0" y="0"/>
          <a:ext cx="0" cy="0"/>
          <a:chOff x="0" y="0"/>
          <a:chExt cx="0" cy="0"/>
        </a:xfrm>
      </p:grpSpPr>
      <p:sp>
        <p:nvSpPr>
          <p:cNvPr id="8" name="Rounded Rectangle 7"/>
          <p:cNvSpPr/>
          <p:nvPr/>
        </p:nvSpPr>
        <p:spPr>
          <a:xfrm>
            <a:off x="700310" y="964873"/>
            <a:ext cx="7585484" cy="580521"/>
          </a:xfrm>
          <a:prstGeom prst="round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7879" y="929154"/>
            <a:ext cx="7232509" cy="646331"/>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400" b="1">
                <a:solidFill>
                  <a:schemeClr val="bg1">
                    <a:lumMod val="10000"/>
                  </a:schemeClr>
                </a:solidFill>
                <a:latin typeface="Arial" panose="020B0604020202020204" pitchFamily="34" charset="0"/>
                <a:cs typeface="Arial" panose="020B0604020202020204" pitchFamily="34" charset="0"/>
              </a:rPr>
              <a:t>Đ</a:t>
            </a:r>
            <a:r>
              <a:rPr lang="vi-VN" sz="2400" b="1" smtClean="0">
                <a:solidFill>
                  <a:schemeClr val="bg1">
                    <a:lumMod val="10000"/>
                  </a:schemeClr>
                </a:solidFill>
                <a:latin typeface="Arial" panose="020B0604020202020204" pitchFamily="34" charset="0"/>
                <a:cs typeface="Arial" panose="020B0604020202020204" pitchFamily="34" charset="0"/>
              </a:rPr>
              <a:t>ọc </a:t>
            </a:r>
            <a:r>
              <a:rPr lang="vi-VN" sz="2400" b="1">
                <a:solidFill>
                  <a:schemeClr val="bg1">
                    <a:lumMod val="10000"/>
                  </a:schemeClr>
                </a:solidFill>
                <a:latin typeface="Arial" panose="020B0604020202020204" pitchFamily="34" charset="0"/>
                <a:cs typeface="Arial" panose="020B0604020202020204" pitchFamily="34" charset="0"/>
              </a:rPr>
              <a:t>nối tiếp bài </a:t>
            </a:r>
            <a:r>
              <a:rPr lang="it-IT" sz="2400" b="1">
                <a:solidFill>
                  <a:schemeClr val="bg1">
                    <a:lumMod val="10000"/>
                  </a:schemeClr>
                </a:solidFill>
                <a:latin typeface="Arial" panose="020B0604020202020204" pitchFamily="34" charset="0"/>
                <a:cs typeface="Arial" panose="020B0604020202020204" pitchFamily="34" charset="0"/>
              </a:rPr>
              <a:t>Làm thỏ con bằng </a:t>
            </a:r>
            <a:r>
              <a:rPr lang="it-IT" sz="2400" b="1" smtClean="0">
                <a:solidFill>
                  <a:schemeClr val="bg1">
                    <a:lumMod val="10000"/>
                  </a:schemeClr>
                </a:solidFill>
                <a:latin typeface="Arial" panose="020B0604020202020204" pitchFamily="34" charset="0"/>
                <a:cs typeface="Arial" panose="020B0604020202020204" pitchFamily="34" charset="0"/>
              </a:rPr>
              <a:t>giấy</a:t>
            </a:r>
            <a:r>
              <a:rPr lang="en-US" sz="2400" b="1" smtClean="0">
                <a:solidFill>
                  <a:schemeClr val="bg1">
                    <a:lumMod val="10000"/>
                  </a:schemeClr>
                </a:solidFill>
                <a:latin typeface="Arial" panose="020B0604020202020204" pitchFamily="34" charset="0"/>
                <a:cs typeface="Arial" panose="020B0604020202020204" pitchFamily="34" charset="0"/>
              </a:rPr>
              <a:t>.</a:t>
            </a:r>
            <a:endParaRPr lang="en-US" sz="2400" b="1">
              <a:solidFill>
                <a:schemeClr val="bg1">
                  <a:lumMod val="10000"/>
                </a:schemeClr>
              </a:solidFill>
            </a:endParaRPr>
          </a:p>
        </p:txBody>
      </p:sp>
      <p:sp>
        <p:nvSpPr>
          <p:cNvPr id="10" name="TextBox 23"/>
          <p:cNvSpPr txBox="1"/>
          <p:nvPr/>
        </p:nvSpPr>
        <p:spPr>
          <a:xfrm>
            <a:off x="2298161" y="71291"/>
            <a:ext cx="4389782" cy="728341"/>
          </a:xfrm>
          <a:prstGeom prst="rect">
            <a:avLst/>
          </a:prstGeom>
        </p:spPr>
        <p:txBody>
          <a:bodyPr wrap="square" lIns="0" tIns="0" rIns="0" bIns="0" rtlCol="0" anchor="t">
            <a:spAutoFit/>
          </a:bodyPr>
          <a:lstStyle/>
          <a:p>
            <a:pPr algn="ctr">
              <a:lnSpc>
                <a:spcPct val="150000"/>
              </a:lnSpc>
            </a:pPr>
            <a:r>
              <a:rPr lang="en-US" sz="3600" b="1">
                <a:solidFill>
                  <a:schemeClr val="bg2">
                    <a:lumMod val="25000"/>
                  </a:schemeClr>
                </a:solidFill>
                <a:latin typeface="Arial" panose="020B0604020202020204" pitchFamily="34" charset="0"/>
                <a:cs typeface="Arial" panose="020B0604020202020204" pitchFamily="34" charset="0"/>
              </a:rPr>
              <a:t>ÔN BÀI CŨ</a:t>
            </a:r>
            <a:endParaRPr lang="en-US" sz="3600" b="1" dirty="0">
              <a:solidFill>
                <a:schemeClr val="bg2">
                  <a:lumMod val="25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srcRect l="1720"/>
          <a:stretch/>
        </p:blipFill>
        <p:spPr>
          <a:xfrm>
            <a:off x="700310" y="1706966"/>
            <a:ext cx="7585484" cy="32237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27" name="Rounded Rectangle 26"/>
          <p:cNvSpPr/>
          <p:nvPr/>
        </p:nvSpPr>
        <p:spPr>
          <a:xfrm>
            <a:off x="1646151" y="136061"/>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28" name="Rounded Rectangle 27"/>
          <p:cNvSpPr/>
          <p:nvPr/>
        </p:nvSpPr>
        <p:spPr>
          <a:xfrm>
            <a:off x="588723" y="980836"/>
            <a:ext cx="8190665" cy="1051928"/>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200" b="1" smtClean="0">
                <a:solidFill>
                  <a:sysClr val="windowText" lastClr="000000"/>
                </a:solidFill>
                <a:ea typeface="Calibri" panose="020F0502020204030204" pitchFamily="34" charset="0"/>
                <a:cs typeface="Arial" panose="020B0604020202020204" pitchFamily="34" charset="0"/>
              </a:rPr>
              <a:t>       Câu </a:t>
            </a:r>
            <a:r>
              <a:rPr lang="en-US" sz="2200" b="1" smtClean="0">
                <a:solidFill>
                  <a:sysClr val="windowText" lastClr="000000"/>
                </a:solidFill>
                <a:ea typeface="Calibri" panose="020F0502020204030204" pitchFamily="34" charset="0"/>
                <a:cs typeface="Arial" panose="020B0604020202020204" pitchFamily="34" charset="0"/>
              </a:rPr>
              <a:t>5</a:t>
            </a:r>
            <a:r>
              <a:rPr lang="vi-VN" sz="2200" b="1" smtClean="0">
                <a:solidFill>
                  <a:sysClr val="windowText" lastClr="000000"/>
                </a:solidFill>
                <a:ea typeface="Calibri" panose="020F0502020204030204" pitchFamily="34" charset="0"/>
                <a:cs typeface="Arial" panose="020B0604020202020204" pitchFamily="34" charset="0"/>
              </a:rPr>
              <a:t>: </a:t>
            </a:r>
            <a:r>
              <a:rPr lang="vi-VN" sz="2200">
                <a:solidFill>
                  <a:sysClr val="windowText" lastClr="000000"/>
                </a:solidFill>
                <a:ea typeface="Calibri" panose="020F0502020204030204" pitchFamily="34" charset="0"/>
                <a:cs typeface="Arial" panose="020B0604020202020204" pitchFamily="34" charset="0"/>
              </a:rPr>
              <a:t>Theo em, vì sao Quy có thể làm được bài văn mà không cần nhìn bức tường có nhiều phép lạ nữa?</a:t>
            </a:r>
            <a:endParaRPr lang="en-US" sz="2200">
              <a:solidFill>
                <a:sysClr val="windowText" lastClr="000000"/>
              </a:solidFill>
              <a:ea typeface="Calibri" panose="020F0502020204030204" pitchFamily="34" charset="0"/>
              <a:cs typeface="Arial" panose="020B0604020202020204" pitchFamily="34" charset="0"/>
            </a:endParaRPr>
          </a:p>
        </p:txBody>
      </p:sp>
      <p:sp>
        <p:nvSpPr>
          <p:cNvPr id="31" name="Oval 30"/>
          <p:cNvSpPr/>
          <p:nvPr/>
        </p:nvSpPr>
        <p:spPr>
          <a:xfrm>
            <a:off x="361116" y="622000"/>
            <a:ext cx="778951" cy="717672"/>
          </a:xfrm>
          <a:prstGeom prst="ellipse">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smtClean="0">
                <a:solidFill>
                  <a:schemeClr val="accent6"/>
                </a:solidFill>
              </a:rPr>
              <a:t>?</a:t>
            </a:r>
            <a:endParaRPr lang="en-US" sz="4800" b="1">
              <a:solidFill>
                <a:schemeClr val="accent6"/>
              </a:solidFill>
            </a:endParaRPr>
          </a:p>
        </p:txBody>
      </p:sp>
      <p:sp>
        <p:nvSpPr>
          <p:cNvPr id="3" name="Rectangle 2"/>
          <p:cNvSpPr/>
          <p:nvPr/>
        </p:nvSpPr>
        <p:spPr>
          <a:xfrm>
            <a:off x="588724" y="2538622"/>
            <a:ext cx="8190664" cy="2123658"/>
          </a:xfrm>
          <a:prstGeom prst="rect">
            <a:avLst/>
          </a:prstGeom>
        </p:spPr>
        <p:txBody>
          <a:bodyPr wrap="square">
            <a:spAutoFit/>
          </a:bodyPr>
          <a:lstStyle/>
          <a:p>
            <a:pPr algn="just">
              <a:lnSpc>
                <a:spcPct val="150000"/>
              </a:lnSpc>
            </a:pPr>
            <a:r>
              <a:rPr lang="vi-VN" sz="2200">
                <a:solidFill>
                  <a:sysClr val="windowText" lastClr="000000"/>
                </a:solidFill>
                <a:latin typeface="+mn-lt"/>
                <a:ea typeface="Calibri" panose="020F0502020204030204" pitchFamily="34" charset="0"/>
                <a:cs typeface="Arial" panose="020B0604020202020204" pitchFamily="34" charset="0"/>
              </a:rPr>
              <a:t>Vì Quy đã hiểu ra cách làm một bài văn tả cơn mưa là cần dựa vào những gì mình đã quan sát và ghi nhớ được, sau đó kết hợp với trí tưởng tượng và dùng từ ngữ để thể hiện những điều đó.</a:t>
            </a:r>
            <a:endParaRPr lang="en-US" sz="2200">
              <a:solidFill>
                <a:sysClr val="windowText" lastClr="000000"/>
              </a:solidFill>
              <a:latin typeface="+mn-lt"/>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8671BA59-C2B6-848C-E08B-A5ACB240C20C}"/>
              </a:ext>
            </a:extLst>
          </p:cNvPr>
          <p:cNvSpPr txBox="1"/>
          <p:nvPr/>
        </p:nvSpPr>
        <p:spPr>
          <a:xfrm>
            <a:off x="3497700" y="1996768"/>
            <a:ext cx="2148600" cy="577850"/>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400" b="1" u="sng" smtClean="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Tham khảo:</a:t>
            </a:r>
            <a:endParaRPr lang="en-US" sz="2400" u="sng"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267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27" name="Rounded Rectangle 26"/>
          <p:cNvSpPr/>
          <p:nvPr/>
        </p:nvSpPr>
        <p:spPr>
          <a:xfrm>
            <a:off x="1646151" y="136061"/>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28" name="Rounded Rectangle 27"/>
          <p:cNvSpPr/>
          <p:nvPr/>
        </p:nvSpPr>
        <p:spPr>
          <a:xfrm>
            <a:off x="588723" y="1557033"/>
            <a:ext cx="8190665" cy="3227909"/>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200" smtClean="0">
                <a:solidFill>
                  <a:sysClr val="windowText" lastClr="000000"/>
                </a:solidFill>
                <a:ea typeface="Calibri" panose="020F0502020204030204" pitchFamily="34" charset="0"/>
                <a:cs typeface="Arial" panose="020B0604020202020204" pitchFamily="34" charset="0"/>
              </a:rPr>
              <a:t>Để </a:t>
            </a:r>
            <a:r>
              <a:rPr lang="vi-VN" sz="2200" smtClean="0">
                <a:solidFill>
                  <a:sysClr val="windowText" lastClr="000000"/>
                </a:solidFill>
                <a:ea typeface="Calibri" panose="020F0502020204030204" pitchFamily="34" charset="0"/>
                <a:cs typeface="Arial" panose="020B0604020202020204" pitchFamily="34" charset="0"/>
              </a:rPr>
              <a:t>làm </a:t>
            </a:r>
            <a:r>
              <a:rPr lang="vi-VN" sz="2200">
                <a:solidFill>
                  <a:sysClr val="windowText" lastClr="000000"/>
                </a:solidFill>
                <a:ea typeface="Calibri" panose="020F0502020204030204" pitchFamily="34" charset="0"/>
                <a:cs typeface="Arial" panose="020B0604020202020204" pitchFamily="34" charset="0"/>
              </a:rPr>
              <a:t>một bài văn miêu tả, đầu tiên cần phải quan sát và ghi nhớ những điều mình đã quan sát, sau đó tái hiện trong đầu, kết hợp với tưởng tượng, dùng ngôn ngữ để tả lại những gì được tái hiện. </a:t>
            </a:r>
            <a:endParaRPr lang="en-US" sz="2200" smtClean="0">
              <a:solidFill>
                <a:sysClr val="windowText" lastClr="000000"/>
              </a:solidFill>
              <a:ea typeface="Calibri" panose="020F0502020204030204" pitchFamily="34" charset="0"/>
              <a:cs typeface="Arial" panose="020B0604020202020204" pitchFamily="34" charset="0"/>
            </a:endParaRPr>
          </a:p>
          <a:p>
            <a:pPr algn="just">
              <a:lnSpc>
                <a:spcPct val="150000"/>
              </a:lnSpc>
            </a:pPr>
            <a:r>
              <a:rPr lang="en-US" sz="2200" smtClean="0">
                <a:solidFill>
                  <a:sysClr val="windowText" lastClr="000000"/>
                </a:solidFill>
                <a:ea typeface="Calibri" panose="020F0502020204030204" pitchFamily="34" charset="0"/>
                <a:cs typeface="Arial" panose="020B0604020202020204" pitchFamily="34" charset="0"/>
                <a:sym typeface="Wingdings" panose="05000000000000000000" pitchFamily="2" charset="2"/>
              </a:rPr>
              <a:t> </a:t>
            </a:r>
            <a:r>
              <a:rPr lang="vi-VN" sz="2200" smtClean="0">
                <a:solidFill>
                  <a:sysClr val="windowText" lastClr="000000"/>
                </a:solidFill>
                <a:ea typeface="Calibri" panose="020F0502020204030204" pitchFamily="34" charset="0"/>
                <a:cs typeface="Arial" panose="020B0604020202020204" pitchFamily="34" charset="0"/>
              </a:rPr>
              <a:t>Việc </a:t>
            </a:r>
            <a:r>
              <a:rPr lang="vi-VN" sz="2200">
                <a:solidFill>
                  <a:sysClr val="windowText" lastClr="000000"/>
                </a:solidFill>
                <a:ea typeface="Calibri" panose="020F0502020204030204" pitchFamily="34" charset="0"/>
                <a:cs typeface="Arial" panose="020B0604020202020204" pitchFamily="34" charset="0"/>
              </a:rPr>
              <a:t>quan sát là vô cùng quan trọng khi muốn làm một bài văn miêu tả tốt.</a:t>
            </a:r>
            <a:endParaRPr lang="en-US" sz="2200">
              <a:solidFill>
                <a:sysClr val="windowText" lastClr="000000"/>
              </a:solidFill>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8671BA59-C2B6-848C-E08B-A5ACB240C20C}"/>
              </a:ext>
            </a:extLst>
          </p:cNvPr>
          <p:cNvSpPr txBox="1"/>
          <p:nvPr/>
        </p:nvSpPr>
        <p:spPr>
          <a:xfrm>
            <a:off x="3532765" y="806796"/>
            <a:ext cx="2148600" cy="577850"/>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400" b="1" u="sng" smtClean="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Tham khảo:</a:t>
            </a:r>
            <a:endParaRPr lang="en-US" sz="2400" u="sng"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0007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inVertical)">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11" name="Rounded Rectangle 110"/>
          <p:cNvSpPr/>
          <p:nvPr/>
        </p:nvSpPr>
        <p:spPr>
          <a:xfrm>
            <a:off x="992220" y="1901627"/>
            <a:ext cx="7269464" cy="1242626"/>
          </a:xfrm>
          <a:prstGeom prst="round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5400" b="1">
                <a:solidFill>
                  <a:schemeClr val="bg2">
                    <a:lumMod val="25000"/>
                  </a:schemeClr>
                </a:solidFill>
                <a:cs typeface="Arial" panose="020B0604020202020204" pitchFamily="34" charset="0"/>
              </a:rPr>
              <a:t>LUYỆN ĐỌC LẠI </a:t>
            </a:r>
          </a:p>
        </p:txBody>
      </p:sp>
      <p:sp>
        <p:nvSpPr>
          <p:cNvPr id="112" name="Oval 111"/>
          <p:cNvSpPr/>
          <p:nvPr/>
        </p:nvSpPr>
        <p:spPr>
          <a:xfrm>
            <a:off x="671950" y="1479032"/>
            <a:ext cx="884133" cy="84518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chemeClr val="accent6"/>
                </a:solidFill>
              </a:rPr>
              <a:t>3</a:t>
            </a:r>
            <a:endParaRPr lang="en-US" sz="5400" b="1">
              <a:solidFill>
                <a:schemeClr val="accent6"/>
              </a:solidFill>
            </a:endParaRPr>
          </a:p>
        </p:txBody>
      </p:sp>
    </p:spTree>
    <p:extLst>
      <p:ext uri="{BB962C8B-B14F-4D97-AF65-F5344CB8AC3E}">
        <p14:creationId xmlns:p14="http://schemas.microsoft.com/office/powerpoint/2010/main" val="333180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fade">
                                      <p:cBhvr>
                                        <p:cTn id="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51"/>
        <p:cNvGrpSpPr/>
        <p:nvPr/>
      </p:nvGrpSpPr>
      <p:grpSpPr>
        <a:xfrm>
          <a:off x="0" y="0"/>
          <a:ext cx="0" cy="0"/>
          <a:chOff x="0" y="0"/>
          <a:chExt cx="0" cy="0"/>
        </a:xfrm>
      </p:grpSpPr>
      <p:sp>
        <p:nvSpPr>
          <p:cNvPr id="34" name="Rounded Rectangle 33"/>
          <p:cNvSpPr/>
          <p:nvPr/>
        </p:nvSpPr>
        <p:spPr>
          <a:xfrm>
            <a:off x="1475956" y="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LUYỆN ĐỌC LẠI </a:t>
            </a:r>
          </a:p>
        </p:txBody>
      </p:sp>
      <p:sp>
        <p:nvSpPr>
          <p:cNvPr id="35" name="Rectangle 34"/>
          <p:cNvSpPr/>
          <p:nvPr/>
        </p:nvSpPr>
        <p:spPr>
          <a:xfrm>
            <a:off x="314813" y="844775"/>
            <a:ext cx="8390776" cy="4298725"/>
          </a:xfrm>
          <a:prstGeom prst="rect">
            <a:avLst/>
          </a:prstGeom>
          <a:solidFill>
            <a:srgbClr val="FFFFF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vi-VN" sz="1800" b="1">
                <a:solidFill>
                  <a:schemeClr val="bg2">
                    <a:lumMod val="25000"/>
                  </a:schemeClr>
                </a:solidFill>
              </a:rPr>
              <a:t>BỨC TƯỜNG CÓ NHIỀU PHÉP LẠ</a:t>
            </a:r>
          </a:p>
          <a:p>
            <a:pPr algn="just">
              <a:lnSpc>
                <a:spcPct val="150000"/>
              </a:lnSpc>
            </a:pPr>
            <a:r>
              <a:rPr lang="en-US" sz="1800" smtClean="0">
                <a:solidFill>
                  <a:schemeClr val="tx1">
                    <a:lumMod val="50000"/>
                  </a:schemeClr>
                </a:solidFill>
              </a:rPr>
              <a:t>        </a:t>
            </a:r>
            <a:r>
              <a:rPr lang="vi-VN" sz="1800" smtClean="0">
                <a:solidFill>
                  <a:schemeClr val="tx1">
                    <a:lumMod val="50000"/>
                  </a:schemeClr>
                </a:solidFill>
              </a:rPr>
              <a:t>Quy </a:t>
            </a:r>
            <a:r>
              <a:rPr lang="vi-VN" sz="1800">
                <a:solidFill>
                  <a:schemeClr val="tx1">
                    <a:lumMod val="50000"/>
                  </a:schemeClr>
                </a:solidFill>
              </a:rPr>
              <a:t>chống tay, tì má, nhìn lên bức tường trước mặt. Màu vôi xanh </a:t>
            </a:r>
            <a:r>
              <a:rPr lang="vi-VN" sz="1800" smtClean="0">
                <a:solidFill>
                  <a:schemeClr val="tx1">
                    <a:lumMod val="50000"/>
                  </a:schemeClr>
                </a:solidFill>
              </a:rPr>
              <a:t>mát</a:t>
            </a:r>
            <a:r>
              <a:rPr lang="en-US" sz="1800" smtClean="0">
                <a:solidFill>
                  <a:schemeClr val="tx1">
                    <a:lumMod val="50000"/>
                  </a:schemeClr>
                </a:solidFill>
              </a:rPr>
              <a:t> </a:t>
            </a:r>
            <a:r>
              <a:rPr lang="vi-VN" sz="1800" smtClean="0">
                <a:solidFill>
                  <a:schemeClr val="tx1">
                    <a:lumMod val="50000"/>
                  </a:schemeClr>
                </a:solidFill>
              </a:rPr>
              <a:t>hiện </a:t>
            </a:r>
            <a:r>
              <a:rPr lang="vi-VN" sz="1800">
                <a:solidFill>
                  <a:schemeClr val="tx1">
                    <a:lumMod val="50000"/>
                  </a:schemeClr>
                </a:solidFill>
              </a:rPr>
              <a:t>ra như tấm màn ảnh rộng. Quy đọc nhẩm đề bài tập làm văn: “Em </a:t>
            </a:r>
            <a:r>
              <a:rPr lang="vi-VN" sz="1800" smtClean="0">
                <a:solidFill>
                  <a:schemeClr val="tx1">
                    <a:lumMod val="50000"/>
                  </a:schemeClr>
                </a:solidFill>
              </a:rPr>
              <a:t>hãy</a:t>
            </a:r>
            <a:r>
              <a:rPr lang="en-US" sz="1800" smtClean="0">
                <a:solidFill>
                  <a:schemeClr val="tx1">
                    <a:lumMod val="50000"/>
                  </a:schemeClr>
                </a:solidFill>
              </a:rPr>
              <a:t> </a:t>
            </a:r>
            <a:r>
              <a:rPr lang="vi-VN" sz="1800" smtClean="0">
                <a:solidFill>
                  <a:schemeClr val="tx1">
                    <a:lumMod val="50000"/>
                  </a:schemeClr>
                </a:solidFill>
              </a:rPr>
              <a:t>tả </a:t>
            </a:r>
            <a:r>
              <a:rPr lang="vi-VN" sz="1800">
                <a:solidFill>
                  <a:schemeClr val="tx1">
                    <a:lumMod val="50000"/>
                  </a:schemeClr>
                </a:solidFill>
              </a:rPr>
              <a:t>lại quang cảnh một trận mưa rào.”. Quy thở dài: “Trời thì nắng mà bài </a:t>
            </a:r>
            <a:r>
              <a:rPr lang="vi-VN" sz="1800" smtClean="0">
                <a:solidFill>
                  <a:schemeClr val="tx1">
                    <a:lumMod val="50000"/>
                  </a:schemeClr>
                </a:solidFill>
              </a:rPr>
              <a:t>văn</a:t>
            </a:r>
            <a:r>
              <a:rPr lang="en-US" sz="1800" smtClean="0">
                <a:solidFill>
                  <a:schemeClr val="tx1">
                    <a:lumMod val="50000"/>
                  </a:schemeClr>
                </a:solidFill>
              </a:rPr>
              <a:t> </a:t>
            </a:r>
            <a:r>
              <a:rPr lang="vi-VN" sz="1800" smtClean="0">
                <a:solidFill>
                  <a:schemeClr val="tx1">
                    <a:lumMod val="50000"/>
                  </a:schemeClr>
                </a:solidFill>
              </a:rPr>
              <a:t>lại </a:t>
            </a:r>
            <a:r>
              <a:rPr lang="vi-VN" sz="1800">
                <a:solidFill>
                  <a:schemeClr val="tx1">
                    <a:lumMod val="50000"/>
                  </a:schemeClr>
                </a:solidFill>
              </a:rPr>
              <a:t>yêu cầu tả mưa.”.</a:t>
            </a:r>
          </a:p>
          <a:p>
            <a:pPr algn="just">
              <a:lnSpc>
                <a:spcPct val="150000"/>
              </a:lnSpc>
            </a:pPr>
            <a:r>
              <a:rPr lang="en-US" sz="1800">
                <a:solidFill>
                  <a:schemeClr val="tx1">
                    <a:lumMod val="50000"/>
                  </a:schemeClr>
                </a:solidFill>
              </a:rPr>
              <a:t>        </a:t>
            </a:r>
            <a:r>
              <a:rPr lang="vi-VN" sz="1800" smtClean="0">
                <a:solidFill>
                  <a:schemeClr val="tx1">
                    <a:lumMod val="50000"/>
                  </a:schemeClr>
                </a:solidFill>
              </a:rPr>
              <a:t>Quy </a:t>
            </a:r>
            <a:r>
              <a:rPr lang="vi-VN" sz="1800">
                <a:solidFill>
                  <a:schemeClr val="tx1">
                    <a:lumMod val="50000"/>
                  </a:schemeClr>
                </a:solidFill>
              </a:rPr>
              <a:t>nghĩ đến bố. Bố Quy là một người viết văn. Bố tài thật, cứ ngồi </a:t>
            </a:r>
            <a:r>
              <a:rPr lang="vi-VN" sz="1800" smtClean="0">
                <a:solidFill>
                  <a:schemeClr val="tx1">
                    <a:lumMod val="50000"/>
                  </a:schemeClr>
                </a:solidFill>
              </a:rPr>
              <a:t>vào</a:t>
            </a:r>
            <a:r>
              <a:rPr lang="en-US" sz="1800" smtClean="0">
                <a:solidFill>
                  <a:schemeClr val="tx1">
                    <a:lumMod val="50000"/>
                  </a:schemeClr>
                </a:solidFill>
              </a:rPr>
              <a:t> </a:t>
            </a:r>
            <a:r>
              <a:rPr lang="vi-VN" sz="1800" smtClean="0">
                <a:solidFill>
                  <a:schemeClr val="tx1">
                    <a:lumMod val="50000"/>
                  </a:schemeClr>
                </a:solidFill>
              </a:rPr>
              <a:t>bàn </a:t>
            </a:r>
            <a:r>
              <a:rPr lang="vi-VN" sz="1800">
                <a:solidFill>
                  <a:schemeClr val="tx1">
                    <a:lumMod val="50000"/>
                  </a:schemeClr>
                </a:solidFill>
              </a:rPr>
              <a:t>là bố viết được ngay. Cũng có khi, bố tì cằm lên tay, nhìn thẳng vào </a:t>
            </a:r>
            <a:r>
              <a:rPr lang="vi-VN" sz="1800" smtClean="0">
                <a:solidFill>
                  <a:schemeClr val="tx1">
                    <a:lumMod val="50000"/>
                  </a:schemeClr>
                </a:solidFill>
              </a:rPr>
              <a:t>bức</a:t>
            </a:r>
            <a:r>
              <a:rPr lang="en-US" sz="1800" smtClean="0">
                <a:solidFill>
                  <a:schemeClr val="tx1">
                    <a:lumMod val="50000"/>
                  </a:schemeClr>
                </a:solidFill>
              </a:rPr>
              <a:t> </a:t>
            </a:r>
            <a:r>
              <a:rPr lang="vi-VN" sz="1800" smtClean="0">
                <a:solidFill>
                  <a:schemeClr val="tx1">
                    <a:lumMod val="50000"/>
                  </a:schemeClr>
                </a:solidFill>
              </a:rPr>
              <a:t>tường </a:t>
            </a:r>
            <a:r>
              <a:rPr lang="vi-VN" sz="1800">
                <a:solidFill>
                  <a:schemeClr val="tx1">
                    <a:lumMod val="50000"/>
                  </a:schemeClr>
                </a:solidFill>
              </a:rPr>
              <a:t>trước mặt. Nhìn một lúc, lúc nữa… rồi bố cầm bút, viết lia lịa, </a:t>
            </a:r>
            <a:r>
              <a:rPr lang="vi-VN" sz="1800" smtClean="0">
                <a:solidFill>
                  <a:schemeClr val="tx1">
                    <a:lumMod val="50000"/>
                  </a:schemeClr>
                </a:solidFill>
              </a:rPr>
              <a:t>quên</a:t>
            </a:r>
            <a:r>
              <a:rPr lang="en-US" sz="1800" smtClean="0">
                <a:solidFill>
                  <a:schemeClr val="tx1">
                    <a:lumMod val="50000"/>
                  </a:schemeClr>
                </a:solidFill>
              </a:rPr>
              <a:t> </a:t>
            </a:r>
            <a:r>
              <a:rPr lang="vi-VN" sz="1800" smtClean="0">
                <a:solidFill>
                  <a:schemeClr val="tx1">
                    <a:lumMod val="50000"/>
                  </a:schemeClr>
                </a:solidFill>
              </a:rPr>
              <a:t>cả </a:t>
            </a:r>
            <a:r>
              <a:rPr lang="vi-VN" sz="1800">
                <a:solidFill>
                  <a:schemeClr val="tx1">
                    <a:lumMod val="50000"/>
                  </a:schemeClr>
                </a:solidFill>
              </a:rPr>
              <a:t>ăn cơm. Bức tường này có phép lạ gì đây? Nhưng sao Quy nhìn mãi </a:t>
            </a:r>
            <a:r>
              <a:rPr lang="vi-VN" sz="1800" smtClean="0">
                <a:solidFill>
                  <a:schemeClr val="tx1">
                    <a:lumMod val="50000"/>
                  </a:schemeClr>
                </a:solidFill>
              </a:rPr>
              <a:t>mà</a:t>
            </a:r>
            <a:r>
              <a:rPr lang="en-US" sz="1800" smtClean="0">
                <a:solidFill>
                  <a:schemeClr val="tx1">
                    <a:lumMod val="50000"/>
                  </a:schemeClr>
                </a:solidFill>
              </a:rPr>
              <a:t> </a:t>
            </a:r>
            <a:r>
              <a:rPr lang="vi-VN" sz="1800" smtClean="0">
                <a:solidFill>
                  <a:schemeClr val="tx1">
                    <a:lumMod val="50000"/>
                  </a:schemeClr>
                </a:solidFill>
              </a:rPr>
              <a:t>bức </a:t>
            </a:r>
            <a:r>
              <a:rPr lang="vi-VN" sz="1800">
                <a:solidFill>
                  <a:schemeClr val="tx1">
                    <a:lumMod val="50000"/>
                  </a:schemeClr>
                </a:solidFill>
              </a:rPr>
              <a:t>tường chưa bảo Quy cách làm bài?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51"/>
        <p:cNvGrpSpPr/>
        <p:nvPr/>
      </p:nvGrpSpPr>
      <p:grpSpPr>
        <a:xfrm>
          <a:off x="0" y="0"/>
          <a:ext cx="0" cy="0"/>
          <a:chOff x="0" y="0"/>
          <a:chExt cx="0" cy="0"/>
        </a:xfrm>
      </p:grpSpPr>
      <p:sp>
        <p:nvSpPr>
          <p:cNvPr id="34" name="Rounded Rectangle 33"/>
          <p:cNvSpPr/>
          <p:nvPr/>
        </p:nvSpPr>
        <p:spPr>
          <a:xfrm>
            <a:off x="1475956" y="112734"/>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LUYỆN ĐỌC LẠI </a:t>
            </a:r>
          </a:p>
        </p:txBody>
      </p:sp>
      <p:sp>
        <p:nvSpPr>
          <p:cNvPr id="35" name="Rectangle 34"/>
          <p:cNvSpPr/>
          <p:nvPr/>
        </p:nvSpPr>
        <p:spPr>
          <a:xfrm>
            <a:off x="526925" y="957509"/>
            <a:ext cx="8090151" cy="4002798"/>
          </a:xfrm>
          <a:prstGeom prst="rect">
            <a:avLst/>
          </a:prstGeom>
          <a:solidFill>
            <a:srgbClr val="FFFFF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50000"/>
              </a:lnSpc>
            </a:pPr>
            <a:r>
              <a:rPr lang="en-US" sz="1800">
                <a:solidFill>
                  <a:schemeClr val="tx1">
                    <a:lumMod val="50000"/>
                  </a:schemeClr>
                </a:solidFill>
              </a:rPr>
              <a:t>      </a:t>
            </a:r>
            <a:r>
              <a:rPr lang="en-US" sz="1800" smtClean="0">
                <a:solidFill>
                  <a:schemeClr val="tx1">
                    <a:lumMod val="50000"/>
                  </a:schemeClr>
                </a:solidFill>
              </a:rPr>
              <a:t>B</a:t>
            </a:r>
            <a:r>
              <a:rPr lang="vi-VN" sz="1800" smtClean="0">
                <a:solidFill>
                  <a:schemeClr val="tx1">
                    <a:lumMod val="50000"/>
                  </a:schemeClr>
                </a:solidFill>
              </a:rPr>
              <a:t>ố </a:t>
            </a:r>
            <a:r>
              <a:rPr lang="vi-VN" sz="1800">
                <a:solidFill>
                  <a:schemeClr val="tx1">
                    <a:lumMod val="50000"/>
                  </a:schemeClr>
                </a:solidFill>
              </a:rPr>
              <a:t>vào. Đúng lúc quá!</a:t>
            </a:r>
          </a:p>
          <a:p>
            <a:pPr algn="just">
              <a:lnSpc>
                <a:spcPct val="150000"/>
              </a:lnSpc>
            </a:pPr>
            <a:r>
              <a:rPr lang="en-US" sz="1800">
                <a:solidFill>
                  <a:schemeClr val="tx1">
                    <a:lumMod val="50000"/>
                  </a:schemeClr>
                </a:solidFill>
              </a:rPr>
              <a:t>      </a:t>
            </a:r>
            <a:r>
              <a:rPr lang="vi-VN" sz="1800" smtClean="0">
                <a:solidFill>
                  <a:schemeClr val="tx1">
                    <a:lumMod val="50000"/>
                  </a:schemeClr>
                </a:solidFill>
              </a:rPr>
              <a:t>Quy </a:t>
            </a:r>
            <a:r>
              <a:rPr lang="vi-VN" sz="1800">
                <a:solidFill>
                  <a:schemeClr val="tx1">
                    <a:lumMod val="50000"/>
                  </a:schemeClr>
                </a:solidFill>
              </a:rPr>
              <a:t>chạy lại:</a:t>
            </a:r>
          </a:p>
          <a:p>
            <a:pPr algn="just">
              <a:lnSpc>
                <a:spcPct val="150000"/>
              </a:lnSpc>
            </a:pPr>
            <a:r>
              <a:rPr lang="en-US" sz="1800">
                <a:solidFill>
                  <a:schemeClr val="tx1">
                    <a:lumMod val="50000"/>
                  </a:schemeClr>
                </a:solidFill>
              </a:rPr>
              <a:t>     </a:t>
            </a:r>
            <a:r>
              <a:rPr lang="vi-VN" sz="1800" smtClean="0">
                <a:solidFill>
                  <a:schemeClr val="tx1">
                    <a:lumMod val="50000"/>
                  </a:schemeClr>
                </a:solidFill>
              </a:rPr>
              <a:t>– </a:t>
            </a:r>
            <a:r>
              <a:rPr lang="vi-VN" sz="1800">
                <a:solidFill>
                  <a:schemeClr val="tx1">
                    <a:lumMod val="50000"/>
                  </a:schemeClr>
                </a:solidFill>
              </a:rPr>
              <a:t>Bố ạ, con nhìn mãi bức tường như bố nhìn mà chẳng thấy trận </a:t>
            </a:r>
            <a:r>
              <a:rPr lang="vi-VN" sz="1800" smtClean="0">
                <a:solidFill>
                  <a:schemeClr val="tx1">
                    <a:lumMod val="50000"/>
                  </a:schemeClr>
                </a:solidFill>
              </a:rPr>
              <a:t>mưa</a:t>
            </a:r>
            <a:r>
              <a:rPr lang="en-US" sz="1800" smtClean="0">
                <a:solidFill>
                  <a:schemeClr val="tx1">
                    <a:lumMod val="50000"/>
                  </a:schemeClr>
                </a:solidFill>
              </a:rPr>
              <a:t> </a:t>
            </a:r>
            <a:r>
              <a:rPr lang="vi-VN" sz="1800" smtClean="0">
                <a:solidFill>
                  <a:schemeClr val="tx1">
                    <a:lumMod val="50000"/>
                  </a:schemeClr>
                </a:solidFill>
              </a:rPr>
              <a:t>rào </a:t>
            </a:r>
            <a:r>
              <a:rPr lang="vi-VN" sz="1800">
                <a:solidFill>
                  <a:schemeClr val="tx1">
                    <a:lumMod val="50000"/>
                  </a:schemeClr>
                </a:solidFill>
              </a:rPr>
              <a:t>đâu cả.</a:t>
            </a:r>
          </a:p>
          <a:p>
            <a:pPr algn="just">
              <a:lnSpc>
                <a:spcPct val="150000"/>
              </a:lnSpc>
            </a:pPr>
            <a:r>
              <a:rPr lang="en-US" sz="2000">
                <a:solidFill>
                  <a:schemeClr val="tx1">
                    <a:lumMod val="50000"/>
                  </a:schemeClr>
                </a:solidFill>
              </a:rPr>
              <a:t>      </a:t>
            </a:r>
            <a:r>
              <a:rPr lang="vi-VN" sz="1800" smtClean="0">
                <a:solidFill>
                  <a:schemeClr val="tx1">
                    <a:lumMod val="50000"/>
                  </a:schemeClr>
                </a:solidFill>
              </a:rPr>
              <a:t>Bố </a:t>
            </a:r>
            <a:r>
              <a:rPr lang="vi-VN" sz="1800">
                <a:solidFill>
                  <a:schemeClr val="tx1">
                    <a:lumMod val="50000"/>
                  </a:schemeClr>
                </a:solidFill>
              </a:rPr>
              <a:t>hiểu ngay, tủm tỉm:</a:t>
            </a:r>
          </a:p>
          <a:p>
            <a:pPr algn="just">
              <a:lnSpc>
                <a:spcPct val="150000"/>
              </a:lnSpc>
            </a:pPr>
            <a:r>
              <a:rPr lang="en-US" sz="2000">
                <a:solidFill>
                  <a:schemeClr val="tx1">
                    <a:lumMod val="50000"/>
                  </a:schemeClr>
                </a:solidFill>
              </a:rPr>
              <a:t>      </a:t>
            </a:r>
            <a:r>
              <a:rPr lang="vi-VN" sz="1800" smtClean="0">
                <a:solidFill>
                  <a:schemeClr val="tx1">
                    <a:lumMod val="50000"/>
                  </a:schemeClr>
                </a:solidFill>
              </a:rPr>
              <a:t>– </a:t>
            </a:r>
            <a:r>
              <a:rPr lang="vi-VN" sz="1800">
                <a:solidFill>
                  <a:schemeClr val="tx1">
                    <a:lumMod val="50000"/>
                  </a:schemeClr>
                </a:solidFill>
              </a:rPr>
              <a:t>Bố thấy những trận mưa rào hồi năm ngoái, năm kia. Con chạy </a:t>
            </a:r>
            <a:r>
              <a:rPr lang="vi-VN" sz="1800" smtClean="0">
                <a:solidFill>
                  <a:schemeClr val="tx1">
                    <a:lumMod val="50000"/>
                  </a:schemeClr>
                </a:solidFill>
              </a:rPr>
              <a:t>ra</a:t>
            </a:r>
            <a:r>
              <a:rPr lang="en-US" sz="1800" smtClean="0">
                <a:solidFill>
                  <a:schemeClr val="tx1">
                    <a:lumMod val="50000"/>
                  </a:schemeClr>
                </a:solidFill>
              </a:rPr>
              <a:t> </a:t>
            </a:r>
            <a:r>
              <a:rPr lang="vi-VN" sz="1800" smtClean="0">
                <a:solidFill>
                  <a:schemeClr val="tx1">
                    <a:lumMod val="50000"/>
                  </a:schemeClr>
                </a:solidFill>
              </a:rPr>
              <a:t>nghịch </a:t>
            </a:r>
            <a:r>
              <a:rPr lang="vi-VN" sz="1800">
                <a:solidFill>
                  <a:schemeClr val="tx1">
                    <a:lumMod val="50000"/>
                  </a:schemeClr>
                </a:solidFill>
              </a:rPr>
              <a:t>mưa, ướt </a:t>
            </a:r>
            <a:r>
              <a:rPr lang="vi-VN" sz="1800" smtClean="0">
                <a:solidFill>
                  <a:schemeClr val="tx1">
                    <a:lumMod val="50000"/>
                  </a:schemeClr>
                </a:solidFill>
              </a:rPr>
              <a:t>hết</a:t>
            </a:r>
            <a:r>
              <a:rPr lang="en-US" sz="1800" smtClean="0">
                <a:solidFill>
                  <a:schemeClr val="tx1">
                    <a:lumMod val="50000"/>
                  </a:schemeClr>
                </a:solidFill>
              </a:rPr>
              <a:t>.</a:t>
            </a:r>
          </a:p>
          <a:p>
            <a:pPr algn="just">
              <a:lnSpc>
                <a:spcPct val="150000"/>
              </a:lnSpc>
            </a:pPr>
            <a:r>
              <a:rPr lang="en-US" sz="2000">
                <a:solidFill>
                  <a:schemeClr val="tx1">
                    <a:lumMod val="50000"/>
                  </a:schemeClr>
                </a:solidFill>
              </a:rPr>
              <a:t>      </a:t>
            </a:r>
            <a:r>
              <a:rPr lang="vi-VN" sz="1800">
                <a:solidFill>
                  <a:schemeClr val="tx1">
                    <a:lumMod val="50000"/>
                  </a:schemeClr>
                </a:solidFill>
              </a:rPr>
              <a:t>Quy nhoẻn miệng cười:</a:t>
            </a:r>
          </a:p>
          <a:p>
            <a:pPr algn="just">
              <a:lnSpc>
                <a:spcPct val="150000"/>
              </a:lnSpc>
            </a:pPr>
            <a:r>
              <a:rPr lang="en-US" sz="2000">
                <a:solidFill>
                  <a:schemeClr val="tx1">
                    <a:lumMod val="50000"/>
                  </a:schemeClr>
                </a:solidFill>
              </a:rPr>
              <a:t>      </a:t>
            </a:r>
            <a:r>
              <a:rPr lang="vi-VN" sz="1800">
                <a:solidFill>
                  <a:schemeClr val="tx1">
                    <a:lumMod val="50000"/>
                  </a:schemeClr>
                </a:solidFill>
              </a:rPr>
              <a:t>– Vâng.</a:t>
            </a:r>
          </a:p>
          <a:p>
            <a:pPr algn="just">
              <a:lnSpc>
                <a:spcPct val="150000"/>
              </a:lnSpc>
            </a:pPr>
            <a:endParaRPr lang="en-US" sz="1800" smtClean="0">
              <a:solidFill>
                <a:schemeClr val="tx1">
                  <a:lumMod val="50000"/>
                </a:schemeClr>
              </a:solidFill>
            </a:endParaRPr>
          </a:p>
        </p:txBody>
      </p:sp>
    </p:spTree>
    <p:extLst>
      <p:ext uri="{BB962C8B-B14F-4D97-AF65-F5344CB8AC3E}">
        <p14:creationId xmlns:p14="http://schemas.microsoft.com/office/powerpoint/2010/main" val="199348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2" name="Rounded Rectangle 11"/>
          <p:cNvSpPr/>
          <p:nvPr/>
        </p:nvSpPr>
        <p:spPr>
          <a:xfrm>
            <a:off x="1475956" y="112734"/>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LUYỆN ĐỌC LẠI </a:t>
            </a:r>
          </a:p>
        </p:txBody>
      </p:sp>
      <p:sp>
        <p:nvSpPr>
          <p:cNvPr id="13" name="Rectangle 12"/>
          <p:cNvSpPr/>
          <p:nvPr/>
        </p:nvSpPr>
        <p:spPr>
          <a:xfrm>
            <a:off x="285323" y="957509"/>
            <a:ext cx="8303094" cy="3714699"/>
          </a:xfrm>
          <a:prstGeom prst="rect">
            <a:avLst/>
          </a:prstGeom>
          <a:solidFill>
            <a:srgbClr val="FFFFF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50000"/>
              </a:lnSpc>
            </a:pPr>
            <a:r>
              <a:rPr lang="en-US" sz="2000" smtClean="0">
                <a:solidFill>
                  <a:schemeClr val="tx1">
                    <a:lumMod val="50000"/>
                  </a:schemeClr>
                </a:solidFill>
              </a:rPr>
              <a:t>      </a:t>
            </a:r>
            <a:r>
              <a:rPr lang="vi-VN" sz="1800">
                <a:solidFill>
                  <a:schemeClr val="tx1">
                    <a:lumMod val="50000"/>
                  </a:schemeClr>
                </a:solidFill>
              </a:rPr>
              <a:t>– Bố còn gặp lại trận mưa bão khi bố còn bé tí. Bà nội đi cấy về,</a:t>
            </a:r>
            <a:r>
              <a:rPr lang="en-US" sz="1800">
                <a:solidFill>
                  <a:schemeClr val="tx1">
                    <a:lumMod val="50000"/>
                  </a:schemeClr>
                </a:solidFill>
              </a:rPr>
              <a:t> </a:t>
            </a:r>
            <a:r>
              <a:rPr lang="vi-VN" sz="1800">
                <a:solidFill>
                  <a:schemeClr val="tx1">
                    <a:lumMod val="50000"/>
                  </a:schemeClr>
                </a:solidFill>
              </a:rPr>
              <a:t>sấm chớp liên hồi</a:t>
            </a:r>
            <a:r>
              <a:rPr lang="vi-VN" sz="1800" smtClean="0">
                <a:solidFill>
                  <a:schemeClr val="tx1">
                    <a:lumMod val="50000"/>
                  </a:schemeClr>
                </a:solidFill>
              </a:rPr>
              <a:t>.</a:t>
            </a:r>
            <a:r>
              <a:rPr lang="en-US" sz="1800" smtClean="0">
                <a:solidFill>
                  <a:schemeClr val="tx1">
                    <a:lumMod val="50000"/>
                  </a:schemeClr>
                </a:solidFill>
              </a:rPr>
              <a:t>       </a:t>
            </a:r>
          </a:p>
          <a:p>
            <a:pPr algn="just">
              <a:lnSpc>
                <a:spcPct val="150000"/>
              </a:lnSpc>
            </a:pPr>
            <a:r>
              <a:rPr lang="en-US" sz="1800" smtClean="0">
                <a:solidFill>
                  <a:schemeClr val="tx1">
                    <a:lumMod val="50000"/>
                  </a:schemeClr>
                </a:solidFill>
              </a:rPr>
              <a:t> </a:t>
            </a:r>
            <a:r>
              <a:rPr lang="en-US" sz="1800">
                <a:solidFill>
                  <a:schemeClr val="tx1">
                    <a:lumMod val="50000"/>
                  </a:schemeClr>
                </a:solidFill>
              </a:rPr>
              <a:t>     </a:t>
            </a:r>
            <a:r>
              <a:rPr lang="en-US" sz="1800" smtClean="0">
                <a:solidFill>
                  <a:schemeClr val="tx1">
                    <a:lumMod val="50000"/>
                  </a:schemeClr>
                </a:solidFill>
              </a:rPr>
              <a:t> </a:t>
            </a:r>
            <a:r>
              <a:rPr lang="vi-VN" sz="1800" smtClean="0">
                <a:solidFill>
                  <a:schemeClr val="tx1">
                    <a:lumMod val="50000"/>
                  </a:schemeClr>
                </a:solidFill>
              </a:rPr>
              <a:t>Quy </a:t>
            </a:r>
            <a:r>
              <a:rPr lang="vi-VN" sz="1800">
                <a:solidFill>
                  <a:schemeClr val="tx1">
                    <a:lumMod val="50000"/>
                  </a:schemeClr>
                </a:solidFill>
              </a:rPr>
              <a:t>chớp mắt:</a:t>
            </a:r>
          </a:p>
          <a:p>
            <a:pPr algn="just">
              <a:lnSpc>
                <a:spcPct val="150000"/>
              </a:lnSpc>
            </a:pPr>
            <a:r>
              <a:rPr lang="en-US" sz="1800">
                <a:solidFill>
                  <a:schemeClr val="tx1">
                    <a:lumMod val="50000"/>
                  </a:schemeClr>
                </a:solidFill>
              </a:rPr>
              <a:t>        </a:t>
            </a:r>
            <a:r>
              <a:rPr lang="vi-VN" sz="1800" smtClean="0">
                <a:solidFill>
                  <a:schemeClr val="tx1">
                    <a:lumMod val="50000"/>
                  </a:schemeClr>
                </a:solidFill>
              </a:rPr>
              <a:t>– </a:t>
            </a:r>
            <a:r>
              <a:rPr lang="vi-VN" sz="1800">
                <a:solidFill>
                  <a:schemeClr val="tx1">
                    <a:lumMod val="50000"/>
                  </a:schemeClr>
                </a:solidFill>
              </a:rPr>
              <a:t>Bố có thấy cái thuyền giấy con thả ở rãnh nước không ạ?</a:t>
            </a:r>
          </a:p>
          <a:p>
            <a:pPr algn="just">
              <a:lnSpc>
                <a:spcPct val="150000"/>
              </a:lnSpc>
            </a:pPr>
            <a:r>
              <a:rPr lang="en-US" sz="1800">
                <a:solidFill>
                  <a:schemeClr val="tx1">
                    <a:lumMod val="50000"/>
                  </a:schemeClr>
                </a:solidFill>
              </a:rPr>
              <a:t>        </a:t>
            </a:r>
            <a:r>
              <a:rPr lang="vi-VN" sz="1800" smtClean="0">
                <a:solidFill>
                  <a:schemeClr val="tx1">
                    <a:lumMod val="50000"/>
                  </a:schemeClr>
                </a:solidFill>
              </a:rPr>
              <a:t>– </a:t>
            </a:r>
            <a:r>
              <a:rPr lang="vi-VN" sz="1800">
                <a:solidFill>
                  <a:schemeClr val="tx1">
                    <a:lumMod val="50000"/>
                  </a:schemeClr>
                </a:solidFill>
              </a:rPr>
              <a:t>Có chứ!</a:t>
            </a:r>
          </a:p>
          <a:p>
            <a:pPr algn="just">
              <a:lnSpc>
                <a:spcPct val="150000"/>
              </a:lnSpc>
            </a:pPr>
            <a:r>
              <a:rPr lang="en-US" sz="1800">
                <a:solidFill>
                  <a:schemeClr val="tx1">
                    <a:lumMod val="50000"/>
                  </a:schemeClr>
                </a:solidFill>
              </a:rPr>
              <a:t>        </a:t>
            </a:r>
            <a:r>
              <a:rPr lang="vi-VN" sz="1800" smtClean="0">
                <a:solidFill>
                  <a:schemeClr val="tx1">
                    <a:lumMod val="50000"/>
                  </a:schemeClr>
                </a:solidFill>
              </a:rPr>
              <a:t>– </a:t>
            </a:r>
            <a:r>
              <a:rPr lang="vi-VN" sz="1800">
                <a:solidFill>
                  <a:schemeClr val="tx1">
                    <a:lumMod val="50000"/>
                  </a:schemeClr>
                </a:solidFill>
              </a:rPr>
              <a:t>Cả chiếc ô tô chạy trong mưa? Hôm ấy, trời đang nắng thì mưa…</a:t>
            </a:r>
          </a:p>
          <a:p>
            <a:pPr algn="just">
              <a:lnSpc>
                <a:spcPct val="150000"/>
              </a:lnSpc>
            </a:pPr>
            <a:r>
              <a:rPr lang="en-US" sz="1800">
                <a:solidFill>
                  <a:schemeClr val="tx1">
                    <a:lumMod val="50000"/>
                  </a:schemeClr>
                </a:solidFill>
              </a:rPr>
              <a:t>        </a:t>
            </a:r>
            <a:r>
              <a:rPr lang="vi-VN" sz="1800" smtClean="0">
                <a:solidFill>
                  <a:schemeClr val="tx1">
                    <a:lumMod val="50000"/>
                  </a:schemeClr>
                </a:solidFill>
              </a:rPr>
              <a:t>Bố </a:t>
            </a:r>
            <a:r>
              <a:rPr lang="vi-VN" sz="1800">
                <a:solidFill>
                  <a:schemeClr val="tx1">
                    <a:lumMod val="50000"/>
                  </a:schemeClr>
                </a:solidFill>
              </a:rPr>
              <a:t>lại tủm tỉm:</a:t>
            </a:r>
          </a:p>
          <a:p>
            <a:pPr algn="just">
              <a:lnSpc>
                <a:spcPct val="150000"/>
              </a:lnSpc>
            </a:pPr>
            <a:r>
              <a:rPr lang="en-US" sz="1800">
                <a:solidFill>
                  <a:schemeClr val="tx1">
                    <a:lumMod val="50000"/>
                  </a:schemeClr>
                </a:solidFill>
              </a:rPr>
              <a:t>        </a:t>
            </a:r>
            <a:r>
              <a:rPr lang="vi-VN" sz="1800" smtClean="0">
                <a:solidFill>
                  <a:schemeClr val="tx1">
                    <a:lumMod val="50000"/>
                  </a:schemeClr>
                </a:solidFill>
              </a:rPr>
              <a:t>– </a:t>
            </a:r>
            <a:r>
              <a:rPr lang="vi-VN" sz="1800">
                <a:solidFill>
                  <a:schemeClr val="tx1">
                    <a:lumMod val="50000"/>
                  </a:schemeClr>
                </a:solidFill>
              </a:rPr>
              <a:t>Thế mà con bảo chẳng thấy gì.</a:t>
            </a:r>
          </a:p>
          <a:p>
            <a:pPr algn="just">
              <a:lnSpc>
                <a:spcPct val="150000"/>
              </a:lnSpc>
            </a:pPr>
            <a:r>
              <a:rPr lang="en-US" sz="1800">
                <a:solidFill>
                  <a:schemeClr val="tx1">
                    <a:lumMod val="50000"/>
                  </a:schemeClr>
                </a:solidFill>
              </a:rPr>
              <a:t>        </a:t>
            </a:r>
            <a:endParaRPr lang="vi-VN" sz="1800">
              <a:solidFill>
                <a:schemeClr val="tx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2" name="Rounded Rectangle 11"/>
          <p:cNvSpPr/>
          <p:nvPr/>
        </p:nvSpPr>
        <p:spPr>
          <a:xfrm>
            <a:off x="1475956" y="112734"/>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LUYỆN ĐỌC LẠI </a:t>
            </a:r>
          </a:p>
        </p:txBody>
      </p:sp>
      <p:sp>
        <p:nvSpPr>
          <p:cNvPr id="13" name="Rectangle 12"/>
          <p:cNvSpPr/>
          <p:nvPr/>
        </p:nvSpPr>
        <p:spPr>
          <a:xfrm>
            <a:off x="277235" y="957509"/>
            <a:ext cx="8578666" cy="3827433"/>
          </a:xfrm>
          <a:prstGeom prst="rect">
            <a:avLst/>
          </a:prstGeom>
          <a:solidFill>
            <a:srgbClr val="FFFFF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50000"/>
              </a:lnSpc>
              <a:spcAft>
                <a:spcPts val="600"/>
              </a:spcAft>
            </a:pPr>
            <a:r>
              <a:rPr lang="en-US" sz="1800">
                <a:solidFill>
                  <a:schemeClr val="tx1">
                    <a:lumMod val="50000"/>
                  </a:schemeClr>
                </a:solidFill>
              </a:rPr>
              <a:t>    </a:t>
            </a:r>
            <a:r>
              <a:rPr lang="vi-VN" sz="1800" smtClean="0">
                <a:solidFill>
                  <a:schemeClr val="tx1">
                    <a:lumMod val="50000"/>
                  </a:schemeClr>
                </a:solidFill>
              </a:rPr>
              <a:t>Quy </a:t>
            </a:r>
            <a:r>
              <a:rPr lang="vi-VN" sz="1800">
                <a:solidFill>
                  <a:schemeClr val="tx1">
                    <a:lumMod val="50000"/>
                  </a:schemeClr>
                </a:solidFill>
              </a:rPr>
              <a:t>ngơ ngác:</a:t>
            </a:r>
          </a:p>
          <a:p>
            <a:pPr algn="just">
              <a:lnSpc>
                <a:spcPct val="150000"/>
              </a:lnSpc>
              <a:spcAft>
                <a:spcPts val="600"/>
              </a:spcAft>
            </a:pPr>
            <a:r>
              <a:rPr lang="en-US" sz="1800">
                <a:solidFill>
                  <a:schemeClr val="tx1">
                    <a:lumMod val="50000"/>
                  </a:schemeClr>
                </a:solidFill>
              </a:rPr>
              <a:t>   </a:t>
            </a:r>
            <a:r>
              <a:rPr lang="en-US" sz="1800" smtClean="0">
                <a:solidFill>
                  <a:schemeClr val="tx1">
                    <a:lumMod val="50000"/>
                  </a:schemeClr>
                </a:solidFill>
              </a:rPr>
              <a:t> </a:t>
            </a:r>
            <a:r>
              <a:rPr lang="vi-VN" sz="1800" smtClean="0">
                <a:solidFill>
                  <a:schemeClr val="tx1">
                    <a:lumMod val="50000"/>
                  </a:schemeClr>
                </a:solidFill>
              </a:rPr>
              <a:t>– </a:t>
            </a:r>
            <a:r>
              <a:rPr lang="vi-VN" sz="1800">
                <a:solidFill>
                  <a:schemeClr val="tx1">
                    <a:lumMod val="50000"/>
                  </a:schemeClr>
                </a:solidFill>
              </a:rPr>
              <a:t>Thật đấy ạ</a:t>
            </a:r>
            <a:r>
              <a:rPr lang="vi-VN" sz="1800" smtClean="0">
                <a:solidFill>
                  <a:schemeClr val="tx1">
                    <a:lumMod val="50000"/>
                  </a:schemeClr>
                </a:solidFill>
              </a:rPr>
              <a:t>.</a:t>
            </a:r>
            <a:endParaRPr lang="en-US" sz="1800" smtClean="0">
              <a:solidFill>
                <a:schemeClr val="tx1">
                  <a:lumMod val="50000"/>
                </a:schemeClr>
              </a:solidFill>
            </a:endParaRPr>
          </a:p>
          <a:p>
            <a:pPr algn="just">
              <a:lnSpc>
                <a:spcPct val="150000"/>
              </a:lnSpc>
              <a:spcAft>
                <a:spcPts val="600"/>
              </a:spcAft>
            </a:pPr>
            <a:r>
              <a:rPr lang="vi-VN" sz="1800" smtClean="0">
                <a:solidFill>
                  <a:schemeClr val="tx1">
                    <a:lumMod val="50000"/>
                  </a:schemeClr>
                </a:solidFill>
              </a:rPr>
              <a:t>   </a:t>
            </a:r>
            <a:r>
              <a:rPr lang="en-US" sz="1800" smtClean="0">
                <a:solidFill>
                  <a:schemeClr val="tx1">
                    <a:lumMod val="50000"/>
                  </a:schemeClr>
                </a:solidFill>
              </a:rPr>
              <a:t> </a:t>
            </a:r>
            <a:r>
              <a:rPr lang="vi-VN" sz="1800" smtClean="0">
                <a:solidFill>
                  <a:schemeClr val="tx1">
                    <a:lumMod val="50000"/>
                  </a:schemeClr>
                </a:solidFill>
              </a:rPr>
              <a:t>– </a:t>
            </a:r>
            <a:r>
              <a:rPr lang="vi-VN" sz="1800">
                <a:solidFill>
                  <a:schemeClr val="tx1">
                    <a:lumMod val="50000"/>
                  </a:schemeClr>
                </a:solidFill>
              </a:rPr>
              <a:t>Bây giờ con ngồi vào bàn. Mắt nhìn bức tường, nhưng con hãy nghĩ đến những trận mưa mà con biết</a:t>
            </a:r>
            <a:r>
              <a:rPr lang="vi-VN" sz="1800" smtClean="0">
                <a:solidFill>
                  <a:schemeClr val="tx1">
                    <a:lumMod val="50000"/>
                  </a:schemeClr>
                </a:solidFill>
              </a:rPr>
              <a:t>!</a:t>
            </a:r>
            <a:endParaRPr lang="en-US" sz="1800" smtClean="0">
              <a:solidFill>
                <a:schemeClr val="tx1">
                  <a:lumMod val="50000"/>
                </a:schemeClr>
              </a:solidFill>
            </a:endParaRPr>
          </a:p>
          <a:p>
            <a:pPr algn="just">
              <a:lnSpc>
                <a:spcPct val="150000"/>
              </a:lnSpc>
              <a:spcAft>
                <a:spcPts val="600"/>
              </a:spcAft>
            </a:pPr>
            <a:r>
              <a:rPr lang="en-US" sz="1800">
                <a:solidFill>
                  <a:schemeClr val="tx1">
                    <a:lumMod val="50000"/>
                  </a:schemeClr>
                </a:solidFill>
              </a:rPr>
              <a:t>     </a:t>
            </a:r>
            <a:r>
              <a:rPr lang="vi-VN" sz="1800" smtClean="0">
                <a:solidFill>
                  <a:schemeClr val="tx1">
                    <a:lumMod val="50000"/>
                  </a:schemeClr>
                </a:solidFill>
              </a:rPr>
              <a:t>Quy </a:t>
            </a:r>
            <a:r>
              <a:rPr lang="vi-VN" sz="1800">
                <a:solidFill>
                  <a:schemeClr val="tx1">
                    <a:lumMod val="50000"/>
                  </a:schemeClr>
                </a:solidFill>
              </a:rPr>
              <a:t>ngồi vào bàn, nhìn lên bức tường và thấy chiếc thuyền giấy </a:t>
            </a:r>
            <a:r>
              <a:rPr lang="vi-VN" sz="1800" smtClean="0">
                <a:solidFill>
                  <a:schemeClr val="tx1">
                    <a:lumMod val="50000"/>
                  </a:schemeClr>
                </a:solidFill>
              </a:rPr>
              <a:t>trôi</a:t>
            </a:r>
            <a:r>
              <a:rPr lang="en-US" sz="1800" smtClean="0">
                <a:solidFill>
                  <a:schemeClr val="tx1">
                    <a:lumMod val="50000"/>
                  </a:schemeClr>
                </a:solidFill>
              </a:rPr>
              <a:t> </a:t>
            </a:r>
            <a:r>
              <a:rPr lang="vi-VN" sz="1800" smtClean="0">
                <a:solidFill>
                  <a:schemeClr val="tx1">
                    <a:lumMod val="50000"/>
                  </a:schemeClr>
                </a:solidFill>
              </a:rPr>
              <a:t>bồng </a:t>
            </a:r>
            <a:r>
              <a:rPr lang="vi-VN" sz="1800">
                <a:solidFill>
                  <a:schemeClr val="tx1">
                    <a:lumMod val="50000"/>
                  </a:schemeClr>
                </a:solidFill>
              </a:rPr>
              <a:t>bềnh giữa sân, những vai áo ướt sũng nước mưa của người đi </a:t>
            </a:r>
            <a:r>
              <a:rPr lang="vi-VN" sz="1800" smtClean="0">
                <a:solidFill>
                  <a:schemeClr val="tx1">
                    <a:lumMod val="50000"/>
                  </a:schemeClr>
                </a:solidFill>
              </a:rPr>
              <a:t>cày,</a:t>
            </a:r>
            <a:r>
              <a:rPr lang="en-US" sz="1800" smtClean="0">
                <a:solidFill>
                  <a:schemeClr val="tx1">
                    <a:lumMod val="50000"/>
                  </a:schemeClr>
                </a:solidFill>
              </a:rPr>
              <a:t> </a:t>
            </a:r>
            <a:r>
              <a:rPr lang="vi-VN" sz="1800" smtClean="0">
                <a:solidFill>
                  <a:schemeClr val="tx1">
                    <a:lumMod val="50000"/>
                  </a:schemeClr>
                </a:solidFill>
              </a:rPr>
              <a:t>những </a:t>
            </a:r>
            <a:r>
              <a:rPr lang="vi-VN" sz="1800">
                <a:solidFill>
                  <a:schemeClr val="tx1">
                    <a:lumMod val="50000"/>
                  </a:schemeClr>
                </a:solidFill>
              </a:rPr>
              <a:t>hạt mưa đan nhau rơi xuống rào rào,…</a:t>
            </a:r>
          </a:p>
          <a:p>
            <a:pPr algn="just">
              <a:lnSpc>
                <a:spcPct val="150000"/>
              </a:lnSpc>
              <a:spcAft>
                <a:spcPts val="600"/>
              </a:spcAft>
            </a:pPr>
            <a:r>
              <a:rPr lang="en-US" sz="1800">
                <a:solidFill>
                  <a:schemeClr val="tx1">
                    <a:lumMod val="50000"/>
                  </a:schemeClr>
                </a:solidFill>
              </a:rPr>
              <a:t>    </a:t>
            </a:r>
            <a:r>
              <a:rPr lang="vi-VN" sz="1800" smtClean="0">
                <a:solidFill>
                  <a:schemeClr val="tx1">
                    <a:lumMod val="50000"/>
                  </a:schemeClr>
                </a:solidFill>
              </a:rPr>
              <a:t>Quy </a:t>
            </a:r>
            <a:r>
              <a:rPr lang="vi-VN" sz="1800">
                <a:solidFill>
                  <a:schemeClr val="tx1">
                    <a:lumMod val="50000"/>
                  </a:schemeClr>
                </a:solidFill>
              </a:rPr>
              <a:t>cầm bút, cắm cúi viết, quên cả ngẩng lên nhìn bức tường </a:t>
            </a:r>
            <a:r>
              <a:rPr lang="vi-VN" sz="1800" smtClean="0">
                <a:solidFill>
                  <a:schemeClr val="tx1">
                    <a:lumMod val="50000"/>
                  </a:schemeClr>
                </a:solidFill>
              </a:rPr>
              <a:t>có</a:t>
            </a:r>
            <a:r>
              <a:rPr lang="en-US" sz="1800" smtClean="0">
                <a:solidFill>
                  <a:schemeClr val="tx1">
                    <a:lumMod val="50000"/>
                  </a:schemeClr>
                </a:solidFill>
              </a:rPr>
              <a:t> </a:t>
            </a:r>
            <a:r>
              <a:rPr lang="vi-VN" sz="1800" smtClean="0">
                <a:solidFill>
                  <a:schemeClr val="tx1">
                    <a:lumMod val="50000"/>
                  </a:schemeClr>
                </a:solidFill>
              </a:rPr>
              <a:t>nhiều </a:t>
            </a:r>
            <a:r>
              <a:rPr lang="vi-VN" sz="1800">
                <a:solidFill>
                  <a:schemeClr val="tx1">
                    <a:lumMod val="50000"/>
                  </a:schemeClr>
                </a:solidFill>
              </a:rPr>
              <a:t>phép lạ</a:t>
            </a:r>
            <a:r>
              <a:rPr lang="vi-VN" sz="1800" smtClean="0">
                <a:solidFill>
                  <a:schemeClr val="tx1">
                    <a:lumMod val="50000"/>
                  </a:schemeClr>
                </a:solidFill>
              </a:rPr>
              <a:t>.</a:t>
            </a:r>
            <a:endParaRPr lang="vi-VN" sz="1800">
              <a:solidFill>
                <a:schemeClr val="tx1">
                  <a:lumMod val="50000"/>
                </a:schemeClr>
              </a:solidFill>
            </a:endParaRPr>
          </a:p>
        </p:txBody>
      </p:sp>
    </p:spTree>
    <p:extLst>
      <p:ext uri="{BB962C8B-B14F-4D97-AF65-F5344CB8AC3E}">
        <p14:creationId xmlns:p14="http://schemas.microsoft.com/office/powerpoint/2010/main" val="343821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11" name="Rounded Rectangle 110"/>
          <p:cNvSpPr/>
          <p:nvPr/>
        </p:nvSpPr>
        <p:spPr>
          <a:xfrm>
            <a:off x="1248893" y="1677038"/>
            <a:ext cx="6804243" cy="2397657"/>
          </a:xfrm>
          <a:prstGeom prst="round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800" b="1">
                <a:solidFill>
                  <a:schemeClr val="bg2">
                    <a:lumMod val="25000"/>
                  </a:schemeClr>
                </a:solidFill>
                <a:cs typeface="Arial" panose="020B0604020202020204" pitchFamily="34" charset="0"/>
              </a:rPr>
              <a:t>LUYỆN TẬP THEO </a:t>
            </a:r>
            <a:endParaRPr lang="en-US" sz="4800" b="1" smtClean="0">
              <a:solidFill>
                <a:schemeClr val="bg2">
                  <a:lumMod val="25000"/>
                </a:schemeClr>
              </a:solidFill>
              <a:cs typeface="Arial" panose="020B0604020202020204" pitchFamily="34" charset="0"/>
            </a:endParaRPr>
          </a:p>
          <a:p>
            <a:pPr algn="ctr">
              <a:lnSpc>
                <a:spcPct val="150000"/>
              </a:lnSpc>
            </a:pPr>
            <a:r>
              <a:rPr lang="vi-VN" sz="4800" b="1" smtClean="0">
                <a:solidFill>
                  <a:schemeClr val="bg2">
                    <a:lumMod val="25000"/>
                  </a:schemeClr>
                </a:solidFill>
                <a:cs typeface="Arial" panose="020B0604020202020204" pitchFamily="34" charset="0"/>
              </a:rPr>
              <a:t>VĂN </a:t>
            </a:r>
            <a:r>
              <a:rPr lang="vi-VN" sz="4800" b="1">
                <a:solidFill>
                  <a:schemeClr val="bg2">
                    <a:lumMod val="25000"/>
                  </a:schemeClr>
                </a:solidFill>
                <a:cs typeface="Arial" panose="020B0604020202020204" pitchFamily="34" charset="0"/>
              </a:rPr>
              <a:t>BẢN ĐỌC</a:t>
            </a:r>
          </a:p>
        </p:txBody>
      </p:sp>
      <p:sp>
        <p:nvSpPr>
          <p:cNvPr id="112" name="Oval 111"/>
          <p:cNvSpPr/>
          <p:nvPr/>
        </p:nvSpPr>
        <p:spPr>
          <a:xfrm>
            <a:off x="928623" y="1254443"/>
            <a:ext cx="884133" cy="84518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chemeClr val="accent6"/>
                </a:solidFill>
              </a:rPr>
              <a:t>4</a:t>
            </a:r>
            <a:endParaRPr lang="en-US" sz="5400" b="1">
              <a:solidFill>
                <a:schemeClr val="accent6"/>
              </a:solidFill>
            </a:endParaRPr>
          </a:p>
        </p:txBody>
      </p:sp>
    </p:spTree>
    <p:extLst>
      <p:ext uri="{BB962C8B-B14F-4D97-AF65-F5344CB8AC3E}">
        <p14:creationId xmlns:p14="http://schemas.microsoft.com/office/powerpoint/2010/main" val="164974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fade">
                                      <p:cBhvr>
                                        <p:cTn id="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27" name="Rounded Rectangle 26"/>
          <p:cNvSpPr/>
          <p:nvPr/>
        </p:nvSpPr>
        <p:spPr>
          <a:xfrm>
            <a:off x="501041" y="136061"/>
            <a:ext cx="8278347"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LUYỆN TẬP THEO </a:t>
            </a:r>
            <a:r>
              <a:rPr lang="en-US" sz="3600" b="1" smtClean="0">
                <a:solidFill>
                  <a:schemeClr val="bg2">
                    <a:lumMod val="25000"/>
                  </a:schemeClr>
                </a:solidFill>
                <a:latin typeface="Arial" panose="020B0604020202020204" pitchFamily="34" charset="0"/>
                <a:ea typeface="Arial"/>
                <a:cs typeface="Arial" panose="020B0604020202020204" pitchFamily="34" charset="0"/>
              </a:rPr>
              <a:t>VĂN </a:t>
            </a:r>
            <a:r>
              <a:rPr lang="en-US" sz="3600" b="1">
                <a:solidFill>
                  <a:schemeClr val="bg2">
                    <a:lumMod val="25000"/>
                  </a:schemeClr>
                </a:solidFill>
                <a:latin typeface="Arial" panose="020B0604020202020204" pitchFamily="34" charset="0"/>
                <a:ea typeface="Arial"/>
                <a:cs typeface="Arial" panose="020B0604020202020204" pitchFamily="34" charset="0"/>
              </a:rPr>
              <a:t>BẢN ĐỌC</a:t>
            </a:r>
          </a:p>
        </p:txBody>
      </p:sp>
      <p:sp>
        <p:nvSpPr>
          <p:cNvPr id="28" name="Rounded Rectangle 27"/>
          <p:cNvSpPr/>
          <p:nvPr/>
        </p:nvSpPr>
        <p:spPr>
          <a:xfrm>
            <a:off x="626301" y="1043465"/>
            <a:ext cx="7991607" cy="1091737"/>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200" b="1" smtClean="0">
                <a:solidFill>
                  <a:sysClr val="windowText" lastClr="000000"/>
                </a:solidFill>
                <a:ea typeface="Calibri" panose="020F0502020204030204" pitchFamily="34" charset="0"/>
                <a:cs typeface="Arial" panose="020B0604020202020204" pitchFamily="34" charset="0"/>
              </a:rPr>
              <a:t>     </a:t>
            </a:r>
            <a:r>
              <a:rPr lang="en-US" sz="2200" b="1" smtClean="0">
                <a:solidFill>
                  <a:sysClr val="windowText" lastClr="000000"/>
                </a:solidFill>
                <a:ea typeface="Calibri" panose="020F0502020204030204" pitchFamily="34" charset="0"/>
                <a:cs typeface="Arial" panose="020B0604020202020204" pitchFamily="34" charset="0"/>
              </a:rPr>
              <a:t>C</a:t>
            </a:r>
            <a:r>
              <a:rPr lang="vi-VN" sz="2200" b="1" smtClean="0">
                <a:solidFill>
                  <a:sysClr val="windowText" lastClr="000000"/>
                </a:solidFill>
                <a:ea typeface="Calibri" panose="020F0502020204030204" pitchFamily="34" charset="0"/>
                <a:cs typeface="Arial" panose="020B0604020202020204" pitchFamily="34" charset="0"/>
              </a:rPr>
              <a:t>âu </a:t>
            </a:r>
            <a:r>
              <a:rPr lang="vi-VN" sz="2200" b="1">
                <a:solidFill>
                  <a:sysClr val="windowText" lastClr="000000"/>
                </a:solidFill>
                <a:ea typeface="Calibri" panose="020F0502020204030204" pitchFamily="34" charset="0"/>
                <a:cs typeface="Arial" panose="020B0604020202020204" pitchFamily="34" charset="0"/>
              </a:rPr>
              <a:t>hỏi 1: </a:t>
            </a:r>
            <a:r>
              <a:rPr lang="vi-VN" sz="2200">
                <a:solidFill>
                  <a:sysClr val="windowText" lastClr="000000"/>
                </a:solidFill>
                <a:ea typeface="Calibri" panose="020F0502020204030204" pitchFamily="34" charset="0"/>
                <a:cs typeface="Arial" panose="020B0604020202020204" pitchFamily="34" charset="0"/>
              </a:rPr>
              <a:t>Tìm 3 – 5 tính từ chỉ đặc điểm của sự vật hoặc hoạt động có trong bài Bức tường có nhiều phép lạ.</a:t>
            </a:r>
            <a:endParaRPr lang="en-US" sz="2200">
              <a:solidFill>
                <a:sysClr val="windowText" lastClr="000000"/>
              </a:solidFill>
              <a:ea typeface="Calibri" panose="020F0502020204030204" pitchFamily="34" charset="0"/>
              <a:cs typeface="Arial" panose="020B0604020202020204" pitchFamily="34" charset="0"/>
            </a:endParaRPr>
          </a:p>
        </p:txBody>
      </p:sp>
      <p:sp>
        <p:nvSpPr>
          <p:cNvPr id="31" name="Oval 30"/>
          <p:cNvSpPr/>
          <p:nvPr/>
        </p:nvSpPr>
        <p:spPr>
          <a:xfrm>
            <a:off x="385798" y="883827"/>
            <a:ext cx="679113" cy="625688"/>
          </a:xfrm>
          <a:prstGeom prst="ellipse">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smtClean="0">
                <a:solidFill>
                  <a:schemeClr val="accent6"/>
                </a:solidFill>
              </a:rPr>
              <a:t>?</a:t>
            </a:r>
            <a:endParaRPr lang="en-US" sz="4800" b="1">
              <a:solidFill>
                <a:schemeClr val="accent6"/>
              </a:solidFill>
            </a:endParaRPr>
          </a:p>
        </p:txBody>
      </p:sp>
      <p:sp>
        <p:nvSpPr>
          <p:cNvPr id="3" name="Rectangle 2"/>
          <p:cNvSpPr/>
          <p:nvPr/>
        </p:nvSpPr>
        <p:spPr>
          <a:xfrm>
            <a:off x="626301" y="2713052"/>
            <a:ext cx="7991606" cy="1553054"/>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2200" smtClean="0">
                <a:solidFill>
                  <a:sysClr val="windowText" lastClr="000000"/>
                </a:solidFill>
                <a:latin typeface="+mn-lt"/>
                <a:ea typeface="Calibri" panose="020F0502020204030204" pitchFamily="34" charset="0"/>
                <a:cs typeface="Arial" panose="020B0604020202020204" pitchFamily="34" charset="0"/>
              </a:rPr>
              <a:t>Tính </a:t>
            </a:r>
            <a:r>
              <a:rPr lang="vi-VN" sz="2200">
                <a:solidFill>
                  <a:sysClr val="windowText" lastClr="000000"/>
                </a:solidFill>
                <a:latin typeface="+mn-lt"/>
                <a:ea typeface="Calibri" panose="020F0502020204030204" pitchFamily="34" charset="0"/>
                <a:cs typeface="Arial" panose="020B0604020202020204" pitchFamily="34" charset="0"/>
              </a:rPr>
              <a:t>từ chỉ đặc điểm của sự vật: </a:t>
            </a:r>
            <a:r>
              <a:rPr lang="vi-VN" sz="2200" i="1">
                <a:solidFill>
                  <a:sysClr val="windowText" lastClr="000000"/>
                </a:solidFill>
                <a:latin typeface="+mn-lt"/>
                <a:ea typeface="Calibri" panose="020F0502020204030204" pitchFamily="34" charset="0"/>
                <a:cs typeface="Arial" panose="020B0604020202020204" pitchFamily="34" charset="0"/>
              </a:rPr>
              <a:t>xanh mát, rộng, tài, bé tí,...</a:t>
            </a:r>
          </a:p>
          <a:p>
            <a:pPr marL="342900" indent="-342900" algn="just">
              <a:lnSpc>
                <a:spcPct val="150000"/>
              </a:lnSpc>
              <a:buFont typeface="Arial" panose="020B0604020202020204" pitchFamily="34" charset="0"/>
              <a:buChar char="•"/>
            </a:pPr>
            <a:r>
              <a:rPr lang="vi-VN" sz="2200" smtClean="0">
                <a:solidFill>
                  <a:sysClr val="windowText" lastClr="000000"/>
                </a:solidFill>
                <a:latin typeface="+mn-lt"/>
                <a:ea typeface="Calibri" panose="020F0502020204030204" pitchFamily="34" charset="0"/>
                <a:cs typeface="Arial" panose="020B0604020202020204" pitchFamily="34" charset="0"/>
              </a:rPr>
              <a:t>Tính </a:t>
            </a:r>
            <a:r>
              <a:rPr lang="vi-VN" sz="2200">
                <a:solidFill>
                  <a:sysClr val="windowText" lastClr="000000"/>
                </a:solidFill>
                <a:latin typeface="+mn-lt"/>
                <a:ea typeface="Calibri" panose="020F0502020204030204" pitchFamily="34" charset="0"/>
                <a:cs typeface="Arial" panose="020B0604020202020204" pitchFamily="34" charset="0"/>
              </a:rPr>
              <a:t>từ chỉ đặc điểm của hoạt động: </a:t>
            </a:r>
            <a:r>
              <a:rPr lang="vi-VN" sz="2200" i="1">
                <a:solidFill>
                  <a:sysClr val="windowText" lastClr="000000"/>
                </a:solidFill>
                <a:latin typeface="+mn-lt"/>
                <a:ea typeface="Calibri" panose="020F0502020204030204" pitchFamily="34" charset="0"/>
                <a:cs typeface="Arial" panose="020B0604020202020204" pitchFamily="34" charset="0"/>
              </a:rPr>
              <a:t>(nhìn) thẳng, (viết) lia lịa, (trôi) bồng bềnh, (rơi) rào rào, cắm cúi (viết)...</a:t>
            </a:r>
          </a:p>
        </p:txBody>
      </p:sp>
      <p:sp>
        <p:nvSpPr>
          <p:cNvPr id="8" name="TextBox 7">
            <a:extLst>
              <a:ext uri="{FF2B5EF4-FFF2-40B4-BE49-F238E27FC236}">
                <a16:creationId xmlns:a16="http://schemas.microsoft.com/office/drawing/2014/main" xmlns="" id="{8671BA59-C2B6-848C-E08B-A5ACB240C20C}"/>
              </a:ext>
            </a:extLst>
          </p:cNvPr>
          <p:cNvSpPr txBox="1"/>
          <p:nvPr/>
        </p:nvSpPr>
        <p:spPr>
          <a:xfrm>
            <a:off x="3535278" y="2135202"/>
            <a:ext cx="2148600" cy="577850"/>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400" b="1" u="sng" smtClean="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400" u="sng"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0111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27" name="Rounded Rectangle 26"/>
          <p:cNvSpPr/>
          <p:nvPr/>
        </p:nvSpPr>
        <p:spPr>
          <a:xfrm>
            <a:off x="501041" y="136061"/>
            <a:ext cx="8278347"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LUYỆN TẬP THEO </a:t>
            </a:r>
            <a:r>
              <a:rPr lang="en-US" sz="3600" b="1" smtClean="0">
                <a:solidFill>
                  <a:schemeClr val="bg2">
                    <a:lumMod val="25000"/>
                  </a:schemeClr>
                </a:solidFill>
                <a:latin typeface="Arial" panose="020B0604020202020204" pitchFamily="34" charset="0"/>
                <a:ea typeface="Arial"/>
                <a:cs typeface="Arial" panose="020B0604020202020204" pitchFamily="34" charset="0"/>
              </a:rPr>
              <a:t>VĂN </a:t>
            </a:r>
            <a:r>
              <a:rPr lang="en-US" sz="3600" b="1">
                <a:solidFill>
                  <a:schemeClr val="bg2">
                    <a:lumMod val="25000"/>
                  </a:schemeClr>
                </a:solidFill>
                <a:latin typeface="Arial" panose="020B0604020202020204" pitchFamily="34" charset="0"/>
                <a:ea typeface="Arial"/>
                <a:cs typeface="Arial" panose="020B0604020202020204" pitchFamily="34" charset="0"/>
              </a:rPr>
              <a:t>BẢN ĐỌC</a:t>
            </a:r>
          </a:p>
        </p:txBody>
      </p:sp>
      <p:sp>
        <p:nvSpPr>
          <p:cNvPr id="28" name="Rounded Rectangle 27"/>
          <p:cNvSpPr/>
          <p:nvPr/>
        </p:nvSpPr>
        <p:spPr>
          <a:xfrm>
            <a:off x="626301" y="1043465"/>
            <a:ext cx="7991607" cy="1091737"/>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200" b="1" smtClean="0">
                <a:solidFill>
                  <a:sysClr val="windowText" lastClr="000000"/>
                </a:solidFill>
                <a:ea typeface="Calibri" panose="020F0502020204030204" pitchFamily="34" charset="0"/>
                <a:cs typeface="Arial" panose="020B0604020202020204" pitchFamily="34" charset="0"/>
              </a:rPr>
              <a:t>     </a:t>
            </a:r>
            <a:r>
              <a:rPr lang="en-US" sz="2200" b="1" smtClean="0">
                <a:solidFill>
                  <a:sysClr val="windowText" lastClr="000000"/>
                </a:solidFill>
                <a:ea typeface="Calibri" panose="020F0502020204030204" pitchFamily="34" charset="0"/>
                <a:cs typeface="Arial" panose="020B0604020202020204" pitchFamily="34" charset="0"/>
              </a:rPr>
              <a:t>C</a:t>
            </a:r>
            <a:r>
              <a:rPr lang="vi-VN" sz="2200" b="1" smtClean="0">
                <a:solidFill>
                  <a:sysClr val="windowText" lastClr="000000"/>
                </a:solidFill>
                <a:ea typeface="Calibri" panose="020F0502020204030204" pitchFamily="34" charset="0"/>
                <a:cs typeface="Arial" panose="020B0604020202020204" pitchFamily="34" charset="0"/>
              </a:rPr>
              <a:t>âu </a:t>
            </a:r>
            <a:r>
              <a:rPr lang="vi-VN" sz="2200" b="1">
                <a:solidFill>
                  <a:sysClr val="windowText" lastClr="000000"/>
                </a:solidFill>
                <a:ea typeface="Calibri" panose="020F0502020204030204" pitchFamily="34" charset="0"/>
                <a:cs typeface="Arial" panose="020B0604020202020204" pitchFamily="34" charset="0"/>
              </a:rPr>
              <a:t>hỏi </a:t>
            </a:r>
            <a:r>
              <a:rPr lang="en-US" sz="2200" b="1" smtClean="0">
                <a:solidFill>
                  <a:sysClr val="windowText" lastClr="000000"/>
                </a:solidFill>
                <a:ea typeface="Calibri" panose="020F0502020204030204" pitchFamily="34" charset="0"/>
                <a:cs typeface="Arial" panose="020B0604020202020204" pitchFamily="34" charset="0"/>
              </a:rPr>
              <a:t>2</a:t>
            </a:r>
            <a:r>
              <a:rPr lang="vi-VN" sz="2200" b="1" smtClean="0">
                <a:solidFill>
                  <a:sysClr val="windowText" lastClr="000000"/>
                </a:solidFill>
                <a:ea typeface="Calibri" panose="020F0502020204030204" pitchFamily="34" charset="0"/>
                <a:cs typeface="Arial" panose="020B0604020202020204" pitchFamily="34" charset="0"/>
              </a:rPr>
              <a:t>: </a:t>
            </a:r>
            <a:r>
              <a:rPr lang="vi-VN" sz="2200">
                <a:solidFill>
                  <a:sysClr val="windowText" lastClr="000000"/>
                </a:solidFill>
                <a:ea typeface="Calibri" panose="020F0502020204030204" pitchFamily="34" charset="0"/>
                <a:cs typeface="Arial" panose="020B0604020202020204" pitchFamily="34" charset="0"/>
              </a:rPr>
              <a:t>Viết 2 – 3 câu văn miêu tả một cơn mưa, trong đó có sử dụng tính từ tả tiếng mưa.</a:t>
            </a:r>
            <a:endParaRPr lang="en-US" sz="2200">
              <a:solidFill>
                <a:sysClr val="windowText" lastClr="000000"/>
              </a:solidFill>
              <a:ea typeface="Calibri" panose="020F0502020204030204" pitchFamily="34" charset="0"/>
              <a:cs typeface="Arial" panose="020B0604020202020204" pitchFamily="34" charset="0"/>
            </a:endParaRPr>
          </a:p>
        </p:txBody>
      </p:sp>
      <p:sp>
        <p:nvSpPr>
          <p:cNvPr id="31" name="Oval 30"/>
          <p:cNvSpPr/>
          <p:nvPr/>
        </p:nvSpPr>
        <p:spPr>
          <a:xfrm>
            <a:off x="385798" y="883827"/>
            <a:ext cx="679113" cy="625688"/>
          </a:xfrm>
          <a:prstGeom prst="ellipse">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smtClean="0">
                <a:solidFill>
                  <a:schemeClr val="accent6"/>
                </a:solidFill>
              </a:rPr>
              <a:t>?</a:t>
            </a:r>
            <a:endParaRPr lang="en-US" sz="4800" b="1">
              <a:solidFill>
                <a:schemeClr val="accent6"/>
              </a:solidFill>
            </a:endParaRPr>
          </a:p>
        </p:txBody>
      </p:sp>
      <p:sp>
        <p:nvSpPr>
          <p:cNvPr id="3" name="Rectangle 2"/>
          <p:cNvSpPr/>
          <p:nvPr/>
        </p:nvSpPr>
        <p:spPr>
          <a:xfrm>
            <a:off x="626301" y="2713052"/>
            <a:ext cx="7991606" cy="2060885"/>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2200"/>
              <a:t>Những giọt mưa rơi </a:t>
            </a:r>
            <a:r>
              <a:rPr lang="vi-VN" sz="2200" b="1"/>
              <a:t>rả </a:t>
            </a:r>
            <a:r>
              <a:rPr lang="vi-VN" sz="2200" b="1" smtClean="0"/>
              <a:t>rích</a:t>
            </a:r>
            <a:r>
              <a:rPr lang="vi-VN" sz="2200"/>
              <a:t> đều đặn như đang cố vỗ về cỏ cây chìm vào giấc ngủ. </a:t>
            </a:r>
            <a:endParaRPr lang="en-US" sz="2200" smtClean="0"/>
          </a:p>
          <a:p>
            <a:pPr marL="342900" indent="-342900" algn="just">
              <a:lnSpc>
                <a:spcPct val="150000"/>
              </a:lnSpc>
              <a:buFont typeface="Arial" panose="020B0604020202020204" pitchFamily="34" charset="0"/>
              <a:buChar char="•"/>
            </a:pPr>
            <a:r>
              <a:rPr lang="vi-VN" sz="2200" smtClean="0"/>
              <a:t>Trời </a:t>
            </a:r>
            <a:r>
              <a:rPr lang="vi-VN" sz="2200"/>
              <a:t>đã lặng gió, chỉ còn tiếng giọt mưa rơi </a:t>
            </a:r>
            <a:r>
              <a:rPr lang="vi-VN" sz="2200" b="1"/>
              <a:t>lộp độp</a:t>
            </a:r>
            <a:r>
              <a:rPr lang="vi-VN" sz="2200"/>
              <a:t> trên mái hiên trước nhà mà thôi.</a:t>
            </a:r>
            <a:endParaRPr lang="vi-VN" sz="2200" i="1">
              <a:solidFill>
                <a:sysClr val="windowText" lastClr="000000"/>
              </a:solidFill>
              <a:latin typeface="+mn-lt"/>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8671BA59-C2B6-848C-E08B-A5ACB240C20C}"/>
              </a:ext>
            </a:extLst>
          </p:cNvPr>
          <p:cNvSpPr txBox="1"/>
          <p:nvPr/>
        </p:nvSpPr>
        <p:spPr>
          <a:xfrm>
            <a:off x="3535278" y="2135202"/>
            <a:ext cx="2148600" cy="577850"/>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400" b="1" u="sng" smtClean="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Tham khảo:</a:t>
            </a:r>
            <a:endParaRPr lang="en-US" sz="2400" u="sng"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4488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7"/>
        <p:cNvGrpSpPr/>
        <p:nvPr/>
      </p:nvGrpSpPr>
      <p:grpSpPr>
        <a:xfrm>
          <a:off x="0" y="0"/>
          <a:ext cx="0" cy="0"/>
          <a:chOff x="0" y="0"/>
          <a:chExt cx="0" cy="0"/>
        </a:xfrm>
      </p:grpSpPr>
      <p:sp>
        <p:nvSpPr>
          <p:cNvPr id="8" name="Rounded Rectangle 7"/>
          <p:cNvSpPr/>
          <p:nvPr/>
        </p:nvSpPr>
        <p:spPr>
          <a:xfrm>
            <a:off x="700309" y="964873"/>
            <a:ext cx="7585483" cy="580521"/>
          </a:xfrm>
          <a:prstGeom prst="round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00309" y="913078"/>
            <a:ext cx="7585483" cy="577850"/>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400" b="1" smtClean="0">
                <a:solidFill>
                  <a:schemeClr val="bg1">
                    <a:lumMod val="10000"/>
                  </a:schemeClr>
                </a:solidFill>
                <a:latin typeface="Arial" panose="020B0604020202020204" pitchFamily="34" charset="0"/>
                <a:cs typeface="Arial" panose="020B0604020202020204" pitchFamily="34" charset="0"/>
              </a:rPr>
              <a:t>Để làm thỏ con bằng giấy, cần những đồ vật nào?</a:t>
            </a:r>
            <a:endParaRPr lang="en-US" sz="2400" b="1">
              <a:solidFill>
                <a:schemeClr val="bg1">
                  <a:lumMod val="10000"/>
                </a:schemeClr>
              </a:solidFill>
            </a:endParaRPr>
          </a:p>
        </p:txBody>
      </p:sp>
      <p:sp>
        <p:nvSpPr>
          <p:cNvPr id="10" name="TextBox 23"/>
          <p:cNvSpPr txBox="1"/>
          <p:nvPr/>
        </p:nvSpPr>
        <p:spPr>
          <a:xfrm>
            <a:off x="2298161" y="71291"/>
            <a:ext cx="4389782" cy="728341"/>
          </a:xfrm>
          <a:prstGeom prst="rect">
            <a:avLst/>
          </a:prstGeom>
        </p:spPr>
        <p:txBody>
          <a:bodyPr wrap="square" lIns="0" tIns="0" rIns="0" bIns="0" rtlCol="0" anchor="t">
            <a:spAutoFit/>
          </a:bodyPr>
          <a:lstStyle/>
          <a:p>
            <a:pPr algn="ctr">
              <a:lnSpc>
                <a:spcPct val="150000"/>
              </a:lnSpc>
            </a:pPr>
            <a:r>
              <a:rPr lang="en-US" sz="3600" b="1">
                <a:solidFill>
                  <a:schemeClr val="bg2">
                    <a:lumMod val="25000"/>
                  </a:schemeClr>
                </a:solidFill>
                <a:latin typeface="Arial" panose="020B0604020202020204" pitchFamily="34" charset="0"/>
                <a:cs typeface="Arial" panose="020B0604020202020204" pitchFamily="34" charset="0"/>
              </a:rPr>
              <a:t>ÔN BÀI CŨ</a:t>
            </a:r>
            <a:endParaRPr lang="en-US" sz="3600" b="1" dirty="0">
              <a:solidFill>
                <a:schemeClr val="bg2">
                  <a:lumMod val="25000"/>
                </a:schemeClr>
              </a:solidFill>
              <a:latin typeface="Arial" panose="020B0604020202020204" pitchFamily="34" charset="0"/>
              <a:cs typeface="Arial" panose="020B0604020202020204" pitchFamily="34" charset="0"/>
            </a:endParaRPr>
          </a:p>
        </p:txBody>
      </p:sp>
      <p:sp>
        <p:nvSpPr>
          <p:cNvPr id="6" name="Oval 5"/>
          <p:cNvSpPr/>
          <p:nvPr/>
        </p:nvSpPr>
        <p:spPr>
          <a:xfrm>
            <a:off x="8285792" y="81960"/>
            <a:ext cx="778951" cy="717672"/>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smtClean="0">
                <a:solidFill>
                  <a:srgbClr val="FFFFFF"/>
                </a:solidFill>
              </a:rPr>
              <a:t>?</a:t>
            </a:r>
            <a:endParaRPr lang="en-US" sz="4800" b="1">
              <a:solidFill>
                <a:srgbClr val="FFFFFF"/>
              </a:solidFill>
            </a:endParaRPr>
          </a:p>
        </p:txBody>
      </p:sp>
      <p:pic>
        <p:nvPicPr>
          <p:cNvPr id="2" name="Picture 1"/>
          <p:cNvPicPr>
            <a:picLocks noChangeAspect="1"/>
          </p:cNvPicPr>
          <p:nvPr/>
        </p:nvPicPr>
        <p:blipFill>
          <a:blip r:embed="rId3"/>
          <a:stretch>
            <a:fillRect/>
          </a:stretch>
        </p:blipFill>
        <p:spPr>
          <a:xfrm>
            <a:off x="844688" y="1785150"/>
            <a:ext cx="2540196" cy="2786850"/>
          </a:xfrm>
          <a:prstGeom prst="rect">
            <a:avLst/>
          </a:prstGeom>
        </p:spPr>
      </p:pic>
      <p:sp>
        <p:nvSpPr>
          <p:cNvPr id="4" name="Rectangle 3"/>
          <p:cNvSpPr/>
          <p:nvPr/>
        </p:nvSpPr>
        <p:spPr>
          <a:xfrm>
            <a:off x="3834062" y="2309330"/>
            <a:ext cx="4451730" cy="1754326"/>
          </a:xfrm>
          <a:prstGeom prst="rect">
            <a:avLst/>
          </a:prstGeom>
        </p:spPr>
        <p:txBody>
          <a:bodyPr wrap="square">
            <a:spAutoFit/>
          </a:bodyPr>
          <a:lstStyle/>
          <a:p>
            <a:pPr algn="just">
              <a:lnSpc>
                <a:spcPct val="150000"/>
              </a:lnSpc>
            </a:pPr>
            <a:r>
              <a:rPr lang="en-SG" sz="2400">
                <a:solidFill>
                  <a:schemeClr val="bg1">
                    <a:lumMod val="10000"/>
                  </a:schemeClr>
                </a:solidFill>
                <a:latin typeface="Arial" panose="020B0604020202020204" pitchFamily="34" charset="0"/>
                <a:cs typeface="Arial" panose="020B0604020202020204" pitchFamily="34" charset="0"/>
              </a:rPr>
              <a:t>Để làm thỏ con bằng giấy cần chuẩn bị bút chì, hồ dán, kéo, giấy trắng, bút màu, giấy màu.</a:t>
            </a:r>
            <a:endParaRPr lang="en-US" sz="2400">
              <a:solidFill>
                <a:schemeClr val="bg1">
                  <a:lumMod val="1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8671BA59-C2B6-848C-E08B-A5ACB240C20C}"/>
              </a:ext>
            </a:extLst>
          </p:cNvPr>
          <p:cNvSpPr txBox="1"/>
          <p:nvPr/>
        </p:nvSpPr>
        <p:spPr>
          <a:xfrm>
            <a:off x="5303788" y="1611204"/>
            <a:ext cx="1626402" cy="646331"/>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400" b="1" u="sng" smtClean="0">
                <a:solidFill>
                  <a:schemeClr val="tx1">
                    <a:lumMod val="50000"/>
                  </a:schemeClr>
                </a:solidFill>
                <a:latin typeface="Arial" panose="020B0604020202020204" pitchFamily="34" charset="0"/>
                <a:cs typeface="Arial" panose="020B0604020202020204" pitchFamily="34" charset="0"/>
              </a:rPr>
              <a:t>Đáp án:</a:t>
            </a:r>
            <a:endParaRPr lang="en-US" sz="2400" b="1" u="sng" dirty="0">
              <a:solidFill>
                <a:schemeClr val="tx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918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4"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sp>
        <p:nvSpPr>
          <p:cNvPr id="50" name="Rounded Rectangle 49"/>
          <p:cNvSpPr/>
          <p:nvPr/>
        </p:nvSpPr>
        <p:spPr>
          <a:xfrm>
            <a:off x="121692" y="128346"/>
            <a:ext cx="8788400" cy="844774"/>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spcBef>
                <a:spcPct val="0"/>
              </a:spcBef>
            </a:pPr>
            <a:r>
              <a:rPr lang="en" sz="3600" b="1">
                <a:solidFill>
                  <a:schemeClr val="bg2">
                    <a:lumMod val="25000"/>
                  </a:schemeClr>
                </a:solidFill>
                <a:latin typeface="Arial" panose="020B0604020202020204" pitchFamily="34" charset="0"/>
                <a:ea typeface="Arial"/>
                <a:cs typeface="Arial" panose="020B0604020202020204" pitchFamily="34" charset="0"/>
              </a:rPr>
              <a:t>CỦNG CỐ, DẶN DÒ</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51" name="Freeform 9">
            <a:extLst>
              <a:ext uri="{FF2B5EF4-FFF2-40B4-BE49-F238E27FC236}">
                <a16:creationId xmlns:a16="http://schemas.microsoft.com/office/drawing/2014/main" xmlns="" id="{D8F86FB1-AEE8-CDCC-BADC-518CA0BC6FB9}"/>
              </a:ext>
            </a:extLst>
          </p:cNvPr>
          <p:cNvSpPr/>
          <p:nvPr/>
        </p:nvSpPr>
        <p:spPr>
          <a:xfrm rot="5400000">
            <a:off x="3895174" y="-2104285"/>
            <a:ext cx="1308753" cy="7659707"/>
          </a:xfrm>
          <a:prstGeom prst="roundRect">
            <a:avLst/>
          </a:prstGeom>
          <a:solidFill>
            <a:srgbClr val="FFFFFF"/>
          </a:solidFill>
          <a:ln w="38100">
            <a:solidFill>
              <a:schemeClr val="bg2">
                <a:lumMod val="25000"/>
              </a:schemeClr>
            </a:solidFill>
          </a:ln>
        </p:spPr>
        <p:txBody>
          <a:bodyPr/>
          <a:lstStyle/>
          <a:p>
            <a:endParaRPr lang="en-US"/>
          </a:p>
        </p:txBody>
      </p:sp>
      <p:sp>
        <p:nvSpPr>
          <p:cNvPr id="52" name="TextBox 51">
            <a:extLst>
              <a:ext uri="{FF2B5EF4-FFF2-40B4-BE49-F238E27FC236}">
                <a16:creationId xmlns:a16="http://schemas.microsoft.com/office/drawing/2014/main" xmlns="" id="{4A7180F8-B199-EE94-62C2-A863755ED707}"/>
              </a:ext>
            </a:extLst>
          </p:cNvPr>
          <p:cNvSpPr txBox="1"/>
          <p:nvPr/>
        </p:nvSpPr>
        <p:spPr>
          <a:xfrm>
            <a:off x="878067" y="1108972"/>
            <a:ext cx="7342965" cy="1328023"/>
          </a:xfrm>
          <a:prstGeom prst="roundRect">
            <a:avLst/>
          </a:prstGeom>
          <a:noFill/>
        </p:spPr>
        <p:txBody>
          <a:bodyPr wrap="square">
            <a:spAutoFit/>
          </a:bodyPr>
          <a:lstStyle/>
          <a:p>
            <a:pPr algn="ctr">
              <a:lnSpc>
                <a:spcPct val="150000"/>
              </a:lnSpc>
              <a:spcBef>
                <a:spcPts val="300"/>
              </a:spcBef>
              <a:spcAft>
                <a:spcPts val="300"/>
              </a:spcAft>
            </a:pPr>
            <a:r>
              <a:rPr lang="nl-NL" sz="2400">
                <a:latin typeface="Arial" panose="020B0604020202020204" pitchFamily="34" charset="0"/>
                <a:ea typeface="Calibri" panose="020F0502020204030204" pitchFamily="34" charset="0"/>
                <a:cs typeface="Arial" panose="020B0604020202020204" pitchFamily="34" charset="0"/>
              </a:rPr>
              <a:t>Đọc lại </a:t>
            </a:r>
            <a:r>
              <a:rPr lang="nl-NL" sz="2400" smtClean="0">
                <a:latin typeface="Arial" panose="020B0604020202020204" pitchFamily="34" charset="0"/>
                <a:ea typeface="Calibri" panose="020F0502020204030204" pitchFamily="34" charset="0"/>
                <a:cs typeface="Arial" panose="020B0604020202020204" pitchFamily="34" charset="0"/>
              </a:rPr>
              <a:t>bài </a:t>
            </a:r>
            <a:r>
              <a:rPr lang="vi-VN" sz="2400" b="1">
                <a:latin typeface="Arial" panose="020B0604020202020204" pitchFamily="34" charset="0"/>
                <a:ea typeface="Calibri" panose="020F0502020204030204" pitchFamily="34" charset="0"/>
                <a:cs typeface="Arial" panose="020B0604020202020204" pitchFamily="34" charset="0"/>
              </a:rPr>
              <a:t>Bức tường có nhiều phép lạ</a:t>
            </a:r>
            <a:r>
              <a:rPr lang="nl-NL" sz="2400" smtClean="0">
                <a:latin typeface="Arial" panose="020B0604020202020204" pitchFamily="34" charset="0"/>
                <a:ea typeface="Calibri" panose="020F0502020204030204" pitchFamily="34" charset="0"/>
                <a:cs typeface="Arial" panose="020B0604020202020204" pitchFamily="34" charset="0"/>
              </a:rPr>
              <a:t>, </a:t>
            </a:r>
            <a:r>
              <a:rPr lang="nl-NL" sz="2400">
                <a:latin typeface="Arial" panose="020B0604020202020204" pitchFamily="34" charset="0"/>
                <a:ea typeface="Calibri" panose="020F0502020204030204" pitchFamily="34" charset="0"/>
                <a:cs typeface="Arial" panose="020B0604020202020204" pitchFamily="34" charset="0"/>
              </a:rPr>
              <a:t>hiểu ý nghĩa bài đọc.</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53" name="Freeform 9">
            <a:extLst>
              <a:ext uri="{FF2B5EF4-FFF2-40B4-BE49-F238E27FC236}">
                <a16:creationId xmlns:a16="http://schemas.microsoft.com/office/drawing/2014/main" xmlns="" id="{324C7525-B644-0EBB-5A10-1A65B529C2A8}"/>
              </a:ext>
            </a:extLst>
          </p:cNvPr>
          <p:cNvSpPr/>
          <p:nvPr/>
        </p:nvSpPr>
        <p:spPr>
          <a:xfrm rot="5400000">
            <a:off x="4095598" y="-816008"/>
            <a:ext cx="877724" cy="7659705"/>
          </a:xfrm>
          <a:prstGeom prst="roundRect">
            <a:avLst/>
          </a:prstGeom>
          <a:solidFill>
            <a:srgbClr val="FFFFFF"/>
          </a:solidFill>
          <a:ln w="38100">
            <a:solidFill>
              <a:schemeClr val="bg2">
                <a:lumMod val="25000"/>
              </a:schemeClr>
            </a:solidFill>
          </a:ln>
        </p:spPr>
        <p:txBody>
          <a:bodyPr/>
          <a:lstStyle/>
          <a:p>
            <a:endParaRPr lang="en-US"/>
          </a:p>
        </p:txBody>
      </p:sp>
      <p:sp>
        <p:nvSpPr>
          <p:cNvPr id="54" name="TextBox 53">
            <a:extLst>
              <a:ext uri="{FF2B5EF4-FFF2-40B4-BE49-F238E27FC236}">
                <a16:creationId xmlns:a16="http://schemas.microsoft.com/office/drawing/2014/main" xmlns="" id="{5D19B8CE-59FC-5193-BD37-1418679128FF}"/>
              </a:ext>
            </a:extLst>
          </p:cNvPr>
          <p:cNvSpPr txBox="1"/>
          <p:nvPr/>
        </p:nvSpPr>
        <p:spPr>
          <a:xfrm>
            <a:off x="917869" y="2617270"/>
            <a:ext cx="7249571" cy="715089"/>
          </a:xfrm>
          <a:prstGeom prst="roundRect">
            <a:avLst/>
          </a:prstGeom>
          <a:solidFill>
            <a:srgbClr val="FFFFFF"/>
          </a:solidFill>
        </p:spPr>
        <p:txBody>
          <a:bodyPr wrap="square">
            <a:spAutoFit/>
          </a:bodyPr>
          <a:lstStyle/>
          <a:p>
            <a:pPr marL="0" marR="0" algn="ctr">
              <a:lnSpc>
                <a:spcPct val="150000"/>
              </a:lnSpc>
              <a:spcBef>
                <a:spcPts val="300"/>
              </a:spcBef>
              <a:spcAft>
                <a:spcPts val="300"/>
              </a:spcAft>
            </a:pPr>
            <a:r>
              <a:rPr lang="vi-VN" sz="2400">
                <a:effectLst/>
                <a:latin typeface="Arial" panose="020B0604020202020204" pitchFamily="34" charset="0"/>
                <a:ea typeface="Calibri" panose="020F0502020204030204" pitchFamily="34" charset="0"/>
                <a:cs typeface="Arial" panose="020B0604020202020204" pitchFamily="34" charset="0"/>
              </a:rPr>
              <a:t>Chia sẻ với người thân về bài đọc</a:t>
            </a:r>
            <a:r>
              <a:rPr lang="en-US" sz="2400">
                <a:effectLst/>
                <a:latin typeface="Arial" panose="020B0604020202020204" pitchFamily="34" charset="0"/>
                <a:ea typeface="Calibri" panose="020F0502020204030204" pitchFamily="34" charset="0"/>
                <a:cs typeface="Arial" panose="020B0604020202020204" pitchFamily="34" charset="0"/>
              </a:rPr>
              <a:t>.</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55" name="Freeform 9">
            <a:extLst>
              <a:ext uri="{FF2B5EF4-FFF2-40B4-BE49-F238E27FC236}">
                <a16:creationId xmlns:a16="http://schemas.microsoft.com/office/drawing/2014/main" xmlns="" id="{BA4EF70B-803E-FDFF-401B-8D0D91F25E75}"/>
              </a:ext>
            </a:extLst>
          </p:cNvPr>
          <p:cNvSpPr/>
          <p:nvPr/>
        </p:nvSpPr>
        <p:spPr>
          <a:xfrm rot="5400000">
            <a:off x="3888555" y="524498"/>
            <a:ext cx="1287581" cy="7659705"/>
          </a:xfrm>
          <a:prstGeom prst="roundRect">
            <a:avLst/>
          </a:prstGeom>
          <a:solidFill>
            <a:srgbClr val="FFFFFF"/>
          </a:solidFill>
          <a:ln w="38100">
            <a:solidFill>
              <a:schemeClr val="bg2">
                <a:lumMod val="25000"/>
              </a:schemeClr>
            </a:solidFill>
          </a:ln>
        </p:spPr>
        <p:txBody>
          <a:bodyPr/>
          <a:lstStyle/>
          <a:p>
            <a:endParaRPr lang="en-US"/>
          </a:p>
        </p:txBody>
      </p:sp>
      <p:sp>
        <p:nvSpPr>
          <p:cNvPr id="56" name="TextBox 55">
            <a:extLst>
              <a:ext uri="{FF2B5EF4-FFF2-40B4-BE49-F238E27FC236}">
                <a16:creationId xmlns:a16="http://schemas.microsoft.com/office/drawing/2014/main" xmlns="" id="{2ED2231A-5838-2B0E-B207-3743C80D15FB}"/>
              </a:ext>
            </a:extLst>
          </p:cNvPr>
          <p:cNvSpPr txBox="1"/>
          <p:nvPr/>
        </p:nvSpPr>
        <p:spPr>
          <a:xfrm>
            <a:off x="607868" y="3660887"/>
            <a:ext cx="7771537" cy="1328023"/>
          </a:xfrm>
          <a:prstGeom prst="roundRect">
            <a:avLst/>
          </a:prstGeom>
          <a:noFill/>
        </p:spPr>
        <p:txBody>
          <a:bodyPr wrap="square">
            <a:spAutoFit/>
          </a:bodyPr>
          <a:lstStyle/>
          <a:p>
            <a:pPr algn="ctr">
              <a:lnSpc>
                <a:spcPct val="150000"/>
              </a:lnSpc>
            </a:pPr>
            <a:r>
              <a:rPr lang="vi-VN" sz="2400">
                <a:latin typeface="Arial" panose="020B0604020202020204" pitchFamily="34" charset="0"/>
                <a:ea typeface="Calibri" panose="020F0502020204030204" pitchFamily="34" charset="0"/>
                <a:cs typeface="Arial" panose="020B0604020202020204" pitchFamily="34" charset="0"/>
              </a:rPr>
              <a:t>Đọc trước </a:t>
            </a:r>
            <a:r>
              <a:rPr lang="vi-VN" sz="2400" b="1">
                <a:latin typeface="Arial" panose="020B0604020202020204" pitchFamily="34" charset="0"/>
                <a:ea typeface="Calibri" panose="020F0502020204030204" pitchFamily="34" charset="0"/>
                <a:cs typeface="Arial" panose="020B0604020202020204" pitchFamily="34" charset="0"/>
              </a:rPr>
              <a:t>Tiết học sau: </a:t>
            </a:r>
            <a:endParaRPr lang="en-US" sz="2400" b="1" smtClean="0">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vi-VN" sz="2400" b="1">
                <a:latin typeface="Arial" panose="020B0604020202020204" pitchFamily="34" charset="0"/>
                <a:ea typeface="Calibri" panose="020F0502020204030204" pitchFamily="34" charset="0"/>
                <a:cs typeface="Arial" panose="020B0604020202020204" pitchFamily="34" charset="0"/>
              </a:rPr>
              <a:t>Viết hướng dẫn thực hiện một công </a:t>
            </a:r>
            <a:r>
              <a:rPr lang="vi-VN" sz="2400" b="1" smtClean="0">
                <a:latin typeface="Arial" panose="020B0604020202020204" pitchFamily="34" charset="0"/>
                <a:ea typeface="Calibri" panose="020F0502020204030204" pitchFamily="34" charset="0"/>
                <a:cs typeface="Arial" panose="020B0604020202020204" pitchFamily="34" charset="0"/>
              </a:rPr>
              <a:t>việc</a:t>
            </a:r>
            <a:r>
              <a:rPr lang="en-US" sz="2400" b="1" smtClean="0">
                <a:latin typeface="Arial" panose="020B0604020202020204" pitchFamily="34" charset="0"/>
                <a:ea typeface="Calibri" panose="020F0502020204030204" pitchFamily="34" charset="0"/>
                <a:cs typeface="Arial" panose="020B0604020202020204" pitchFamily="34" charset="0"/>
              </a:rPr>
              <a:t>.</a:t>
            </a:r>
            <a:endParaRPr lang="en-US" sz="2400" b="1" i="1"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fade">
                                      <p:cBhvr>
                                        <p:cTn id="14" dur="500"/>
                                        <p:tgtEl>
                                          <p:spTgt spid="5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500"/>
                                        <p:tgtEl>
                                          <p:spTgt spid="53"/>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animBg="1"/>
      <p:bldP spid="52" grpId="0"/>
      <p:bldP spid="53" grpId="0" animBg="1"/>
      <p:bldP spid="54" grpId="0" animBg="1"/>
      <p:bldP spid="55" grpId="0" animBg="1"/>
      <p:bldP spid="5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grpSp>
        <p:nvGrpSpPr>
          <p:cNvPr id="1124" name="Google Shape;1124;p37"/>
          <p:cNvGrpSpPr/>
          <p:nvPr/>
        </p:nvGrpSpPr>
        <p:grpSpPr>
          <a:xfrm flipH="1">
            <a:off x="476564" y="3079326"/>
            <a:ext cx="1244587" cy="2099456"/>
            <a:chOff x="2918450" y="3255300"/>
            <a:chExt cx="735950" cy="1523900"/>
          </a:xfrm>
        </p:grpSpPr>
        <p:sp>
          <p:nvSpPr>
            <p:cNvPr id="1125" name="Google Shape;1125;p37"/>
            <p:cNvSpPr/>
            <p:nvPr/>
          </p:nvSpPr>
          <p:spPr>
            <a:xfrm>
              <a:off x="2918450" y="3255300"/>
              <a:ext cx="735950" cy="1523900"/>
            </a:xfrm>
            <a:custGeom>
              <a:avLst/>
              <a:gdLst/>
              <a:ahLst/>
              <a:cxnLst/>
              <a:rect l="l" t="t" r="r" b="b"/>
              <a:pathLst>
                <a:path w="29438" h="60956" extrusionOk="0">
                  <a:moveTo>
                    <a:pt x="16548" y="482"/>
                  </a:moveTo>
                  <a:lnTo>
                    <a:pt x="16548" y="482"/>
                  </a:lnTo>
                  <a:cubicBezTo>
                    <a:pt x="19038" y="628"/>
                    <a:pt x="21235" y="2218"/>
                    <a:pt x="21716" y="4750"/>
                  </a:cubicBezTo>
                  <a:cubicBezTo>
                    <a:pt x="21747" y="4886"/>
                    <a:pt x="21842" y="4989"/>
                    <a:pt x="21963" y="4989"/>
                  </a:cubicBezTo>
                  <a:cubicBezTo>
                    <a:pt x="22010" y="4989"/>
                    <a:pt x="22061" y="4973"/>
                    <a:pt x="22114" y="4938"/>
                  </a:cubicBezTo>
                  <a:cubicBezTo>
                    <a:pt x="22547" y="4660"/>
                    <a:pt x="22975" y="4539"/>
                    <a:pt x="23392" y="4539"/>
                  </a:cubicBezTo>
                  <a:cubicBezTo>
                    <a:pt x="25389" y="4539"/>
                    <a:pt x="27113" y="7336"/>
                    <a:pt x="27805" y="9102"/>
                  </a:cubicBezTo>
                  <a:cubicBezTo>
                    <a:pt x="27571" y="9115"/>
                    <a:pt x="27336" y="9144"/>
                    <a:pt x="27096" y="9144"/>
                  </a:cubicBezTo>
                  <a:cubicBezTo>
                    <a:pt x="26951" y="9144"/>
                    <a:pt x="26804" y="9134"/>
                    <a:pt x="26654" y="9102"/>
                  </a:cubicBezTo>
                  <a:cubicBezTo>
                    <a:pt x="26640" y="9099"/>
                    <a:pt x="26626" y="9098"/>
                    <a:pt x="26612" y="9098"/>
                  </a:cubicBezTo>
                  <a:cubicBezTo>
                    <a:pt x="26437" y="9098"/>
                    <a:pt x="26268" y="9324"/>
                    <a:pt x="26403" y="9479"/>
                  </a:cubicBezTo>
                  <a:cubicBezTo>
                    <a:pt x="28914" y="12262"/>
                    <a:pt x="27282" y="15756"/>
                    <a:pt x="24981" y="18560"/>
                  </a:cubicBezTo>
                  <a:cubicBezTo>
                    <a:pt x="24981" y="18518"/>
                    <a:pt x="24981" y="18476"/>
                    <a:pt x="24960" y="18434"/>
                  </a:cubicBezTo>
                  <a:cubicBezTo>
                    <a:pt x="24786" y="17932"/>
                    <a:pt x="24201" y="17804"/>
                    <a:pt x="23717" y="17804"/>
                  </a:cubicBezTo>
                  <a:cubicBezTo>
                    <a:pt x="23677" y="17804"/>
                    <a:pt x="23638" y="17805"/>
                    <a:pt x="23600" y="17806"/>
                  </a:cubicBezTo>
                  <a:lnTo>
                    <a:pt x="23579" y="17806"/>
                  </a:lnTo>
                  <a:cubicBezTo>
                    <a:pt x="19729" y="15505"/>
                    <a:pt x="21068" y="10609"/>
                    <a:pt x="21068" y="6884"/>
                  </a:cubicBezTo>
                  <a:cubicBezTo>
                    <a:pt x="21068" y="6750"/>
                    <a:pt x="20947" y="6673"/>
                    <a:pt x="20830" y="6673"/>
                  </a:cubicBezTo>
                  <a:cubicBezTo>
                    <a:pt x="20746" y="6673"/>
                    <a:pt x="20663" y="6713"/>
                    <a:pt x="20628" y="6801"/>
                  </a:cubicBezTo>
                  <a:cubicBezTo>
                    <a:pt x="19896" y="8642"/>
                    <a:pt x="17783" y="8977"/>
                    <a:pt x="16046" y="9144"/>
                  </a:cubicBezTo>
                  <a:cubicBezTo>
                    <a:pt x="14330" y="9291"/>
                    <a:pt x="12615" y="9144"/>
                    <a:pt x="10920" y="9353"/>
                  </a:cubicBezTo>
                  <a:cubicBezTo>
                    <a:pt x="9225" y="9583"/>
                    <a:pt x="7342" y="10337"/>
                    <a:pt x="6066" y="11508"/>
                  </a:cubicBezTo>
                  <a:cubicBezTo>
                    <a:pt x="5417" y="12115"/>
                    <a:pt x="4936" y="12785"/>
                    <a:pt x="4559" y="13601"/>
                  </a:cubicBezTo>
                  <a:cubicBezTo>
                    <a:pt x="4371" y="14019"/>
                    <a:pt x="4266" y="14480"/>
                    <a:pt x="4162" y="14940"/>
                  </a:cubicBezTo>
                  <a:cubicBezTo>
                    <a:pt x="4078" y="15400"/>
                    <a:pt x="3722" y="15568"/>
                    <a:pt x="3304" y="15630"/>
                  </a:cubicBezTo>
                  <a:cubicBezTo>
                    <a:pt x="3262" y="15651"/>
                    <a:pt x="3220" y="15651"/>
                    <a:pt x="3178" y="15651"/>
                  </a:cubicBezTo>
                  <a:cubicBezTo>
                    <a:pt x="3094" y="15672"/>
                    <a:pt x="2990" y="15672"/>
                    <a:pt x="2906" y="15672"/>
                  </a:cubicBezTo>
                  <a:cubicBezTo>
                    <a:pt x="2864" y="15672"/>
                    <a:pt x="2843" y="15693"/>
                    <a:pt x="2843" y="15714"/>
                  </a:cubicBezTo>
                  <a:cubicBezTo>
                    <a:pt x="2739" y="15233"/>
                    <a:pt x="2550" y="14793"/>
                    <a:pt x="2592" y="14312"/>
                  </a:cubicBezTo>
                  <a:cubicBezTo>
                    <a:pt x="2607" y="14182"/>
                    <a:pt x="2511" y="14071"/>
                    <a:pt x="2402" y="14071"/>
                  </a:cubicBezTo>
                  <a:cubicBezTo>
                    <a:pt x="2354" y="14071"/>
                    <a:pt x="2303" y="14093"/>
                    <a:pt x="2257" y="14145"/>
                  </a:cubicBezTo>
                  <a:cubicBezTo>
                    <a:pt x="2048" y="14375"/>
                    <a:pt x="1797" y="14563"/>
                    <a:pt x="1567" y="14793"/>
                  </a:cubicBezTo>
                  <a:cubicBezTo>
                    <a:pt x="876" y="10818"/>
                    <a:pt x="2843" y="7177"/>
                    <a:pt x="5731" y="4541"/>
                  </a:cubicBezTo>
                  <a:cubicBezTo>
                    <a:pt x="5835" y="4436"/>
                    <a:pt x="5752" y="4227"/>
                    <a:pt x="5605" y="4206"/>
                  </a:cubicBezTo>
                  <a:cubicBezTo>
                    <a:pt x="5438" y="4185"/>
                    <a:pt x="5270" y="4122"/>
                    <a:pt x="5103" y="4081"/>
                  </a:cubicBezTo>
                  <a:cubicBezTo>
                    <a:pt x="7133" y="2145"/>
                    <a:pt x="9690" y="1496"/>
                    <a:pt x="12336" y="1496"/>
                  </a:cubicBezTo>
                  <a:cubicBezTo>
                    <a:pt x="13807" y="1496"/>
                    <a:pt x="15307" y="1696"/>
                    <a:pt x="16758" y="1988"/>
                  </a:cubicBezTo>
                  <a:cubicBezTo>
                    <a:pt x="16767" y="1989"/>
                    <a:pt x="16777" y="1990"/>
                    <a:pt x="16786" y="1990"/>
                  </a:cubicBezTo>
                  <a:cubicBezTo>
                    <a:pt x="16943" y="1990"/>
                    <a:pt x="17089" y="1832"/>
                    <a:pt x="17030" y="1674"/>
                  </a:cubicBezTo>
                  <a:cubicBezTo>
                    <a:pt x="16862" y="1277"/>
                    <a:pt x="16737" y="879"/>
                    <a:pt x="16548" y="482"/>
                  </a:cubicBezTo>
                  <a:close/>
                  <a:moveTo>
                    <a:pt x="22616" y="20547"/>
                  </a:moveTo>
                  <a:cubicBezTo>
                    <a:pt x="22700" y="20631"/>
                    <a:pt x="22846" y="20694"/>
                    <a:pt x="22993" y="20715"/>
                  </a:cubicBezTo>
                  <a:cubicBezTo>
                    <a:pt x="22784" y="20903"/>
                    <a:pt x="22574" y="21091"/>
                    <a:pt x="22386" y="21280"/>
                  </a:cubicBezTo>
                  <a:cubicBezTo>
                    <a:pt x="22470" y="21070"/>
                    <a:pt x="22553" y="20840"/>
                    <a:pt x="22616" y="20610"/>
                  </a:cubicBezTo>
                  <a:cubicBezTo>
                    <a:pt x="22616" y="20589"/>
                    <a:pt x="22616" y="20568"/>
                    <a:pt x="22616" y="20547"/>
                  </a:cubicBezTo>
                  <a:close/>
                  <a:moveTo>
                    <a:pt x="20566" y="7847"/>
                  </a:moveTo>
                  <a:cubicBezTo>
                    <a:pt x="20419" y="11613"/>
                    <a:pt x="19603" y="15986"/>
                    <a:pt x="23369" y="18225"/>
                  </a:cubicBezTo>
                  <a:cubicBezTo>
                    <a:pt x="23416" y="18244"/>
                    <a:pt x="23459" y="18254"/>
                    <a:pt x="23498" y="18254"/>
                  </a:cubicBezTo>
                  <a:cubicBezTo>
                    <a:pt x="23545" y="18254"/>
                    <a:pt x="23586" y="18239"/>
                    <a:pt x="23620" y="18204"/>
                  </a:cubicBezTo>
                  <a:cubicBezTo>
                    <a:pt x="23976" y="18225"/>
                    <a:pt x="24520" y="18246"/>
                    <a:pt x="24604" y="18664"/>
                  </a:cubicBezTo>
                  <a:cubicBezTo>
                    <a:pt x="24625" y="18790"/>
                    <a:pt x="24604" y="18915"/>
                    <a:pt x="24583" y="19020"/>
                  </a:cubicBezTo>
                  <a:cubicBezTo>
                    <a:pt x="24185" y="19480"/>
                    <a:pt x="23788" y="19920"/>
                    <a:pt x="23390" y="20317"/>
                  </a:cubicBezTo>
                  <a:cubicBezTo>
                    <a:pt x="23317" y="20342"/>
                    <a:pt x="23236" y="20352"/>
                    <a:pt x="23157" y="20352"/>
                  </a:cubicBezTo>
                  <a:cubicBezTo>
                    <a:pt x="23100" y="20352"/>
                    <a:pt x="23045" y="20347"/>
                    <a:pt x="22993" y="20338"/>
                  </a:cubicBezTo>
                  <a:cubicBezTo>
                    <a:pt x="22846" y="20296"/>
                    <a:pt x="22763" y="20192"/>
                    <a:pt x="22616" y="20192"/>
                  </a:cubicBezTo>
                  <a:cubicBezTo>
                    <a:pt x="22574" y="20192"/>
                    <a:pt x="22553" y="20213"/>
                    <a:pt x="22553" y="20234"/>
                  </a:cubicBezTo>
                  <a:cubicBezTo>
                    <a:pt x="22524" y="20219"/>
                    <a:pt x="22505" y="20204"/>
                    <a:pt x="22481" y="20204"/>
                  </a:cubicBezTo>
                  <a:cubicBezTo>
                    <a:pt x="22471" y="20204"/>
                    <a:pt x="22461" y="20206"/>
                    <a:pt x="22449" y="20213"/>
                  </a:cubicBezTo>
                  <a:cubicBezTo>
                    <a:pt x="22365" y="20234"/>
                    <a:pt x="22240" y="20296"/>
                    <a:pt x="22219" y="20401"/>
                  </a:cubicBezTo>
                  <a:cubicBezTo>
                    <a:pt x="22177" y="20422"/>
                    <a:pt x="22156" y="20464"/>
                    <a:pt x="22135" y="20526"/>
                  </a:cubicBezTo>
                  <a:cubicBezTo>
                    <a:pt x="21172" y="23661"/>
                    <a:pt x="17362" y="24683"/>
                    <a:pt x="14306" y="24683"/>
                  </a:cubicBezTo>
                  <a:cubicBezTo>
                    <a:pt x="13976" y="24683"/>
                    <a:pt x="13655" y="24671"/>
                    <a:pt x="13347" y="24648"/>
                  </a:cubicBezTo>
                  <a:cubicBezTo>
                    <a:pt x="11464" y="24523"/>
                    <a:pt x="9602" y="23853"/>
                    <a:pt x="8074" y="22765"/>
                  </a:cubicBezTo>
                  <a:cubicBezTo>
                    <a:pt x="7321" y="22221"/>
                    <a:pt x="6672" y="21531"/>
                    <a:pt x="6107" y="20798"/>
                  </a:cubicBezTo>
                  <a:cubicBezTo>
                    <a:pt x="5542" y="20087"/>
                    <a:pt x="5208" y="19229"/>
                    <a:pt x="4706" y="18476"/>
                  </a:cubicBezTo>
                  <a:cubicBezTo>
                    <a:pt x="4765" y="18357"/>
                    <a:pt x="4712" y="18181"/>
                    <a:pt x="4545" y="18181"/>
                  </a:cubicBezTo>
                  <a:cubicBezTo>
                    <a:pt x="4536" y="18181"/>
                    <a:pt x="4527" y="18182"/>
                    <a:pt x="4517" y="18183"/>
                  </a:cubicBezTo>
                  <a:lnTo>
                    <a:pt x="4496" y="18183"/>
                  </a:lnTo>
                  <a:cubicBezTo>
                    <a:pt x="4463" y="18150"/>
                    <a:pt x="4429" y="18136"/>
                    <a:pt x="4397" y="18136"/>
                  </a:cubicBezTo>
                  <a:cubicBezTo>
                    <a:pt x="4349" y="18136"/>
                    <a:pt x="4304" y="18166"/>
                    <a:pt x="4266" y="18204"/>
                  </a:cubicBezTo>
                  <a:cubicBezTo>
                    <a:pt x="4240" y="18205"/>
                    <a:pt x="4214" y="18205"/>
                    <a:pt x="4188" y="18205"/>
                  </a:cubicBezTo>
                  <a:cubicBezTo>
                    <a:pt x="3587" y="18205"/>
                    <a:pt x="2995" y="17971"/>
                    <a:pt x="2634" y="17430"/>
                  </a:cubicBezTo>
                  <a:cubicBezTo>
                    <a:pt x="2467" y="17179"/>
                    <a:pt x="2446" y="16844"/>
                    <a:pt x="2550" y="16572"/>
                  </a:cubicBezTo>
                  <a:cubicBezTo>
                    <a:pt x="2697" y="16216"/>
                    <a:pt x="3053" y="16091"/>
                    <a:pt x="3366" y="15923"/>
                  </a:cubicBezTo>
                  <a:cubicBezTo>
                    <a:pt x="3680" y="15902"/>
                    <a:pt x="3994" y="15819"/>
                    <a:pt x="4329" y="15777"/>
                  </a:cubicBezTo>
                  <a:cubicBezTo>
                    <a:pt x="4413" y="15756"/>
                    <a:pt x="4517" y="15693"/>
                    <a:pt x="4517" y="15589"/>
                  </a:cubicBezTo>
                  <a:cubicBezTo>
                    <a:pt x="4957" y="11195"/>
                    <a:pt x="9392" y="9730"/>
                    <a:pt x="13201" y="9688"/>
                  </a:cubicBezTo>
                  <a:cubicBezTo>
                    <a:pt x="15460" y="9646"/>
                    <a:pt x="19017" y="9876"/>
                    <a:pt x="20566" y="7847"/>
                  </a:cubicBezTo>
                  <a:close/>
                  <a:moveTo>
                    <a:pt x="11715" y="24879"/>
                  </a:moveTo>
                  <a:cubicBezTo>
                    <a:pt x="12196" y="24983"/>
                    <a:pt x="12656" y="25046"/>
                    <a:pt x="13138" y="25088"/>
                  </a:cubicBezTo>
                  <a:cubicBezTo>
                    <a:pt x="13197" y="25559"/>
                    <a:pt x="13145" y="26269"/>
                    <a:pt x="12569" y="26269"/>
                  </a:cubicBezTo>
                  <a:cubicBezTo>
                    <a:pt x="12531" y="26269"/>
                    <a:pt x="12490" y="26266"/>
                    <a:pt x="12447" y="26260"/>
                  </a:cubicBezTo>
                  <a:cubicBezTo>
                    <a:pt x="11799" y="26176"/>
                    <a:pt x="11673" y="25444"/>
                    <a:pt x="11715" y="24879"/>
                  </a:cubicBezTo>
                  <a:close/>
                  <a:moveTo>
                    <a:pt x="11464" y="25862"/>
                  </a:moveTo>
                  <a:cubicBezTo>
                    <a:pt x="11568" y="26280"/>
                    <a:pt x="11861" y="26615"/>
                    <a:pt x="12364" y="26699"/>
                  </a:cubicBezTo>
                  <a:cubicBezTo>
                    <a:pt x="12442" y="26713"/>
                    <a:pt x="12515" y="26720"/>
                    <a:pt x="12585" y="26720"/>
                  </a:cubicBezTo>
                  <a:cubicBezTo>
                    <a:pt x="13018" y="26720"/>
                    <a:pt x="13289" y="26453"/>
                    <a:pt x="13452" y="26092"/>
                  </a:cubicBezTo>
                  <a:lnTo>
                    <a:pt x="13452" y="26092"/>
                  </a:lnTo>
                  <a:cubicBezTo>
                    <a:pt x="14163" y="26699"/>
                    <a:pt x="12845" y="27578"/>
                    <a:pt x="12217" y="27620"/>
                  </a:cubicBezTo>
                  <a:cubicBezTo>
                    <a:pt x="12197" y="27621"/>
                    <a:pt x="12177" y="27622"/>
                    <a:pt x="12157" y="27622"/>
                  </a:cubicBezTo>
                  <a:cubicBezTo>
                    <a:pt x="11622" y="27622"/>
                    <a:pt x="10964" y="27095"/>
                    <a:pt x="11024" y="26511"/>
                  </a:cubicBezTo>
                  <a:cubicBezTo>
                    <a:pt x="11066" y="26197"/>
                    <a:pt x="11359" y="26134"/>
                    <a:pt x="11338" y="25904"/>
                  </a:cubicBezTo>
                  <a:cubicBezTo>
                    <a:pt x="11380" y="25883"/>
                    <a:pt x="11422" y="25883"/>
                    <a:pt x="11464" y="25862"/>
                  </a:cubicBezTo>
                  <a:close/>
                  <a:moveTo>
                    <a:pt x="18850" y="29712"/>
                  </a:moveTo>
                  <a:cubicBezTo>
                    <a:pt x="19791" y="30800"/>
                    <a:pt x="20628" y="31909"/>
                    <a:pt x="21361" y="33122"/>
                  </a:cubicBezTo>
                  <a:cubicBezTo>
                    <a:pt x="22114" y="34399"/>
                    <a:pt x="22616" y="35863"/>
                    <a:pt x="23453" y="37098"/>
                  </a:cubicBezTo>
                  <a:cubicBezTo>
                    <a:pt x="23495" y="37161"/>
                    <a:pt x="23558" y="37161"/>
                    <a:pt x="23620" y="37161"/>
                  </a:cubicBezTo>
                  <a:cubicBezTo>
                    <a:pt x="23641" y="37224"/>
                    <a:pt x="23683" y="37265"/>
                    <a:pt x="23746" y="37265"/>
                  </a:cubicBezTo>
                  <a:cubicBezTo>
                    <a:pt x="24416" y="37265"/>
                    <a:pt x="24897" y="37516"/>
                    <a:pt x="25273" y="37977"/>
                  </a:cubicBezTo>
                  <a:cubicBezTo>
                    <a:pt x="25099" y="37996"/>
                    <a:pt x="24924" y="38011"/>
                    <a:pt x="24748" y="38011"/>
                  </a:cubicBezTo>
                  <a:cubicBezTo>
                    <a:pt x="24543" y="38011"/>
                    <a:pt x="24336" y="37991"/>
                    <a:pt x="24123" y="37935"/>
                  </a:cubicBezTo>
                  <a:cubicBezTo>
                    <a:pt x="24103" y="37928"/>
                    <a:pt x="24084" y="37924"/>
                    <a:pt x="24066" y="37924"/>
                  </a:cubicBezTo>
                  <a:cubicBezTo>
                    <a:pt x="23925" y="37924"/>
                    <a:pt x="23821" y="38119"/>
                    <a:pt x="23913" y="38249"/>
                  </a:cubicBezTo>
                  <a:cubicBezTo>
                    <a:pt x="24290" y="38667"/>
                    <a:pt x="24499" y="39107"/>
                    <a:pt x="24604" y="39630"/>
                  </a:cubicBezTo>
                  <a:cubicBezTo>
                    <a:pt x="24206" y="39379"/>
                    <a:pt x="23872" y="39107"/>
                    <a:pt x="23641" y="38625"/>
                  </a:cubicBezTo>
                  <a:cubicBezTo>
                    <a:pt x="23602" y="38547"/>
                    <a:pt x="23533" y="38512"/>
                    <a:pt x="23466" y="38512"/>
                  </a:cubicBezTo>
                  <a:cubicBezTo>
                    <a:pt x="23354" y="38512"/>
                    <a:pt x="23247" y="38607"/>
                    <a:pt x="23286" y="38751"/>
                  </a:cubicBezTo>
                  <a:cubicBezTo>
                    <a:pt x="23411" y="39211"/>
                    <a:pt x="23495" y="39672"/>
                    <a:pt x="23600" y="40132"/>
                  </a:cubicBezTo>
                  <a:cubicBezTo>
                    <a:pt x="23014" y="39923"/>
                    <a:pt x="22993" y="39107"/>
                    <a:pt x="23014" y="38604"/>
                  </a:cubicBezTo>
                  <a:cubicBezTo>
                    <a:pt x="23014" y="38484"/>
                    <a:pt x="22917" y="38421"/>
                    <a:pt x="22818" y="38421"/>
                  </a:cubicBezTo>
                  <a:cubicBezTo>
                    <a:pt x="22728" y="38421"/>
                    <a:pt x="22636" y="38474"/>
                    <a:pt x="22616" y="38584"/>
                  </a:cubicBezTo>
                  <a:cubicBezTo>
                    <a:pt x="22553" y="39169"/>
                    <a:pt x="22365" y="39693"/>
                    <a:pt x="21842" y="39965"/>
                  </a:cubicBezTo>
                  <a:cubicBezTo>
                    <a:pt x="21884" y="39274"/>
                    <a:pt x="22156" y="38667"/>
                    <a:pt x="22553" y="38081"/>
                  </a:cubicBezTo>
                  <a:cubicBezTo>
                    <a:pt x="22650" y="37936"/>
                    <a:pt x="22511" y="37816"/>
                    <a:pt x="22375" y="37816"/>
                  </a:cubicBezTo>
                  <a:cubicBezTo>
                    <a:pt x="22335" y="37816"/>
                    <a:pt x="22294" y="37827"/>
                    <a:pt x="22260" y="37851"/>
                  </a:cubicBezTo>
                  <a:cubicBezTo>
                    <a:pt x="22093" y="36428"/>
                    <a:pt x="21172" y="35089"/>
                    <a:pt x="20377" y="33939"/>
                  </a:cubicBezTo>
                  <a:cubicBezTo>
                    <a:pt x="19561" y="32788"/>
                    <a:pt x="18620" y="31616"/>
                    <a:pt x="17511" y="30695"/>
                  </a:cubicBezTo>
                  <a:cubicBezTo>
                    <a:pt x="18055" y="30549"/>
                    <a:pt x="18536" y="30193"/>
                    <a:pt x="18850" y="29712"/>
                  </a:cubicBezTo>
                  <a:close/>
                  <a:moveTo>
                    <a:pt x="10327" y="26376"/>
                  </a:moveTo>
                  <a:cubicBezTo>
                    <a:pt x="10420" y="26376"/>
                    <a:pt x="10513" y="26379"/>
                    <a:pt x="10606" y="26385"/>
                  </a:cubicBezTo>
                  <a:cubicBezTo>
                    <a:pt x="10606" y="26406"/>
                    <a:pt x="10627" y="26427"/>
                    <a:pt x="10627" y="26448"/>
                  </a:cubicBezTo>
                  <a:cubicBezTo>
                    <a:pt x="10585" y="26699"/>
                    <a:pt x="10690" y="26971"/>
                    <a:pt x="10815" y="27222"/>
                  </a:cubicBezTo>
                  <a:cubicBezTo>
                    <a:pt x="11079" y="27750"/>
                    <a:pt x="11609" y="28026"/>
                    <a:pt x="12169" y="28026"/>
                  </a:cubicBezTo>
                  <a:cubicBezTo>
                    <a:pt x="12275" y="28026"/>
                    <a:pt x="12382" y="28016"/>
                    <a:pt x="12489" y="27996"/>
                  </a:cubicBezTo>
                  <a:cubicBezTo>
                    <a:pt x="13263" y="27850"/>
                    <a:pt x="14100" y="27096"/>
                    <a:pt x="14037" y="26385"/>
                  </a:cubicBezTo>
                  <a:lnTo>
                    <a:pt x="14037" y="26385"/>
                  </a:lnTo>
                  <a:cubicBezTo>
                    <a:pt x="15921" y="26741"/>
                    <a:pt x="17322" y="27724"/>
                    <a:pt x="18703" y="29063"/>
                  </a:cubicBezTo>
                  <a:cubicBezTo>
                    <a:pt x="18703" y="29063"/>
                    <a:pt x="18724" y="29084"/>
                    <a:pt x="18724" y="29084"/>
                  </a:cubicBezTo>
                  <a:cubicBezTo>
                    <a:pt x="18415" y="29867"/>
                    <a:pt x="17693" y="30397"/>
                    <a:pt x="16877" y="30397"/>
                  </a:cubicBezTo>
                  <a:cubicBezTo>
                    <a:pt x="16755" y="30397"/>
                    <a:pt x="16631" y="30385"/>
                    <a:pt x="16506" y="30361"/>
                  </a:cubicBezTo>
                  <a:cubicBezTo>
                    <a:pt x="16495" y="30358"/>
                    <a:pt x="16485" y="30357"/>
                    <a:pt x="16475" y="30357"/>
                  </a:cubicBezTo>
                  <a:cubicBezTo>
                    <a:pt x="16389" y="30357"/>
                    <a:pt x="16341" y="30432"/>
                    <a:pt x="16360" y="30507"/>
                  </a:cubicBezTo>
                  <a:cubicBezTo>
                    <a:pt x="15942" y="29628"/>
                    <a:pt x="15481" y="28770"/>
                    <a:pt x="14979" y="27933"/>
                  </a:cubicBezTo>
                  <a:cubicBezTo>
                    <a:pt x="14959" y="27887"/>
                    <a:pt x="14921" y="27868"/>
                    <a:pt x="14879" y="27868"/>
                  </a:cubicBezTo>
                  <a:cubicBezTo>
                    <a:pt x="14789" y="27868"/>
                    <a:pt x="14685" y="27959"/>
                    <a:pt x="14728" y="28059"/>
                  </a:cubicBezTo>
                  <a:cubicBezTo>
                    <a:pt x="15460" y="29649"/>
                    <a:pt x="16214" y="31198"/>
                    <a:pt x="16841" y="32830"/>
                  </a:cubicBezTo>
                  <a:cubicBezTo>
                    <a:pt x="17490" y="34587"/>
                    <a:pt x="18201" y="36680"/>
                    <a:pt x="17699" y="38563"/>
                  </a:cubicBezTo>
                  <a:cubicBezTo>
                    <a:pt x="17176" y="40550"/>
                    <a:pt x="14519" y="40634"/>
                    <a:pt x="12866" y="40718"/>
                  </a:cubicBezTo>
                  <a:cubicBezTo>
                    <a:pt x="12534" y="40734"/>
                    <a:pt x="12156" y="40747"/>
                    <a:pt x="11754" y="40747"/>
                  </a:cubicBezTo>
                  <a:cubicBezTo>
                    <a:pt x="10054" y="40747"/>
                    <a:pt x="7929" y="40502"/>
                    <a:pt x="7049" y="39148"/>
                  </a:cubicBezTo>
                  <a:cubicBezTo>
                    <a:pt x="7049" y="39128"/>
                    <a:pt x="7028" y="39128"/>
                    <a:pt x="7028" y="39128"/>
                  </a:cubicBezTo>
                  <a:cubicBezTo>
                    <a:pt x="7028" y="39044"/>
                    <a:pt x="6965" y="38981"/>
                    <a:pt x="6902" y="38981"/>
                  </a:cubicBezTo>
                  <a:cubicBezTo>
                    <a:pt x="6421" y="38918"/>
                    <a:pt x="6756" y="34650"/>
                    <a:pt x="6798" y="34252"/>
                  </a:cubicBezTo>
                  <a:cubicBezTo>
                    <a:pt x="6986" y="31867"/>
                    <a:pt x="8242" y="29817"/>
                    <a:pt x="9476" y="27808"/>
                  </a:cubicBezTo>
                  <a:cubicBezTo>
                    <a:pt x="9507" y="27762"/>
                    <a:pt x="9447" y="27693"/>
                    <a:pt x="9389" y="27693"/>
                  </a:cubicBezTo>
                  <a:cubicBezTo>
                    <a:pt x="9367" y="27693"/>
                    <a:pt x="9346" y="27702"/>
                    <a:pt x="9330" y="27724"/>
                  </a:cubicBezTo>
                  <a:cubicBezTo>
                    <a:pt x="8723" y="28457"/>
                    <a:pt x="8179" y="29231"/>
                    <a:pt x="7698" y="30047"/>
                  </a:cubicBezTo>
                  <a:cubicBezTo>
                    <a:pt x="7666" y="30036"/>
                    <a:pt x="7635" y="30031"/>
                    <a:pt x="7603" y="30031"/>
                  </a:cubicBezTo>
                  <a:cubicBezTo>
                    <a:pt x="7572" y="30031"/>
                    <a:pt x="7541" y="30036"/>
                    <a:pt x="7509" y="30047"/>
                  </a:cubicBezTo>
                  <a:cubicBezTo>
                    <a:pt x="6735" y="29963"/>
                    <a:pt x="6107" y="29461"/>
                    <a:pt x="5835" y="28729"/>
                  </a:cubicBezTo>
                  <a:cubicBezTo>
                    <a:pt x="6947" y="27458"/>
                    <a:pt x="8605" y="26376"/>
                    <a:pt x="10327" y="26376"/>
                  </a:cubicBezTo>
                  <a:close/>
                  <a:moveTo>
                    <a:pt x="5773" y="29314"/>
                  </a:moveTo>
                  <a:cubicBezTo>
                    <a:pt x="6024" y="29879"/>
                    <a:pt x="6526" y="30298"/>
                    <a:pt x="7175" y="30423"/>
                  </a:cubicBezTo>
                  <a:cubicBezTo>
                    <a:pt x="5270" y="32578"/>
                    <a:pt x="3764" y="35424"/>
                    <a:pt x="3220" y="38207"/>
                  </a:cubicBezTo>
                  <a:cubicBezTo>
                    <a:pt x="3115" y="38249"/>
                    <a:pt x="3053" y="38374"/>
                    <a:pt x="3136" y="38479"/>
                  </a:cubicBezTo>
                  <a:cubicBezTo>
                    <a:pt x="3534" y="38939"/>
                    <a:pt x="3952" y="39462"/>
                    <a:pt x="3869" y="40069"/>
                  </a:cubicBezTo>
                  <a:cubicBezTo>
                    <a:pt x="3597" y="39839"/>
                    <a:pt x="3387" y="39651"/>
                    <a:pt x="3262" y="39253"/>
                  </a:cubicBezTo>
                  <a:cubicBezTo>
                    <a:pt x="3236" y="39167"/>
                    <a:pt x="3168" y="39131"/>
                    <a:pt x="3098" y="39131"/>
                  </a:cubicBezTo>
                  <a:cubicBezTo>
                    <a:pt x="2997" y="39131"/>
                    <a:pt x="2894" y="39205"/>
                    <a:pt x="2906" y="39316"/>
                  </a:cubicBezTo>
                  <a:cubicBezTo>
                    <a:pt x="3032" y="39923"/>
                    <a:pt x="3115" y="40592"/>
                    <a:pt x="2613" y="40990"/>
                  </a:cubicBezTo>
                  <a:cubicBezTo>
                    <a:pt x="2613" y="40655"/>
                    <a:pt x="2592" y="40320"/>
                    <a:pt x="2613" y="39985"/>
                  </a:cubicBezTo>
                  <a:cubicBezTo>
                    <a:pt x="2718" y="39693"/>
                    <a:pt x="2760" y="39379"/>
                    <a:pt x="2760" y="39190"/>
                  </a:cubicBezTo>
                  <a:cubicBezTo>
                    <a:pt x="2760" y="39083"/>
                    <a:pt x="2677" y="39031"/>
                    <a:pt x="2588" y="39031"/>
                  </a:cubicBezTo>
                  <a:cubicBezTo>
                    <a:pt x="2504" y="39031"/>
                    <a:pt x="2414" y="39078"/>
                    <a:pt x="2383" y="39169"/>
                  </a:cubicBezTo>
                  <a:cubicBezTo>
                    <a:pt x="2320" y="39441"/>
                    <a:pt x="2278" y="39693"/>
                    <a:pt x="2257" y="39965"/>
                  </a:cubicBezTo>
                  <a:cubicBezTo>
                    <a:pt x="2197" y="40145"/>
                    <a:pt x="2115" y="40283"/>
                    <a:pt x="1996" y="40283"/>
                  </a:cubicBezTo>
                  <a:cubicBezTo>
                    <a:pt x="1949" y="40283"/>
                    <a:pt x="1897" y="40262"/>
                    <a:pt x="1839" y="40216"/>
                  </a:cubicBezTo>
                  <a:cubicBezTo>
                    <a:pt x="1421" y="39923"/>
                    <a:pt x="1881" y="39128"/>
                    <a:pt x="2069" y="38835"/>
                  </a:cubicBezTo>
                  <a:cubicBezTo>
                    <a:pt x="2151" y="38703"/>
                    <a:pt x="2014" y="38545"/>
                    <a:pt x="1880" y="38545"/>
                  </a:cubicBezTo>
                  <a:cubicBezTo>
                    <a:pt x="1843" y="38545"/>
                    <a:pt x="1807" y="38557"/>
                    <a:pt x="1776" y="38584"/>
                  </a:cubicBezTo>
                  <a:cubicBezTo>
                    <a:pt x="1358" y="38939"/>
                    <a:pt x="981" y="39002"/>
                    <a:pt x="542" y="39044"/>
                  </a:cubicBezTo>
                  <a:cubicBezTo>
                    <a:pt x="814" y="38458"/>
                    <a:pt x="1358" y="38270"/>
                    <a:pt x="1985" y="38040"/>
                  </a:cubicBezTo>
                  <a:cubicBezTo>
                    <a:pt x="2027" y="38040"/>
                    <a:pt x="2048" y="38019"/>
                    <a:pt x="2048" y="37977"/>
                  </a:cubicBezTo>
                  <a:cubicBezTo>
                    <a:pt x="2090" y="37956"/>
                    <a:pt x="2111" y="37914"/>
                    <a:pt x="2132" y="37872"/>
                  </a:cubicBezTo>
                  <a:cubicBezTo>
                    <a:pt x="2571" y="36408"/>
                    <a:pt x="2781" y="34880"/>
                    <a:pt x="3325" y="33436"/>
                  </a:cubicBezTo>
                  <a:cubicBezTo>
                    <a:pt x="3869" y="31930"/>
                    <a:pt x="4706" y="30507"/>
                    <a:pt x="5773" y="29314"/>
                  </a:cubicBezTo>
                  <a:close/>
                  <a:moveTo>
                    <a:pt x="7133" y="39965"/>
                  </a:moveTo>
                  <a:cubicBezTo>
                    <a:pt x="8367" y="41136"/>
                    <a:pt x="10648" y="41199"/>
                    <a:pt x="12175" y="41220"/>
                  </a:cubicBezTo>
                  <a:cubicBezTo>
                    <a:pt x="13514" y="41220"/>
                    <a:pt x="15356" y="41199"/>
                    <a:pt x="16674" y="40509"/>
                  </a:cubicBezTo>
                  <a:cubicBezTo>
                    <a:pt x="17720" y="42957"/>
                    <a:pt x="17908" y="45593"/>
                    <a:pt x="18097" y="48229"/>
                  </a:cubicBezTo>
                  <a:cubicBezTo>
                    <a:pt x="18097" y="48250"/>
                    <a:pt x="18076" y="48250"/>
                    <a:pt x="18076" y="48250"/>
                  </a:cubicBezTo>
                  <a:cubicBezTo>
                    <a:pt x="17384" y="48791"/>
                    <a:pt x="16630" y="49125"/>
                    <a:pt x="15899" y="49125"/>
                  </a:cubicBezTo>
                  <a:cubicBezTo>
                    <a:pt x="15215" y="49125"/>
                    <a:pt x="14551" y="48833"/>
                    <a:pt x="13975" y="48146"/>
                  </a:cubicBezTo>
                  <a:cubicBezTo>
                    <a:pt x="13075" y="47099"/>
                    <a:pt x="12824" y="45530"/>
                    <a:pt x="12908" y="44191"/>
                  </a:cubicBezTo>
                  <a:cubicBezTo>
                    <a:pt x="13556" y="44107"/>
                    <a:pt x="14226" y="43898"/>
                    <a:pt x="14456" y="43459"/>
                  </a:cubicBezTo>
                  <a:cubicBezTo>
                    <a:pt x="14510" y="43368"/>
                    <a:pt x="14424" y="43262"/>
                    <a:pt x="14332" y="43262"/>
                  </a:cubicBezTo>
                  <a:cubicBezTo>
                    <a:pt x="14317" y="43262"/>
                    <a:pt x="14303" y="43265"/>
                    <a:pt x="14289" y="43270"/>
                  </a:cubicBezTo>
                  <a:cubicBezTo>
                    <a:pt x="13423" y="43551"/>
                    <a:pt x="12302" y="43891"/>
                    <a:pt x="11252" y="43891"/>
                  </a:cubicBezTo>
                  <a:cubicBezTo>
                    <a:pt x="10424" y="43891"/>
                    <a:pt x="9639" y="43679"/>
                    <a:pt x="9058" y="43061"/>
                  </a:cubicBezTo>
                  <a:cubicBezTo>
                    <a:pt x="9040" y="43044"/>
                    <a:pt x="9019" y="43036"/>
                    <a:pt x="8997" y="43036"/>
                  </a:cubicBezTo>
                  <a:cubicBezTo>
                    <a:pt x="8915" y="43036"/>
                    <a:pt x="8824" y="43142"/>
                    <a:pt x="8890" y="43208"/>
                  </a:cubicBezTo>
                  <a:cubicBezTo>
                    <a:pt x="9497" y="44003"/>
                    <a:pt x="10501" y="44191"/>
                    <a:pt x="11443" y="44233"/>
                  </a:cubicBezTo>
                  <a:cubicBezTo>
                    <a:pt x="11359" y="44400"/>
                    <a:pt x="11401" y="44610"/>
                    <a:pt x="11422" y="44798"/>
                  </a:cubicBezTo>
                  <a:cubicBezTo>
                    <a:pt x="11422" y="44798"/>
                    <a:pt x="11443" y="44819"/>
                    <a:pt x="11443" y="44840"/>
                  </a:cubicBezTo>
                  <a:cubicBezTo>
                    <a:pt x="10815" y="46263"/>
                    <a:pt x="11213" y="48292"/>
                    <a:pt x="9413" y="48962"/>
                  </a:cubicBezTo>
                  <a:cubicBezTo>
                    <a:pt x="9243" y="49025"/>
                    <a:pt x="9067" y="49053"/>
                    <a:pt x="8887" y="49053"/>
                  </a:cubicBezTo>
                  <a:cubicBezTo>
                    <a:pt x="8181" y="49053"/>
                    <a:pt x="7414" y="48630"/>
                    <a:pt x="6714" y="48313"/>
                  </a:cubicBezTo>
                  <a:cubicBezTo>
                    <a:pt x="6651" y="48229"/>
                    <a:pt x="6568" y="48188"/>
                    <a:pt x="6463" y="48146"/>
                  </a:cubicBezTo>
                  <a:cubicBezTo>
                    <a:pt x="6338" y="48083"/>
                    <a:pt x="6191" y="48020"/>
                    <a:pt x="6045" y="47978"/>
                  </a:cubicBezTo>
                  <a:cubicBezTo>
                    <a:pt x="6086" y="47936"/>
                    <a:pt x="6128" y="47895"/>
                    <a:pt x="6149" y="47832"/>
                  </a:cubicBezTo>
                  <a:cubicBezTo>
                    <a:pt x="6400" y="46639"/>
                    <a:pt x="6358" y="45300"/>
                    <a:pt x="6463" y="44066"/>
                  </a:cubicBezTo>
                  <a:cubicBezTo>
                    <a:pt x="6589" y="42685"/>
                    <a:pt x="6777" y="41304"/>
                    <a:pt x="7133" y="39965"/>
                  </a:cubicBezTo>
                  <a:close/>
                  <a:moveTo>
                    <a:pt x="17197" y="49338"/>
                  </a:moveTo>
                  <a:cubicBezTo>
                    <a:pt x="17678" y="50887"/>
                    <a:pt x="17427" y="52309"/>
                    <a:pt x="17239" y="53858"/>
                  </a:cubicBezTo>
                  <a:cubicBezTo>
                    <a:pt x="16897" y="53711"/>
                    <a:pt x="16542" y="53628"/>
                    <a:pt x="16154" y="53628"/>
                  </a:cubicBezTo>
                  <a:cubicBezTo>
                    <a:pt x="16044" y="53628"/>
                    <a:pt x="15932" y="53635"/>
                    <a:pt x="15816" y="53649"/>
                  </a:cubicBezTo>
                  <a:cubicBezTo>
                    <a:pt x="16297" y="52414"/>
                    <a:pt x="15983" y="50887"/>
                    <a:pt x="15732" y="49631"/>
                  </a:cubicBezTo>
                  <a:lnTo>
                    <a:pt x="15732" y="49631"/>
                  </a:lnTo>
                  <a:cubicBezTo>
                    <a:pt x="15774" y="49633"/>
                    <a:pt x="15817" y="49634"/>
                    <a:pt x="15859" y="49634"/>
                  </a:cubicBezTo>
                  <a:cubicBezTo>
                    <a:pt x="16318" y="49634"/>
                    <a:pt x="16775" y="49530"/>
                    <a:pt x="17197" y="49338"/>
                  </a:cubicBezTo>
                  <a:close/>
                  <a:moveTo>
                    <a:pt x="6484" y="48564"/>
                  </a:moveTo>
                  <a:lnTo>
                    <a:pt x="6484" y="48564"/>
                  </a:lnTo>
                  <a:cubicBezTo>
                    <a:pt x="6777" y="48732"/>
                    <a:pt x="7091" y="48878"/>
                    <a:pt x="7384" y="49024"/>
                  </a:cubicBezTo>
                  <a:cubicBezTo>
                    <a:pt x="7698" y="49192"/>
                    <a:pt x="8011" y="49317"/>
                    <a:pt x="8304" y="49401"/>
                  </a:cubicBezTo>
                  <a:cubicBezTo>
                    <a:pt x="8304" y="50343"/>
                    <a:pt x="8283" y="51284"/>
                    <a:pt x="8346" y="52226"/>
                  </a:cubicBezTo>
                  <a:cubicBezTo>
                    <a:pt x="8367" y="52791"/>
                    <a:pt x="8388" y="53544"/>
                    <a:pt x="8660" y="54067"/>
                  </a:cubicBezTo>
                  <a:cubicBezTo>
                    <a:pt x="8660" y="54067"/>
                    <a:pt x="8639" y="54067"/>
                    <a:pt x="8639" y="54088"/>
                  </a:cubicBezTo>
                  <a:cubicBezTo>
                    <a:pt x="8576" y="53962"/>
                    <a:pt x="8451" y="53858"/>
                    <a:pt x="8263" y="53795"/>
                  </a:cubicBezTo>
                  <a:cubicBezTo>
                    <a:pt x="8158" y="53765"/>
                    <a:pt x="8048" y="53752"/>
                    <a:pt x="7936" y="53752"/>
                  </a:cubicBezTo>
                  <a:cubicBezTo>
                    <a:pt x="7577" y="53752"/>
                    <a:pt x="7190" y="53887"/>
                    <a:pt x="6840" y="54046"/>
                  </a:cubicBezTo>
                  <a:cubicBezTo>
                    <a:pt x="6882" y="53230"/>
                    <a:pt x="6693" y="52393"/>
                    <a:pt x="6610" y="51598"/>
                  </a:cubicBezTo>
                  <a:cubicBezTo>
                    <a:pt x="6526" y="50594"/>
                    <a:pt x="6505" y="49589"/>
                    <a:pt x="6484" y="48564"/>
                  </a:cubicBezTo>
                  <a:close/>
                  <a:moveTo>
                    <a:pt x="6956" y="55436"/>
                  </a:moveTo>
                  <a:cubicBezTo>
                    <a:pt x="7197" y="55436"/>
                    <a:pt x="7439" y="55468"/>
                    <a:pt x="7677" y="55532"/>
                  </a:cubicBezTo>
                  <a:cubicBezTo>
                    <a:pt x="7677" y="55553"/>
                    <a:pt x="7677" y="55553"/>
                    <a:pt x="7698" y="55553"/>
                  </a:cubicBezTo>
                  <a:cubicBezTo>
                    <a:pt x="7760" y="55636"/>
                    <a:pt x="7823" y="55699"/>
                    <a:pt x="7928" y="55741"/>
                  </a:cubicBezTo>
                  <a:cubicBezTo>
                    <a:pt x="8074" y="55825"/>
                    <a:pt x="7467" y="55908"/>
                    <a:pt x="7384" y="55908"/>
                  </a:cubicBezTo>
                  <a:cubicBezTo>
                    <a:pt x="7306" y="55916"/>
                    <a:pt x="7227" y="55919"/>
                    <a:pt x="7149" y="55919"/>
                  </a:cubicBezTo>
                  <a:cubicBezTo>
                    <a:pt x="6783" y="55919"/>
                    <a:pt x="6410" y="55844"/>
                    <a:pt x="6066" y="55741"/>
                  </a:cubicBezTo>
                  <a:cubicBezTo>
                    <a:pt x="6066" y="55699"/>
                    <a:pt x="6045" y="55636"/>
                    <a:pt x="6045" y="55594"/>
                  </a:cubicBezTo>
                  <a:cubicBezTo>
                    <a:pt x="6339" y="55489"/>
                    <a:pt x="6646" y="55436"/>
                    <a:pt x="6956" y="55436"/>
                  </a:cubicBezTo>
                  <a:close/>
                  <a:moveTo>
                    <a:pt x="17928" y="55738"/>
                  </a:moveTo>
                  <a:cubicBezTo>
                    <a:pt x="17977" y="55738"/>
                    <a:pt x="18026" y="55739"/>
                    <a:pt x="18076" y="55741"/>
                  </a:cubicBezTo>
                  <a:cubicBezTo>
                    <a:pt x="17710" y="56177"/>
                    <a:pt x="17038" y="56249"/>
                    <a:pt x="16437" y="56249"/>
                  </a:cubicBezTo>
                  <a:cubicBezTo>
                    <a:pt x="16317" y="56249"/>
                    <a:pt x="16200" y="56247"/>
                    <a:pt x="16088" y="56243"/>
                  </a:cubicBezTo>
                  <a:cubicBezTo>
                    <a:pt x="16088" y="56097"/>
                    <a:pt x="16255" y="56055"/>
                    <a:pt x="16381" y="55971"/>
                  </a:cubicBezTo>
                  <a:cubicBezTo>
                    <a:pt x="16381" y="55971"/>
                    <a:pt x="16402" y="55950"/>
                    <a:pt x="16402" y="55929"/>
                  </a:cubicBezTo>
                  <a:cubicBezTo>
                    <a:pt x="16918" y="55834"/>
                    <a:pt x="17416" y="55738"/>
                    <a:pt x="17928" y="55738"/>
                  </a:cubicBezTo>
                  <a:close/>
                  <a:moveTo>
                    <a:pt x="5814" y="56013"/>
                  </a:moveTo>
                  <a:cubicBezTo>
                    <a:pt x="5835" y="56013"/>
                    <a:pt x="5856" y="56034"/>
                    <a:pt x="5877" y="56034"/>
                  </a:cubicBezTo>
                  <a:cubicBezTo>
                    <a:pt x="6309" y="56155"/>
                    <a:pt x="6741" y="56233"/>
                    <a:pt x="7173" y="56233"/>
                  </a:cubicBezTo>
                  <a:cubicBezTo>
                    <a:pt x="7264" y="56233"/>
                    <a:pt x="7355" y="56229"/>
                    <a:pt x="7447" y="56222"/>
                  </a:cubicBezTo>
                  <a:lnTo>
                    <a:pt x="7447" y="56222"/>
                  </a:lnTo>
                  <a:cubicBezTo>
                    <a:pt x="7376" y="56661"/>
                    <a:pt x="7026" y="56849"/>
                    <a:pt x="6607" y="56849"/>
                  </a:cubicBezTo>
                  <a:cubicBezTo>
                    <a:pt x="6526" y="56849"/>
                    <a:pt x="6443" y="56842"/>
                    <a:pt x="6358" y="56829"/>
                  </a:cubicBezTo>
                  <a:cubicBezTo>
                    <a:pt x="5898" y="56745"/>
                    <a:pt x="5501" y="56431"/>
                    <a:pt x="5814" y="56013"/>
                  </a:cubicBezTo>
                  <a:close/>
                  <a:moveTo>
                    <a:pt x="18159" y="56118"/>
                  </a:moveTo>
                  <a:lnTo>
                    <a:pt x="18159" y="56118"/>
                  </a:lnTo>
                  <a:cubicBezTo>
                    <a:pt x="18143" y="56658"/>
                    <a:pt x="17595" y="56993"/>
                    <a:pt x="17065" y="56993"/>
                  </a:cubicBezTo>
                  <a:cubicBezTo>
                    <a:pt x="16938" y="56993"/>
                    <a:pt x="16812" y="56974"/>
                    <a:pt x="16695" y="56934"/>
                  </a:cubicBezTo>
                  <a:cubicBezTo>
                    <a:pt x="16506" y="56871"/>
                    <a:pt x="16360" y="56766"/>
                    <a:pt x="16255" y="56599"/>
                  </a:cubicBezTo>
                  <a:lnTo>
                    <a:pt x="16255" y="56599"/>
                  </a:lnTo>
                  <a:cubicBezTo>
                    <a:pt x="16354" y="56605"/>
                    <a:pt x="16454" y="56608"/>
                    <a:pt x="16555" y="56608"/>
                  </a:cubicBezTo>
                  <a:cubicBezTo>
                    <a:pt x="17140" y="56608"/>
                    <a:pt x="17749" y="56492"/>
                    <a:pt x="18159" y="56118"/>
                  </a:cubicBezTo>
                  <a:close/>
                  <a:moveTo>
                    <a:pt x="18034" y="56934"/>
                  </a:moveTo>
                  <a:cubicBezTo>
                    <a:pt x="18034" y="56975"/>
                    <a:pt x="18055" y="57017"/>
                    <a:pt x="18118" y="57059"/>
                  </a:cubicBezTo>
                  <a:lnTo>
                    <a:pt x="18138" y="57059"/>
                  </a:lnTo>
                  <a:cubicBezTo>
                    <a:pt x="18013" y="57352"/>
                    <a:pt x="17741" y="57561"/>
                    <a:pt x="17406" y="57645"/>
                  </a:cubicBezTo>
                  <a:cubicBezTo>
                    <a:pt x="17319" y="57667"/>
                    <a:pt x="17233" y="57678"/>
                    <a:pt x="17151" y="57678"/>
                  </a:cubicBezTo>
                  <a:cubicBezTo>
                    <a:pt x="16843" y="57678"/>
                    <a:pt x="16608" y="57520"/>
                    <a:pt x="16674" y="57206"/>
                  </a:cubicBezTo>
                  <a:lnTo>
                    <a:pt x="16674" y="57206"/>
                  </a:lnTo>
                  <a:cubicBezTo>
                    <a:pt x="16789" y="57237"/>
                    <a:pt x="16908" y="57251"/>
                    <a:pt x="17028" y="57251"/>
                  </a:cubicBezTo>
                  <a:cubicBezTo>
                    <a:pt x="17387" y="57251"/>
                    <a:pt x="17751" y="57122"/>
                    <a:pt x="18034" y="56934"/>
                  </a:cubicBezTo>
                  <a:close/>
                  <a:moveTo>
                    <a:pt x="5794" y="56913"/>
                  </a:moveTo>
                  <a:cubicBezTo>
                    <a:pt x="5898" y="56996"/>
                    <a:pt x="6045" y="57059"/>
                    <a:pt x="6191" y="57101"/>
                  </a:cubicBezTo>
                  <a:cubicBezTo>
                    <a:pt x="6322" y="57136"/>
                    <a:pt x="6457" y="57153"/>
                    <a:pt x="6589" y="57153"/>
                  </a:cubicBezTo>
                  <a:cubicBezTo>
                    <a:pt x="6773" y="57153"/>
                    <a:pt x="6953" y="57120"/>
                    <a:pt x="7112" y="57059"/>
                  </a:cubicBezTo>
                  <a:lnTo>
                    <a:pt x="7112" y="57059"/>
                  </a:lnTo>
                  <a:cubicBezTo>
                    <a:pt x="6967" y="57474"/>
                    <a:pt x="6761" y="57796"/>
                    <a:pt x="6331" y="57796"/>
                  </a:cubicBezTo>
                  <a:cubicBezTo>
                    <a:pt x="6262" y="57796"/>
                    <a:pt x="6188" y="57788"/>
                    <a:pt x="6107" y="57771"/>
                  </a:cubicBezTo>
                  <a:cubicBezTo>
                    <a:pt x="5877" y="57729"/>
                    <a:pt x="5438" y="57478"/>
                    <a:pt x="5438" y="57185"/>
                  </a:cubicBezTo>
                  <a:cubicBezTo>
                    <a:pt x="5501" y="57185"/>
                    <a:pt x="5584" y="57143"/>
                    <a:pt x="5584" y="57059"/>
                  </a:cubicBezTo>
                  <a:cubicBezTo>
                    <a:pt x="5584" y="57017"/>
                    <a:pt x="5710" y="56934"/>
                    <a:pt x="5794" y="56913"/>
                  </a:cubicBezTo>
                  <a:close/>
                  <a:moveTo>
                    <a:pt x="16109" y="53955"/>
                  </a:moveTo>
                  <a:cubicBezTo>
                    <a:pt x="16496" y="53955"/>
                    <a:pt x="16859" y="54057"/>
                    <a:pt x="17197" y="54234"/>
                  </a:cubicBezTo>
                  <a:cubicBezTo>
                    <a:pt x="17197" y="54255"/>
                    <a:pt x="17197" y="54297"/>
                    <a:pt x="17197" y="54339"/>
                  </a:cubicBezTo>
                  <a:cubicBezTo>
                    <a:pt x="17183" y="54447"/>
                    <a:pt x="17283" y="54538"/>
                    <a:pt x="17378" y="54538"/>
                  </a:cubicBezTo>
                  <a:cubicBezTo>
                    <a:pt x="17430" y="54538"/>
                    <a:pt x="17481" y="54510"/>
                    <a:pt x="17511" y="54444"/>
                  </a:cubicBezTo>
                  <a:cubicBezTo>
                    <a:pt x="17511" y="54423"/>
                    <a:pt x="17511" y="54423"/>
                    <a:pt x="17511" y="54402"/>
                  </a:cubicBezTo>
                  <a:cubicBezTo>
                    <a:pt x="17532" y="54402"/>
                    <a:pt x="17532" y="54423"/>
                    <a:pt x="17532" y="54423"/>
                  </a:cubicBezTo>
                  <a:cubicBezTo>
                    <a:pt x="17427" y="54799"/>
                    <a:pt x="17260" y="55113"/>
                    <a:pt x="16946" y="55385"/>
                  </a:cubicBezTo>
                  <a:cubicBezTo>
                    <a:pt x="16883" y="55448"/>
                    <a:pt x="16862" y="55490"/>
                    <a:pt x="16883" y="55553"/>
                  </a:cubicBezTo>
                  <a:cubicBezTo>
                    <a:pt x="16590" y="55615"/>
                    <a:pt x="16297" y="55699"/>
                    <a:pt x="16004" y="55783"/>
                  </a:cubicBezTo>
                  <a:cubicBezTo>
                    <a:pt x="15942" y="55804"/>
                    <a:pt x="15921" y="55866"/>
                    <a:pt x="15942" y="55929"/>
                  </a:cubicBezTo>
                  <a:cubicBezTo>
                    <a:pt x="15774" y="56034"/>
                    <a:pt x="15711" y="56180"/>
                    <a:pt x="15795" y="56473"/>
                  </a:cubicBezTo>
                  <a:cubicBezTo>
                    <a:pt x="15816" y="56515"/>
                    <a:pt x="15858" y="56578"/>
                    <a:pt x="15921" y="56578"/>
                  </a:cubicBezTo>
                  <a:cubicBezTo>
                    <a:pt x="15942" y="56578"/>
                    <a:pt x="15983" y="56578"/>
                    <a:pt x="16004" y="56599"/>
                  </a:cubicBezTo>
                  <a:cubicBezTo>
                    <a:pt x="16109" y="56850"/>
                    <a:pt x="16276" y="57017"/>
                    <a:pt x="16486" y="57122"/>
                  </a:cubicBezTo>
                  <a:cubicBezTo>
                    <a:pt x="16274" y="57622"/>
                    <a:pt x="16681" y="57945"/>
                    <a:pt x="17188" y="57945"/>
                  </a:cubicBezTo>
                  <a:cubicBezTo>
                    <a:pt x="17232" y="57945"/>
                    <a:pt x="17277" y="57943"/>
                    <a:pt x="17322" y="57938"/>
                  </a:cubicBezTo>
                  <a:cubicBezTo>
                    <a:pt x="17804" y="57875"/>
                    <a:pt x="18201" y="57603"/>
                    <a:pt x="18369" y="57206"/>
                  </a:cubicBezTo>
                  <a:lnTo>
                    <a:pt x="18369" y="57206"/>
                  </a:lnTo>
                  <a:cubicBezTo>
                    <a:pt x="19360" y="57927"/>
                    <a:pt x="18332" y="58897"/>
                    <a:pt x="17292" y="58897"/>
                  </a:cubicBezTo>
                  <a:cubicBezTo>
                    <a:pt x="17126" y="58897"/>
                    <a:pt x="16958" y="58872"/>
                    <a:pt x="16799" y="58817"/>
                  </a:cubicBezTo>
                  <a:cubicBezTo>
                    <a:pt x="15251" y="58252"/>
                    <a:pt x="15397" y="56243"/>
                    <a:pt x="15377" y="54778"/>
                  </a:cubicBezTo>
                  <a:lnTo>
                    <a:pt x="15439" y="54778"/>
                  </a:lnTo>
                  <a:cubicBezTo>
                    <a:pt x="15460" y="54778"/>
                    <a:pt x="15481" y="54758"/>
                    <a:pt x="15502" y="54758"/>
                  </a:cubicBezTo>
                  <a:cubicBezTo>
                    <a:pt x="15502" y="54799"/>
                    <a:pt x="15502" y="54820"/>
                    <a:pt x="15502" y="54862"/>
                  </a:cubicBezTo>
                  <a:cubicBezTo>
                    <a:pt x="15502" y="54883"/>
                    <a:pt x="15502" y="54904"/>
                    <a:pt x="15502" y="54904"/>
                  </a:cubicBezTo>
                  <a:cubicBezTo>
                    <a:pt x="15523" y="54946"/>
                    <a:pt x="15523" y="54967"/>
                    <a:pt x="15544" y="54988"/>
                  </a:cubicBezTo>
                  <a:cubicBezTo>
                    <a:pt x="15565" y="55009"/>
                    <a:pt x="15586" y="55014"/>
                    <a:pt x="15607" y="55014"/>
                  </a:cubicBezTo>
                  <a:cubicBezTo>
                    <a:pt x="15628" y="55014"/>
                    <a:pt x="15649" y="55009"/>
                    <a:pt x="15669" y="55009"/>
                  </a:cubicBezTo>
                  <a:cubicBezTo>
                    <a:pt x="15900" y="54862"/>
                    <a:pt x="15753" y="54297"/>
                    <a:pt x="15753" y="53983"/>
                  </a:cubicBezTo>
                  <a:cubicBezTo>
                    <a:pt x="15874" y="53964"/>
                    <a:pt x="15993" y="53955"/>
                    <a:pt x="16109" y="53955"/>
                  </a:cubicBezTo>
                  <a:close/>
                  <a:moveTo>
                    <a:pt x="8009" y="54085"/>
                  </a:moveTo>
                  <a:cubicBezTo>
                    <a:pt x="8690" y="54085"/>
                    <a:pt x="8254" y="54875"/>
                    <a:pt x="8032" y="55218"/>
                  </a:cubicBezTo>
                  <a:cubicBezTo>
                    <a:pt x="7962" y="55359"/>
                    <a:pt x="8082" y="55472"/>
                    <a:pt x="8207" y="55472"/>
                  </a:cubicBezTo>
                  <a:cubicBezTo>
                    <a:pt x="8266" y="55472"/>
                    <a:pt x="8326" y="55446"/>
                    <a:pt x="8367" y="55385"/>
                  </a:cubicBezTo>
                  <a:cubicBezTo>
                    <a:pt x="8430" y="55260"/>
                    <a:pt x="8535" y="55092"/>
                    <a:pt x="8597" y="54925"/>
                  </a:cubicBezTo>
                  <a:lnTo>
                    <a:pt x="8597" y="54925"/>
                  </a:lnTo>
                  <a:cubicBezTo>
                    <a:pt x="8597" y="56013"/>
                    <a:pt x="8451" y="57122"/>
                    <a:pt x="7970" y="58126"/>
                  </a:cubicBezTo>
                  <a:cubicBezTo>
                    <a:pt x="7593" y="58921"/>
                    <a:pt x="6923" y="59403"/>
                    <a:pt x="6045" y="59486"/>
                  </a:cubicBezTo>
                  <a:cubicBezTo>
                    <a:pt x="5981" y="59494"/>
                    <a:pt x="5921" y="59497"/>
                    <a:pt x="5862" y="59497"/>
                  </a:cubicBezTo>
                  <a:cubicBezTo>
                    <a:pt x="4764" y="59497"/>
                    <a:pt x="4554" y="58236"/>
                    <a:pt x="5250" y="57540"/>
                  </a:cubicBezTo>
                  <a:lnTo>
                    <a:pt x="5250" y="57540"/>
                  </a:lnTo>
                  <a:cubicBezTo>
                    <a:pt x="5417" y="57771"/>
                    <a:pt x="5710" y="57959"/>
                    <a:pt x="5961" y="58043"/>
                  </a:cubicBezTo>
                  <a:cubicBezTo>
                    <a:pt x="6082" y="58079"/>
                    <a:pt x="6201" y="58096"/>
                    <a:pt x="6316" y="58096"/>
                  </a:cubicBezTo>
                  <a:cubicBezTo>
                    <a:pt x="6929" y="58096"/>
                    <a:pt x="7405" y="57604"/>
                    <a:pt x="7405" y="56934"/>
                  </a:cubicBezTo>
                  <a:cubicBezTo>
                    <a:pt x="7405" y="56913"/>
                    <a:pt x="7405" y="56913"/>
                    <a:pt x="7405" y="56892"/>
                  </a:cubicBezTo>
                  <a:cubicBezTo>
                    <a:pt x="7593" y="56724"/>
                    <a:pt x="7739" y="56494"/>
                    <a:pt x="7760" y="56180"/>
                  </a:cubicBezTo>
                  <a:cubicBezTo>
                    <a:pt x="7844" y="56159"/>
                    <a:pt x="7949" y="56138"/>
                    <a:pt x="8053" y="56118"/>
                  </a:cubicBezTo>
                  <a:cubicBezTo>
                    <a:pt x="8158" y="56097"/>
                    <a:pt x="8304" y="55846"/>
                    <a:pt x="8304" y="55720"/>
                  </a:cubicBezTo>
                  <a:cubicBezTo>
                    <a:pt x="8283" y="55511"/>
                    <a:pt x="8074" y="55511"/>
                    <a:pt x="7949" y="55385"/>
                  </a:cubicBezTo>
                  <a:cubicBezTo>
                    <a:pt x="7921" y="55329"/>
                    <a:pt x="7874" y="55311"/>
                    <a:pt x="7828" y="55311"/>
                  </a:cubicBezTo>
                  <a:cubicBezTo>
                    <a:pt x="7805" y="55311"/>
                    <a:pt x="7781" y="55315"/>
                    <a:pt x="7760" y="55322"/>
                  </a:cubicBezTo>
                  <a:cubicBezTo>
                    <a:pt x="7426" y="55197"/>
                    <a:pt x="7070" y="55134"/>
                    <a:pt x="6735" y="55134"/>
                  </a:cubicBezTo>
                  <a:cubicBezTo>
                    <a:pt x="6735" y="55113"/>
                    <a:pt x="6735" y="55113"/>
                    <a:pt x="6714" y="55092"/>
                  </a:cubicBezTo>
                  <a:cubicBezTo>
                    <a:pt x="6651" y="54946"/>
                    <a:pt x="6568" y="54799"/>
                    <a:pt x="6526" y="54611"/>
                  </a:cubicBezTo>
                  <a:cubicBezTo>
                    <a:pt x="6944" y="54360"/>
                    <a:pt x="7426" y="54130"/>
                    <a:pt x="7928" y="54088"/>
                  </a:cubicBezTo>
                  <a:cubicBezTo>
                    <a:pt x="7956" y="54086"/>
                    <a:pt x="7983" y="54085"/>
                    <a:pt x="8009" y="54085"/>
                  </a:cubicBezTo>
                  <a:close/>
                  <a:moveTo>
                    <a:pt x="15021" y="56431"/>
                  </a:moveTo>
                  <a:cubicBezTo>
                    <a:pt x="15021" y="57017"/>
                    <a:pt x="15105" y="57582"/>
                    <a:pt x="15418" y="58063"/>
                  </a:cubicBezTo>
                  <a:cubicBezTo>
                    <a:pt x="15885" y="58803"/>
                    <a:pt x="16569" y="59307"/>
                    <a:pt x="17436" y="59307"/>
                  </a:cubicBezTo>
                  <a:cubicBezTo>
                    <a:pt x="17502" y="59307"/>
                    <a:pt x="17569" y="59304"/>
                    <a:pt x="17636" y="59298"/>
                  </a:cubicBezTo>
                  <a:cubicBezTo>
                    <a:pt x="18201" y="59235"/>
                    <a:pt x="18682" y="58921"/>
                    <a:pt x="18934" y="58503"/>
                  </a:cubicBezTo>
                  <a:lnTo>
                    <a:pt x="18934" y="58503"/>
                  </a:lnTo>
                  <a:cubicBezTo>
                    <a:pt x="18982" y="59430"/>
                    <a:pt x="18260" y="59864"/>
                    <a:pt x="17425" y="59864"/>
                  </a:cubicBezTo>
                  <a:cubicBezTo>
                    <a:pt x="17186" y="59864"/>
                    <a:pt x="16937" y="59828"/>
                    <a:pt x="16695" y="59758"/>
                  </a:cubicBezTo>
                  <a:cubicBezTo>
                    <a:pt x="15125" y="59319"/>
                    <a:pt x="14812" y="57833"/>
                    <a:pt x="15021" y="56431"/>
                  </a:cubicBezTo>
                  <a:close/>
                  <a:moveTo>
                    <a:pt x="8911" y="56410"/>
                  </a:moveTo>
                  <a:lnTo>
                    <a:pt x="8911" y="56410"/>
                  </a:lnTo>
                  <a:cubicBezTo>
                    <a:pt x="9392" y="57917"/>
                    <a:pt x="8618" y="59298"/>
                    <a:pt x="7279" y="60135"/>
                  </a:cubicBezTo>
                  <a:cubicBezTo>
                    <a:pt x="6865" y="60416"/>
                    <a:pt x="6334" y="60619"/>
                    <a:pt x="5819" y="60619"/>
                  </a:cubicBezTo>
                  <a:cubicBezTo>
                    <a:pt x="5683" y="60619"/>
                    <a:pt x="5548" y="60605"/>
                    <a:pt x="5417" y="60574"/>
                  </a:cubicBezTo>
                  <a:cubicBezTo>
                    <a:pt x="4776" y="60409"/>
                    <a:pt x="4605" y="59753"/>
                    <a:pt x="4581" y="59111"/>
                  </a:cubicBezTo>
                  <a:lnTo>
                    <a:pt x="4581" y="59111"/>
                  </a:lnTo>
                  <a:cubicBezTo>
                    <a:pt x="4909" y="59644"/>
                    <a:pt x="5417" y="59846"/>
                    <a:pt x="5962" y="59846"/>
                  </a:cubicBezTo>
                  <a:cubicBezTo>
                    <a:pt x="6251" y="59846"/>
                    <a:pt x="6550" y="59790"/>
                    <a:pt x="6840" y="59695"/>
                  </a:cubicBezTo>
                  <a:cubicBezTo>
                    <a:pt x="8158" y="59277"/>
                    <a:pt x="8702" y="57854"/>
                    <a:pt x="8911" y="56410"/>
                  </a:cubicBezTo>
                  <a:close/>
                  <a:moveTo>
                    <a:pt x="16203" y="0"/>
                  </a:moveTo>
                  <a:cubicBezTo>
                    <a:pt x="16186" y="0"/>
                    <a:pt x="16168" y="0"/>
                    <a:pt x="16151" y="0"/>
                  </a:cubicBezTo>
                  <a:cubicBezTo>
                    <a:pt x="15942" y="0"/>
                    <a:pt x="15900" y="231"/>
                    <a:pt x="15962" y="377"/>
                  </a:cubicBezTo>
                  <a:cubicBezTo>
                    <a:pt x="16151" y="712"/>
                    <a:pt x="16297" y="1068"/>
                    <a:pt x="16423" y="1444"/>
                  </a:cubicBezTo>
                  <a:cubicBezTo>
                    <a:pt x="15089" y="1201"/>
                    <a:pt x="13728" y="1042"/>
                    <a:pt x="12389" y="1042"/>
                  </a:cubicBezTo>
                  <a:cubicBezTo>
                    <a:pt x="9466" y="1042"/>
                    <a:pt x="6650" y="1799"/>
                    <a:pt x="4454" y="4081"/>
                  </a:cubicBezTo>
                  <a:cubicBezTo>
                    <a:pt x="4350" y="4185"/>
                    <a:pt x="4413" y="4436"/>
                    <a:pt x="4580" y="4436"/>
                  </a:cubicBezTo>
                  <a:cubicBezTo>
                    <a:pt x="4768" y="4457"/>
                    <a:pt x="4936" y="4499"/>
                    <a:pt x="5103" y="4541"/>
                  </a:cubicBezTo>
                  <a:cubicBezTo>
                    <a:pt x="2153" y="7366"/>
                    <a:pt x="332" y="11195"/>
                    <a:pt x="1211" y="15317"/>
                  </a:cubicBezTo>
                  <a:cubicBezTo>
                    <a:pt x="1237" y="15418"/>
                    <a:pt x="1339" y="15473"/>
                    <a:pt x="1434" y="15473"/>
                  </a:cubicBezTo>
                  <a:cubicBezTo>
                    <a:pt x="1496" y="15473"/>
                    <a:pt x="1555" y="15450"/>
                    <a:pt x="1588" y="15400"/>
                  </a:cubicBezTo>
                  <a:cubicBezTo>
                    <a:pt x="1797" y="15128"/>
                    <a:pt x="2048" y="14940"/>
                    <a:pt x="2278" y="14710"/>
                  </a:cubicBezTo>
                  <a:cubicBezTo>
                    <a:pt x="2383" y="15107"/>
                    <a:pt x="2550" y="15463"/>
                    <a:pt x="2676" y="15861"/>
                  </a:cubicBezTo>
                  <a:cubicBezTo>
                    <a:pt x="2195" y="16195"/>
                    <a:pt x="1965" y="16802"/>
                    <a:pt x="2132" y="17388"/>
                  </a:cubicBezTo>
                  <a:cubicBezTo>
                    <a:pt x="2377" y="18235"/>
                    <a:pt x="3232" y="18659"/>
                    <a:pt x="4056" y="18659"/>
                  </a:cubicBezTo>
                  <a:cubicBezTo>
                    <a:pt x="4148" y="18659"/>
                    <a:pt x="4239" y="18654"/>
                    <a:pt x="4329" y="18643"/>
                  </a:cubicBezTo>
                  <a:cubicBezTo>
                    <a:pt x="4852" y="20464"/>
                    <a:pt x="6505" y="22221"/>
                    <a:pt x="7970" y="23267"/>
                  </a:cubicBezTo>
                  <a:cubicBezTo>
                    <a:pt x="8995" y="23979"/>
                    <a:pt x="10188" y="24502"/>
                    <a:pt x="11443" y="24816"/>
                  </a:cubicBezTo>
                  <a:cubicBezTo>
                    <a:pt x="11380" y="25025"/>
                    <a:pt x="11380" y="25255"/>
                    <a:pt x="11380" y="25485"/>
                  </a:cubicBezTo>
                  <a:cubicBezTo>
                    <a:pt x="11338" y="25506"/>
                    <a:pt x="11296" y="25548"/>
                    <a:pt x="11255" y="25569"/>
                  </a:cubicBezTo>
                  <a:cubicBezTo>
                    <a:pt x="11024" y="25674"/>
                    <a:pt x="10836" y="25862"/>
                    <a:pt x="10732" y="26071"/>
                  </a:cubicBezTo>
                  <a:cubicBezTo>
                    <a:pt x="10500" y="26026"/>
                    <a:pt x="10265" y="26005"/>
                    <a:pt x="10029" y="26005"/>
                  </a:cubicBezTo>
                  <a:cubicBezTo>
                    <a:pt x="8302" y="26005"/>
                    <a:pt x="6513" y="27147"/>
                    <a:pt x="5501" y="28436"/>
                  </a:cubicBezTo>
                  <a:cubicBezTo>
                    <a:pt x="5396" y="28582"/>
                    <a:pt x="5480" y="28749"/>
                    <a:pt x="5605" y="28791"/>
                  </a:cubicBezTo>
                  <a:cubicBezTo>
                    <a:pt x="5626" y="28917"/>
                    <a:pt x="5668" y="29042"/>
                    <a:pt x="5689" y="29147"/>
                  </a:cubicBezTo>
                  <a:cubicBezTo>
                    <a:pt x="5689" y="29147"/>
                    <a:pt x="5689" y="29147"/>
                    <a:pt x="5668" y="29168"/>
                  </a:cubicBezTo>
                  <a:cubicBezTo>
                    <a:pt x="4434" y="30172"/>
                    <a:pt x="3638" y="31490"/>
                    <a:pt x="3032" y="32955"/>
                  </a:cubicBezTo>
                  <a:cubicBezTo>
                    <a:pt x="2425" y="34441"/>
                    <a:pt x="1881" y="36198"/>
                    <a:pt x="1776" y="37809"/>
                  </a:cubicBezTo>
                  <a:cubicBezTo>
                    <a:pt x="1776" y="37830"/>
                    <a:pt x="1776" y="37851"/>
                    <a:pt x="1776" y="37872"/>
                  </a:cubicBezTo>
                  <a:cubicBezTo>
                    <a:pt x="939" y="37872"/>
                    <a:pt x="291" y="38416"/>
                    <a:pt x="40" y="39232"/>
                  </a:cubicBezTo>
                  <a:cubicBezTo>
                    <a:pt x="1" y="39348"/>
                    <a:pt x="106" y="39465"/>
                    <a:pt x="221" y="39465"/>
                  </a:cubicBezTo>
                  <a:cubicBezTo>
                    <a:pt x="230" y="39465"/>
                    <a:pt x="239" y="39464"/>
                    <a:pt x="249" y="39462"/>
                  </a:cubicBezTo>
                  <a:cubicBezTo>
                    <a:pt x="709" y="39441"/>
                    <a:pt x="1065" y="39421"/>
                    <a:pt x="1421" y="39274"/>
                  </a:cubicBezTo>
                  <a:lnTo>
                    <a:pt x="1421" y="39274"/>
                  </a:lnTo>
                  <a:cubicBezTo>
                    <a:pt x="1253" y="39776"/>
                    <a:pt x="1232" y="40362"/>
                    <a:pt x="1755" y="40613"/>
                  </a:cubicBezTo>
                  <a:cubicBezTo>
                    <a:pt x="1854" y="40663"/>
                    <a:pt x="1939" y="40684"/>
                    <a:pt x="2016" y="40684"/>
                  </a:cubicBezTo>
                  <a:cubicBezTo>
                    <a:pt x="2103" y="40684"/>
                    <a:pt x="2180" y="40657"/>
                    <a:pt x="2257" y="40613"/>
                  </a:cubicBezTo>
                  <a:cubicBezTo>
                    <a:pt x="2257" y="40843"/>
                    <a:pt x="2278" y="41073"/>
                    <a:pt x="2299" y="41325"/>
                  </a:cubicBezTo>
                  <a:cubicBezTo>
                    <a:pt x="2299" y="41407"/>
                    <a:pt x="2378" y="41490"/>
                    <a:pt x="2462" y="41490"/>
                  </a:cubicBezTo>
                  <a:cubicBezTo>
                    <a:pt x="2485" y="41490"/>
                    <a:pt x="2508" y="41484"/>
                    <a:pt x="2529" y="41471"/>
                  </a:cubicBezTo>
                  <a:cubicBezTo>
                    <a:pt x="3136" y="41178"/>
                    <a:pt x="3345" y="40676"/>
                    <a:pt x="3366" y="40090"/>
                  </a:cubicBezTo>
                  <a:cubicBezTo>
                    <a:pt x="3492" y="40237"/>
                    <a:pt x="3659" y="40362"/>
                    <a:pt x="3848" y="40550"/>
                  </a:cubicBezTo>
                  <a:cubicBezTo>
                    <a:pt x="3878" y="40581"/>
                    <a:pt x="3918" y="40595"/>
                    <a:pt x="3957" y="40595"/>
                  </a:cubicBezTo>
                  <a:cubicBezTo>
                    <a:pt x="4025" y="40595"/>
                    <a:pt x="4093" y="40554"/>
                    <a:pt x="4120" y="40488"/>
                  </a:cubicBezTo>
                  <a:cubicBezTo>
                    <a:pt x="4434" y="39693"/>
                    <a:pt x="4057" y="38981"/>
                    <a:pt x="3534" y="38374"/>
                  </a:cubicBezTo>
                  <a:cubicBezTo>
                    <a:pt x="3555" y="38353"/>
                    <a:pt x="3576" y="38332"/>
                    <a:pt x="3597" y="38291"/>
                  </a:cubicBezTo>
                  <a:cubicBezTo>
                    <a:pt x="4287" y="35780"/>
                    <a:pt x="5459" y="33374"/>
                    <a:pt x="7049" y="31302"/>
                  </a:cubicBezTo>
                  <a:lnTo>
                    <a:pt x="7049" y="31302"/>
                  </a:lnTo>
                  <a:cubicBezTo>
                    <a:pt x="6944" y="31574"/>
                    <a:pt x="6840" y="31825"/>
                    <a:pt x="6756" y="32097"/>
                  </a:cubicBezTo>
                  <a:cubicBezTo>
                    <a:pt x="6442" y="33060"/>
                    <a:pt x="6338" y="34043"/>
                    <a:pt x="6296" y="35047"/>
                  </a:cubicBezTo>
                  <a:cubicBezTo>
                    <a:pt x="6275" y="35466"/>
                    <a:pt x="5961" y="38793"/>
                    <a:pt x="6651" y="39274"/>
                  </a:cubicBezTo>
                  <a:cubicBezTo>
                    <a:pt x="6651" y="39337"/>
                    <a:pt x="6651" y="39379"/>
                    <a:pt x="6672" y="39421"/>
                  </a:cubicBezTo>
                  <a:cubicBezTo>
                    <a:pt x="6756" y="39525"/>
                    <a:pt x="6840" y="39651"/>
                    <a:pt x="6923" y="39734"/>
                  </a:cubicBezTo>
                  <a:cubicBezTo>
                    <a:pt x="6400" y="40990"/>
                    <a:pt x="6191" y="42329"/>
                    <a:pt x="6045" y="43668"/>
                  </a:cubicBezTo>
                  <a:cubicBezTo>
                    <a:pt x="5919" y="44882"/>
                    <a:pt x="5752" y="46179"/>
                    <a:pt x="5752" y="47413"/>
                  </a:cubicBezTo>
                  <a:cubicBezTo>
                    <a:pt x="5605" y="47664"/>
                    <a:pt x="5731" y="48041"/>
                    <a:pt x="5877" y="48271"/>
                  </a:cubicBezTo>
                  <a:cubicBezTo>
                    <a:pt x="5902" y="48305"/>
                    <a:pt x="5937" y="48318"/>
                    <a:pt x="5972" y="48318"/>
                  </a:cubicBezTo>
                  <a:cubicBezTo>
                    <a:pt x="6024" y="48318"/>
                    <a:pt x="6074" y="48288"/>
                    <a:pt x="6086" y="48250"/>
                  </a:cubicBezTo>
                  <a:cubicBezTo>
                    <a:pt x="6128" y="48313"/>
                    <a:pt x="6191" y="48397"/>
                    <a:pt x="6233" y="48418"/>
                  </a:cubicBezTo>
                  <a:lnTo>
                    <a:pt x="6275" y="48439"/>
                  </a:lnTo>
                  <a:cubicBezTo>
                    <a:pt x="6066" y="49380"/>
                    <a:pt x="6107" y="50343"/>
                    <a:pt x="6191" y="51305"/>
                  </a:cubicBezTo>
                  <a:cubicBezTo>
                    <a:pt x="6254" y="52247"/>
                    <a:pt x="6296" y="53272"/>
                    <a:pt x="6526" y="54214"/>
                  </a:cubicBezTo>
                  <a:cubicBezTo>
                    <a:pt x="6421" y="54276"/>
                    <a:pt x="6317" y="54339"/>
                    <a:pt x="6233" y="54402"/>
                  </a:cubicBezTo>
                  <a:cubicBezTo>
                    <a:pt x="6170" y="54423"/>
                    <a:pt x="6128" y="54486"/>
                    <a:pt x="6149" y="54548"/>
                  </a:cubicBezTo>
                  <a:cubicBezTo>
                    <a:pt x="6191" y="54799"/>
                    <a:pt x="6317" y="54967"/>
                    <a:pt x="6463" y="55134"/>
                  </a:cubicBezTo>
                  <a:cubicBezTo>
                    <a:pt x="6254" y="55176"/>
                    <a:pt x="6024" y="55218"/>
                    <a:pt x="5814" y="55322"/>
                  </a:cubicBezTo>
                  <a:cubicBezTo>
                    <a:pt x="5752" y="55343"/>
                    <a:pt x="5710" y="55406"/>
                    <a:pt x="5710" y="55490"/>
                  </a:cubicBezTo>
                  <a:cubicBezTo>
                    <a:pt x="5710" y="55594"/>
                    <a:pt x="5731" y="55678"/>
                    <a:pt x="5731" y="55783"/>
                  </a:cubicBezTo>
                  <a:lnTo>
                    <a:pt x="5710" y="55783"/>
                  </a:lnTo>
                  <a:cubicBezTo>
                    <a:pt x="5291" y="56118"/>
                    <a:pt x="5333" y="56473"/>
                    <a:pt x="5605" y="56745"/>
                  </a:cubicBezTo>
                  <a:cubicBezTo>
                    <a:pt x="5563" y="56766"/>
                    <a:pt x="5542" y="56787"/>
                    <a:pt x="5501" y="56808"/>
                  </a:cubicBezTo>
                  <a:cubicBezTo>
                    <a:pt x="5476" y="56760"/>
                    <a:pt x="5431" y="56725"/>
                    <a:pt x="5381" y="56725"/>
                  </a:cubicBezTo>
                  <a:cubicBezTo>
                    <a:pt x="5344" y="56725"/>
                    <a:pt x="5306" y="56743"/>
                    <a:pt x="5270" y="56787"/>
                  </a:cubicBezTo>
                  <a:cubicBezTo>
                    <a:pt x="5082" y="56996"/>
                    <a:pt x="5061" y="57206"/>
                    <a:pt x="5145" y="57394"/>
                  </a:cubicBezTo>
                  <a:cubicBezTo>
                    <a:pt x="4852" y="57603"/>
                    <a:pt x="4580" y="57896"/>
                    <a:pt x="4475" y="58231"/>
                  </a:cubicBezTo>
                  <a:cubicBezTo>
                    <a:pt x="4454" y="58252"/>
                    <a:pt x="4434" y="58273"/>
                    <a:pt x="4434" y="58294"/>
                  </a:cubicBezTo>
                  <a:cubicBezTo>
                    <a:pt x="4245" y="59110"/>
                    <a:pt x="4182" y="60114"/>
                    <a:pt x="4936" y="60679"/>
                  </a:cubicBezTo>
                  <a:cubicBezTo>
                    <a:pt x="5195" y="60878"/>
                    <a:pt x="5502" y="60955"/>
                    <a:pt x="5816" y="60955"/>
                  </a:cubicBezTo>
                  <a:cubicBezTo>
                    <a:pt x="6261" y="60955"/>
                    <a:pt x="6723" y="60800"/>
                    <a:pt x="7091" y="60616"/>
                  </a:cubicBezTo>
                  <a:cubicBezTo>
                    <a:pt x="8744" y="59863"/>
                    <a:pt x="10208" y="57687"/>
                    <a:pt x="9016" y="55950"/>
                  </a:cubicBezTo>
                  <a:cubicBezTo>
                    <a:pt x="8995" y="55929"/>
                    <a:pt x="8974" y="55908"/>
                    <a:pt x="8953" y="55908"/>
                  </a:cubicBezTo>
                  <a:cubicBezTo>
                    <a:pt x="8995" y="55343"/>
                    <a:pt x="8995" y="54778"/>
                    <a:pt x="8974" y="54318"/>
                  </a:cubicBezTo>
                  <a:cubicBezTo>
                    <a:pt x="8995" y="54297"/>
                    <a:pt x="9016" y="54255"/>
                    <a:pt x="9016" y="54214"/>
                  </a:cubicBezTo>
                  <a:cubicBezTo>
                    <a:pt x="8995" y="53439"/>
                    <a:pt x="8744" y="52686"/>
                    <a:pt x="8702" y="51912"/>
                  </a:cubicBezTo>
                  <a:cubicBezTo>
                    <a:pt x="8639" y="51075"/>
                    <a:pt x="8618" y="50259"/>
                    <a:pt x="8514" y="49443"/>
                  </a:cubicBezTo>
                  <a:lnTo>
                    <a:pt x="8514" y="49443"/>
                  </a:lnTo>
                  <a:cubicBezTo>
                    <a:pt x="8643" y="49459"/>
                    <a:pt x="8773" y="49469"/>
                    <a:pt x="8906" y="49469"/>
                  </a:cubicBezTo>
                  <a:cubicBezTo>
                    <a:pt x="9117" y="49469"/>
                    <a:pt x="9337" y="49444"/>
                    <a:pt x="9581" y="49380"/>
                  </a:cubicBezTo>
                  <a:cubicBezTo>
                    <a:pt x="10480" y="49150"/>
                    <a:pt x="10983" y="48271"/>
                    <a:pt x="11276" y="47455"/>
                  </a:cubicBezTo>
                  <a:cubicBezTo>
                    <a:pt x="11589" y="46597"/>
                    <a:pt x="11966" y="45426"/>
                    <a:pt x="11966" y="44484"/>
                  </a:cubicBezTo>
                  <a:cubicBezTo>
                    <a:pt x="11966" y="44400"/>
                    <a:pt x="11903" y="44358"/>
                    <a:pt x="11820" y="44338"/>
                  </a:cubicBezTo>
                  <a:cubicBezTo>
                    <a:pt x="11840" y="44317"/>
                    <a:pt x="11840" y="44275"/>
                    <a:pt x="11840" y="44254"/>
                  </a:cubicBezTo>
                  <a:cubicBezTo>
                    <a:pt x="12050" y="44254"/>
                    <a:pt x="12322" y="44254"/>
                    <a:pt x="12594" y="44212"/>
                  </a:cubicBezTo>
                  <a:lnTo>
                    <a:pt x="12594" y="44212"/>
                  </a:lnTo>
                  <a:cubicBezTo>
                    <a:pt x="12322" y="45865"/>
                    <a:pt x="12740" y="47560"/>
                    <a:pt x="13891" y="48794"/>
                  </a:cubicBezTo>
                  <a:cubicBezTo>
                    <a:pt x="14351" y="49276"/>
                    <a:pt x="14874" y="49527"/>
                    <a:pt x="15418" y="49610"/>
                  </a:cubicBezTo>
                  <a:cubicBezTo>
                    <a:pt x="15481" y="50280"/>
                    <a:pt x="15586" y="50949"/>
                    <a:pt x="15607" y="51640"/>
                  </a:cubicBezTo>
                  <a:cubicBezTo>
                    <a:pt x="15628" y="52498"/>
                    <a:pt x="15418" y="53209"/>
                    <a:pt x="15230" y="54025"/>
                  </a:cubicBezTo>
                  <a:cubicBezTo>
                    <a:pt x="15188" y="54046"/>
                    <a:pt x="15146" y="54088"/>
                    <a:pt x="15146" y="54130"/>
                  </a:cubicBezTo>
                  <a:cubicBezTo>
                    <a:pt x="15167" y="54674"/>
                    <a:pt x="15084" y="55281"/>
                    <a:pt x="15042" y="55887"/>
                  </a:cubicBezTo>
                  <a:cubicBezTo>
                    <a:pt x="15031" y="55882"/>
                    <a:pt x="15019" y="55879"/>
                    <a:pt x="15009" y="55879"/>
                  </a:cubicBezTo>
                  <a:cubicBezTo>
                    <a:pt x="14979" y="55879"/>
                    <a:pt x="14952" y="55899"/>
                    <a:pt x="14937" y="55929"/>
                  </a:cubicBezTo>
                  <a:cubicBezTo>
                    <a:pt x="14142" y="57624"/>
                    <a:pt x="14812" y="59507"/>
                    <a:pt x="16632" y="60114"/>
                  </a:cubicBezTo>
                  <a:cubicBezTo>
                    <a:pt x="16898" y="60199"/>
                    <a:pt x="17166" y="60240"/>
                    <a:pt x="17425" y="60240"/>
                  </a:cubicBezTo>
                  <a:cubicBezTo>
                    <a:pt x="18568" y="60240"/>
                    <a:pt x="19521" y="59440"/>
                    <a:pt x="19247" y="58126"/>
                  </a:cubicBezTo>
                  <a:cubicBezTo>
                    <a:pt x="19227" y="58043"/>
                    <a:pt x="19185" y="58001"/>
                    <a:pt x="19143" y="57980"/>
                  </a:cubicBezTo>
                  <a:cubicBezTo>
                    <a:pt x="19227" y="57519"/>
                    <a:pt x="19038" y="57080"/>
                    <a:pt x="18452" y="56808"/>
                  </a:cubicBezTo>
                  <a:cubicBezTo>
                    <a:pt x="18473" y="56703"/>
                    <a:pt x="18452" y="56578"/>
                    <a:pt x="18431" y="56452"/>
                  </a:cubicBezTo>
                  <a:cubicBezTo>
                    <a:pt x="18431" y="56452"/>
                    <a:pt x="18431" y="56431"/>
                    <a:pt x="18431" y="56431"/>
                  </a:cubicBezTo>
                  <a:cubicBezTo>
                    <a:pt x="18494" y="56243"/>
                    <a:pt x="18494" y="56055"/>
                    <a:pt x="18390" y="55846"/>
                  </a:cubicBezTo>
                  <a:cubicBezTo>
                    <a:pt x="18431" y="55783"/>
                    <a:pt x="18473" y="55720"/>
                    <a:pt x="18494" y="55657"/>
                  </a:cubicBezTo>
                  <a:cubicBezTo>
                    <a:pt x="18536" y="55574"/>
                    <a:pt x="18494" y="55427"/>
                    <a:pt x="18390" y="55427"/>
                  </a:cubicBezTo>
                  <a:cubicBezTo>
                    <a:pt x="18305" y="55421"/>
                    <a:pt x="18220" y="55419"/>
                    <a:pt x="18134" y="55419"/>
                  </a:cubicBezTo>
                  <a:cubicBezTo>
                    <a:pt x="17898" y="55419"/>
                    <a:pt x="17657" y="55438"/>
                    <a:pt x="17427" y="55469"/>
                  </a:cubicBezTo>
                  <a:cubicBezTo>
                    <a:pt x="17699" y="55155"/>
                    <a:pt x="17846" y="54778"/>
                    <a:pt x="17929" y="54360"/>
                  </a:cubicBezTo>
                  <a:cubicBezTo>
                    <a:pt x="17950" y="54276"/>
                    <a:pt x="17887" y="54214"/>
                    <a:pt x="17825" y="54172"/>
                  </a:cubicBezTo>
                  <a:cubicBezTo>
                    <a:pt x="17762" y="54130"/>
                    <a:pt x="17720" y="54109"/>
                    <a:pt x="17657" y="54067"/>
                  </a:cubicBezTo>
                  <a:cubicBezTo>
                    <a:pt x="18159" y="52581"/>
                    <a:pt x="18076" y="50636"/>
                    <a:pt x="17427" y="49234"/>
                  </a:cubicBezTo>
                  <a:cubicBezTo>
                    <a:pt x="17762" y="49066"/>
                    <a:pt x="18076" y="48878"/>
                    <a:pt x="18348" y="48648"/>
                  </a:cubicBezTo>
                  <a:cubicBezTo>
                    <a:pt x="18410" y="48606"/>
                    <a:pt x="18431" y="48564"/>
                    <a:pt x="18452" y="48522"/>
                  </a:cubicBezTo>
                  <a:cubicBezTo>
                    <a:pt x="18515" y="48480"/>
                    <a:pt x="18578" y="48397"/>
                    <a:pt x="18578" y="48292"/>
                  </a:cubicBezTo>
                  <a:cubicBezTo>
                    <a:pt x="18390" y="45593"/>
                    <a:pt x="18327" y="42726"/>
                    <a:pt x="16904" y="40362"/>
                  </a:cubicBezTo>
                  <a:cubicBezTo>
                    <a:pt x="17260" y="40132"/>
                    <a:pt x="17553" y="39860"/>
                    <a:pt x="17783" y="39525"/>
                  </a:cubicBezTo>
                  <a:cubicBezTo>
                    <a:pt x="18892" y="37872"/>
                    <a:pt x="18201" y="35445"/>
                    <a:pt x="17657" y="33750"/>
                  </a:cubicBezTo>
                  <a:cubicBezTo>
                    <a:pt x="17325" y="32671"/>
                    <a:pt x="16890" y="31634"/>
                    <a:pt x="16414" y="30617"/>
                  </a:cubicBezTo>
                  <a:lnTo>
                    <a:pt x="16414" y="30617"/>
                  </a:lnTo>
                  <a:cubicBezTo>
                    <a:pt x="16424" y="30626"/>
                    <a:pt x="16441" y="30633"/>
                    <a:pt x="16465" y="30633"/>
                  </a:cubicBezTo>
                  <a:cubicBezTo>
                    <a:pt x="16611" y="30674"/>
                    <a:pt x="16758" y="30716"/>
                    <a:pt x="16904" y="30716"/>
                  </a:cubicBezTo>
                  <a:cubicBezTo>
                    <a:pt x="16904" y="30779"/>
                    <a:pt x="16925" y="30842"/>
                    <a:pt x="16988" y="30905"/>
                  </a:cubicBezTo>
                  <a:cubicBezTo>
                    <a:pt x="19143" y="32683"/>
                    <a:pt x="21068" y="35278"/>
                    <a:pt x="21968" y="37935"/>
                  </a:cubicBezTo>
                  <a:cubicBezTo>
                    <a:pt x="21985" y="37987"/>
                    <a:pt x="22044" y="38024"/>
                    <a:pt x="22100" y="38024"/>
                  </a:cubicBezTo>
                  <a:cubicBezTo>
                    <a:pt x="22112" y="38024"/>
                    <a:pt x="22124" y="38022"/>
                    <a:pt x="22135" y="38019"/>
                  </a:cubicBezTo>
                  <a:lnTo>
                    <a:pt x="22135" y="38019"/>
                  </a:lnTo>
                  <a:cubicBezTo>
                    <a:pt x="21695" y="38709"/>
                    <a:pt x="21423" y="39441"/>
                    <a:pt x="21444" y="40278"/>
                  </a:cubicBezTo>
                  <a:cubicBezTo>
                    <a:pt x="21444" y="40388"/>
                    <a:pt x="21556" y="40450"/>
                    <a:pt x="21654" y="40450"/>
                  </a:cubicBezTo>
                  <a:cubicBezTo>
                    <a:pt x="21668" y="40450"/>
                    <a:pt x="21682" y="40448"/>
                    <a:pt x="21695" y="40446"/>
                  </a:cubicBezTo>
                  <a:cubicBezTo>
                    <a:pt x="22198" y="40278"/>
                    <a:pt x="22512" y="39965"/>
                    <a:pt x="22721" y="39567"/>
                  </a:cubicBezTo>
                  <a:cubicBezTo>
                    <a:pt x="22888" y="40111"/>
                    <a:pt x="23223" y="40529"/>
                    <a:pt x="23872" y="40550"/>
                  </a:cubicBezTo>
                  <a:cubicBezTo>
                    <a:pt x="23997" y="40550"/>
                    <a:pt x="24060" y="40404"/>
                    <a:pt x="24039" y="40278"/>
                  </a:cubicBezTo>
                  <a:cubicBezTo>
                    <a:pt x="23955" y="40027"/>
                    <a:pt x="23913" y="39776"/>
                    <a:pt x="23851" y="39525"/>
                  </a:cubicBezTo>
                  <a:lnTo>
                    <a:pt x="23851" y="39525"/>
                  </a:lnTo>
                  <a:cubicBezTo>
                    <a:pt x="24123" y="39776"/>
                    <a:pt x="24436" y="39965"/>
                    <a:pt x="24792" y="40195"/>
                  </a:cubicBezTo>
                  <a:cubicBezTo>
                    <a:pt x="24818" y="40212"/>
                    <a:pt x="24845" y="40219"/>
                    <a:pt x="24873" y="40219"/>
                  </a:cubicBezTo>
                  <a:cubicBezTo>
                    <a:pt x="24978" y="40219"/>
                    <a:pt x="25081" y="40106"/>
                    <a:pt x="25064" y="40006"/>
                  </a:cubicBezTo>
                  <a:cubicBezTo>
                    <a:pt x="25001" y="39400"/>
                    <a:pt x="24855" y="38876"/>
                    <a:pt x="24541" y="38416"/>
                  </a:cubicBezTo>
                  <a:lnTo>
                    <a:pt x="24541" y="38416"/>
                  </a:lnTo>
                  <a:cubicBezTo>
                    <a:pt x="24593" y="38419"/>
                    <a:pt x="24644" y="38420"/>
                    <a:pt x="24694" y="38420"/>
                  </a:cubicBezTo>
                  <a:cubicBezTo>
                    <a:pt x="25015" y="38420"/>
                    <a:pt x="25325" y="38369"/>
                    <a:pt x="25650" y="38332"/>
                  </a:cubicBezTo>
                  <a:cubicBezTo>
                    <a:pt x="25797" y="38312"/>
                    <a:pt x="25880" y="38165"/>
                    <a:pt x="25797" y="38019"/>
                  </a:cubicBezTo>
                  <a:cubicBezTo>
                    <a:pt x="25339" y="37343"/>
                    <a:pt x="24713" y="36969"/>
                    <a:pt x="23898" y="36969"/>
                  </a:cubicBezTo>
                  <a:cubicBezTo>
                    <a:pt x="23855" y="36969"/>
                    <a:pt x="23811" y="36970"/>
                    <a:pt x="23767" y="36972"/>
                  </a:cubicBezTo>
                  <a:cubicBezTo>
                    <a:pt x="23767" y="36952"/>
                    <a:pt x="23767" y="36952"/>
                    <a:pt x="23767" y="36931"/>
                  </a:cubicBezTo>
                  <a:cubicBezTo>
                    <a:pt x="23348" y="35633"/>
                    <a:pt x="22574" y="34336"/>
                    <a:pt x="21884" y="33164"/>
                  </a:cubicBezTo>
                  <a:cubicBezTo>
                    <a:pt x="21110" y="31804"/>
                    <a:pt x="20189" y="30507"/>
                    <a:pt x="19017" y="29461"/>
                  </a:cubicBezTo>
                  <a:cubicBezTo>
                    <a:pt x="19080" y="29335"/>
                    <a:pt x="19143" y="29210"/>
                    <a:pt x="19185" y="29063"/>
                  </a:cubicBezTo>
                  <a:cubicBezTo>
                    <a:pt x="19227" y="28917"/>
                    <a:pt x="19143" y="28833"/>
                    <a:pt x="19017" y="28812"/>
                  </a:cubicBezTo>
                  <a:cubicBezTo>
                    <a:pt x="19017" y="28791"/>
                    <a:pt x="18996" y="28770"/>
                    <a:pt x="18975" y="28729"/>
                  </a:cubicBezTo>
                  <a:cubicBezTo>
                    <a:pt x="17594" y="27285"/>
                    <a:pt x="15921" y="26197"/>
                    <a:pt x="13891" y="25967"/>
                  </a:cubicBezTo>
                  <a:cubicBezTo>
                    <a:pt x="13807" y="25862"/>
                    <a:pt x="13724" y="25757"/>
                    <a:pt x="13577" y="25653"/>
                  </a:cubicBezTo>
                  <a:cubicBezTo>
                    <a:pt x="13598" y="25485"/>
                    <a:pt x="13598" y="25297"/>
                    <a:pt x="13577" y="25130"/>
                  </a:cubicBezTo>
                  <a:lnTo>
                    <a:pt x="13577" y="25130"/>
                  </a:lnTo>
                  <a:cubicBezTo>
                    <a:pt x="13791" y="25140"/>
                    <a:pt x="14011" y="25145"/>
                    <a:pt x="14235" y="25145"/>
                  </a:cubicBezTo>
                  <a:cubicBezTo>
                    <a:pt x="16819" y="25145"/>
                    <a:pt x="20000" y="24452"/>
                    <a:pt x="21675" y="22431"/>
                  </a:cubicBezTo>
                  <a:cubicBezTo>
                    <a:pt x="21716" y="22431"/>
                    <a:pt x="21779" y="22431"/>
                    <a:pt x="21842" y="22368"/>
                  </a:cubicBezTo>
                  <a:cubicBezTo>
                    <a:pt x="22449" y="21866"/>
                    <a:pt x="23097" y="21280"/>
                    <a:pt x="23767" y="20610"/>
                  </a:cubicBezTo>
                  <a:cubicBezTo>
                    <a:pt x="24144" y="20422"/>
                    <a:pt x="24478" y="20066"/>
                    <a:pt x="24708" y="19731"/>
                  </a:cubicBezTo>
                  <a:cubicBezTo>
                    <a:pt x="24771" y="19627"/>
                    <a:pt x="24834" y="19522"/>
                    <a:pt x="24876" y="19397"/>
                  </a:cubicBezTo>
                  <a:cubicBezTo>
                    <a:pt x="27408" y="16509"/>
                    <a:pt x="29437" y="12743"/>
                    <a:pt x="27136" y="9625"/>
                  </a:cubicBezTo>
                  <a:cubicBezTo>
                    <a:pt x="27441" y="9625"/>
                    <a:pt x="27730" y="9579"/>
                    <a:pt x="28031" y="9579"/>
                  </a:cubicBezTo>
                  <a:cubicBezTo>
                    <a:pt x="28081" y="9579"/>
                    <a:pt x="28131" y="9580"/>
                    <a:pt x="28182" y="9583"/>
                  </a:cubicBezTo>
                  <a:cubicBezTo>
                    <a:pt x="28190" y="9584"/>
                    <a:pt x="28197" y="9585"/>
                    <a:pt x="28205" y="9585"/>
                  </a:cubicBezTo>
                  <a:cubicBezTo>
                    <a:pt x="28357" y="9585"/>
                    <a:pt x="28431" y="9389"/>
                    <a:pt x="28391" y="9270"/>
                  </a:cubicBezTo>
                  <a:cubicBezTo>
                    <a:pt x="27713" y="7289"/>
                    <a:pt x="25727" y="4061"/>
                    <a:pt x="23379" y="4061"/>
                  </a:cubicBezTo>
                  <a:cubicBezTo>
                    <a:pt x="22974" y="4061"/>
                    <a:pt x="22557" y="4158"/>
                    <a:pt x="22135" y="4373"/>
                  </a:cubicBezTo>
                  <a:cubicBezTo>
                    <a:pt x="21428" y="1650"/>
                    <a:pt x="18985" y="0"/>
                    <a:pt x="16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7"/>
            <p:cNvSpPr/>
            <p:nvPr/>
          </p:nvSpPr>
          <p:spPr>
            <a:xfrm>
              <a:off x="3320625" y="4648750"/>
              <a:ext cx="49725" cy="13175"/>
            </a:xfrm>
            <a:custGeom>
              <a:avLst/>
              <a:gdLst/>
              <a:ahLst/>
              <a:cxnLst/>
              <a:rect l="l" t="t" r="r" b="b"/>
              <a:pathLst>
                <a:path w="1989" h="527" extrusionOk="0">
                  <a:moveTo>
                    <a:pt x="1841" y="0"/>
                  </a:moveTo>
                  <a:cubicBezTo>
                    <a:pt x="1329" y="0"/>
                    <a:pt x="831" y="96"/>
                    <a:pt x="315" y="191"/>
                  </a:cubicBezTo>
                  <a:cubicBezTo>
                    <a:pt x="315" y="212"/>
                    <a:pt x="315" y="233"/>
                    <a:pt x="294" y="233"/>
                  </a:cubicBezTo>
                  <a:cubicBezTo>
                    <a:pt x="168" y="317"/>
                    <a:pt x="1" y="359"/>
                    <a:pt x="1" y="526"/>
                  </a:cubicBezTo>
                  <a:cubicBezTo>
                    <a:pt x="671" y="526"/>
                    <a:pt x="1549" y="526"/>
                    <a:pt x="1989" y="3"/>
                  </a:cubicBezTo>
                  <a:cubicBezTo>
                    <a:pt x="1939" y="1"/>
                    <a:pt x="1890" y="0"/>
                    <a:pt x="18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7"/>
            <p:cNvSpPr/>
            <p:nvPr/>
          </p:nvSpPr>
          <p:spPr>
            <a:xfrm>
              <a:off x="3324825" y="4658225"/>
              <a:ext cx="47625" cy="21925"/>
            </a:xfrm>
            <a:custGeom>
              <a:avLst/>
              <a:gdLst/>
              <a:ahLst/>
              <a:cxnLst/>
              <a:rect l="l" t="t" r="r" b="b"/>
              <a:pathLst>
                <a:path w="1905" h="877" extrusionOk="0">
                  <a:moveTo>
                    <a:pt x="1904" y="1"/>
                  </a:moveTo>
                  <a:lnTo>
                    <a:pt x="1904" y="1"/>
                  </a:lnTo>
                  <a:cubicBezTo>
                    <a:pt x="1494" y="375"/>
                    <a:pt x="885" y="491"/>
                    <a:pt x="300" y="491"/>
                  </a:cubicBezTo>
                  <a:cubicBezTo>
                    <a:pt x="199" y="491"/>
                    <a:pt x="99" y="488"/>
                    <a:pt x="0" y="482"/>
                  </a:cubicBezTo>
                  <a:lnTo>
                    <a:pt x="0" y="482"/>
                  </a:lnTo>
                  <a:cubicBezTo>
                    <a:pt x="105" y="649"/>
                    <a:pt x="272" y="754"/>
                    <a:pt x="440" y="817"/>
                  </a:cubicBezTo>
                  <a:cubicBezTo>
                    <a:pt x="557" y="857"/>
                    <a:pt x="683" y="876"/>
                    <a:pt x="810" y="876"/>
                  </a:cubicBezTo>
                  <a:cubicBezTo>
                    <a:pt x="1340" y="876"/>
                    <a:pt x="1888" y="541"/>
                    <a:pt x="19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7"/>
            <p:cNvSpPr/>
            <p:nvPr/>
          </p:nvSpPr>
          <p:spPr>
            <a:xfrm>
              <a:off x="3333625" y="4678625"/>
              <a:ext cx="38300" cy="18625"/>
            </a:xfrm>
            <a:custGeom>
              <a:avLst/>
              <a:gdLst/>
              <a:ahLst/>
              <a:cxnLst/>
              <a:rect l="l" t="t" r="r" b="b"/>
              <a:pathLst>
                <a:path w="1532" h="745" extrusionOk="0">
                  <a:moveTo>
                    <a:pt x="1427" y="1"/>
                  </a:moveTo>
                  <a:cubicBezTo>
                    <a:pt x="1144" y="189"/>
                    <a:pt x="780" y="318"/>
                    <a:pt x="421" y="318"/>
                  </a:cubicBezTo>
                  <a:cubicBezTo>
                    <a:pt x="301" y="318"/>
                    <a:pt x="182" y="304"/>
                    <a:pt x="67" y="273"/>
                  </a:cubicBezTo>
                  <a:lnTo>
                    <a:pt x="67" y="273"/>
                  </a:lnTo>
                  <a:cubicBezTo>
                    <a:pt x="1" y="587"/>
                    <a:pt x="236" y="745"/>
                    <a:pt x="544" y="745"/>
                  </a:cubicBezTo>
                  <a:cubicBezTo>
                    <a:pt x="626" y="745"/>
                    <a:pt x="712" y="734"/>
                    <a:pt x="799" y="712"/>
                  </a:cubicBezTo>
                  <a:cubicBezTo>
                    <a:pt x="1134" y="628"/>
                    <a:pt x="1406" y="419"/>
                    <a:pt x="1531" y="126"/>
                  </a:cubicBezTo>
                  <a:lnTo>
                    <a:pt x="1511" y="126"/>
                  </a:lnTo>
                  <a:cubicBezTo>
                    <a:pt x="1448" y="84"/>
                    <a:pt x="1427" y="42"/>
                    <a:pt x="1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7"/>
            <p:cNvSpPr/>
            <p:nvPr/>
          </p:nvSpPr>
          <p:spPr>
            <a:xfrm>
              <a:off x="3288725" y="4666075"/>
              <a:ext cx="104700" cy="85825"/>
            </a:xfrm>
            <a:custGeom>
              <a:avLst/>
              <a:gdLst/>
              <a:ahLst/>
              <a:cxnLst/>
              <a:rect l="l" t="t" r="r" b="b"/>
              <a:pathLst>
                <a:path w="4188" h="3433" extrusionOk="0">
                  <a:moveTo>
                    <a:pt x="210" y="0"/>
                  </a:moveTo>
                  <a:lnTo>
                    <a:pt x="210" y="0"/>
                  </a:lnTo>
                  <a:cubicBezTo>
                    <a:pt x="1" y="1402"/>
                    <a:pt x="314" y="2888"/>
                    <a:pt x="1905" y="3327"/>
                  </a:cubicBezTo>
                  <a:cubicBezTo>
                    <a:pt x="2142" y="3397"/>
                    <a:pt x="2388" y="3433"/>
                    <a:pt x="2626" y="3433"/>
                  </a:cubicBezTo>
                  <a:cubicBezTo>
                    <a:pt x="3456" y="3433"/>
                    <a:pt x="4188" y="2999"/>
                    <a:pt x="4123" y="2072"/>
                  </a:cubicBezTo>
                  <a:lnTo>
                    <a:pt x="4123" y="2072"/>
                  </a:lnTo>
                  <a:cubicBezTo>
                    <a:pt x="3871" y="2490"/>
                    <a:pt x="3390" y="2804"/>
                    <a:pt x="2825" y="2867"/>
                  </a:cubicBezTo>
                  <a:cubicBezTo>
                    <a:pt x="2758" y="2873"/>
                    <a:pt x="2691" y="2876"/>
                    <a:pt x="2625" y="2876"/>
                  </a:cubicBezTo>
                  <a:cubicBezTo>
                    <a:pt x="1758" y="2876"/>
                    <a:pt x="1074" y="2372"/>
                    <a:pt x="607" y="1632"/>
                  </a:cubicBezTo>
                  <a:cubicBezTo>
                    <a:pt x="294" y="1151"/>
                    <a:pt x="210" y="586"/>
                    <a:pt x="2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7"/>
            <p:cNvSpPr/>
            <p:nvPr/>
          </p:nvSpPr>
          <p:spPr>
            <a:xfrm>
              <a:off x="3032925" y="4665550"/>
              <a:ext cx="120350" cy="105250"/>
            </a:xfrm>
            <a:custGeom>
              <a:avLst/>
              <a:gdLst/>
              <a:ahLst/>
              <a:cxnLst/>
              <a:rect l="l" t="t" r="r" b="b"/>
              <a:pathLst>
                <a:path w="4814" h="4210" extrusionOk="0">
                  <a:moveTo>
                    <a:pt x="1" y="2679"/>
                  </a:moveTo>
                  <a:cubicBezTo>
                    <a:pt x="1" y="2679"/>
                    <a:pt x="1" y="2679"/>
                    <a:pt x="1" y="2700"/>
                  </a:cubicBezTo>
                  <a:cubicBezTo>
                    <a:pt x="1" y="2700"/>
                    <a:pt x="1" y="2700"/>
                    <a:pt x="2" y="2701"/>
                  </a:cubicBezTo>
                  <a:lnTo>
                    <a:pt x="2" y="2701"/>
                  </a:lnTo>
                  <a:cubicBezTo>
                    <a:pt x="1" y="2693"/>
                    <a:pt x="1" y="2686"/>
                    <a:pt x="1" y="2679"/>
                  </a:cubicBezTo>
                  <a:close/>
                  <a:moveTo>
                    <a:pt x="4311" y="0"/>
                  </a:moveTo>
                  <a:lnTo>
                    <a:pt x="4311" y="0"/>
                  </a:lnTo>
                  <a:cubicBezTo>
                    <a:pt x="4123" y="1444"/>
                    <a:pt x="3579" y="2867"/>
                    <a:pt x="2261" y="3285"/>
                  </a:cubicBezTo>
                  <a:cubicBezTo>
                    <a:pt x="1971" y="3380"/>
                    <a:pt x="1672" y="3436"/>
                    <a:pt x="1383" y="3436"/>
                  </a:cubicBezTo>
                  <a:cubicBezTo>
                    <a:pt x="838" y="3436"/>
                    <a:pt x="330" y="3234"/>
                    <a:pt x="2" y="2701"/>
                  </a:cubicBezTo>
                  <a:lnTo>
                    <a:pt x="2" y="2701"/>
                  </a:lnTo>
                  <a:cubicBezTo>
                    <a:pt x="26" y="3343"/>
                    <a:pt x="197" y="3999"/>
                    <a:pt x="838" y="4164"/>
                  </a:cubicBezTo>
                  <a:cubicBezTo>
                    <a:pt x="969" y="4195"/>
                    <a:pt x="1103" y="4209"/>
                    <a:pt x="1238" y="4209"/>
                  </a:cubicBezTo>
                  <a:cubicBezTo>
                    <a:pt x="1748" y="4209"/>
                    <a:pt x="2270" y="4006"/>
                    <a:pt x="2700" y="3725"/>
                  </a:cubicBezTo>
                  <a:cubicBezTo>
                    <a:pt x="4039" y="2888"/>
                    <a:pt x="4813" y="1507"/>
                    <a:pt x="43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7"/>
            <p:cNvSpPr/>
            <p:nvPr/>
          </p:nvSpPr>
          <p:spPr>
            <a:xfrm>
              <a:off x="3069550" y="4641175"/>
              <a:ext cx="50775" cy="12125"/>
            </a:xfrm>
            <a:custGeom>
              <a:avLst/>
              <a:gdLst/>
              <a:ahLst/>
              <a:cxnLst/>
              <a:rect l="l" t="t" r="r" b="b"/>
              <a:pathLst>
                <a:path w="2031" h="485" extrusionOk="0">
                  <a:moveTo>
                    <a:pt x="921" y="1"/>
                  </a:moveTo>
                  <a:cubicBezTo>
                    <a:pt x="609" y="1"/>
                    <a:pt x="295" y="54"/>
                    <a:pt x="1" y="159"/>
                  </a:cubicBezTo>
                  <a:cubicBezTo>
                    <a:pt x="1" y="201"/>
                    <a:pt x="22" y="264"/>
                    <a:pt x="22" y="306"/>
                  </a:cubicBezTo>
                  <a:cubicBezTo>
                    <a:pt x="366" y="409"/>
                    <a:pt x="739" y="484"/>
                    <a:pt x="1105" y="484"/>
                  </a:cubicBezTo>
                  <a:cubicBezTo>
                    <a:pt x="1183" y="484"/>
                    <a:pt x="1262" y="481"/>
                    <a:pt x="1340" y="473"/>
                  </a:cubicBezTo>
                  <a:cubicBezTo>
                    <a:pt x="1423" y="473"/>
                    <a:pt x="2030" y="390"/>
                    <a:pt x="1884" y="306"/>
                  </a:cubicBezTo>
                  <a:cubicBezTo>
                    <a:pt x="1779" y="264"/>
                    <a:pt x="1716" y="201"/>
                    <a:pt x="1654" y="118"/>
                  </a:cubicBezTo>
                  <a:cubicBezTo>
                    <a:pt x="1633" y="118"/>
                    <a:pt x="1633" y="118"/>
                    <a:pt x="1633" y="97"/>
                  </a:cubicBezTo>
                  <a:cubicBezTo>
                    <a:pt x="1404" y="33"/>
                    <a:pt x="1163" y="1"/>
                    <a:pt x="9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7"/>
            <p:cNvSpPr/>
            <p:nvPr/>
          </p:nvSpPr>
          <p:spPr>
            <a:xfrm>
              <a:off x="3055950" y="4655600"/>
              <a:ext cx="48675" cy="20950"/>
            </a:xfrm>
            <a:custGeom>
              <a:avLst/>
              <a:gdLst/>
              <a:ahLst/>
              <a:cxnLst/>
              <a:rect l="l" t="t" r="r" b="b"/>
              <a:pathLst>
                <a:path w="1947" h="838" extrusionOk="0">
                  <a:moveTo>
                    <a:pt x="314" y="1"/>
                  </a:moveTo>
                  <a:cubicBezTo>
                    <a:pt x="1" y="419"/>
                    <a:pt x="398" y="733"/>
                    <a:pt x="858" y="817"/>
                  </a:cubicBezTo>
                  <a:cubicBezTo>
                    <a:pt x="943" y="830"/>
                    <a:pt x="1026" y="837"/>
                    <a:pt x="1105" y="837"/>
                  </a:cubicBezTo>
                  <a:cubicBezTo>
                    <a:pt x="1521" y="837"/>
                    <a:pt x="1859" y="649"/>
                    <a:pt x="1947" y="210"/>
                  </a:cubicBezTo>
                  <a:lnTo>
                    <a:pt x="1947" y="210"/>
                  </a:lnTo>
                  <a:cubicBezTo>
                    <a:pt x="1855" y="217"/>
                    <a:pt x="1764" y="221"/>
                    <a:pt x="1673" y="221"/>
                  </a:cubicBezTo>
                  <a:cubicBezTo>
                    <a:pt x="1241" y="221"/>
                    <a:pt x="809" y="143"/>
                    <a:pt x="377" y="22"/>
                  </a:cubicBezTo>
                  <a:cubicBezTo>
                    <a:pt x="356" y="22"/>
                    <a:pt x="335"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7"/>
            <p:cNvSpPr/>
            <p:nvPr/>
          </p:nvSpPr>
          <p:spPr>
            <a:xfrm>
              <a:off x="3054375" y="4678100"/>
              <a:ext cx="41875" cy="22100"/>
            </a:xfrm>
            <a:custGeom>
              <a:avLst/>
              <a:gdLst/>
              <a:ahLst/>
              <a:cxnLst/>
              <a:rect l="l" t="t" r="r" b="b"/>
              <a:pathLst>
                <a:path w="1675" h="884" extrusionOk="0">
                  <a:moveTo>
                    <a:pt x="357" y="1"/>
                  </a:moveTo>
                  <a:cubicBezTo>
                    <a:pt x="273" y="22"/>
                    <a:pt x="147" y="84"/>
                    <a:pt x="147" y="147"/>
                  </a:cubicBezTo>
                  <a:cubicBezTo>
                    <a:pt x="147" y="231"/>
                    <a:pt x="64" y="273"/>
                    <a:pt x="1" y="273"/>
                  </a:cubicBezTo>
                  <a:cubicBezTo>
                    <a:pt x="1" y="545"/>
                    <a:pt x="440" y="817"/>
                    <a:pt x="670" y="859"/>
                  </a:cubicBezTo>
                  <a:cubicBezTo>
                    <a:pt x="751" y="876"/>
                    <a:pt x="825" y="884"/>
                    <a:pt x="894" y="884"/>
                  </a:cubicBezTo>
                  <a:cubicBezTo>
                    <a:pt x="1324" y="884"/>
                    <a:pt x="1530" y="562"/>
                    <a:pt x="1675" y="147"/>
                  </a:cubicBezTo>
                  <a:lnTo>
                    <a:pt x="1675" y="147"/>
                  </a:lnTo>
                  <a:cubicBezTo>
                    <a:pt x="1516" y="208"/>
                    <a:pt x="1336" y="241"/>
                    <a:pt x="1152" y="241"/>
                  </a:cubicBezTo>
                  <a:cubicBezTo>
                    <a:pt x="1020" y="241"/>
                    <a:pt x="885" y="224"/>
                    <a:pt x="754" y="189"/>
                  </a:cubicBezTo>
                  <a:cubicBezTo>
                    <a:pt x="608" y="147"/>
                    <a:pt x="461" y="84"/>
                    <a:pt x="3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7"/>
            <p:cNvSpPr/>
            <p:nvPr/>
          </p:nvSpPr>
          <p:spPr>
            <a:xfrm>
              <a:off x="3032300" y="4607400"/>
              <a:ext cx="103425" cy="135350"/>
            </a:xfrm>
            <a:custGeom>
              <a:avLst/>
              <a:gdLst/>
              <a:ahLst/>
              <a:cxnLst/>
              <a:rect l="l" t="t" r="r" b="b"/>
              <a:pathLst>
                <a:path w="4137" h="5414" extrusionOk="0">
                  <a:moveTo>
                    <a:pt x="3455" y="1"/>
                  </a:moveTo>
                  <a:cubicBezTo>
                    <a:pt x="3429" y="1"/>
                    <a:pt x="3402" y="2"/>
                    <a:pt x="3374" y="4"/>
                  </a:cubicBezTo>
                  <a:cubicBezTo>
                    <a:pt x="2872" y="46"/>
                    <a:pt x="2390" y="276"/>
                    <a:pt x="1972" y="527"/>
                  </a:cubicBezTo>
                  <a:cubicBezTo>
                    <a:pt x="2014" y="715"/>
                    <a:pt x="2097" y="862"/>
                    <a:pt x="2160" y="1008"/>
                  </a:cubicBezTo>
                  <a:cubicBezTo>
                    <a:pt x="2181" y="1029"/>
                    <a:pt x="2181" y="1029"/>
                    <a:pt x="2181" y="1050"/>
                  </a:cubicBezTo>
                  <a:cubicBezTo>
                    <a:pt x="2216" y="1048"/>
                    <a:pt x="2250" y="1047"/>
                    <a:pt x="2285" y="1047"/>
                  </a:cubicBezTo>
                  <a:cubicBezTo>
                    <a:pt x="2589" y="1047"/>
                    <a:pt x="2906" y="1126"/>
                    <a:pt x="3206" y="1238"/>
                  </a:cubicBezTo>
                  <a:cubicBezTo>
                    <a:pt x="3227" y="1231"/>
                    <a:pt x="3251" y="1227"/>
                    <a:pt x="3274" y="1227"/>
                  </a:cubicBezTo>
                  <a:cubicBezTo>
                    <a:pt x="3320" y="1227"/>
                    <a:pt x="3367" y="1245"/>
                    <a:pt x="3395" y="1301"/>
                  </a:cubicBezTo>
                  <a:cubicBezTo>
                    <a:pt x="3520" y="1427"/>
                    <a:pt x="3729" y="1427"/>
                    <a:pt x="3750" y="1636"/>
                  </a:cubicBezTo>
                  <a:cubicBezTo>
                    <a:pt x="3750" y="1762"/>
                    <a:pt x="3604" y="2013"/>
                    <a:pt x="3499" y="2034"/>
                  </a:cubicBezTo>
                  <a:cubicBezTo>
                    <a:pt x="3395" y="2054"/>
                    <a:pt x="3290" y="2075"/>
                    <a:pt x="3206" y="2096"/>
                  </a:cubicBezTo>
                  <a:cubicBezTo>
                    <a:pt x="3185" y="2410"/>
                    <a:pt x="3039" y="2640"/>
                    <a:pt x="2851" y="2808"/>
                  </a:cubicBezTo>
                  <a:cubicBezTo>
                    <a:pt x="2851" y="2829"/>
                    <a:pt x="2851" y="2829"/>
                    <a:pt x="2851" y="2850"/>
                  </a:cubicBezTo>
                  <a:cubicBezTo>
                    <a:pt x="2851" y="3520"/>
                    <a:pt x="2375" y="4012"/>
                    <a:pt x="1762" y="4012"/>
                  </a:cubicBezTo>
                  <a:cubicBezTo>
                    <a:pt x="1647" y="4012"/>
                    <a:pt x="1528" y="3995"/>
                    <a:pt x="1407" y="3959"/>
                  </a:cubicBezTo>
                  <a:cubicBezTo>
                    <a:pt x="1156" y="3875"/>
                    <a:pt x="863" y="3687"/>
                    <a:pt x="696" y="3456"/>
                  </a:cubicBezTo>
                  <a:lnTo>
                    <a:pt x="696" y="3456"/>
                  </a:lnTo>
                  <a:cubicBezTo>
                    <a:pt x="0" y="4152"/>
                    <a:pt x="210" y="5413"/>
                    <a:pt x="1308" y="5413"/>
                  </a:cubicBezTo>
                  <a:cubicBezTo>
                    <a:pt x="1367" y="5413"/>
                    <a:pt x="1427" y="5410"/>
                    <a:pt x="1491" y="5402"/>
                  </a:cubicBezTo>
                  <a:cubicBezTo>
                    <a:pt x="2369" y="5319"/>
                    <a:pt x="3039" y="4816"/>
                    <a:pt x="3416" y="4021"/>
                  </a:cubicBezTo>
                  <a:cubicBezTo>
                    <a:pt x="3897" y="3038"/>
                    <a:pt x="4043" y="1929"/>
                    <a:pt x="4043" y="841"/>
                  </a:cubicBezTo>
                  <a:lnTo>
                    <a:pt x="4043" y="841"/>
                  </a:lnTo>
                  <a:cubicBezTo>
                    <a:pt x="3960" y="1008"/>
                    <a:pt x="3876" y="1176"/>
                    <a:pt x="3813" y="1301"/>
                  </a:cubicBezTo>
                  <a:cubicBezTo>
                    <a:pt x="3772" y="1362"/>
                    <a:pt x="3712" y="1388"/>
                    <a:pt x="3653" y="1388"/>
                  </a:cubicBezTo>
                  <a:cubicBezTo>
                    <a:pt x="3528" y="1388"/>
                    <a:pt x="3408" y="1275"/>
                    <a:pt x="3478" y="1134"/>
                  </a:cubicBezTo>
                  <a:cubicBezTo>
                    <a:pt x="3700" y="791"/>
                    <a:pt x="4136" y="1"/>
                    <a:pt x="3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7"/>
            <p:cNvSpPr/>
            <p:nvPr/>
          </p:nvSpPr>
          <p:spPr>
            <a:xfrm>
              <a:off x="3299725" y="4604150"/>
              <a:ext cx="102750" cy="123575"/>
            </a:xfrm>
            <a:custGeom>
              <a:avLst/>
              <a:gdLst/>
              <a:ahLst/>
              <a:cxnLst/>
              <a:rect l="l" t="t" r="r" b="b"/>
              <a:pathLst>
                <a:path w="4110" h="4943" extrusionOk="0">
                  <a:moveTo>
                    <a:pt x="881" y="0"/>
                  </a:moveTo>
                  <a:cubicBezTo>
                    <a:pt x="765" y="0"/>
                    <a:pt x="646" y="10"/>
                    <a:pt x="523" y="29"/>
                  </a:cubicBezTo>
                  <a:cubicBezTo>
                    <a:pt x="502" y="322"/>
                    <a:pt x="649" y="908"/>
                    <a:pt x="418" y="1034"/>
                  </a:cubicBezTo>
                  <a:cubicBezTo>
                    <a:pt x="394" y="1046"/>
                    <a:pt x="370" y="1058"/>
                    <a:pt x="350" y="1058"/>
                  </a:cubicBezTo>
                  <a:cubicBezTo>
                    <a:pt x="335" y="1058"/>
                    <a:pt x="323" y="1051"/>
                    <a:pt x="314" y="1034"/>
                  </a:cubicBezTo>
                  <a:cubicBezTo>
                    <a:pt x="293" y="1013"/>
                    <a:pt x="272" y="992"/>
                    <a:pt x="272" y="950"/>
                  </a:cubicBezTo>
                  <a:cubicBezTo>
                    <a:pt x="251" y="929"/>
                    <a:pt x="251" y="929"/>
                    <a:pt x="272" y="908"/>
                  </a:cubicBezTo>
                  <a:lnTo>
                    <a:pt x="272" y="887"/>
                  </a:lnTo>
                  <a:cubicBezTo>
                    <a:pt x="251" y="866"/>
                    <a:pt x="251" y="824"/>
                    <a:pt x="251" y="804"/>
                  </a:cubicBezTo>
                  <a:cubicBezTo>
                    <a:pt x="230" y="804"/>
                    <a:pt x="209" y="804"/>
                    <a:pt x="188" y="824"/>
                  </a:cubicBezTo>
                  <a:cubicBezTo>
                    <a:pt x="167" y="824"/>
                    <a:pt x="167" y="824"/>
                    <a:pt x="146" y="804"/>
                  </a:cubicBezTo>
                  <a:lnTo>
                    <a:pt x="146" y="804"/>
                  </a:lnTo>
                  <a:cubicBezTo>
                    <a:pt x="146" y="2289"/>
                    <a:pt x="0" y="4298"/>
                    <a:pt x="1548" y="4863"/>
                  </a:cubicBezTo>
                  <a:cubicBezTo>
                    <a:pt x="1707" y="4918"/>
                    <a:pt x="1875" y="4943"/>
                    <a:pt x="2041" y="4943"/>
                  </a:cubicBezTo>
                  <a:cubicBezTo>
                    <a:pt x="3081" y="4943"/>
                    <a:pt x="4109" y="3973"/>
                    <a:pt x="3118" y="3252"/>
                  </a:cubicBezTo>
                  <a:lnTo>
                    <a:pt x="3118" y="3252"/>
                  </a:lnTo>
                  <a:cubicBezTo>
                    <a:pt x="2950" y="3649"/>
                    <a:pt x="2553" y="3921"/>
                    <a:pt x="2071" y="3984"/>
                  </a:cubicBezTo>
                  <a:cubicBezTo>
                    <a:pt x="2040" y="3986"/>
                    <a:pt x="2008" y="3987"/>
                    <a:pt x="1977" y="3987"/>
                  </a:cubicBezTo>
                  <a:cubicBezTo>
                    <a:pt x="1454" y="3987"/>
                    <a:pt x="1037" y="3661"/>
                    <a:pt x="1235" y="3168"/>
                  </a:cubicBezTo>
                  <a:cubicBezTo>
                    <a:pt x="1046" y="3063"/>
                    <a:pt x="858" y="2896"/>
                    <a:pt x="774" y="2624"/>
                  </a:cubicBezTo>
                  <a:lnTo>
                    <a:pt x="670" y="2624"/>
                  </a:lnTo>
                  <a:cubicBezTo>
                    <a:pt x="628" y="2624"/>
                    <a:pt x="565" y="2561"/>
                    <a:pt x="544" y="2519"/>
                  </a:cubicBezTo>
                  <a:cubicBezTo>
                    <a:pt x="460" y="2226"/>
                    <a:pt x="544" y="2080"/>
                    <a:pt x="691" y="1975"/>
                  </a:cubicBezTo>
                  <a:cubicBezTo>
                    <a:pt x="670" y="1912"/>
                    <a:pt x="691" y="1850"/>
                    <a:pt x="753" y="1829"/>
                  </a:cubicBezTo>
                  <a:cubicBezTo>
                    <a:pt x="1046" y="1745"/>
                    <a:pt x="1339" y="1661"/>
                    <a:pt x="1632" y="1599"/>
                  </a:cubicBezTo>
                  <a:cubicBezTo>
                    <a:pt x="1632" y="1536"/>
                    <a:pt x="1653" y="1473"/>
                    <a:pt x="1695" y="1431"/>
                  </a:cubicBezTo>
                  <a:cubicBezTo>
                    <a:pt x="2009" y="1159"/>
                    <a:pt x="2197" y="845"/>
                    <a:pt x="2302" y="448"/>
                  </a:cubicBezTo>
                  <a:lnTo>
                    <a:pt x="2281" y="448"/>
                  </a:lnTo>
                  <a:cubicBezTo>
                    <a:pt x="2281" y="448"/>
                    <a:pt x="2260" y="469"/>
                    <a:pt x="2260" y="490"/>
                  </a:cubicBezTo>
                  <a:cubicBezTo>
                    <a:pt x="2231" y="555"/>
                    <a:pt x="2181" y="583"/>
                    <a:pt x="2130" y="583"/>
                  </a:cubicBezTo>
                  <a:cubicBezTo>
                    <a:pt x="2034" y="583"/>
                    <a:pt x="1932" y="487"/>
                    <a:pt x="1946" y="364"/>
                  </a:cubicBezTo>
                  <a:cubicBezTo>
                    <a:pt x="1946" y="343"/>
                    <a:pt x="1946" y="301"/>
                    <a:pt x="1967" y="260"/>
                  </a:cubicBezTo>
                  <a:cubicBezTo>
                    <a:pt x="1614" y="99"/>
                    <a:pt x="1262" y="0"/>
                    <a:pt x="8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7"/>
            <p:cNvSpPr/>
            <p:nvPr/>
          </p:nvSpPr>
          <p:spPr>
            <a:xfrm>
              <a:off x="3069550" y="4254925"/>
              <a:ext cx="301325" cy="228500"/>
            </a:xfrm>
            <a:custGeom>
              <a:avLst/>
              <a:gdLst/>
              <a:ahLst/>
              <a:cxnLst/>
              <a:rect l="l" t="t" r="r" b="b"/>
              <a:pathLst>
                <a:path w="12053" h="9140" extrusionOk="0">
                  <a:moveTo>
                    <a:pt x="1089" y="0"/>
                  </a:moveTo>
                  <a:cubicBezTo>
                    <a:pt x="733" y="1340"/>
                    <a:pt x="545" y="2700"/>
                    <a:pt x="419" y="4081"/>
                  </a:cubicBezTo>
                  <a:cubicBezTo>
                    <a:pt x="314" y="5315"/>
                    <a:pt x="377" y="6654"/>
                    <a:pt x="105" y="7868"/>
                  </a:cubicBezTo>
                  <a:cubicBezTo>
                    <a:pt x="84" y="7930"/>
                    <a:pt x="42" y="7972"/>
                    <a:pt x="1" y="7993"/>
                  </a:cubicBezTo>
                  <a:cubicBezTo>
                    <a:pt x="147" y="8035"/>
                    <a:pt x="294" y="8098"/>
                    <a:pt x="419" y="8161"/>
                  </a:cubicBezTo>
                  <a:cubicBezTo>
                    <a:pt x="524" y="8203"/>
                    <a:pt x="607" y="8244"/>
                    <a:pt x="670" y="8328"/>
                  </a:cubicBezTo>
                  <a:cubicBezTo>
                    <a:pt x="1370" y="8645"/>
                    <a:pt x="2137" y="9068"/>
                    <a:pt x="2854" y="9068"/>
                  </a:cubicBezTo>
                  <a:cubicBezTo>
                    <a:pt x="3037" y="9068"/>
                    <a:pt x="3216" y="9040"/>
                    <a:pt x="3390" y="8977"/>
                  </a:cubicBezTo>
                  <a:cubicBezTo>
                    <a:pt x="5169" y="8307"/>
                    <a:pt x="4771" y="6278"/>
                    <a:pt x="5399" y="4855"/>
                  </a:cubicBezTo>
                  <a:cubicBezTo>
                    <a:pt x="5399" y="4834"/>
                    <a:pt x="5399" y="4834"/>
                    <a:pt x="5378" y="4813"/>
                  </a:cubicBezTo>
                  <a:cubicBezTo>
                    <a:pt x="5357" y="4625"/>
                    <a:pt x="5315" y="4415"/>
                    <a:pt x="5399" y="4248"/>
                  </a:cubicBezTo>
                  <a:cubicBezTo>
                    <a:pt x="4457" y="4227"/>
                    <a:pt x="3453" y="4039"/>
                    <a:pt x="2846" y="3244"/>
                  </a:cubicBezTo>
                  <a:cubicBezTo>
                    <a:pt x="2783" y="3164"/>
                    <a:pt x="2863" y="3061"/>
                    <a:pt x="2943" y="3061"/>
                  </a:cubicBezTo>
                  <a:cubicBezTo>
                    <a:pt x="2968" y="3061"/>
                    <a:pt x="2993" y="3072"/>
                    <a:pt x="3014" y="3097"/>
                  </a:cubicBezTo>
                  <a:cubicBezTo>
                    <a:pt x="3595" y="3706"/>
                    <a:pt x="4379" y="3916"/>
                    <a:pt x="5207" y="3916"/>
                  </a:cubicBezTo>
                  <a:cubicBezTo>
                    <a:pt x="6258" y="3916"/>
                    <a:pt x="7379" y="3578"/>
                    <a:pt x="8245" y="3285"/>
                  </a:cubicBezTo>
                  <a:cubicBezTo>
                    <a:pt x="8259" y="3280"/>
                    <a:pt x="8273" y="3277"/>
                    <a:pt x="8288" y="3277"/>
                  </a:cubicBezTo>
                  <a:cubicBezTo>
                    <a:pt x="8380" y="3277"/>
                    <a:pt x="8466" y="3383"/>
                    <a:pt x="8412" y="3474"/>
                  </a:cubicBezTo>
                  <a:cubicBezTo>
                    <a:pt x="8182" y="3913"/>
                    <a:pt x="7533" y="4122"/>
                    <a:pt x="6884" y="4206"/>
                  </a:cubicBezTo>
                  <a:cubicBezTo>
                    <a:pt x="6780" y="5566"/>
                    <a:pt x="7031" y="7114"/>
                    <a:pt x="7931" y="8161"/>
                  </a:cubicBezTo>
                  <a:cubicBezTo>
                    <a:pt x="8507" y="8848"/>
                    <a:pt x="9171" y="9140"/>
                    <a:pt x="9855" y="9140"/>
                  </a:cubicBezTo>
                  <a:cubicBezTo>
                    <a:pt x="10586" y="9140"/>
                    <a:pt x="11340" y="8806"/>
                    <a:pt x="12032" y="8265"/>
                  </a:cubicBezTo>
                  <a:cubicBezTo>
                    <a:pt x="12032" y="8265"/>
                    <a:pt x="12053" y="8265"/>
                    <a:pt x="12053" y="8244"/>
                  </a:cubicBezTo>
                  <a:cubicBezTo>
                    <a:pt x="11864" y="5608"/>
                    <a:pt x="11676" y="2972"/>
                    <a:pt x="10630" y="524"/>
                  </a:cubicBezTo>
                  <a:cubicBezTo>
                    <a:pt x="9312" y="1214"/>
                    <a:pt x="7470" y="1235"/>
                    <a:pt x="6131" y="1235"/>
                  </a:cubicBezTo>
                  <a:cubicBezTo>
                    <a:pt x="4604" y="1214"/>
                    <a:pt x="2323" y="1151"/>
                    <a:pt x="10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7"/>
            <p:cNvSpPr/>
            <p:nvPr/>
          </p:nvSpPr>
          <p:spPr>
            <a:xfrm>
              <a:off x="3192525" y="3901850"/>
              <a:ext cx="80000" cy="44000"/>
            </a:xfrm>
            <a:custGeom>
              <a:avLst/>
              <a:gdLst/>
              <a:ahLst/>
              <a:cxnLst/>
              <a:rect l="l" t="t" r="r" b="b"/>
              <a:pathLst>
                <a:path w="3200" h="1760" extrusionOk="0">
                  <a:moveTo>
                    <a:pt x="501" y="0"/>
                  </a:moveTo>
                  <a:cubicBezTo>
                    <a:pt x="459" y="0"/>
                    <a:pt x="417" y="21"/>
                    <a:pt x="375" y="42"/>
                  </a:cubicBezTo>
                  <a:cubicBezTo>
                    <a:pt x="417" y="272"/>
                    <a:pt x="103" y="314"/>
                    <a:pt x="61" y="649"/>
                  </a:cubicBezTo>
                  <a:cubicBezTo>
                    <a:pt x="1" y="1233"/>
                    <a:pt x="659" y="1760"/>
                    <a:pt x="1194" y="1760"/>
                  </a:cubicBezTo>
                  <a:cubicBezTo>
                    <a:pt x="1214" y="1760"/>
                    <a:pt x="1234" y="1759"/>
                    <a:pt x="1254" y="1758"/>
                  </a:cubicBezTo>
                  <a:cubicBezTo>
                    <a:pt x="1882" y="1695"/>
                    <a:pt x="3200" y="837"/>
                    <a:pt x="2489" y="230"/>
                  </a:cubicBezTo>
                  <a:lnTo>
                    <a:pt x="2489" y="230"/>
                  </a:lnTo>
                  <a:cubicBezTo>
                    <a:pt x="2344" y="591"/>
                    <a:pt x="2060" y="858"/>
                    <a:pt x="1623" y="858"/>
                  </a:cubicBezTo>
                  <a:cubicBezTo>
                    <a:pt x="1553" y="858"/>
                    <a:pt x="1479" y="851"/>
                    <a:pt x="1401" y="837"/>
                  </a:cubicBezTo>
                  <a:cubicBezTo>
                    <a:pt x="898" y="732"/>
                    <a:pt x="626" y="418"/>
                    <a:pt x="5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7"/>
            <p:cNvSpPr/>
            <p:nvPr/>
          </p:nvSpPr>
          <p:spPr>
            <a:xfrm>
              <a:off x="3064325" y="3914750"/>
              <a:ext cx="322250" cy="359250"/>
            </a:xfrm>
            <a:custGeom>
              <a:avLst/>
              <a:gdLst/>
              <a:ahLst/>
              <a:cxnLst/>
              <a:rect l="l" t="t" r="r" b="b"/>
              <a:pathLst>
                <a:path w="12890" h="14370" extrusionOk="0">
                  <a:moveTo>
                    <a:pt x="4532" y="0"/>
                  </a:moveTo>
                  <a:cubicBezTo>
                    <a:pt x="2796" y="0"/>
                    <a:pt x="1121" y="1070"/>
                    <a:pt x="0" y="2351"/>
                  </a:cubicBezTo>
                  <a:cubicBezTo>
                    <a:pt x="272" y="3083"/>
                    <a:pt x="900" y="3585"/>
                    <a:pt x="1674" y="3690"/>
                  </a:cubicBezTo>
                  <a:cubicBezTo>
                    <a:pt x="1711" y="3665"/>
                    <a:pt x="1748" y="3655"/>
                    <a:pt x="1785" y="3655"/>
                  </a:cubicBezTo>
                  <a:cubicBezTo>
                    <a:pt x="1811" y="3655"/>
                    <a:pt x="1837" y="3660"/>
                    <a:pt x="1863" y="3669"/>
                  </a:cubicBezTo>
                  <a:cubicBezTo>
                    <a:pt x="2344" y="2853"/>
                    <a:pt x="2909" y="2099"/>
                    <a:pt x="3495" y="1346"/>
                  </a:cubicBezTo>
                  <a:cubicBezTo>
                    <a:pt x="3510" y="1331"/>
                    <a:pt x="3529" y="1324"/>
                    <a:pt x="3548" y="1324"/>
                  </a:cubicBezTo>
                  <a:cubicBezTo>
                    <a:pt x="3609" y="1324"/>
                    <a:pt x="3673" y="1388"/>
                    <a:pt x="3641" y="1451"/>
                  </a:cubicBezTo>
                  <a:cubicBezTo>
                    <a:pt x="2407" y="3439"/>
                    <a:pt x="1151" y="5489"/>
                    <a:pt x="963" y="7874"/>
                  </a:cubicBezTo>
                  <a:cubicBezTo>
                    <a:pt x="921" y="8272"/>
                    <a:pt x="586" y="12561"/>
                    <a:pt x="1067" y="12603"/>
                  </a:cubicBezTo>
                  <a:cubicBezTo>
                    <a:pt x="1130" y="12603"/>
                    <a:pt x="1193" y="12666"/>
                    <a:pt x="1193" y="12750"/>
                  </a:cubicBezTo>
                  <a:cubicBezTo>
                    <a:pt x="1214" y="12750"/>
                    <a:pt x="1214" y="12770"/>
                    <a:pt x="1214" y="12770"/>
                  </a:cubicBezTo>
                  <a:cubicBezTo>
                    <a:pt x="2111" y="14124"/>
                    <a:pt x="4226" y="14369"/>
                    <a:pt x="5921" y="14369"/>
                  </a:cubicBezTo>
                  <a:cubicBezTo>
                    <a:pt x="6321" y="14369"/>
                    <a:pt x="6699" y="14356"/>
                    <a:pt x="7031" y="14340"/>
                  </a:cubicBezTo>
                  <a:cubicBezTo>
                    <a:pt x="8684" y="14256"/>
                    <a:pt x="11341" y="14172"/>
                    <a:pt x="11864" y="12185"/>
                  </a:cubicBezTo>
                  <a:cubicBezTo>
                    <a:pt x="12366" y="10302"/>
                    <a:pt x="11655" y="8209"/>
                    <a:pt x="11006" y="6452"/>
                  </a:cubicBezTo>
                  <a:cubicBezTo>
                    <a:pt x="10379" y="4820"/>
                    <a:pt x="9625" y="3271"/>
                    <a:pt x="8893" y="1702"/>
                  </a:cubicBezTo>
                  <a:cubicBezTo>
                    <a:pt x="8850" y="1586"/>
                    <a:pt x="8956" y="1491"/>
                    <a:pt x="9046" y="1491"/>
                  </a:cubicBezTo>
                  <a:cubicBezTo>
                    <a:pt x="9087" y="1491"/>
                    <a:pt x="9125" y="1510"/>
                    <a:pt x="9144" y="1555"/>
                  </a:cubicBezTo>
                  <a:cubicBezTo>
                    <a:pt x="9646" y="2392"/>
                    <a:pt x="10107" y="3250"/>
                    <a:pt x="10525" y="4129"/>
                  </a:cubicBezTo>
                  <a:cubicBezTo>
                    <a:pt x="10506" y="4072"/>
                    <a:pt x="10556" y="3980"/>
                    <a:pt x="10645" y="3980"/>
                  </a:cubicBezTo>
                  <a:cubicBezTo>
                    <a:pt x="10653" y="3980"/>
                    <a:pt x="10662" y="3981"/>
                    <a:pt x="10671" y="3983"/>
                  </a:cubicBezTo>
                  <a:cubicBezTo>
                    <a:pt x="10788" y="4003"/>
                    <a:pt x="10904" y="4013"/>
                    <a:pt x="11019" y="4013"/>
                  </a:cubicBezTo>
                  <a:cubicBezTo>
                    <a:pt x="11849" y="4013"/>
                    <a:pt x="12595" y="3497"/>
                    <a:pt x="12889" y="2706"/>
                  </a:cubicBezTo>
                  <a:cubicBezTo>
                    <a:pt x="12889" y="2685"/>
                    <a:pt x="12868" y="2685"/>
                    <a:pt x="12868" y="2685"/>
                  </a:cubicBezTo>
                  <a:cubicBezTo>
                    <a:pt x="11487" y="1346"/>
                    <a:pt x="10086" y="363"/>
                    <a:pt x="8202" y="28"/>
                  </a:cubicBezTo>
                  <a:lnTo>
                    <a:pt x="8202" y="28"/>
                  </a:lnTo>
                  <a:cubicBezTo>
                    <a:pt x="8265" y="718"/>
                    <a:pt x="7428" y="1493"/>
                    <a:pt x="6675" y="1618"/>
                  </a:cubicBezTo>
                  <a:cubicBezTo>
                    <a:pt x="6565" y="1638"/>
                    <a:pt x="6456" y="1648"/>
                    <a:pt x="6348" y="1648"/>
                  </a:cubicBezTo>
                  <a:cubicBezTo>
                    <a:pt x="5780" y="1648"/>
                    <a:pt x="5262" y="1372"/>
                    <a:pt x="4980" y="844"/>
                  </a:cubicBezTo>
                  <a:cubicBezTo>
                    <a:pt x="4855" y="593"/>
                    <a:pt x="4750" y="342"/>
                    <a:pt x="4792" y="70"/>
                  </a:cubicBezTo>
                  <a:cubicBezTo>
                    <a:pt x="4792" y="49"/>
                    <a:pt x="4771" y="28"/>
                    <a:pt x="4771" y="7"/>
                  </a:cubicBezTo>
                  <a:cubicBezTo>
                    <a:pt x="4691" y="3"/>
                    <a:pt x="4611" y="0"/>
                    <a:pt x="45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7"/>
            <p:cNvSpPr/>
            <p:nvPr/>
          </p:nvSpPr>
          <p:spPr>
            <a:xfrm>
              <a:off x="2940350" y="3267325"/>
              <a:ext cx="700975" cy="451975"/>
            </a:xfrm>
            <a:custGeom>
              <a:avLst/>
              <a:gdLst/>
              <a:ahLst/>
              <a:cxnLst/>
              <a:rect l="l" t="t" r="r" b="b"/>
              <a:pathLst>
                <a:path w="28039" h="18079" extrusionOk="0">
                  <a:moveTo>
                    <a:pt x="15672" y="1"/>
                  </a:moveTo>
                  <a:cubicBezTo>
                    <a:pt x="15840" y="398"/>
                    <a:pt x="15986" y="796"/>
                    <a:pt x="16154" y="1193"/>
                  </a:cubicBezTo>
                  <a:cubicBezTo>
                    <a:pt x="16213" y="1351"/>
                    <a:pt x="16067" y="1509"/>
                    <a:pt x="15910" y="1509"/>
                  </a:cubicBezTo>
                  <a:cubicBezTo>
                    <a:pt x="15901" y="1509"/>
                    <a:pt x="15891" y="1508"/>
                    <a:pt x="15882" y="1507"/>
                  </a:cubicBezTo>
                  <a:cubicBezTo>
                    <a:pt x="14423" y="1215"/>
                    <a:pt x="12922" y="1015"/>
                    <a:pt x="11450" y="1015"/>
                  </a:cubicBezTo>
                  <a:cubicBezTo>
                    <a:pt x="8803" y="1015"/>
                    <a:pt x="6250" y="1664"/>
                    <a:pt x="4206" y="3600"/>
                  </a:cubicBezTo>
                  <a:cubicBezTo>
                    <a:pt x="4374" y="3641"/>
                    <a:pt x="4541" y="3704"/>
                    <a:pt x="4729" y="3725"/>
                  </a:cubicBezTo>
                  <a:cubicBezTo>
                    <a:pt x="4876" y="3746"/>
                    <a:pt x="4959" y="3955"/>
                    <a:pt x="4834" y="4060"/>
                  </a:cubicBezTo>
                  <a:cubicBezTo>
                    <a:pt x="1967" y="6696"/>
                    <a:pt x="0" y="10337"/>
                    <a:pt x="691" y="14312"/>
                  </a:cubicBezTo>
                  <a:cubicBezTo>
                    <a:pt x="921" y="14082"/>
                    <a:pt x="1151" y="13915"/>
                    <a:pt x="1361" y="13664"/>
                  </a:cubicBezTo>
                  <a:cubicBezTo>
                    <a:pt x="1406" y="13612"/>
                    <a:pt x="1459" y="13590"/>
                    <a:pt x="1510" y="13590"/>
                  </a:cubicBezTo>
                  <a:cubicBezTo>
                    <a:pt x="1625" y="13590"/>
                    <a:pt x="1731" y="13701"/>
                    <a:pt x="1716" y="13831"/>
                  </a:cubicBezTo>
                  <a:cubicBezTo>
                    <a:pt x="1674" y="14312"/>
                    <a:pt x="1863" y="14752"/>
                    <a:pt x="1946" y="15233"/>
                  </a:cubicBezTo>
                  <a:cubicBezTo>
                    <a:pt x="1967" y="15212"/>
                    <a:pt x="1988" y="15212"/>
                    <a:pt x="2009" y="15191"/>
                  </a:cubicBezTo>
                  <a:cubicBezTo>
                    <a:pt x="2114" y="15191"/>
                    <a:pt x="2197" y="15191"/>
                    <a:pt x="2302" y="15170"/>
                  </a:cubicBezTo>
                  <a:cubicBezTo>
                    <a:pt x="2323" y="15170"/>
                    <a:pt x="2365" y="15170"/>
                    <a:pt x="2407" y="15149"/>
                  </a:cubicBezTo>
                  <a:cubicBezTo>
                    <a:pt x="2846" y="15087"/>
                    <a:pt x="3202" y="14919"/>
                    <a:pt x="3286" y="14459"/>
                  </a:cubicBezTo>
                  <a:cubicBezTo>
                    <a:pt x="3369" y="13999"/>
                    <a:pt x="3495" y="13538"/>
                    <a:pt x="3683" y="13120"/>
                  </a:cubicBezTo>
                  <a:cubicBezTo>
                    <a:pt x="4039" y="12304"/>
                    <a:pt x="4541" y="11634"/>
                    <a:pt x="5190" y="11027"/>
                  </a:cubicBezTo>
                  <a:cubicBezTo>
                    <a:pt x="6466" y="9856"/>
                    <a:pt x="8328" y="9102"/>
                    <a:pt x="10044" y="8893"/>
                  </a:cubicBezTo>
                  <a:cubicBezTo>
                    <a:pt x="11739" y="8663"/>
                    <a:pt x="13454" y="8810"/>
                    <a:pt x="15149" y="8663"/>
                  </a:cubicBezTo>
                  <a:cubicBezTo>
                    <a:pt x="16907" y="8496"/>
                    <a:pt x="19020" y="8161"/>
                    <a:pt x="19731" y="6320"/>
                  </a:cubicBezTo>
                  <a:cubicBezTo>
                    <a:pt x="19766" y="6232"/>
                    <a:pt x="19853" y="6192"/>
                    <a:pt x="19941" y="6192"/>
                  </a:cubicBezTo>
                  <a:cubicBezTo>
                    <a:pt x="20064" y="6192"/>
                    <a:pt x="20192" y="6269"/>
                    <a:pt x="20192" y="6403"/>
                  </a:cubicBezTo>
                  <a:cubicBezTo>
                    <a:pt x="20171" y="10128"/>
                    <a:pt x="18832" y="15024"/>
                    <a:pt x="22703" y="17325"/>
                  </a:cubicBezTo>
                  <a:lnTo>
                    <a:pt x="22724" y="17325"/>
                  </a:lnTo>
                  <a:cubicBezTo>
                    <a:pt x="22760" y="17324"/>
                    <a:pt x="22798" y="17323"/>
                    <a:pt x="22837" y="17323"/>
                  </a:cubicBezTo>
                  <a:cubicBezTo>
                    <a:pt x="23307" y="17323"/>
                    <a:pt x="23910" y="17451"/>
                    <a:pt x="24084" y="17953"/>
                  </a:cubicBezTo>
                  <a:cubicBezTo>
                    <a:pt x="24084" y="17995"/>
                    <a:pt x="24105" y="18037"/>
                    <a:pt x="24105" y="18079"/>
                  </a:cubicBezTo>
                  <a:cubicBezTo>
                    <a:pt x="26406" y="15275"/>
                    <a:pt x="28038" y="11781"/>
                    <a:pt x="25527" y="8998"/>
                  </a:cubicBezTo>
                  <a:cubicBezTo>
                    <a:pt x="25392" y="8843"/>
                    <a:pt x="25543" y="8617"/>
                    <a:pt x="25732" y="8617"/>
                  </a:cubicBezTo>
                  <a:cubicBezTo>
                    <a:pt x="25747" y="8617"/>
                    <a:pt x="25763" y="8618"/>
                    <a:pt x="25778" y="8621"/>
                  </a:cubicBezTo>
                  <a:cubicBezTo>
                    <a:pt x="25928" y="8653"/>
                    <a:pt x="26075" y="8663"/>
                    <a:pt x="26220" y="8663"/>
                  </a:cubicBezTo>
                  <a:cubicBezTo>
                    <a:pt x="26460" y="8663"/>
                    <a:pt x="26695" y="8634"/>
                    <a:pt x="26929" y="8621"/>
                  </a:cubicBezTo>
                  <a:cubicBezTo>
                    <a:pt x="26237" y="6855"/>
                    <a:pt x="24513" y="4058"/>
                    <a:pt x="22504" y="4058"/>
                  </a:cubicBezTo>
                  <a:cubicBezTo>
                    <a:pt x="22085" y="4058"/>
                    <a:pt x="21654" y="4179"/>
                    <a:pt x="21217" y="4457"/>
                  </a:cubicBezTo>
                  <a:cubicBezTo>
                    <a:pt x="21170" y="4492"/>
                    <a:pt x="21124" y="4508"/>
                    <a:pt x="21080" y="4508"/>
                  </a:cubicBezTo>
                  <a:cubicBezTo>
                    <a:pt x="20966" y="4508"/>
                    <a:pt x="20871" y="4405"/>
                    <a:pt x="20840" y="4269"/>
                  </a:cubicBezTo>
                  <a:cubicBezTo>
                    <a:pt x="20338" y="1737"/>
                    <a:pt x="18162" y="147"/>
                    <a:pt x="15672"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7"/>
            <p:cNvSpPr/>
            <p:nvPr/>
          </p:nvSpPr>
          <p:spPr>
            <a:xfrm>
              <a:off x="2979575" y="3450925"/>
              <a:ext cx="554500" cy="421325"/>
            </a:xfrm>
            <a:custGeom>
              <a:avLst/>
              <a:gdLst/>
              <a:ahLst/>
              <a:cxnLst/>
              <a:rect l="l" t="t" r="r" b="b"/>
              <a:pathLst>
                <a:path w="22180" h="16853" extrusionOk="0">
                  <a:moveTo>
                    <a:pt x="1328" y="8302"/>
                  </a:moveTo>
                  <a:cubicBezTo>
                    <a:pt x="1361" y="8302"/>
                    <a:pt x="1393" y="8304"/>
                    <a:pt x="1424" y="8308"/>
                  </a:cubicBezTo>
                  <a:cubicBezTo>
                    <a:pt x="1507" y="8308"/>
                    <a:pt x="1549" y="8454"/>
                    <a:pt x="1465" y="8496"/>
                  </a:cubicBezTo>
                  <a:cubicBezTo>
                    <a:pt x="1298" y="8600"/>
                    <a:pt x="880" y="8642"/>
                    <a:pt x="859" y="8893"/>
                  </a:cubicBezTo>
                  <a:cubicBezTo>
                    <a:pt x="817" y="9124"/>
                    <a:pt x="1068" y="9375"/>
                    <a:pt x="1193" y="9542"/>
                  </a:cubicBezTo>
                  <a:cubicBezTo>
                    <a:pt x="1258" y="9623"/>
                    <a:pt x="1173" y="9716"/>
                    <a:pt x="1093" y="9716"/>
                  </a:cubicBezTo>
                  <a:cubicBezTo>
                    <a:pt x="1069" y="9716"/>
                    <a:pt x="1045" y="9708"/>
                    <a:pt x="1026" y="9688"/>
                  </a:cubicBezTo>
                  <a:cubicBezTo>
                    <a:pt x="817" y="9500"/>
                    <a:pt x="440" y="9124"/>
                    <a:pt x="545" y="8789"/>
                  </a:cubicBezTo>
                  <a:cubicBezTo>
                    <a:pt x="640" y="8485"/>
                    <a:pt x="1010" y="8302"/>
                    <a:pt x="1328" y="8302"/>
                  </a:cubicBezTo>
                  <a:close/>
                  <a:moveTo>
                    <a:pt x="6644" y="7998"/>
                  </a:moveTo>
                  <a:cubicBezTo>
                    <a:pt x="7295" y="7998"/>
                    <a:pt x="7851" y="8542"/>
                    <a:pt x="7889" y="9207"/>
                  </a:cubicBezTo>
                  <a:cubicBezTo>
                    <a:pt x="7910" y="9416"/>
                    <a:pt x="7910" y="9772"/>
                    <a:pt x="7638" y="9814"/>
                  </a:cubicBezTo>
                  <a:cubicBezTo>
                    <a:pt x="7621" y="9817"/>
                    <a:pt x="7606" y="9818"/>
                    <a:pt x="7591" y="9818"/>
                  </a:cubicBezTo>
                  <a:cubicBezTo>
                    <a:pt x="7384" y="9818"/>
                    <a:pt x="7366" y="9552"/>
                    <a:pt x="7366" y="9396"/>
                  </a:cubicBezTo>
                  <a:cubicBezTo>
                    <a:pt x="7408" y="9082"/>
                    <a:pt x="7282" y="8726"/>
                    <a:pt x="6968" y="8580"/>
                  </a:cubicBezTo>
                  <a:cubicBezTo>
                    <a:pt x="6862" y="8531"/>
                    <a:pt x="6741" y="8501"/>
                    <a:pt x="6622" y="8501"/>
                  </a:cubicBezTo>
                  <a:cubicBezTo>
                    <a:pt x="6484" y="8501"/>
                    <a:pt x="6348" y="8541"/>
                    <a:pt x="6236" y="8642"/>
                  </a:cubicBezTo>
                  <a:cubicBezTo>
                    <a:pt x="5943" y="8893"/>
                    <a:pt x="6110" y="9396"/>
                    <a:pt x="6215" y="9688"/>
                  </a:cubicBezTo>
                  <a:cubicBezTo>
                    <a:pt x="6273" y="9818"/>
                    <a:pt x="6151" y="9938"/>
                    <a:pt x="6036" y="9938"/>
                  </a:cubicBezTo>
                  <a:cubicBezTo>
                    <a:pt x="5984" y="9938"/>
                    <a:pt x="5934" y="9914"/>
                    <a:pt x="5901" y="9856"/>
                  </a:cubicBezTo>
                  <a:cubicBezTo>
                    <a:pt x="5546" y="9186"/>
                    <a:pt x="5504" y="8182"/>
                    <a:pt x="6445" y="8015"/>
                  </a:cubicBezTo>
                  <a:cubicBezTo>
                    <a:pt x="6512" y="8003"/>
                    <a:pt x="6579" y="7998"/>
                    <a:pt x="6644" y="7998"/>
                  </a:cubicBezTo>
                  <a:close/>
                  <a:moveTo>
                    <a:pt x="14193" y="8640"/>
                  </a:moveTo>
                  <a:cubicBezTo>
                    <a:pt x="14282" y="8640"/>
                    <a:pt x="14377" y="8654"/>
                    <a:pt x="14480" y="8684"/>
                  </a:cubicBezTo>
                  <a:cubicBezTo>
                    <a:pt x="14815" y="8768"/>
                    <a:pt x="15108" y="8977"/>
                    <a:pt x="15296" y="9291"/>
                  </a:cubicBezTo>
                  <a:cubicBezTo>
                    <a:pt x="15505" y="9626"/>
                    <a:pt x="15693" y="10128"/>
                    <a:pt x="15568" y="10525"/>
                  </a:cubicBezTo>
                  <a:cubicBezTo>
                    <a:pt x="15529" y="10653"/>
                    <a:pt x="15434" y="10712"/>
                    <a:pt x="15340" y="10712"/>
                  </a:cubicBezTo>
                  <a:cubicBezTo>
                    <a:pt x="15234" y="10712"/>
                    <a:pt x="15130" y="10638"/>
                    <a:pt x="15108" y="10505"/>
                  </a:cubicBezTo>
                  <a:cubicBezTo>
                    <a:pt x="15045" y="10191"/>
                    <a:pt x="15108" y="9898"/>
                    <a:pt x="14919" y="9626"/>
                  </a:cubicBezTo>
                  <a:cubicBezTo>
                    <a:pt x="14815" y="9416"/>
                    <a:pt x="14647" y="9228"/>
                    <a:pt x="14417" y="9144"/>
                  </a:cubicBezTo>
                  <a:cubicBezTo>
                    <a:pt x="14348" y="9120"/>
                    <a:pt x="14285" y="9108"/>
                    <a:pt x="14227" y="9108"/>
                  </a:cubicBezTo>
                  <a:cubicBezTo>
                    <a:pt x="13847" y="9108"/>
                    <a:pt x="13700" y="9597"/>
                    <a:pt x="13664" y="9960"/>
                  </a:cubicBezTo>
                  <a:cubicBezTo>
                    <a:pt x="13664" y="10094"/>
                    <a:pt x="13558" y="10168"/>
                    <a:pt x="13459" y="10168"/>
                  </a:cubicBezTo>
                  <a:cubicBezTo>
                    <a:pt x="13371" y="10168"/>
                    <a:pt x="13287" y="10109"/>
                    <a:pt x="13287" y="9981"/>
                  </a:cubicBezTo>
                  <a:cubicBezTo>
                    <a:pt x="13269" y="9392"/>
                    <a:pt x="13542" y="8640"/>
                    <a:pt x="14193" y="8640"/>
                  </a:cubicBezTo>
                  <a:close/>
                  <a:moveTo>
                    <a:pt x="10482" y="9829"/>
                  </a:moveTo>
                  <a:cubicBezTo>
                    <a:pt x="10599" y="9829"/>
                    <a:pt x="10639" y="9988"/>
                    <a:pt x="10525" y="10044"/>
                  </a:cubicBezTo>
                  <a:cubicBezTo>
                    <a:pt x="10358" y="10128"/>
                    <a:pt x="10191" y="10212"/>
                    <a:pt x="10086" y="10358"/>
                  </a:cubicBezTo>
                  <a:cubicBezTo>
                    <a:pt x="10044" y="10421"/>
                    <a:pt x="9960" y="10505"/>
                    <a:pt x="9981" y="10567"/>
                  </a:cubicBezTo>
                  <a:cubicBezTo>
                    <a:pt x="10065" y="10818"/>
                    <a:pt x="10483" y="10756"/>
                    <a:pt x="10651" y="10860"/>
                  </a:cubicBezTo>
                  <a:cubicBezTo>
                    <a:pt x="10756" y="10944"/>
                    <a:pt x="10693" y="11069"/>
                    <a:pt x="10609" y="11111"/>
                  </a:cubicBezTo>
                  <a:cubicBezTo>
                    <a:pt x="10552" y="11140"/>
                    <a:pt x="10479" y="11153"/>
                    <a:pt x="10398" y="11153"/>
                  </a:cubicBezTo>
                  <a:cubicBezTo>
                    <a:pt x="10066" y="11153"/>
                    <a:pt x="9609" y="10925"/>
                    <a:pt x="9626" y="10588"/>
                  </a:cubicBezTo>
                  <a:cubicBezTo>
                    <a:pt x="9647" y="10149"/>
                    <a:pt x="10086" y="9940"/>
                    <a:pt x="10442" y="9835"/>
                  </a:cubicBezTo>
                  <a:cubicBezTo>
                    <a:pt x="10456" y="9831"/>
                    <a:pt x="10470" y="9829"/>
                    <a:pt x="10482" y="9829"/>
                  </a:cubicBezTo>
                  <a:close/>
                  <a:moveTo>
                    <a:pt x="20948" y="10689"/>
                  </a:moveTo>
                  <a:cubicBezTo>
                    <a:pt x="20974" y="10689"/>
                    <a:pt x="21001" y="10696"/>
                    <a:pt x="21029" y="10714"/>
                  </a:cubicBezTo>
                  <a:cubicBezTo>
                    <a:pt x="21259" y="10839"/>
                    <a:pt x="21552" y="11111"/>
                    <a:pt x="21510" y="11404"/>
                  </a:cubicBezTo>
                  <a:cubicBezTo>
                    <a:pt x="21468" y="11718"/>
                    <a:pt x="21196" y="11885"/>
                    <a:pt x="20945" y="11990"/>
                  </a:cubicBezTo>
                  <a:cubicBezTo>
                    <a:pt x="20932" y="11995"/>
                    <a:pt x="20918" y="11997"/>
                    <a:pt x="20906" y="11997"/>
                  </a:cubicBezTo>
                  <a:cubicBezTo>
                    <a:pt x="20804" y="11997"/>
                    <a:pt x="20747" y="11858"/>
                    <a:pt x="20841" y="11802"/>
                  </a:cubicBezTo>
                  <a:cubicBezTo>
                    <a:pt x="20966" y="11718"/>
                    <a:pt x="21280" y="11551"/>
                    <a:pt x="21217" y="11362"/>
                  </a:cubicBezTo>
                  <a:cubicBezTo>
                    <a:pt x="21155" y="11174"/>
                    <a:pt x="20987" y="11090"/>
                    <a:pt x="20841" y="10965"/>
                  </a:cubicBezTo>
                  <a:cubicBezTo>
                    <a:pt x="20736" y="10878"/>
                    <a:pt x="20820" y="10689"/>
                    <a:pt x="20948" y="10689"/>
                  </a:cubicBezTo>
                  <a:close/>
                  <a:moveTo>
                    <a:pt x="12869" y="12007"/>
                  </a:moveTo>
                  <a:cubicBezTo>
                    <a:pt x="12997" y="12007"/>
                    <a:pt x="13123" y="12104"/>
                    <a:pt x="13099" y="12283"/>
                  </a:cubicBezTo>
                  <a:cubicBezTo>
                    <a:pt x="12816" y="13926"/>
                    <a:pt x="11420" y="14747"/>
                    <a:pt x="10026" y="14747"/>
                  </a:cubicBezTo>
                  <a:cubicBezTo>
                    <a:pt x="8632" y="14747"/>
                    <a:pt x="7240" y="13926"/>
                    <a:pt x="6968" y="12283"/>
                  </a:cubicBezTo>
                  <a:cubicBezTo>
                    <a:pt x="6944" y="12163"/>
                    <a:pt x="7044" y="12091"/>
                    <a:pt x="7146" y="12091"/>
                  </a:cubicBezTo>
                  <a:cubicBezTo>
                    <a:pt x="7221" y="12091"/>
                    <a:pt x="7297" y="12131"/>
                    <a:pt x="7324" y="12220"/>
                  </a:cubicBezTo>
                  <a:cubicBezTo>
                    <a:pt x="7744" y="13564"/>
                    <a:pt x="8897" y="14255"/>
                    <a:pt x="10034" y="14255"/>
                  </a:cubicBezTo>
                  <a:cubicBezTo>
                    <a:pt x="11162" y="14255"/>
                    <a:pt x="12274" y="13575"/>
                    <a:pt x="12639" y="12178"/>
                  </a:cubicBezTo>
                  <a:cubicBezTo>
                    <a:pt x="12675" y="12062"/>
                    <a:pt x="12772" y="12007"/>
                    <a:pt x="12869" y="12007"/>
                  </a:cubicBezTo>
                  <a:close/>
                  <a:moveTo>
                    <a:pt x="18121" y="1"/>
                  </a:moveTo>
                  <a:lnTo>
                    <a:pt x="18121" y="1"/>
                  </a:lnTo>
                  <a:cubicBezTo>
                    <a:pt x="16739" y="1811"/>
                    <a:pt x="13759" y="1840"/>
                    <a:pt x="11528" y="1840"/>
                  </a:cubicBezTo>
                  <a:cubicBezTo>
                    <a:pt x="11455" y="1840"/>
                    <a:pt x="11382" y="1840"/>
                    <a:pt x="11310" y="1840"/>
                  </a:cubicBezTo>
                  <a:cubicBezTo>
                    <a:pt x="11118" y="1840"/>
                    <a:pt x="10933" y="1840"/>
                    <a:pt x="10756" y="1842"/>
                  </a:cubicBezTo>
                  <a:cubicBezTo>
                    <a:pt x="6947" y="1905"/>
                    <a:pt x="2512" y="3349"/>
                    <a:pt x="2072" y="7764"/>
                  </a:cubicBezTo>
                  <a:cubicBezTo>
                    <a:pt x="2072" y="7868"/>
                    <a:pt x="1968" y="7931"/>
                    <a:pt x="1884" y="7931"/>
                  </a:cubicBezTo>
                  <a:cubicBezTo>
                    <a:pt x="1549" y="7994"/>
                    <a:pt x="1235" y="8077"/>
                    <a:pt x="900" y="8098"/>
                  </a:cubicBezTo>
                  <a:cubicBezTo>
                    <a:pt x="608" y="8266"/>
                    <a:pt x="252" y="8391"/>
                    <a:pt x="105" y="8747"/>
                  </a:cubicBezTo>
                  <a:cubicBezTo>
                    <a:pt x="1" y="9019"/>
                    <a:pt x="22" y="9333"/>
                    <a:pt x="189" y="9605"/>
                  </a:cubicBezTo>
                  <a:cubicBezTo>
                    <a:pt x="530" y="10146"/>
                    <a:pt x="1121" y="10380"/>
                    <a:pt x="1741" y="10380"/>
                  </a:cubicBezTo>
                  <a:cubicBezTo>
                    <a:pt x="1767" y="10380"/>
                    <a:pt x="1794" y="10380"/>
                    <a:pt x="1821" y="10379"/>
                  </a:cubicBezTo>
                  <a:cubicBezTo>
                    <a:pt x="1856" y="10332"/>
                    <a:pt x="1898" y="10305"/>
                    <a:pt x="1939" y="10305"/>
                  </a:cubicBezTo>
                  <a:cubicBezTo>
                    <a:pt x="1971" y="10305"/>
                    <a:pt x="2003" y="10321"/>
                    <a:pt x="2030" y="10358"/>
                  </a:cubicBezTo>
                  <a:lnTo>
                    <a:pt x="2051" y="10358"/>
                  </a:lnTo>
                  <a:cubicBezTo>
                    <a:pt x="2070" y="10354"/>
                    <a:pt x="2087" y="10353"/>
                    <a:pt x="2103" y="10353"/>
                  </a:cubicBezTo>
                  <a:cubicBezTo>
                    <a:pt x="2271" y="10353"/>
                    <a:pt x="2318" y="10537"/>
                    <a:pt x="2261" y="10651"/>
                  </a:cubicBezTo>
                  <a:cubicBezTo>
                    <a:pt x="2742" y="11404"/>
                    <a:pt x="3097" y="12241"/>
                    <a:pt x="3662" y="12973"/>
                  </a:cubicBezTo>
                  <a:cubicBezTo>
                    <a:pt x="4227" y="13706"/>
                    <a:pt x="4876" y="14375"/>
                    <a:pt x="5629" y="14919"/>
                  </a:cubicBezTo>
                  <a:cubicBezTo>
                    <a:pt x="7157" y="16028"/>
                    <a:pt x="9019" y="16698"/>
                    <a:pt x="10902" y="16823"/>
                  </a:cubicBezTo>
                  <a:cubicBezTo>
                    <a:pt x="11186" y="16842"/>
                    <a:pt x="11482" y="16852"/>
                    <a:pt x="11786" y="16852"/>
                  </a:cubicBezTo>
                  <a:cubicBezTo>
                    <a:pt x="14842" y="16852"/>
                    <a:pt x="18719" y="15841"/>
                    <a:pt x="19690" y="12701"/>
                  </a:cubicBezTo>
                  <a:cubicBezTo>
                    <a:pt x="19711" y="12639"/>
                    <a:pt x="19732" y="12597"/>
                    <a:pt x="19774" y="12576"/>
                  </a:cubicBezTo>
                  <a:cubicBezTo>
                    <a:pt x="19774" y="12471"/>
                    <a:pt x="19920" y="12409"/>
                    <a:pt x="20004" y="12367"/>
                  </a:cubicBezTo>
                  <a:cubicBezTo>
                    <a:pt x="20046" y="12367"/>
                    <a:pt x="20067" y="12367"/>
                    <a:pt x="20087" y="12388"/>
                  </a:cubicBezTo>
                  <a:cubicBezTo>
                    <a:pt x="20108" y="12388"/>
                    <a:pt x="20129" y="12367"/>
                    <a:pt x="20150" y="12367"/>
                  </a:cubicBezTo>
                  <a:cubicBezTo>
                    <a:pt x="20318" y="12367"/>
                    <a:pt x="20401" y="12471"/>
                    <a:pt x="20548" y="12513"/>
                  </a:cubicBezTo>
                  <a:cubicBezTo>
                    <a:pt x="20600" y="12522"/>
                    <a:pt x="20652" y="12527"/>
                    <a:pt x="20705" y="12527"/>
                  </a:cubicBezTo>
                  <a:cubicBezTo>
                    <a:pt x="20781" y="12527"/>
                    <a:pt x="20860" y="12517"/>
                    <a:pt x="20945" y="12492"/>
                  </a:cubicBezTo>
                  <a:cubicBezTo>
                    <a:pt x="21343" y="12095"/>
                    <a:pt x="21740" y="11655"/>
                    <a:pt x="22138" y="11195"/>
                  </a:cubicBezTo>
                  <a:cubicBezTo>
                    <a:pt x="22159" y="11090"/>
                    <a:pt x="22180" y="10965"/>
                    <a:pt x="22159" y="10839"/>
                  </a:cubicBezTo>
                  <a:cubicBezTo>
                    <a:pt x="22075" y="10421"/>
                    <a:pt x="21531" y="10400"/>
                    <a:pt x="21175" y="10379"/>
                  </a:cubicBezTo>
                  <a:lnTo>
                    <a:pt x="21155" y="10379"/>
                  </a:lnTo>
                  <a:cubicBezTo>
                    <a:pt x="21132" y="10414"/>
                    <a:pt x="21096" y="10429"/>
                    <a:pt x="21051" y="10429"/>
                  </a:cubicBezTo>
                  <a:cubicBezTo>
                    <a:pt x="21014" y="10429"/>
                    <a:pt x="20971" y="10419"/>
                    <a:pt x="20924" y="10400"/>
                  </a:cubicBezTo>
                  <a:cubicBezTo>
                    <a:pt x="17158" y="8161"/>
                    <a:pt x="17974" y="3788"/>
                    <a:pt x="18121" y="1"/>
                  </a:cubicBezTo>
                  <a:close/>
                </a:path>
              </a:pathLst>
            </a:custGeom>
            <a:solidFill>
              <a:srgbClr val="FB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7"/>
            <p:cNvSpPr/>
            <p:nvPr/>
          </p:nvSpPr>
          <p:spPr>
            <a:xfrm>
              <a:off x="3497975" y="3718125"/>
              <a:ext cx="20425" cy="32875"/>
            </a:xfrm>
            <a:custGeom>
              <a:avLst/>
              <a:gdLst/>
              <a:ahLst/>
              <a:cxnLst/>
              <a:rect l="l" t="t" r="r" b="b"/>
              <a:pathLst>
                <a:path w="817" h="1315" extrusionOk="0">
                  <a:moveTo>
                    <a:pt x="212" y="1"/>
                  </a:moveTo>
                  <a:cubicBezTo>
                    <a:pt x="84" y="1"/>
                    <a:pt x="0" y="190"/>
                    <a:pt x="105" y="277"/>
                  </a:cubicBezTo>
                  <a:cubicBezTo>
                    <a:pt x="272" y="402"/>
                    <a:pt x="419" y="486"/>
                    <a:pt x="481" y="674"/>
                  </a:cubicBezTo>
                  <a:cubicBezTo>
                    <a:pt x="544" y="863"/>
                    <a:pt x="230" y="1030"/>
                    <a:pt x="105" y="1114"/>
                  </a:cubicBezTo>
                  <a:cubicBezTo>
                    <a:pt x="15" y="1168"/>
                    <a:pt x="64" y="1315"/>
                    <a:pt x="160" y="1315"/>
                  </a:cubicBezTo>
                  <a:cubicBezTo>
                    <a:pt x="175" y="1315"/>
                    <a:pt x="192" y="1311"/>
                    <a:pt x="209" y="1302"/>
                  </a:cubicBezTo>
                  <a:cubicBezTo>
                    <a:pt x="460" y="1197"/>
                    <a:pt x="732" y="1030"/>
                    <a:pt x="774" y="716"/>
                  </a:cubicBezTo>
                  <a:cubicBezTo>
                    <a:pt x="816" y="423"/>
                    <a:pt x="523" y="151"/>
                    <a:pt x="293" y="26"/>
                  </a:cubicBezTo>
                  <a:cubicBezTo>
                    <a:pt x="265" y="8"/>
                    <a:pt x="238"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7"/>
            <p:cNvSpPr/>
            <p:nvPr/>
          </p:nvSpPr>
          <p:spPr>
            <a:xfrm>
              <a:off x="3356200" y="3998075"/>
              <a:ext cx="194100" cy="260525"/>
            </a:xfrm>
            <a:custGeom>
              <a:avLst/>
              <a:gdLst/>
              <a:ahLst/>
              <a:cxnLst/>
              <a:rect l="l" t="t" r="r" b="b"/>
              <a:pathLst>
                <a:path w="7764" h="10421" extrusionOk="0">
                  <a:moveTo>
                    <a:pt x="1340" y="1"/>
                  </a:moveTo>
                  <a:cubicBezTo>
                    <a:pt x="1026" y="482"/>
                    <a:pt x="545" y="859"/>
                    <a:pt x="1" y="984"/>
                  </a:cubicBezTo>
                  <a:cubicBezTo>
                    <a:pt x="1110" y="1905"/>
                    <a:pt x="2051" y="3056"/>
                    <a:pt x="2867" y="4228"/>
                  </a:cubicBezTo>
                  <a:cubicBezTo>
                    <a:pt x="3683" y="5378"/>
                    <a:pt x="4583" y="6717"/>
                    <a:pt x="4750" y="8140"/>
                  </a:cubicBezTo>
                  <a:cubicBezTo>
                    <a:pt x="4784" y="8116"/>
                    <a:pt x="4825" y="8105"/>
                    <a:pt x="4865" y="8105"/>
                  </a:cubicBezTo>
                  <a:cubicBezTo>
                    <a:pt x="5001" y="8105"/>
                    <a:pt x="5140" y="8225"/>
                    <a:pt x="5043" y="8370"/>
                  </a:cubicBezTo>
                  <a:cubicBezTo>
                    <a:pt x="4667" y="8956"/>
                    <a:pt x="4374" y="9563"/>
                    <a:pt x="4332" y="10254"/>
                  </a:cubicBezTo>
                  <a:cubicBezTo>
                    <a:pt x="4855" y="9982"/>
                    <a:pt x="5043" y="9479"/>
                    <a:pt x="5127" y="8873"/>
                  </a:cubicBezTo>
                  <a:cubicBezTo>
                    <a:pt x="5137" y="8763"/>
                    <a:pt x="5223" y="8710"/>
                    <a:pt x="5311" y="8710"/>
                  </a:cubicBezTo>
                  <a:cubicBezTo>
                    <a:pt x="5407" y="8710"/>
                    <a:pt x="5504" y="8773"/>
                    <a:pt x="5504" y="8893"/>
                  </a:cubicBezTo>
                  <a:cubicBezTo>
                    <a:pt x="5483" y="9396"/>
                    <a:pt x="5504" y="10212"/>
                    <a:pt x="6090" y="10421"/>
                  </a:cubicBezTo>
                  <a:cubicBezTo>
                    <a:pt x="5985" y="9961"/>
                    <a:pt x="5901" y="9500"/>
                    <a:pt x="5776" y="9040"/>
                  </a:cubicBezTo>
                  <a:cubicBezTo>
                    <a:pt x="5737" y="8896"/>
                    <a:pt x="5844" y="8801"/>
                    <a:pt x="5961" y="8801"/>
                  </a:cubicBezTo>
                  <a:cubicBezTo>
                    <a:pt x="6031" y="8801"/>
                    <a:pt x="6105" y="8836"/>
                    <a:pt x="6152" y="8914"/>
                  </a:cubicBezTo>
                  <a:cubicBezTo>
                    <a:pt x="6382" y="9396"/>
                    <a:pt x="6717" y="9647"/>
                    <a:pt x="7094" y="9919"/>
                  </a:cubicBezTo>
                  <a:cubicBezTo>
                    <a:pt x="6989" y="9396"/>
                    <a:pt x="6780" y="8956"/>
                    <a:pt x="6403" y="8538"/>
                  </a:cubicBezTo>
                  <a:cubicBezTo>
                    <a:pt x="6310" y="8426"/>
                    <a:pt x="6416" y="8214"/>
                    <a:pt x="6559" y="8214"/>
                  </a:cubicBezTo>
                  <a:cubicBezTo>
                    <a:pt x="6577" y="8214"/>
                    <a:pt x="6595" y="8217"/>
                    <a:pt x="6613" y="8224"/>
                  </a:cubicBezTo>
                  <a:cubicBezTo>
                    <a:pt x="6826" y="8280"/>
                    <a:pt x="7033" y="8300"/>
                    <a:pt x="7238" y="8300"/>
                  </a:cubicBezTo>
                  <a:cubicBezTo>
                    <a:pt x="7414" y="8300"/>
                    <a:pt x="7589" y="8285"/>
                    <a:pt x="7763" y="8266"/>
                  </a:cubicBezTo>
                  <a:cubicBezTo>
                    <a:pt x="7387" y="7805"/>
                    <a:pt x="6906" y="7554"/>
                    <a:pt x="6236" y="7554"/>
                  </a:cubicBezTo>
                  <a:cubicBezTo>
                    <a:pt x="6173" y="7554"/>
                    <a:pt x="6131" y="7513"/>
                    <a:pt x="6110" y="7450"/>
                  </a:cubicBezTo>
                  <a:cubicBezTo>
                    <a:pt x="6048" y="7450"/>
                    <a:pt x="5985" y="7450"/>
                    <a:pt x="5943" y="7387"/>
                  </a:cubicBezTo>
                  <a:cubicBezTo>
                    <a:pt x="5106" y="6152"/>
                    <a:pt x="4625" y="4688"/>
                    <a:pt x="3851" y="3411"/>
                  </a:cubicBezTo>
                  <a:cubicBezTo>
                    <a:pt x="3118" y="2198"/>
                    <a:pt x="2281" y="1089"/>
                    <a:pt x="1340" y="1"/>
                  </a:cubicBezTo>
                  <a:close/>
                </a:path>
              </a:pathLst>
            </a:custGeom>
            <a:solidFill>
              <a:srgbClr val="FB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7"/>
            <p:cNvSpPr/>
            <p:nvPr/>
          </p:nvSpPr>
          <p:spPr>
            <a:xfrm>
              <a:off x="3311275" y="3666925"/>
              <a:ext cx="60650" cy="51800"/>
            </a:xfrm>
            <a:custGeom>
              <a:avLst/>
              <a:gdLst/>
              <a:ahLst/>
              <a:cxnLst/>
              <a:rect l="l" t="t" r="r" b="b"/>
              <a:pathLst>
                <a:path w="2426" h="2072" extrusionOk="0">
                  <a:moveTo>
                    <a:pt x="926" y="0"/>
                  </a:moveTo>
                  <a:cubicBezTo>
                    <a:pt x="274" y="0"/>
                    <a:pt x="1" y="754"/>
                    <a:pt x="19" y="1362"/>
                  </a:cubicBezTo>
                  <a:cubicBezTo>
                    <a:pt x="19" y="1477"/>
                    <a:pt x="98" y="1531"/>
                    <a:pt x="186" y="1531"/>
                  </a:cubicBezTo>
                  <a:cubicBezTo>
                    <a:pt x="290" y="1531"/>
                    <a:pt x="405" y="1456"/>
                    <a:pt x="417" y="1320"/>
                  </a:cubicBezTo>
                  <a:cubicBezTo>
                    <a:pt x="435" y="957"/>
                    <a:pt x="579" y="468"/>
                    <a:pt x="972" y="468"/>
                  </a:cubicBezTo>
                  <a:cubicBezTo>
                    <a:pt x="1032" y="468"/>
                    <a:pt x="1098" y="480"/>
                    <a:pt x="1170" y="504"/>
                  </a:cubicBezTo>
                  <a:cubicBezTo>
                    <a:pt x="1379" y="588"/>
                    <a:pt x="1547" y="776"/>
                    <a:pt x="1672" y="986"/>
                  </a:cubicBezTo>
                  <a:cubicBezTo>
                    <a:pt x="1840" y="1258"/>
                    <a:pt x="1777" y="1551"/>
                    <a:pt x="1840" y="1865"/>
                  </a:cubicBezTo>
                  <a:cubicBezTo>
                    <a:pt x="1862" y="1998"/>
                    <a:pt x="1966" y="2072"/>
                    <a:pt x="2072" y="2072"/>
                  </a:cubicBezTo>
                  <a:cubicBezTo>
                    <a:pt x="2166" y="2072"/>
                    <a:pt x="2261" y="2013"/>
                    <a:pt x="2300" y="1885"/>
                  </a:cubicBezTo>
                  <a:cubicBezTo>
                    <a:pt x="2425" y="1488"/>
                    <a:pt x="2237" y="986"/>
                    <a:pt x="2028" y="651"/>
                  </a:cubicBezTo>
                  <a:cubicBezTo>
                    <a:pt x="1840" y="337"/>
                    <a:pt x="1547" y="128"/>
                    <a:pt x="1212" y="44"/>
                  </a:cubicBezTo>
                  <a:cubicBezTo>
                    <a:pt x="1109" y="14"/>
                    <a:pt x="1014"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7"/>
            <p:cNvSpPr/>
            <p:nvPr/>
          </p:nvSpPr>
          <p:spPr>
            <a:xfrm>
              <a:off x="3153175" y="3751350"/>
              <a:ext cx="154475" cy="68450"/>
            </a:xfrm>
            <a:custGeom>
              <a:avLst/>
              <a:gdLst/>
              <a:ahLst/>
              <a:cxnLst/>
              <a:rect l="l" t="t" r="r" b="b"/>
              <a:pathLst>
                <a:path w="6179" h="2738" extrusionOk="0">
                  <a:moveTo>
                    <a:pt x="5925" y="0"/>
                  </a:moveTo>
                  <a:cubicBezTo>
                    <a:pt x="5828" y="0"/>
                    <a:pt x="5731" y="56"/>
                    <a:pt x="5695" y="182"/>
                  </a:cubicBezTo>
                  <a:cubicBezTo>
                    <a:pt x="5320" y="1566"/>
                    <a:pt x="4211" y="2241"/>
                    <a:pt x="3088" y="2241"/>
                  </a:cubicBezTo>
                  <a:cubicBezTo>
                    <a:pt x="1952" y="2241"/>
                    <a:pt x="801" y="1550"/>
                    <a:pt x="380" y="203"/>
                  </a:cubicBezTo>
                  <a:cubicBezTo>
                    <a:pt x="353" y="114"/>
                    <a:pt x="277" y="74"/>
                    <a:pt x="202" y="74"/>
                  </a:cubicBezTo>
                  <a:cubicBezTo>
                    <a:pt x="100" y="74"/>
                    <a:pt x="0" y="146"/>
                    <a:pt x="24" y="266"/>
                  </a:cubicBezTo>
                  <a:cubicBezTo>
                    <a:pt x="296" y="1916"/>
                    <a:pt x="1683" y="2738"/>
                    <a:pt x="3075" y="2738"/>
                  </a:cubicBezTo>
                  <a:cubicBezTo>
                    <a:pt x="4471" y="2738"/>
                    <a:pt x="5872" y="1911"/>
                    <a:pt x="6155" y="266"/>
                  </a:cubicBezTo>
                  <a:cubicBezTo>
                    <a:pt x="6179" y="99"/>
                    <a:pt x="6053" y="0"/>
                    <a:pt x="5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7"/>
            <p:cNvSpPr/>
            <p:nvPr/>
          </p:nvSpPr>
          <p:spPr>
            <a:xfrm>
              <a:off x="3311750" y="4488750"/>
              <a:ext cx="48150" cy="113000"/>
            </a:xfrm>
            <a:custGeom>
              <a:avLst/>
              <a:gdLst/>
              <a:ahLst/>
              <a:cxnLst/>
              <a:rect l="l" t="t" r="r" b="b"/>
              <a:pathLst>
                <a:path w="1926" h="4520" extrusionOk="0">
                  <a:moveTo>
                    <a:pt x="1465" y="0"/>
                  </a:moveTo>
                  <a:cubicBezTo>
                    <a:pt x="1043" y="192"/>
                    <a:pt x="586" y="296"/>
                    <a:pt x="127" y="296"/>
                  </a:cubicBezTo>
                  <a:cubicBezTo>
                    <a:pt x="85" y="296"/>
                    <a:pt x="42" y="295"/>
                    <a:pt x="0" y="293"/>
                  </a:cubicBezTo>
                  <a:lnTo>
                    <a:pt x="0" y="293"/>
                  </a:lnTo>
                  <a:cubicBezTo>
                    <a:pt x="251" y="1549"/>
                    <a:pt x="544" y="3076"/>
                    <a:pt x="84" y="4311"/>
                  </a:cubicBezTo>
                  <a:cubicBezTo>
                    <a:pt x="200" y="4297"/>
                    <a:pt x="312" y="4290"/>
                    <a:pt x="422" y="4290"/>
                  </a:cubicBezTo>
                  <a:cubicBezTo>
                    <a:pt x="810" y="4290"/>
                    <a:pt x="1165" y="4373"/>
                    <a:pt x="1507" y="4520"/>
                  </a:cubicBezTo>
                  <a:cubicBezTo>
                    <a:pt x="1695" y="2971"/>
                    <a:pt x="1925" y="1549"/>
                    <a:pt x="1465" y="0"/>
                  </a:cubicBezTo>
                  <a:close/>
                </a:path>
              </a:pathLst>
            </a:custGeom>
            <a:solidFill>
              <a:srgbClr val="FB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7"/>
            <p:cNvSpPr/>
            <p:nvPr/>
          </p:nvSpPr>
          <p:spPr>
            <a:xfrm>
              <a:off x="3219675" y="3696625"/>
              <a:ext cx="28800" cy="33150"/>
            </a:xfrm>
            <a:custGeom>
              <a:avLst/>
              <a:gdLst/>
              <a:ahLst/>
              <a:cxnLst/>
              <a:rect l="l" t="t" r="r" b="b"/>
              <a:pathLst>
                <a:path w="1152" h="1326" extrusionOk="0">
                  <a:moveTo>
                    <a:pt x="878" y="1"/>
                  </a:moveTo>
                  <a:cubicBezTo>
                    <a:pt x="866" y="1"/>
                    <a:pt x="852" y="3"/>
                    <a:pt x="838" y="7"/>
                  </a:cubicBezTo>
                  <a:cubicBezTo>
                    <a:pt x="482" y="112"/>
                    <a:pt x="22" y="321"/>
                    <a:pt x="1" y="760"/>
                  </a:cubicBezTo>
                  <a:cubicBezTo>
                    <a:pt x="1" y="1097"/>
                    <a:pt x="461" y="1325"/>
                    <a:pt x="794" y="1325"/>
                  </a:cubicBezTo>
                  <a:cubicBezTo>
                    <a:pt x="875" y="1325"/>
                    <a:pt x="948" y="1312"/>
                    <a:pt x="1005" y="1283"/>
                  </a:cubicBezTo>
                  <a:cubicBezTo>
                    <a:pt x="1089" y="1241"/>
                    <a:pt x="1152" y="1116"/>
                    <a:pt x="1047" y="1032"/>
                  </a:cubicBezTo>
                  <a:cubicBezTo>
                    <a:pt x="879" y="928"/>
                    <a:pt x="461" y="969"/>
                    <a:pt x="377" y="739"/>
                  </a:cubicBezTo>
                  <a:cubicBezTo>
                    <a:pt x="356" y="677"/>
                    <a:pt x="440" y="572"/>
                    <a:pt x="482" y="530"/>
                  </a:cubicBezTo>
                  <a:cubicBezTo>
                    <a:pt x="587" y="384"/>
                    <a:pt x="754" y="300"/>
                    <a:pt x="921" y="216"/>
                  </a:cubicBezTo>
                  <a:cubicBezTo>
                    <a:pt x="1035" y="160"/>
                    <a:pt x="995" y="1"/>
                    <a:pt x="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7"/>
            <p:cNvSpPr/>
            <p:nvPr/>
          </p:nvSpPr>
          <p:spPr>
            <a:xfrm>
              <a:off x="3210275" y="3877250"/>
              <a:ext cx="38100" cy="34800"/>
            </a:xfrm>
            <a:custGeom>
              <a:avLst/>
              <a:gdLst/>
              <a:ahLst/>
              <a:cxnLst/>
              <a:rect l="l" t="t" r="r" b="b"/>
              <a:pathLst>
                <a:path w="1524" h="1392" extrusionOk="0">
                  <a:moveTo>
                    <a:pt x="63" y="1"/>
                  </a:moveTo>
                  <a:lnTo>
                    <a:pt x="63" y="1"/>
                  </a:lnTo>
                  <a:cubicBezTo>
                    <a:pt x="0" y="566"/>
                    <a:pt x="147" y="1298"/>
                    <a:pt x="774" y="1382"/>
                  </a:cubicBezTo>
                  <a:cubicBezTo>
                    <a:pt x="817" y="1388"/>
                    <a:pt x="858" y="1391"/>
                    <a:pt x="896" y="1391"/>
                  </a:cubicBezTo>
                  <a:cubicBezTo>
                    <a:pt x="1472" y="1391"/>
                    <a:pt x="1524" y="681"/>
                    <a:pt x="1465" y="210"/>
                  </a:cubicBezTo>
                  <a:cubicBezTo>
                    <a:pt x="983" y="168"/>
                    <a:pt x="523" y="105"/>
                    <a:pt x="63" y="1"/>
                  </a:cubicBezTo>
                  <a:close/>
                </a:path>
              </a:pathLst>
            </a:custGeom>
            <a:solidFill>
              <a:srgbClr val="FB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7"/>
            <p:cNvSpPr/>
            <p:nvPr/>
          </p:nvSpPr>
          <p:spPr>
            <a:xfrm>
              <a:off x="3117150" y="3650850"/>
              <a:ext cx="60175" cy="48650"/>
            </a:xfrm>
            <a:custGeom>
              <a:avLst/>
              <a:gdLst/>
              <a:ahLst/>
              <a:cxnLst/>
              <a:rect l="l" t="t" r="r" b="b"/>
              <a:pathLst>
                <a:path w="2407" h="1946" extrusionOk="0">
                  <a:moveTo>
                    <a:pt x="1141" y="1"/>
                  </a:moveTo>
                  <a:cubicBezTo>
                    <a:pt x="1076" y="1"/>
                    <a:pt x="1009" y="6"/>
                    <a:pt x="942" y="18"/>
                  </a:cubicBezTo>
                  <a:cubicBezTo>
                    <a:pt x="1" y="185"/>
                    <a:pt x="43" y="1189"/>
                    <a:pt x="398" y="1859"/>
                  </a:cubicBezTo>
                  <a:cubicBezTo>
                    <a:pt x="432" y="1920"/>
                    <a:pt x="486" y="1946"/>
                    <a:pt x="541" y="1946"/>
                  </a:cubicBezTo>
                  <a:cubicBezTo>
                    <a:pt x="655" y="1946"/>
                    <a:pt x="775" y="1833"/>
                    <a:pt x="733" y="1691"/>
                  </a:cubicBezTo>
                  <a:cubicBezTo>
                    <a:pt x="607" y="1399"/>
                    <a:pt x="440" y="896"/>
                    <a:pt x="733" y="645"/>
                  </a:cubicBezTo>
                  <a:cubicBezTo>
                    <a:pt x="845" y="544"/>
                    <a:pt x="981" y="504"/>
                    <a:pt x="1119" y="504"/>
                  </a:cubicBezTo>
                  <a:cubicBezTo>
                    <a:pt x="1238" y="504"/>
                    <a:pt x="1359" y="534"/>
                    <a:pt x="1465" y="583"/>
                  </a:cubicBezTo>
                  <a:cubicBezTo>
                    <a:pt x="1779" y="729"/>
                    <a:pt x="1905" y="1085"/>
                    <a:pt x="1863" y="1399"/>
                  </a:cubicBezTo>
                  <a:cubicBezTo>
                    <a:pt x="1863" y="1555"/>
                    <a:pt x="1881" y="1821"/>
                    <a:pt x="2088" y="1821"/>
                  </a:cubicBezTo>
                  <a:cubicBezTo>
                    <a:pt x="2103" y="1821"/>
                    <a:pt x="2118" y="1820"/>
                    <a:pt x="2135" y="1817"/>
                  </a:cubicBezTo>
                  <a:cubicBezTo>
                    <a:pt x="2407" y="1775"/>
                    <a:pt x="2407" y="1419"/>
                    <a:pt x="2386" y="1210"/>
                  </a:cubicBezTo>
                  <a:cubicBezTo>
                    <a:pt x="2348" y="545"/>
                    <a:pt x="1792" y="1"/>
                    <a:pt x="1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7"/>
            <p:cNvSpPr/>
            <p:nvPr/>
          </p:nvSpPr>
          <p:spPr>
            <a:xfrm>
              <a:off x="3081050" y="4469925"/>
              <a:ext cx="53925" cy="137575"/>
            </a:xfrm>
            <a:custGeom>
              <a:avLst/>
              <a:gdLst/>
              <a:ahLst/>
              <a:cxnLst/>
              <a:rect l="l" t="t" r="r" b="b"/>
              <a:pathLst>
                <a:path w="2157" h="5503" extrusionOk="0">
                  <a:moveTo>
                    <a:pt x="1" y="0"/>
                  </a:moveTo>
                  <a:cubicBezTo>
                    <a:pt x="1" y="1004"/>
                    <a:pt x="22" y="2009"/>
                    <a:pt x="106" y="3013"/>
                  </a:cubicBezTo>
                  <a:cubicBezTo>
                    <a:pt x="189" y="3808"/>
                    <a:pt x="378" y="4645"/>
                    <a:pt x="336" y="5461"/>
                  </a:cubicBezTo>
                  <a:cubicBezTo>
                    <a:pt x="686" y="5302"/>
                    <a:pt x="1073" y="5167"/>
                    <a:pt x="1432" y="5167"/>
                  </a:cubicBezTo>
                  <a:cubicBezTo>
                    <a:pt x="1544" y="5167"/>
                    <a:pt x="1654" y="5180"/>
                    <a:pt x="1759" y="5210"/>
                  </a:cubicBezTo>
                  <a:cubicBezTo>
                    <a:pt x="1968" y="5273"/>
                    <a:pt x="2072" y="5356"/>
                    <a:pt x="2135" y="5503"/>
                  </a:cubicBezTo>
                  <a:cubicBezTo>
                    <a:pt x="2156" y="5482"/>
                    <a:pt x="2156" y="5482"/>
                    <a:pt x="2156" y="5482"/>
                  </a:cubicBezTo>
                  <a:cubicBezTo>
                    <a:pt x="1884" y="4959"/>
                    <a:pt x="1863" y="4206"/>
                    <a:pt x="1842" y="3641"/>
                  </a:cubicBezTo>
                  <a:cubicBezTo>
                    <a:pt x="1779" y="2699"/>
                    <a:pt x="1800" y="1758"/>
                    <a:pt x="1800" y="816"/>
                  </a:cubicBezTo>
                  <a:cubicBezTo>
                    <a:pt x="1507" y="732"/>
                    <a:pt x="1194" y="607"/>
                    <a:pt x="880" y="439"/>
                  </a:cubicBezTo>
                  <a:cubicBezTo>
                    <a:pt x="587" y="293"/>
                    <a:pt x="273" y="147"/>
                    <a:pt x="1" y="0"/>
                  </a:cubicBezTo>
                  <a:close/>
                </a:path>
              </a:pathLst>
            </a:custGeom>
            <a:solidFill>
              <a:srgbClr val="FB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7"/>
            <p:cNvSpPr/>
            <p:nvPr/>
          </p:nvSpPr>
          <p:spPr>
            <a:xfrm>
              <a:off x="2931975" y="3988150"/>
              <a:ext cx="165850" cy="291900"/>
            </a:xfrm>
            <a:custGeom>
              <a:avLst/>
              <a:gdLst/>
              <a:ahLst/>
              <a:cxnLst/>
              <a:rect l="l" t="t" r="r" b="b"/>
              <a:pathLst>
                <a:path w="6634" h="11676" extrusionOk="0">
                  <a:moveTo>
                    <a:pt x="5232" y="0"/>
                  </a:moveTo>
                  <a:cubicBezTo>
                    <a:pt x="4165" y="1193"/>
                    <a:pt x="3328" y="2616"/>
                    <a:pt x="2784" y="4122"/>
                  </a:cubicBezTo>
                  <a:cubicBezTo>
                    <a:pt x="2260" y="5587"/>
                    <a:pt x="2051" y="7094"/>
                    <a:pt x="1591" y="8558"/>
                  </a:cubicBezTo>
                  <a:cubicBezTo>
                    <a:pt x="1570" y="8600"/>
                    <a:pt x="1549" y="8642"/>
                    <a:pt x="1507" y="8663"/>
                  </a:cubicBezTo>
                  <a:cubicBezTo>
                    <a:pt x="1507" y="8705"/>
                    <a:pt x="1486" y="8726"/>
                    <a:pt x="1465" y="8746"/>
                  </a:cubicBezTo>
                  <a:cubicBezTo>
                    <a:pt x="817" y="8956"/>
                    <a:pt x="273" y="9144"/>
                    <a:pt x="1" y="9730"/>
                  </a:cubicBezTo>
                  <a:cubicBezTo>
                    <a:pt x="461" y="9688"/>
                    <a:pt x="838" y="9625"/>
                    <a:pt x="1235" y="9270"/>
                  </a:cubicBezTo>
                  <a:cubicBezTo>
                    <a:pt x="1266" y="9243"/>
                    <a:pt x="1302" y="9231"/>
                    <a:pt x="1339" y="9231"/>
                  </a:cubicBezTo>
                  <a:cubicBezTo>
                    <a:pt x="1473" y="9231"/>
                    <a:pt x="1610" y="9389"/>
                    <a:pt x="1528" y="9521"/>
                  </a:cubicBezTo>
                  <a:cubicBezTo>
                    <a:pt x="1340" y="9814"/>
                    <a:pt x="900" y="10609"/>
                    <a:pt x="1298" y="10902"/>
                  </a:cubicBezTo>
                  <a:cubicBezTo>
                    <a:pt x="1356" y="10948"/>
                    <a:pt x="1410" y="10969"/>
                    <a:pt x="1459" y="10969"/>
                  </a:cubicBezTo>
                  <a:cubicBezTo>
                    <a:pt x="1584" y="10969"/>
                    <a:pt x="1677" y="10831"/>
                    <a:pt x="1737" y="10651"/>
                  </a:cubicBezTo>
                  <a:cubicBezTo>
                    <a:pt x="1737" y="10399"/>
                    <a:pt x="1779" y="10127"/>
                    <a:pt x="1863" y="9876"/>
                  </a:cubicBezTo>
                  <a:cubicBezTo>
                    <a:pt x="1884" y="9782"/>
                    <a:pt x="1973" y="9730"/>
                    <a:pt x="2056" y="9730"/>
                  </a:cubicBezTo>
                  <a:cubicBezTo>
                    <a:pt x="2140" y="9730"/>
                    <a:pt x="2219" y="9782"/>
                    <a:pt x="2219" y="9897"/>
                  </a:cubicBezTo>
                  <a:cubicBezTo>
                    <a:pt x="2219" y="10065"/>
                    <a:pt x="2177" y="10379"/>
                    <a:pt x="2093" y="10671"/>
                  </a:cubicBezTo>
                  <a:cubicBezTo>
                    <a:pt x="2072" y="11006"/>
                    <a:pt x="2072" y="11341"/>
                    <a:pt x="2093" y="11676"/>
                  </a:cubicBezTo>
                  <a:cubicBezTo>
                    <a:pt x="2574" y="11278"/>
                    <a:pt x="2491" y="10609"/>
                    <a:pt x="2386" y="10002"/>
                  </a:cubicBezTo>
                  <a:cubicBezTo>
                    <a:pt x="2362" y="9892"/>
                    <a:pt x="2465" y="9825"/>
                    <a:pt x="2563" y="9825"/>
                  </a:cubicBezTo>
                  <a:cubicBezTo>
                    <a:pt x="2634" y="9825"/>
                    <a:pt x="2703" y="9860"/>
                    <a:pt x="2721" y="9939"/>
                  </a:cubicBezTo>
                  <a:cubicBezTo>
                    <a:pt x="2846" y="10337"/>
                    <a:pt x="3076" y="10525"/>
                    <a:pt x="3328" y="10755"/>
                  </a:cubicBezTo>
                  <a:cubicBezTo>
                    <a:pt x="3411" y="10148"/>
                    <a:pt x="2993" y="9625"/>
                    <a:pt x="2595" y="9165"/>
                  </a:cubicBezTo>
                  <a:cubicBezTo>
                    <a:pt x="2512" y="9060"/>
                    <a:pt x="2595" y="8935"/>
                    <a:pt x="2700" y="8893"/>
                  </a:cubicBezTo>
                  <a:cubicBezTo>
                    <a:pt x="3223" y="6110"/>
                    <a:pt x="4729" y="3264"/>
                    <a:pt x="6634" y="1109"/>
                  </a:cubicBezTo>
                  <a:cubicBezTo>
                    <a:pt x="5985" y="984"/>
                    <a:pt x="5483" y="565"/>
                    <a:pt x="5232" y="0"/>
                  </a:cubicBezTo>
                  <a:close/>
                </a:path>
              </a:pathLst>
            </a:custGeom>
            <a:solidFill>
              <a:srgbClr val="FB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7"/>
            <p:cNvSpPr/>
            <p:nvPr/>
          </p:nvSpPr>
          <p:spPr>
            <a:xfrm>
              <a:off x="2990575" y="3658450"/>
              <a:ext cx="27225" cy="35375"/>
            </a:xfrm>
            <a:custGeom>
              <a:avLst/>
              <a:gdLst/>
              <a:ahLst/>
              <a:cxnLst/>
              <a:rect l="l" t="t" r="r" b="b"/>
              <a:pathLst>
                <a:path w="1089" h="1415" extrusionOk="0">
                  <a:moveTo>
                    <a:pt x="888" y="1"/>
                  </a:moveTo>
                  <a:cubicBezTo>
                    <a:pt x="570" y="1"/>
                    <a:pt x="200" y="184"/>
                    <a:pt x="105" y="488"/>
                  </a:cubicBezTo>
                  <a:cubicBezTo>
                    <a:pt x="0" y="823"/>
                    <a:pt x="377" y="1178"/>
                    <a:pt x="586" y="1387"/>
                  </a:cubicBezTo>
                  <a:cubicBezTo>
                    <a:pt x="605" y="1407"/>
                    <a:pt x="629" y="1415"/>
                    <a:pt x="653" y="1415"/>
                  </a:cubicBezTo>
                  <a:cubicBezTo>
                    <a:pt x="733" y="1415"/>
                    <a:pt x="818" y="1322"/>
                    <a:pt x="753" y="1241"/>
                  </a:cubicBezTo>
                  <a:cubicBezTo>
                    <a:pt x="628" y="1074"/>
                    <a:pt x="377" y="823"/>
                    <a:pt x="419" y="592"/>
                  </a:cubicBezTo>
                  <a:cubicBezTo>
                    <a:pt x="440" y="341"/>
                    <a:pt x="858" y="299"/>
                    <a:pt x="1025" y="195"/>
                  </a:cubicBezTo>
                  <a:cubicBezTo>
                    <a:pt x="1088" y="153"/>
                    <a:pt x="1067" y="7"/>
                    <a:pt x="984" y="7"/>
                  </a:cubicBezTo>
                  <a:cubicBezTo>
                    <a:pt x="953" y="3"/>
                    <a:pt x="921" y="1"/>
                    <a:pt x="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2" name="Google Shape;1152;p37"/>
          <p:cNvGrpSpPr/>
          <p:nvPr/>
        </p:nvGrpSpPr>
        <p:grpSpPr>
          <a:xfrm>
            <a:off x="7303168" y="3043989"/>
            <a:ext cx="1614521" cy="2202403"/>
            <a:chOff x="3675825" y="3389675"/>
            <a:chExt cx="954700" cy="1598625"/>
          </a:xfrm>
        </p:grpSpPr>
        <p:sp>
          <p:nvSpPr>
            <p:cNvPr id="1153" name="Google Shape;1153;p37"/>
            <p:cNvSpPr/>
            <p:nvPr/>
          </p:nvSpPr>
          <p:spPr>
            <a:xfrm>
              <a:off x="4150250" y="4054050"/>
              <a:ext cx="25675" cy="22050"/>
            </a:xfrm>
            <a:custGeom>
              <a:avLst/>
              <a:gdLst/>
              <a:ahLst/>
              <a:cxnLst/>
              <a:rect l="l" t="t" r="r" b="b"/>
              <a:pathLst>
                <a:path w="1027" h="882" extrusionOk="0">
                  <a:moveTo>
                    <a:pt x="398" y="1"/>
                  </a:moveTo>
                  <a:cubicBezTo>
                    <a:pt x="357" y="126"/>
                    <a:pt x="315" y="252"/>
                    <a:pt x="252" y="356"/>
                  </a:cubicBezTo>
                  <a:cubicBezTo>
                    <a:pt x="189" y="461"/>
                    <a:pt x="105" y="566"/>
                    <a:pt x="1" y="649"/>
                  </a:cubicBezTo>
                  <a:cubicBezTo>
                    <a:pt x="22" y="649"/>
                    <a:pt x="43" y="670"/>
                    <a:pt x="43" y="670"/>
                  </a:cubicBezTo>
                  <a:cubicBezTo>
                    <a:pt x="157" y="734"/>
                    <a:pt x="470" y="881"/>
                    <a:pt x="709" y="881"/>
                  </a:cubicBezTo>
                  <a:cubicBezTo>
                    <a:pt x="865" y="881"/>
                    <a:pt x="989" y="818"/>
                    <a:pt x="1005" y="628"/>
                  </a:cubicBezTo>
                  <a:cubicBezTo>
                    <a:pt x="1026" y="273"/>
                    <a:pt x="691" y="84"/>
                    <a:pt x="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7"/>
            <p:cNvSpPr/>
            <p:nvPr/>
          </p:nvSpPr>
          <p:spPr>
            <a:xfrm>
              <a:off x="4080675" y="4061900"/>
              <a:ext cx="33000" cy="37300"/>
            </a:xfrm>
            <a:custGeom>
              <a:avLst/>
              <a:gdLst/>
              <a:ahLst/>
              <a:cxnLst/>
              <a:rect l="l" t="t" r="r" b="b"/>
              <a:pathLst>
                <a:path w="1320" h="1492" extrusionOk="0">
                  <a:moveTo>
                    <a:pt x="775" y="1"/>
                  </a:moveTo>
                  <a:cubicBezTo>
                    <a:pt x="461" y="314"/>
                    <a:pt x="1" y="942"/>
                    <a:pt x="419" y="1361"/>
                  </a:cubicBezTo>
                  <a:cubicBezTo>
                    <a:pt x="508" y="1453"/>
                    <a:pt x="591" y="1491"/>
                    <a:pt x="670" y="1491"/>
                  </a:cubicBezTo>
                  <a:cubicBezTo>
                    <a:pt x="983" y="1491"/>
                    <a:pt x="1210" y="879"/>
                    <a:pt x="1277" y="628"/>
                  </a:cubicBezTo>
                  <a:cubicBezTo>
                    <a:pt x="1277" y="586"/>
                    <a:pt x="1298" y="566"/>
                    <a:pt x="1319" y="545"/>
                  </a:cubicBezTo>
                  <a:cubicBezTo>
                    <a:pt x="1089" y="440"/>
                    <a:pt x="922" y="252"/>
                    <a:pt x="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7"/>
            <p:cNvSpPr/>
            <p:nvPr/>
          </p:nvSpPr>
          <p:spPr>
            <a:xfrm>
              <a:off x="3985475" y="4656650"/>
              <a:ext cx="124000" cy="270500"/>
            </a:xfrm>
            <a:custGeom>
              <a:avLst/>
              <a:gdLst/>
              <a:ahLst/>
              <a:cxnLst/>
              <a:rect l="l" t="t" r="r" b="b"/>
              <a:pathLst>
                <a:path w="4960" h="10820" extrusionOk="0">
                  <a:moveTo>
                    <a:pt x="1" y="1"/>
                  </a:moveTo>
                  <a:cubicBezTo>
                    <a:pt x="1" y="1"/>
                    <a:pt x="691" y="2595"/>
                    <a:pt x="1235" y="3913"/>
                  </a:cubicBezTo>
                  <a:cubicBezTo>
                    <a:pt x="1779" y="5232"/>
                    <a:pt x="2491" y="6906"/>
                    <a:pt x="2763" y="7219"/>
                  </a:cubicBezTo>
                  <a:cubicBezTo>
                    <a:pt x="3035" y="7512"/>
                    <a:pt x="3328" y="7722"/>
                    <a:pt x="3328" y="7722"/>
                  </a:cubicBezTo>
                  <a:cubicBezTo>
                    <a:pt x="3328" y="7722"/>
                    <a:pt x="2595" y="8684"/>
                    <a:pt x="2365" y="9270"/>
                  </a:cubicBezTo>
                  <a:cubicBezTo>
                    <a:pt x="2156" y="9877"/>
                    <a:pt x="2072" y="10525"/>
                    <a:pt x="2574" y="10756"/>
                  </a:cubicBezTo>
                  <a:cubicBezTo>
                    <a:pt x="2664" y="10797"/>
                    <a:pt x="2775" y="10819"/>
                    <a:pt x="2897" y="10819"/>
                  </a:cubicBezTo>
                  <a:cubicBezTo>
                    <a:pt x="3457" y="10819"/>
                    <a:pt x="4274" y="10349"/>
                    <a:pt x="4583" y="9061"/>
                  </a:cubicBezTo>
                  <a:cubicBezTo>
                    <a:pt x="4960" y="7512"/>
                    <a:pt x="4897" y="7408"/>
                    <a:pt x="4646" y="6278"/>
                  </a:cubicBezTo>
                  <a:cubicBezTo>
                    <a:pt x="4416" y="5148"/>
                    <a:pt x="3370" y="482"/>
                    <a:pt x="3370" y="482"/>
                  </a:cubicBezTo>
                  <a:lnTo>
                    <a:pt x="1319" y="147"/>
                  </a:lnTo>
                  <a:lnTo>
                    <a:pt x="1" y="1"/>
                  </a:lnTo>
                  <a:close/>
                </a:path>
              </a:pathLst>
            </a:custGeom>
            <a:solidFill>
              <a:srgbClr val="F4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7"/>
            <p:cNvSpPr/>
            <p:nvPr/>
          </p:nvSpPr>
          <p:spPr>
            <a:xfrm>
              <a:off x="3991750" y="4862750"/>
              <a:ext cx="130600" cy="112425"/>
            </a:xfrm>
            <a:custGeom>
              <a:avLst/>
              <a:gdLst/>
              <a:ahLst/>
              <a:cxnLst/>
              <a:rect l="l" t="t" r="r" b="b"/>
              <a:pathLst>
                <a:path w="5224" h="4497" extrusionOk="0">
                  <a:moveTo>
                    <a:pt x="4792" y="1"/>
                  </a:moveTo>
                  <a:lnTo>
                    <a:pt x="4792" y="1"/>
                  </a:lnTo>
                  <a:cubicBezTo>
                    <a:pt x="4709" y="482"/>
                    <a:pt x="4520" y="963"/>
                    <a:pt x="4416" y="1214"/>
                  </a:cubicBezTo>
                  <a:cubicBezTo>
                    <a:pt x="4144" y="1926"/>
                    <a:pt x="3704" y="2804"/>
                    <a:pt x="2867" y="2909"/>
                  </a:cubicBezTo>
                  <a:cubicBezTo>
                    <a:pt x="2813" y="2916"/>
                    <a:pt x="2761" y="2919"/>
                    <a:pt x="2710" y="2919"/>
                  </a:cubicBezTo>
                  <a:cubicBezTo>
                    <a:pt x="1966" y="2919"/>
                    <a:pt x="1520" y="2233"/>
                    <a:pt x="1696" y="1528"/>
                  </a:cubicBezTo>
                  <a:cubicBezTo>
                    <a:pt x="1779" y="1151"/>
                    <a:pt x="1947" y="775"/>
                    <a:pt x="2156" y="419"/>
                  </a:cubicBezTo>
                  <a:lnTo>
                    <a:pt x="2156" y="419"/>
                  </a:lnTo>
                  <a:cubicBezTo>
                    <a:pt x="1047" y="1654"/>
                    <a:pt x="1" y="4081"/>
                    <a:pt x="1926" y="4457"/>
                  </a:cubicBezTo>
                  <a:cubicBezTo>
                    <a:pt x="2058" y="4484"/>
                    <a:pt x="2186" y="4496"/>
                    <a:pt x="2311" y="4496"/>
                  </a:cubicBezTo>
                  <a:cubicBezTo>
                    <a:pt x="4167" y="4496"/>
                    <a:pt x="5224" y="1706"/>
                    <a:pt x="47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7"/>
            <p:cNvSpPr/>
            <p:nvPr/>
          </p:nvSpPr>
          <p:spPr>
            <a:xfrm>
              <a:off x="4188975" y="4836600"/>
              <a:ext cx="122950" cy="102625"/>
            </a:xfrm>
            <a:custGeom>
              <a:avLst/>
              <a:gdLst/>
              <a:ahLst/>
              <a:cxnLst/>
              <a:rect l="l" t="t" r="r" b="b"/>
              <a:pathLst>
                <a:path w="4918" h="4105" extrusionOk="0">
                  <a:moveTo>
                    <a:pt x="2344" y="1"/>
                  </a:moveTo>
                  <a:lnTo>
                    <a:pt x="2344" y="1"/>
                  </a:lnTo>
                  <a:cubicBezTo>
                    <a:pt x="2804" y="335"/>
                    <a:pt x="3201" y="754"/>
                    <a:pt x="3264" y="1277"/>
                  </a:cubicBezTo>
                  <a:cubicBezTo>
                    <a:pt x="3348" y="1821"/>
                    <a:pt x="3013" y="2260"/>
                    <a:pt x="2511" y="2407"/>
                  </a:cubicBezTo>
                  <a:cubicBezTo>
                    <a:pt x="2333" y="2464"/>
                    <a:pt x="2159" y="2490"/>
                    <a:pt x="1990" y="2490"/>
                  </a:cubicBezTo>
                  <a:cubicBezTo>
                    <a:pt x="1102" y="2490"/>
                    <a:pt x="352" y="1765"/>
                    <a:pt x="0" y="921"/>
                  </a:cubicBezTo>
                  <a:lnTo>
                    <a:pt x="0" y="921"/>
                  </a:lnTo>
                  <a:cubicBezTo>
                    <a:pt x="0" y="1967"/>
                    <a:pt x="440" y="3076"/>
                    <a:pt x="1360" y="3662"/>
                  </a:cubicBezTo>
                  <a:cubicBezTo>
                    <a:pt x="1740" y="3915"/>
                    <a:pt x="2377" y="4105"/>
                    <a:pt x="2986" y="4105"/>
                  </a:cubicBezTo>
                  <a:cubicBezTo>
                    <a:pt x="3687" y="4105"/>
                    <a:pt x="4350" y="3854"/>
                    <a:pt x="4541" y="3160"/>
                  </a:cubicBezTo>
                  <a:cubicBezTo>
                    <a:pt x="4917" y="1800"/>
                    <a:pt x="3641" y="524"/>
                    <a:pt x="23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7"/>
            <p:cNvSpPr/>
            <p:nvPr/>
          </p:nvSpPr>
          <p:spPr>
            <a:xfrm>
              <a:off x="4393500" y="3523500"/>
              <a:ext cx="48675" cy="54575"/>
            </a:xfrm>
            <a:custGeom>
              <a:avLst/>
              <a:gdLst/>
              <a:ahLst/>
              <a:cxnLst/>
              <a:rect l="l" t="t" r="r" b="b"/>
              <a:pathLst>
                <a:path w="1947" h="2183" extrusionOk="0">
                  <a:moveTo>
                    <a:pt x="631" y="1"/>
                  </a:moveTo>
                  <a:cubicBezTo>
                    <a:pt x="429" y="1"/>
                    <a:pt x="221" y="94"/>
                    <a:pt x="21" y="320"/>
                  </a:cubicBezTo>
                  <a:cubicBezTo>
                    <a:pt x="21" y="341"/>
                    <a:pt x="0" y="341"/>
                    <a:pt x="0" y="341"/>
                  </a:cubicBezTo>
                  <a:cubicBezTo>
                    <a:pt x="461" y="885"/>
                    <a:pt x="837" y="1513"/>
                    <a:pt x="1172" y="2140"/>
                  </a:cubicBezTo>
                  <a:cubicBezTo>
                    <a:pt x="1172" y="2161"/>
                    <a:pt x="1172" y="2161"/>
                    <a:pt x="1193" y="2182"/>
                  </a:cubicBezTo>
                  <a:lnTo>
                    <a:pt x="1381" y="2182"/>
                  </a:lnTo>
                  <a:cubicBezTo>
                    <a:pt x="1423" y="2161"/>
                    <a:pt x="1465" y="2161"/>
                    <a:pt x="1507" y="2161"/>
                  </a:cubicBezTo>
                  <a:cubicBezTo>
                    <a:pt x="1674" y="2140"/>
                    <a:pt x="1800" y="2057"/>
                    <a:pt x="1863" y="1848"/>
                  </a:cubicBezTo>
                  <a:cubicBezTo>
                    <a:pt x="1946" y="1534"/>
                    <a:pt x="1842" y="1157"/>
                    <a:pt x="1695" y="885"/>
                  </a:cubicBezTo>
                  <a:cubicBezTo>
                    <a:pt x="1467" y="428"/>
                    <a:pt x="1063" y="1"/>
                    <a:pt x="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7"/>
            <p:cNvSpPr/>
            <p:nvPr/>
          </p:nvSpPr>
          <p:spPr>
            <a:xfrm>
              <a:off x="3905300" y="3486675"/>
              <a:ext cx="71325" cy="48500"/>
            </a:xfrm>
            <a:custGeom>
              <a:avLst/>
              <a:gdLst/>
              <a:ahLst/>
              <a:cxnLst/>
              <a:rect l="l" t="t" r="r" b="b"/>
              <a:pathLst>
                <a:path w="2853" h="1940" extrusionOk="0">
                  <a:moveTo>
                    <a:pt x="2099" y="1"/>
                  </a:moveTo>
                  <a:cubicBezTo>
                    <a:pt x="1113" y="1"/>
                    <a:pt x="0" y="1105"/>
                    <a:pt x="655" y="1940"/>
                  </a:cubicBezTo>
                  <a:cubicBezTo>
                    <a:pt x="802" y="1793"/>
                    <a:pt x="969" y="1647"/>
                    <a:pt x="1157" y="1500"/>
                  </a:cubicBezTo>
                  <a:cubicBezTo>
                    <a:pt x="1639" y="1103"/>
                    <a:pt x="2224" y="684"/>
                    <a:pt x="2852" y="287"/>
                  </a:cubicBezTo>
                  <a:cubicBezTo>
                    <a:pt x="2638" y="86"/>
                    <a:pt x="2374" y="1"/>
                    <a:pt x="2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7"/>
            <p:cNvSpPr/>
            <p:nvPr/>
          </p:nvSpPr>
          <p:spPr>
            <a:xfrm>
              <a:off x="4158100" y="4031575"/>
              <a:ext cx="19900" cy="13725"/>
            </a:xfrm>
            <a:custGeom>
              <a:avLst/>
              <a:gdLst/>
              <a:ahLst/>
              <a:cxnLst/>
              <a:rect l="l" t="t" r="r" b="b"/>
              <a:pathLst>
                <a:path w="796" h="549" extrusionOk="0">
                  <a:moveTo>
                    <a:pt x="796" y="0"/>
                  </a:moveTo>
                  <a:cubicBezTo>
                    <a:pt x="524" y="21"/>
                    <a:pt x="252" y="21"/>
                    <a:pt x="1" y="21"/>
                  </a:cubicBezTo>
                  <a:cubicBezTo>
                    <a:pt x="84" y="147"/>
                    <a:pt x="126" y="335"/>
                    <a:pt x="126" y="544"/>
                  </a:cubicBezTo>
                  <a:cubicBezTo>
                    <a:pt x="159" y="547"/>
                    <a:pt x="190" y="549"/>
                    <a:pt x="219" y="549"/>
                  </a:cubicBezTo>
                  <a:cubicBezTo>
                    <a:pt x="403" y="549"/>
                    <a:pt x="541" y="485"/>
                    <a:pt x="649" y="251"/>
                  </a:cubicBezTo>
                  <a:cubicBezTo>
                    <a:pt x="691" y="167"/>
                    <a:pt x="733" y="84"/>
                    <a:pt x="7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7"/>
            <p:cNvSpPr/>
            <p:nvPr/>
          </p:nvSpPr>
          <p:spPr>
            <a:xfrm>
              <a:off x="4121575" y="4074450"/>
              <a:ext cx="26100" cy="27725"/>
            </a:xfrm>
            <a:custGeom>
              <a:avLst/>
              <a:gdLst/>
              <a:ahLst/>
              <a:cxnLst/>
              <a:rect l="l" t="t" r="r" b="b"/>
              <a:pathLst>
                <a:path w="1044" h="1109" extrusionOk="0">
                  <a:moveTo>
                    <a:pt x="939" y="1"/>
                  </a:moveTo>
                  <a:cubicBezTo>
                    <a:pt x="750" y="105"/>
                    <a:pt x="562" y="168"/>
                    <a:pt x="353" y="168"/>
                  </a:cubicBezTo>
                  <a:cubicBezTo>
                    <a:pt x="316" y="174"/>
                    <a:pt x="281" y="177"/>
                    <a:pt x="248" y="177"/>
                  </a:cubicBezTo>
                  <a:cubicBezTo>
                    <a:pt x="168" y="177"/>
                    <a:pt x="98" y="162"/>
                    <a:pt x="39" y="147"/>
                  </a:cubicBezTo>
                  <a:cubicBezTo>
                    <a:pt x="39" y="168"/>
                    <a:pt x="39" y="189"/>
                    <a:pt x="39" y="210"/>
                  </a:cubicBezTo>
                  <a:cubicBezTo>
                    <a:pt x="1" y="495"/>
                    <a:pt x="32" y="1108"/>
                    <a:pt x="430" y="1108"/>
                  </a:cubicBezTo>
                  <a:cubicBezTo>
                    <a:pt x="470" y="1108"/>
                    <a:pt x="514" y="1102"/>
                    <a:pt x="562" y="1089"/>
                  </a:cubicBezTo>
                  <a:cubicBezTo>
                    <a:pt x="1043" y="963"/>
                    <a:pt x="1022" y="419"/>
                    <a:pt x="939" y="43"/>
                  </a:cubicBezTo>
                  <a:cubicBezTo>
                    <a:pt x="939" y="22"/>
                    <a:pt x="939" y="1"/>
                    <a:pt x="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7"/>
            <p:cNvSpPr/>
            <p:nvPr/>
          </p:nvSpPr>
          <p:spPr>
            <a:xfrm>
              <a:off x="4075975" y="4027900"/>
              <a:ext cx="20950" cy="28025"/>
            </a:xfrm>
            <a:custGeom>
              <a:avLst/>
              <a:gdLst/>
              <a:ahLst/>
              <a:cxnLst/>
              <a:rect l="l" t="t" r="r" b="b"/>
              <a:pathLst>
                <a:path w="838" h="1121" extrusionOk="0">
                  <a:moveTo>
                    <a:pt x="712" y="1"/>
                  </a:moveTo>
                  <a:lnTo>
                    <a:pt x="712" y="1"/>
                  </a:lnTo>
                  <a:cubicBezTo>
                    <a:pt x="419" y="147"/>
                    <a:pt x="147" y="398"/>
                    <a:pt x="22" y="712"/>
                  </a:cubicBezTo>
                  <a:cubicBezTo>
                    <a:pt x="1" y="775"/>
                    <a:pt x="1" y="838"/>
                    <a:pt x="1" y="879"/>
                  </a:cubicBezTo>
                  <a:cubicBezTo>
                    <a:pt x="84" y="879"/>
                    <a:pt x="189" y="984"/>
                    <a:pt x="147" y="1089"/>
                  </a:cubicBezTo>
                  <a:cubicBezTo>
                    <a:pt x="216" y="1112"/>
                    <a:pt x="303" y="1121"/>
                    <a:pt x="393" y="1121"/>
                  </a:cubicBezTo>
                  <a:cubicBezTo>
                    <a:pt x="549" y="1121"/>
                    <a:pt x="719" y="1094"/>
                    <a:pt x="838" y="1068"/>
                  </a:cubicBezTo>
                  <a:cubicBezTo>
                    <a:pt x="733" y="733"/>
                    <a:pt x="691" y="356"/>
                    <a:pt x="7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7"/>
            <p:cNvSpPr/>
            <p:nvPr/>
          </p:nvSpPr>
          <p:spPr>
            <a:xfrm>
              <a:off x="3920100" y="4053525"/>
              <a:ext cx="419025" cy="612250"/>
            </a:xfrm>
            <a:custGeom>
              <a:avLst/>
              <a:gdLst/>
              <a:ahLst/>
              <a:cxnLst/>
              <a:rect l="l" t="t" r="r" b="b"/>
              <a:pathLst>
                <a:path w="16761" h="24490" extrusionOk="0">
                  <a:moveTo>
                    <a:pt x="10274" y="1"/>
                  </a:moveTo>
                  <a:cubicBezTo>
                    <a:pt x="10504" y="189"/>
                    <a:pt x="10630" y="461"/>
                    <a:pt x="10525" y="775"/>
                  </a:cubicBezTo>
                  <a:cubicBezTo>
                    <a:pt x="10420" y="1116"/>
                    <a:pt x="10167" y="1235"/>
                    <a:pt x="9884" y="1235"/>
                  </a:cubicBezTo>
                  <a:cubicBezTo>
                    <a:pt x="9716" y="1235"/>
                    <a:pt x="9538" y="1193"/>
                    <a:pt x="9374" y="1131"/>
                  </a:cubicBezTo>
                  <a:lnTo>
                    <a:pt x="9374" y="1131"/>
                  </a:lnTo>
                  <a:cubicBezTo>
                    <a:pt x="9395" y="1654"/>
                    <a:pt x="9207" y="2240"/>
                    <a:pt x="8600" y="2261"/>
                  </a:cubicBezTo>
                  <a:cubicBezTo>
                    <a:pt x="8574" y="2263"/>
                    <a:pt x="8549" y="2264"/>
                    <a:pt x="8525" y="2264"/>
                  </a:cubicBezTo>
                  <a:cubicBezTo>
                    <a:pt x="8075" y="2264"/>
                    <a:pt x="7866" y="1905"/>
                    <a:pt x="7826" y="1528"/>
                  </a:cubicBezTo>
                  <a:cubicBezTo>
                    <a:pt x="7652" y="1862"/>
                    <a:pt x="7377" y="2185"/>
                    <a:pt x="7065" y="2185"/>
                  </a:cubicBezTo>
                  <a:cubicBezTo>
                    <a:pt x="6927" y="2185"/>
                    <a:pt x="6781" y="2122"/>
                    <a:pt x="6633" y="1968"/>
                  </a:cubicBezTo>
                  <a:cubicBezTo>
                    <a:pt x="6173" y="1507"/>
                    <a:pt x="6340" y="880"/>
                    <a:pt x="6696" y="419"/>
                  </a:cubicBezTo>
                  <a:cubicBezTo>
                    <a:pt x="6550" y="419"/>
                    <a:pt x="6382" y="398"/>
                    <a:pt x="6257" y="377"/>
                  </a:cubicBezTo>
                  <a:cubicBezTo>
                    <a:pt x="6173" y="545"/>
                    <a:pt x="6089" y="712"/>
                    <a:pt x="6006" y="880"/>
                  </a:cubicBezTo>
                  <a:cubicBezTo>
                    <a:pt x="5985" y="901"/>
                    <a:pt x="5985" y="921"/>
                    <a:pt x="5985" y="921"/>
                  </a:cubicBezTo>
                  <a:cubicBezTo>
                    <a:pt x="5943" y="1026"/>
                    <a:pt x="5922" y="1110"/>
                    <a:pt x="5880" y="1214"/>
                  </a:cubicBezTo>
                  <a:cubicBezTo>
                    <a:pt x="5859" y="1256"/>
                    <a:pt x="5838" y="1277"/>
                    <a:pt x="5796" y="1277"/>
                  </a:cubicBezTo>
                  <a:cubicBezTo>
                    <a:pt x="5692" y="1507"/>
                    <a:pt x="5587" y="1738"/>
                    <a:pt x="5503" y="1968"/>
                  </a:cubicBezTo>
                  <a:cubicBezTo>
                    <a:pt x="5692" y="2010"/>
                    <a:pt x="5713" y="2323"/>
                    <a:pt x="5503" y="2386"/>
                  </a:cubicBezTo>
                  <a:cubicBezTo>
                    <a:pt x="5441" y="2407"/>
                    <a:pt x="5378" y="2428"/>
                    <a:pt x="5315" y="2449"/>
                  </a:cubicBezTo>
                  <a:cubicBezTo>
                    <a:pt x="4980" y="3370"/>
                    <a:pt x="4708" y="4332"/>
                    <a:pt x="4415" y="5232"/>
                  </a:cubicBezTo>
                  <a:cubicBezTo>
                    <a:pt x="3662" y="7554"/>
                    <a:pt x="2951" y="9898"/>
                    <a:pt x="2302" y="12241"/>
                  </a:cubicBezTo>
                  <a:cubicBezTo>
                    <a:pt x="1674" y="14543"/>
                    <a:pt x="1068" y="16844"/>
                    <a:pt x="670" y="19188"/>
                  </a:cubicBezTo>
                  <a:cubicBezTo>
                    <a:pt x="586" y="19690"/>
                    <a:pt x="0" y="21929"/>
                    <a:pt x="503" y="22557"/>
                  </a:cubicBezTo>
                  <a:cubicBezTo>
                    <a:pt x="503" y="22536"/>
                    <a:pt x="503" y="22536"/>
                    <a:pt x="503" y="22515"/>
                  </a:cubicBezTo>
                  <a:cubicBezTo>
                    <a:pt x="529" y="22436"/>
                    <a:pt x="596" y="22401"/>
                    <a:pt x="664" y="22401"/>
                  </a:cubicBezTo>
                  <a:cubicBezTo>
                    <a:pt x="759" y="22401"/>
                    <a:pt x="858" y="22468"/>
                    <a:pt x="858" y="22577"/>
                  </a:cubicBezTo>
                  <a:cubicBezTo>
                    <a:pt x="837" y="23205"/>
                    <a:pt x="1904" y="23540"/>
                    <a:pt x="2344" y="23686"/>
                  </a:cubicBezTo>
                  <a:cubicBezTo>
                    <a:pt x="3432" y="24042"/>
                    <a:pt x="4604" y="24251"/>
                    <a:pt x="5733" y="24356"/>
                  </a:cubicBezTo>
                  <a:cubicBezTo>
                    <a:pt x="6610" y="24435"/>
                    <a:pt x="7519" y="24489"/>
                    <a:pt x="8432" y="24489"/>
                  </a:cubicBezTo>
                  <a:cubicBezTo>
                    <a:pt x="10177" y="24489"/>
                    <a:pt x="11937" y="24291"/>
                    <a:pt x="13517" y="23686"/>
                  </a:cubicBezTo>
                  <a:cubicBezTo>
                    <a:pt x="14459" y="23310"/>
                    <a:pt x="15547" y="22766"/>
                    <a:pt x="15944" y="21782"/>
                  </a:cubicBezTo>
                  <a:cubicBezTo>
                    <a:pt x="16760" y="19732"/>
                    <a:pt x="15568" y="17137"/>
                    <a:pt x="14752" y="15296"/>
                  </a:cubicBezTo>
                  <a:cubicBezTo>
                    <a:pt x="13789" y="13120"/>
                    <a:pt x="13036" y="11028"/>
                    <a:pt x="12408" y="8726"/>
                  </a:cubicBezTo>
                  <a:cubicBezTo>
                    <a:pt x="11843" y="6675"/>
                    <a:pt x="11236" y="4562"/>
                    <a:pt x="11090" y="2428"/>
                  </a:cubicBezTo>
                  <a:cubicBezTo>
                    <a:pt x="10881" y="1717"/>
                    <a:pt x="11006" y="1005"/>
                    <a:pt x="11174" y="315"/>
                  </a:cubicBezTo>
                  <a:cubicBezTo>
                    <a:pt x="10881" y="231"/>
                    <a:pt x="10588" y="64"/>
                    <a:pt x="10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7"/>
            <p:cNvSpPr/>
            <p:nvPr/>
          </p:nvSpPr>
          <p:spPr>
            <a:xfrm>
              <a:off x="4386200" y="3457675"/>
              <a:ext cx="221275" cy="148625"/>
            </a:xfrm>
            <a:custGeom>
              <a:avLst/>
              <a:gdLst/>
              <a:ahLst/>
              <a:cxnLst/>
              <a:rect l="l" t="t" r="r" b="b"/>
              <a:pathLst>
                <a:path w="8851" h="5945" extrusionOk="0">
                  <a:moveTo>
                    <a:pt x="2752" y="1"/>
                  </a:moveTo>
                  <a:cubicBezTo>
                    <a:pt x="1354" y="1"/>
                    <a:pt x="1" y="1091"/>
                    <a:pt x="209" y="2597"/>
                  </a:cubicBezTo>
                  <a:cubicBezTo>
                    <a:pt x="444" y="2356"/>
                    <a:pt x="703" y="2253"/>
                    <a:pt x="962" y="2253"/>
                  </a:cubicBezTo>
                  <a:cubicBezTo>
                    <a:pt x="1532" y="2253"/>
                    <a:pt x="2097" y="2753"/>
                    <a:pt x="2385" y="3372"/>
                  </a:cubicBezTo>
                  <a:cubicBezTo>
                    <a:pt x="2573" y="3811"/>
                    <a:pt x="2719" y="4355"/>
                    <a:pt x="2489" y="4794"/>
                  </a:cubicBezTo>
                  <a:cubicBezTo>
                    <a:pt x="2406" y="4941"/>
                    <a:pt x="2301" y="5045"/>
                    <a:pt x="2175" y="5108"/>
                  </a:cubicBezTo>
                  <a:cubicBezTo>
                    <a:pt x="2852" y="5686"/>
                    <a:pt x="3796" y="5945"/>
                    <a:pt x="4784" y="5945"/>
                  </a:cubicBezTo>
                  <a:cubicBezTo>
                    <a:pt x="6302" y="5945"/>
                    <a:pt x="7925" y="5335"/>
                    <a:pt x="8850" y="4334"/>
                  </a:cubicBezTo>
                  <a:lnTo>
                    <a:pt x="8850" y="4334"/>
                  </a:lnTo>
                  <a:cubicBezTo>
                    <a:pt x="8691" y="4360"/>
                    <a:pt x="8538" y="4373"/>
                    <a:pt x="8389" y="4373"/>
                  </a:cubicBezTo>
                  <a:cubicBezTo>
                    <a:pt x="7231" y="4373"/>
                    <a:pt x="6391" y="3601"/>
                    <a:pt x="5649" y="2451"/>
                  </a:cubicBezTo>
                  <a:cubicBezTo>
                    <a:pt x="5126" y="1656"/>
                    <a:pt x="4561" y="505"/>
                    <a:pt x="3619" y="149"/>
                  </a:cubicBezTo>
                  <a:cubicBezTo>
                    <a:pt x="3337" y="48"/>
                    <a:pt x="3044" y="1"/>
                    <a:pt x="2752" y="1"/>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7"/>
            <p:cNvSpPr/>
            <p:nvPr/>
          </p:nvSpPr>
          <p:spPr>
            <a:xfrm>
              <a:off x="3812875" y="3460700"/>
              <a:ext cx="630850" cy="423325"/>
            </a:xfrm>
            <a:custGeom>
              <a:avLst/>
              <a:gdLst/>
              <a:ahLst/>
              <a:cxnLst/>
              <a:rect l="l" t="t" r="r" b="b"/>
              <a:pathLst>
                <a:path w="25234" h="16933" extrusionOk="0">
                  <a:moveTo>
                    <a:pt x="11586" y="0"/>
                  </a:moveTo>
                  <a:cubicBezTo>
                    <a:pt x="9181" y="0"/>
                    <a:pt x="6310" y="1792"/>
                    <a:pt x="4813" y="3167"/>
                  </a:cubicBezTo>
                  <a:cubicBezTo>
                    <a:pt x="1465" y="6243"/>
                    <a:pt x="0" y="11578"/>
                    <a:pt x="2134" y="15721"/>
                  </a:cubicBezTo>
                  <a:cubicBezTo>
                    <a:pt x="2260" y="15700"/>
                    <a:pt x="2385" y="15700"/>
                    <a:pt x="2511" y="15700"/>
                  </a:cubicBezTo>
                  <a:cubicBezTo>
                    <a:pt x="2463" y="15605"/>
                    <a:pt x="2561" y="15497"/>
                    <a:pt x="2665" y="15497"/>
                  </a:cubicBezTo>
                  <a:cubicBezTo>
                    <a:pt x="2698" y="15497"/>
                    <a:pt x="2732" y="15508"/>
                    <a:pt x="2762" y="15533"/>
                  </a:cubicBezTo>
                  <a:cubicBezTo>
                    <a:pt x="3055" y="15805"/>
                    <a:pt x="3369" y="15993"/>
                    <a:pt x="3704" y="16140"/>
                  </a:cubicBezTo>
                  <a:cubicBezTo>
                    <a:pt x="3348" y="14905"/>
                    <a:pt x="3348" y="13545"/>
                    <a:pt x="4080" y="12415"/>
                  </a:cubicBezTo>
                  <a:cubicBezTo>
                    <a:pt x="4854" y="11222"/>
                    <a:pt x="6089" y="10448"/>
                    <a:pt x="7344" y="9821"/>
                  </a:cubicBezTo>
                  <a:cubicBezTo>
                    <a:pt x="8830" y="9088"/>
                    <a:pt x="10399" y="8523"/>
                    <a:pt x="11885" y="7812"/>
                  </a:cubicBezTo>
                  <a:cubicBezTo>
                    <a:pt x="13182" y="7163"/>
                    <a:pt x="14626" y="6389"/>
                    <a:pt x="15212" y="4987"/>
                  </a:cubicBezTo>
                  <a:cubicBezTo>
                    <a:pt x="15252" y="4894"/>
                    <a:pt x="15359" y="4818"/>
                    <a:pt x="15465" y="4818"/>
                  </a:cubicBezTo>
                  <a:cubicBezTo>
                    <a:pt x="15525" y="4818"/>
                    <a:pt x="15584" y="4843"/>
                    <a:pt x="15630" y="4904"/>
                  </a:cubicBezTo>
                  <a:cubicBezTo>
                    <a:pt x="17137" y="7038"/>
                    <a:pt x="18183" y="9444"/>
                    <a:pt x="18852" y="11976"/>
                  </a:cubicBezTo>
                  <a:cubicBezTo>
                    <a:pt x="18978" y="11704"/>
                    <a:pt x="19124" y="11432"/>
                    <a:pt x="19166" y="11097"/>
                  </a:cubicBezTo>
                  <a:cubicBezTo>
                    <a:pt x="19191" y="10972"/>
                    <a:pt x="19298" y="10892"/>
                    <a:pt x="19407" y="10892"/>
                  </a:cubicBezTo>
                  <a:cubicBezTo>
                    <a:pt x="19480" y="10892"/>
                    <a:pt x="19555" y="10929"/>
                    <a:pt x="19606" y="11013"/>
                  </a:cubicBezTo>
                  <a:cubicBezTo>
                    <a:pt x="20422" y="12373"/>
                    <a:pt x="20652" y="13922"/>
                    <a:pt x="21279" y="15365"/>
                  </a:cubicBezTo>
                  <a:cubicBezTo>
                    <a:pt x="21468" y="15784"/>
                    <a:pt x="21551" y="16119"/>
                    <a:pt x="21614" y="16579"/>
                  </a:cubicBezTo>
                  <a:cubicBezTo>
                    <a:pt x="21639" y="16778"/>
                    <a:pt x="21634" y="16933"/>
                    <a:pt x="21741" y="16933"/>
                  </a:cubicBezTo>
                  <a:cubicBezTo>
                    <a:pt x="21814" y="16933"/>
                    <a:pt x="21938" y="16861"/>
                    <a:pt x="22158" y="16684"/>
                  </a:cubicBezTo>
                  <a:cubicBezTo>
                    <a:pt x="22556" y="16370"/>
                    <a:pt x="22639" y="16077"/>
                    <a:pt x="22681" y="15595"/>
                  </a:cubicBezTo>
                  <a:cubicBezTo>
                    <a:pt x="22692" y="15451"/>
                    <a:pt x="22805" y="15383"/>
                    <a:pt x="22913" y="15383"/>
                  </a:cubicBezTo>
                  <a:cubicBezTo>
                    <a:pt x="23008" y="15383"/>
                    <a:pt x="23101" y="15435"/>
                    <a:pt x="23121" y="15533"/>
                  </a:cubicBezTo>
                  <a:lnTo>
                    <a:pt x="23183" y="15533"/>
                  </a:lnTo>
                  <a:cubicBezTo>
                    <a:pt x="23330" y="15554"/>
                    <a:pt x="23497" y="15575"/>
                    <a:pt x="23665" y="15637"/>
                  </a:cubicBezTo>
                  <a:cubicBezTo>
                    <a:pt x="24083" y="14821"/>
                    <a:pt x="24606" y="14110"/>
                    <a:pt x="24857" y="13210"/>
                  </a:cubicBezTo>
                  <a:cubicBezTo>
                    <a:pt x="25108" y="12331"/>
                    <a:pt x="25234" y="11432"/>
                    <a:pt x="25234" y="10511"/>
                  </a:cubicBezTo>
                  <a:cubicBezTo>
                    <a:pt x="25234" y="8649"/>
                    <a:pt x="24857" y="6745"/>
                    <a:pt x="24020" y="5071"/>
                  </a:cubicBezTo>
                  <a:cubicBezTo>
                    <a:pt x="23267" y="3543"/>
                    <a:pt x="22137" y="2016"/>
                    <a:pt x="20505" y="1347"/>
                  </a:cubicBezTo>
                  <a:cubicBezTo>
                    <a:pt x="19873" y="1088"/>
                    <a:pt x="19251" y="977"/>
                    <a:pt x="18637" y="977"/>
                  </a:cubicBezTo>
                  <a:cubicBezTo>
                    <a:pt x="17463" y="977"/>
                    <a:pt x="16318" y="1383"/>
                    <a:pt x="15191" y="1932"/>
                  </a:cubicBezTo>
                  <a:cubicBezTo>
                    <a:pt x="15170" y="1932"/>
                    <a:pt x="15170" y="1932"/>
                    <a:pt x="15149" y="1953"/>
                  </a:cubicBezTo>
                  <a:cubicBezTo>
                    <a:pt x="15101" y="1992"/>
                    <a:pt x="15036" y="2017"/>
                    <a:pt x="14971" y="2017"/>
                  </a:cubicBezTo>
                  <a:cubicBezTo>
                    <a:pt x="14894" y="2017"/>
                    <a:pt x="14818" y="1981"/>
                    <a:pt x="14772" y="1891"/>
                  </a:cubicBezTo>
                  <a:cubicBezTo>
                    <a:pt x="14034" y="516"/>
                    <a:pt x="12877" y="0"/>
                    <a:pt x="11586" y="0"/>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7"/>
            <p:cNvSpPr/>
            <p:nvPr/>
          </p:nvSpPr>
          <p:spPr>
            <a:xfrm>
              <a:off x="4204650" y="4070275"/>
              <a:ext cx="215550" cy="304975"/>
            </a:xfrm>
            <a:custGeom>
              <a:avLst/>
              <a:gdLst/>
              <a:ahLst/>
              <a:cxnLst/>
              <a:rect l="l" t="t" r="r" b="b"/>
              <a:pathLst>
                <a:path w="8622" h="12199" extrusionOk="0">
                  <a:moveTo>
                    <a:pt x="126" y="0"/>
                  </a:moveTo>
                  <a:cubicBezTo>
                    <a:pt x="43" y="377"/>
                    <a:pt x="1" y="775"/>
                    <a:pt x="22" y="1172"/>
                  </a:cubicBezTo>
                  <a:cubicBezTo>
                    <a:pt x="147" y="1863"/>
                    <a:pt x="273" y="2532"/>
                    <a:pt x="419" y="3223"/>
                  </a:cubicBezTo>
                  <a:cubicBezTo>
                    <a:pt x="1528" y="4436"/>
                    <a:pt x="2700" y="5608"/>
                    <a:pt x="3704" y="6926"/>
                  </a:cubicBezTo>
                  <a:cubicBezTo>
                    <a:pt x="4541" y="8014"/>
                    <a:pt x="5462" y="9311"/>
                    <a:pt x="5567" y="10734"/>
                  </a:cubicBezTo>
                  <a:cubicBezTo>
                    <a:pt x="5567" y="10818"/>
                    <a:pt x="5483" y="10881"/>
                    <a:pt x="5399" y="10902"/>
                  </a:cubicBezTo>
                  <a:cubicBezTo>
                    <a:pt x="5483" y="11257"/>
                    <a:pt x="5608" y="11634"/>
                    <a:pt x="5797" y="11927"/>
                  </a:cubicBezTo>
                  <a:cubicBezTo>
                    <a:pt x="5859" y="12011"/>
                    <a:pt x="5922" y="12094"/>
                    <a:pt x="5985" y="12157"/>
                  </a:cubicBezTo>
                  <a:cubicBezTo>
                    <a:pt x="6006" y="12178"/>
                    <a:pt x="6027" y="12199"/>
                    <a:pt x="6048" y="12199"/>
                  </a:cubicBezTo>
                  <a:cubicBezTo>
                    <a:pt x="6048" y="11948"/>
                    <a:pt x="5964" y="11697"/>
                    <a:pt x="5901" y="11467"/>
                  </a:cubicBezTo>
                  <a:cubicBezTo>
                    <a:pt x="5856" y="11317"/>
                    <a:pt x="5993" y="11189"/>
                    <a:pt x="6128" y="11189"/>
                  </a:cubicBezTo>
                  <a:cubicBezTo>
                    <a:pt x="6182" y="11189"/>
                    <a:pt x="6236" y="11209"/>
                    <a:pt x="6278" y="11257"/>
                  </a:cubicBezTo>
                  <a:cubicBezTo>
                    <a:pt x="6487" y="11550"/>
                    <a:pt x="6717" y="11655"/>
                    <a:pt x="6968" y="11780"/>
                  </a:cubicBezTo>
                  <a:cubicBezTo>
                    <a:pt x="6948" y="11592"/>
                    <a:pt x="6906" y="11404"/>
                    <a:pt x="6759" y="11215"/>
                  </a:cubicBezTo>
                  <a:cubicBezTo>
                    <a:pt x="6639" y="11060"/>
                    <a:pt x="6759" y="10849"/>
                    <a:pt x="6922" y="10849"/>
                  </a:cubicBezTo>
                  <a:cubicBezTo>
                    <a:pt x="6957" y="10849"/>
                    <a:pt x="6994" y="10858"/>
                    <a:pt x="7031" y="10881"/>
                  </a:cubicBezTo>
                  <a:cubicBezTo>
                    <a:pt x="7303" y="11069"/>
                    <a:pt x="7575" y="11195"/>
                    <a:pt x="7868" y="11257"/>
                  </a:cubicBezTo>
                  <a:cubicBezTo>
                    <a:pt x="7764" y="11132"/>
                    <a:pt x="7659" y="10985"/>
                    <a:pt x="7554" y="10860"/>
                  </a:cubicBezTo>
                  <a:cubicBezTo>
                    <a:pt x="7429" y="10713"/>
                    <a:pt x="7533" y="10525"/>
                    <a:pt x="7722" y="10504"/>
                  </a:cubicBezTo>
                  <a:cubicBezTo>
                    <a:pt x="8098" y="10504"/>
                    <a:pt x="8349" y="10337"/>
                    <a:pt x="8621" y="10148"/>
                  </a:cubicBezTo>
                  <a:cubicBezTo>
                    <a:pt x="8145" y="9927"/>
                    <a:pt x="7656" y="9817"/>
                    <a:pt x="7141" y="9817"/>
                  </a:cubicBezTo>
                  <a:cubicBezTo>
                    <a:pt x="7022" y="9817"/>
                    <a:pt x="6902" y="9823"/>
                    <a:pt x="6780" y="9835"/>
                  </a:cubicBezTo>
                  <a:cubicBezTo>
                    <a:pt x="6738" y="9835"/>
                    <a:pt x="6696" y="9835"/>
                    <a:pt x="6676" y="9814"/>
                  </a:cubicBezTo>
                  <a:cubicBezTo>
                    <a:pt x="6638" y="9836"/>
                    <a:pt x="6600" y="9848"/>
                    <a:pt x="6565" y="9848"/>
                  </a:cubicBezTo>
                  <a:cubicBezTo>
                    <a:pt x="6501" y="9848"/>
                    <a:pt x="6444" y="9810"/>
                    <a:pt x="6404" y="9730"/>
                  </a:cubicBezTo>
                  <a:cubicBezTo>
                    <a:pt x="5671" y="7784"/>
                    <a:pt x="4667" y="5964"/>
                    <a:pt x="3474" y="4290"/>
                  </a:cubicBezTo>
                  <a:cubicBezTo>
                    <a:pt x="2407" y="2804"/>
                    <a:pt x="1194" y="1444"/>
                    <a:pt x="126" y="0"/>
                  </a:cubicBezTo>
                  <a:close/>
                </a:path>
              </a:pathLst>
            </a:custGeom>
            <a:solidFill>
              <a:srgbClr val="F4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7"/>
            <p:cNvSpPr/>
            <p:nvPr/>
          </p:nvSpPr>
          <p:spPr>
            <a:xfrm>
              <a:off x="3843725" y="3598975"/>
              <a:ext cx="580125" cy="420275"/>
            </a:xfrm>
            <a:custGeom>
              <a:avLst/>
              <a:gdLst/>
              <a:ahLst/>
              <a:cxnLst/>
              <a:rect l="l" t="t" r="r" b="b"/>
              <a:pathLst>
                <a:path w="23205" h="16811" extrusionOk="0">
                  <a:moveTo>
                    <a:pt x="8980" y="9048"/>
                  </a:moveTo>
                  <a:cubicBezTo>
                    <a:pt x="9032" y="9048"/>
                    <a:pt x="9087" y="9052"/>
                    <a:pt x="9144" y="9060"/>
                  </a:cubicBezTo>
                  <a:cubicBezTo>
                    <a:pt x="10002" y="9207"/>
                    <a:pt x="10316" y="10106"/>
                    <a:pt x="10190" y="10860"/>
                  </a:cubicBezTo>
                  <a:cubicBezTo>
                    <a:pt x="10161" y="10998"/>
                    <a:pt x="10037" y="11067"/>
                    <a:pt x="9921" y="11067"/>
                  </a:cubicBezTo>
                  <a:cubicBezTo>
                    <a:pt x="9794" y="11067"/>
                    <a:pt x="9676" y="10983"/>
                    <a:pt x="9709" y="10818"/>
                  </a:cubicBezTo>
                  <a:cubicBezTo>
                    <a:pt x="9793" y="10336"/>
                    <a:pt x="9688" y="9667"/>
                    <a:pt x="9102" y="9541"/>
                  </a:cubicBezTo>
                  <a:cubicBezTo>
                    <a:pt x="9055" y="9531"/>
                    <a:pt x="9011" y="9526"/>
                    <a:pt x="8971" y="9526"/>
                  </a:cubicBezTo>
                  <a:cubicBezTo>
                    <a:pt x="8524" y="9526"/>
                    <a:pt x="8455" y="10120"/>
                    <a:pt x="8475" y="10504"/>
                  </a:cubicBezTo>
                  <a:cubicBezTo>
                    <a:pt x="8486" y="10624"/>
                    <a:pt x="8388" y="10687"/>
                    <a:pt x="8286" y="10687"/>
                  </a:cubicBezTo>
                  <a:cubicBezTo>
                    <a:pt x="8193" y="10687"/>
                    <a:pt x="8097" y="10635"/>
                    <a:pt x="8077" y="10525"/>
                  </a:cubicBezTo>
                  <a:cubicBezTo>
                    <a:pt x="7940" y="9860"/>
                    <a:pt x="8224" y="9048"/>
                    <a:pt x="8980" y="9048"/>
                  </a:cubicBezTo>
                  <a:close/>
                  <a:moveTo>
                    <a:pt x="14705" y="9848"/>
                  </a:moveTo>
                  <a:cubicBezTo>
                    <a:pt x="14839" y="9848"/>
                    <a:pt x="14970" y="9873"/>
                    <a:pt x="15087" y="9918"/>
                  </a:cubicBezTo>
                  <a:cubicBezTo>
                    <a:pt x="15631" y="10127"/>
                    <a:pt x="16258" y="10985"/>
                    <a:pt x="15568" y="11425"/>
                  </a:cubicBezTo>
                  <a:cubicBezTo>
                    <a:pt x="15550" y="11438"/>
                    <a:pt x="15530" y="11443"/>
                    <a:pt x="15509" y="11443"/>
                  </a:cubicBezTo>
                  <a:cubicBezTo>
                    <a:pt x="15430" y="11443"/>
                    <a:pt x="15342" y="11361"/>
                    <a:pt x="15359" y="11278"/>
                  </a:cubicBezTo>
                  <a:cubicBezTo>
                    <a:pt x="15379" y="11090"/>
                    <a:pt x="15463" y="10881"/>
                    <a:pt x="15379" y="10713"/>
                  </a:cubicBezTo>
                  <a:cubicBezTo>
                    <a:pt x="15296" y="10546"/>
                    <a:pt x="15128" y="10399"/>
                    <a:pt x="14961" y="10336"/>
                  </a:cubicBezTo>
                  <a:cubicBezTo>
                    <a:pt x="14869" y="10306"/>
                    <a:pt x="14787" y="10292"/>
                    <a:pt x="14713" y="10292"/>
                  </a:cubicBezTo>
                  <a:cubicBezTo>
                    <a:pt x="14333" y="10292"/>
                    <a:pt x="14180" y="10666"/>
                    <a:pt x="14145" y="11069"/>
                  </a:cubicBezTo>
                  <a:cubicBezTo>
                    <a:pt x="14133" y="11184"/>
                    <a:pt x="14027" y="11248"/>
                    <a:pt x="13930" y="11248"/>
                  </a:cubicBezTo>
                  <a:cubicBezTo>
                    <a:pt x="13851" y="11248"/>
                    <a:pt x="13778" y="11205"/>
                    <a:pt x="13768" y="11111"/>
                  </a:cubicBezTo>
                  <a:cubicBezTo>
                    <a:pt x="13747" y="10692"/>
                    <a:pt x="13810" y="10253"/>
                    <a:pt x="14187" y="10002"/>
                  </a:cubicBezTo>
                  <a:cubicBezTo>
                    <a:pt x="14343" y="9894"/>
                    <a:pt x="14526" y="9848"/>
                    <a:pt x="14705" y="9848"/>
                  </a:cubicBezTo>
                  <a:close/>
                  <a:moveTo>
                    <a:pt x="1447" y="10874"/>
                  </a:moveTo>
                  <a:cubicBezTo>
                    <a:pt x="1522" y="10874"/>
                    <a:pt x="1593" y="10883"/>
                    <a:pt x="1654" y="10901"/>
                  </a:cubicBezTo>
                  <a:cubicBezTo>
                    <a:pt x="1758" y="10943"/>
                    <a:pt x="1758" y="11069"/>
                    <a:pt x="1674" y="11132"/>
                  </a:cubicBezTo>
                  <a:cubicBezTo>
                    <a:pt x="1549" y="11194"/>
                    <a:pt x="1444" y="11215"/>
                    <a:pt x="1298" y="11257"/>
                  </a:cubicBezTo>
                  <a:cubicBezTo>
                    <a:pt x="1235" y="11278"/>
                    <a:pt x="1151" y="11299"/>
                    <a:pt x="1110" y="11362"/>
                  </a:cubicBezTo>
                  <a:cubicBezTo>
                    <a:pt x="1068" y="11466"/>
                    <a:pt x="1340" y="11759"/>
                    <a:pt x="1402" y="11843"/>
                  </a:cubicBezTo>
                  <a:cubicBezTo>
                    <a:pt x="1454" y="11928"/>
                    <a:pt x="1394" y="12027"/>
                    <a:pt x="1313" y="12027"/>
                  </a:cubicBezTo>
                  <a:cubicBezTo>
                    <a:pt x="1295" y="12027"/>
                    <a:pt x="1275" y="12022"/>
                    <a:pt x="1256" y="12010"/>
                  </a:cubicBezTo>
                  <a:cubicBezTo>
                    <a:pt x="1005" y="11843"/>
                    <a:pt x="628" y="11550"/>
                    <a:pt x="775" y="11215"/>
                  </a:cubicBezTo>
                  <a:cubicBezTo>
                    <a:pt x="872" y="10987"/>
                    <a:pt x="1185" y="10874"/>
                    <a:pt x="1447" y="10874"/>
                  </a:cubicBezTo>
                  <a:close/>
                  <a:moveTo>
                    <a:pt x="11979" y="11349"/>
                  </a:moveTo>
                  <a:cubicBezTo>
                    <a:pt x="12083" y="11349"/>
                    <a:pt x="12164" y="11499"/>
                    <a:pt x="12074" y="11571"/>
                  </a:cubicBezTo>
                  <a:cubicBezTo>
                    <a:pt x="11948" y="11655"/>
                    <a:pt x="11801" y="11717"/>
                    <a:pt x="11697" y="11822"/>
                  </a:cubicBezTo>
                  <a:cubicBezTo>
                    <a:pt x="11634" y="11885"/>
                    <a:pt x="11655" y="11948"/>
                    <a:pt x="11676" y="12052"/>
                  </a:cubicBezTo>
                  <a:cubicBezTo>
                    <a:pt x="11721" y="12141"/>
                    <a:pt x="11818" y="12167"/>
                    <a:pt x="11915" y="12167"/>
                  </a:cubicBezTo>
                  <a:cubicBezTo>
                    <a:pt x="11955" y="12167"/>
                    <a:pt x="11995" y="12163"/>
                    <a:pt x="12032" y="12157"/>
                  </a:cubicBezTo>
                  <a:cubicBezTo>
                    <a:pt x="12104" y="12133"/>
                    <a:pt x="12177" y="12109"/>
                    <a:pt x="12249" y="12109"/>
                  </a:cubicBezTo>
                  <a:cubicBezTo>
                    <a:pt x="12302" y="12109"/>
                    <a:pt x="12355" y="12121"/>
                    <a:pt x="12408" y="12157"/>
                  </a:cubicBezTo>
                  <a:cubicBezTo>
                    <a:pt x="12513" y="12199"/>
                    <a:pt x="12492" y="12345"/>
                    <a:pt x="12408" y="12408"/>
                  </a:cubicBezTo>
                  <a:cubicBezTo>
                    <a:pt x="12262" y="12471"/>
                    <a:pt x="12032" y="12554"/>
                    <a:pt x="11864" y="12554"/>
                  </a:cubicBezTo>
                  <a:cubicBezTo>
                    <a:pt x="11739" y="12533"/>
                    <a:pt x="11613" y="12492"/>
                    <a:pt x="11509" y="12408"/>
                  </a:cubicBezTo>
                  <a:cubicBezTo>
                    <a:pt x="11383" y="12345"/>
                    <a:pt x="11341" y="12220"/>
                    <a:pt x="11320" y="12094"/>
                  </a:cubicBezTo>
                  <a:cubicBezTo>
                    <a:pt x="11278" y="11927"/>
                    <a:pt x="11299" y="11717"/>
                    <a:pt x="11446" y="11592"/>
                  </a:cubicBezTo>
                  <a:cubicBezTo>
                    <a:pt x="11592" y="11487"/>
                    <a:pt x="11760" y="11445"/>
                    <a:pt x="11927" y="11362"/>
                  </a:cubicBezTo>
                  <a:cubicBezTo>
                    <a:pt x="11944" y="11353"/>
                    <a:pt x="11962" y="11349"/>
                    <a:pt x="11979" y="11349"/>
                  </a:cubicBezTo>
                  <a:close/>
                  <a:moveTo>
                    <a:pt x="5360" y="11295"/>
                  </a:moveTo>
                  <a:cubicBezTo>
                    <a:pt x="5466" y="11295"/>
                    <a:pt x="5545" y="11408"/>
                    <a:pt x="5545" y="11508"/>
                  </a:cubicBezTo>
                  <a:cubicBezTo>
                    <a:pt x="5572" y="11507"/>
                    <a:pt x="5599" y="11507"/>
                    <a:pt x="5626" y="11507"/>
                  </a:cubicBezTo>
                  <a:cubicBezTo>
                    <a:pt x="6188" y="11507"/>
                    <a:pt x="6778" y="11714"/>
                    <a:pt x="7177" y="12073"/>
                  </a:cubicBezTo>
                  <a:cubicBezTo>
                    <a:pt x="7721" y="12575"/>
                    <a:pt x="7408" y="13182"/>
                    <a:pt x="6780" y="13433"/>
                  </a:cubicBezTo>
                  <a:cubicBezTo>
                    <a:pt x="6600" y="13505"/>
                    <a:pt x="6406" y="13539"/>
                    <a:pt x="6208" y="13539"/>
                  </a:cubicBezTo>
                  <a:cubicBezTo>
                    <a:pt x="5715" y="13539"/>
                    <a:pt x="5205" y="13326"/>
                    <a:pt x="4876" y="12952"/>
                  </a:cubicBezTo>
                  <a:cubicBezTo>
                    <a:pt x="4374" y="12345"/>
                    <a:pt x="4646" y="11697"/>
                    <a:pt x="5273" y="11320"/>
                  </a:cubicBezTo>
                  <a:cubicBezTo>
                    <a:pt x="5303" y="11303"/>
                    <a:pt x="5332" y="11295"/>
                    <a:pt x="5360" y="11295"/>
                  </a:cubicBezTo>
                  <a:close/>
                  <a:moveTo>
                    <a:pt x="16999" y="12526"/>
                  </a:moveTo>
                  <a:cubicBezTo>
                    <a:pt x="17442" y="12526"/>
                    <a:pt x="17876" y="12666"/>
                    <a:pt x="18204" y="12994"/>
                  </a:cubicBezTo>
                  <a:cubicBezTo>
                    <a:pt x="18539" y="13329"/>
                    <a:pt x="18748" y="13894"/>
                    <a:pt x="18372" y="14270"/>
                  </a:cubicBezTo>
                  <a:cubicBezTo>
                    <a:pt x="18150" y="14491"/>
                    <a:pt x="17814" y="14589"/>
                    <a:pt x="17468" y="14589"/>
                  </a:cubicBezTo>
                  <a:cubicBezTo>
                    <a:pt x="17062" y="14589"/>
                    <a:pt x="16644" y="14454"/>
                    <a:pt x="16384" y="14228"/>
                  </a:cubicBezTo>
                  <a:cubicBezTo>
                    <a:pt x="16133" y="14040"/>
                    <a:pt x="15903" y="13726"/>
                    <a:pt x="15944" y="13370"/>
                  </a:cubicBezTo>
                  <a:cubicBezTo>
                    <a:pt x="15965" y="13203"/>
                    <a:pt x="16049" y="13036"/>
                    <a:pt x="16154" y="12910"/>
                  </a:cubicBezTo>
                  <a:cubicBezTo>
                    <a:pt x="16175" y="12868"/>
                    <a:pt x="16195" y="12847"/>
                    <a:pt x="16216" y="12826"/>
                  </a:cubicBezTo>
                  <a:cubicBezTo>
                    <a:pt x="16195" y="12764"/>
                    <a:pt x="16216" y="12659"/>
                    <a:pt x="16300" y="12638"/>
                  </a:cubicBezTo>
                  <a:cubicBezTo>
                    <a:pt x="16525" y="12565"/>
                    <a:pt x="16763" y="12526"/>
                    <a:pt x="16999" y="12526"/>
                  </a:cubicBezTo>
                  <a:close/>
                  <a:moveTo>
                    <a:pt x="13984" y="13166"/>
                  </a:moveTo>
                  <a:cubicBezTo>
                    <a:pt x="14111" y="13166"/>
                    <a:pt x="14229" y="13250"/>
                    <a:pt x="14208" y="13412"/>
                  </a:cubicBezTo>
                  <a:cubicBezTo>
                    <a:pt x="14049" y="14750"/>
                    <a:pt x="12797" y="15529"/>
                    <a:pt x="11633" y="15529"/>
                  </a:cubicBezTo>
                  <a:cubicBezTo>
                    <a:pt x="10648" y="15529"/>
                    <a:pt x="9727" y="14972"/>
                    <a:pt x="9584" y="13726"/>
                  </a:cubicBezTo>
                  <a:cubicBezTo>
                    <a:pt x="9571" y="13580"/>
                    <a:pt x="9686" y="13491"/>
                    <a:pt x="9797" y="13491"/>
                  </a:cubicBezTo>
                  <a:cubicBezTo>
                    <a:pt x="9877" y="13491"/>
                    <a:pt x="9955" y="13537"/>
                    <a:pt x="9981" y="13642"/>
                  </a:cubicBezTo>
                  <a:cubicBezTo>
                    <a:pt x="10266" y="14577"/>
                    <a:pt x="11023" y="15021"/>
                    <a:pt x="11784" y="15021"/>
                  </a:cubicBezTo>
                  <a:cubicBezTo>
                    <a:pt x="12642" y="15021"/>
                    <a:pt x="13506" y="14456"/>
                    <a:pt x="13706" y="13391"/>
                  </a:cubicBezTo>
                  <a:cubicBezTo>
                    <a:pt x="13736" y="13240"/>
                    <a:pt x="13864" y="13166"/>
                    <a:pt x="13984" y="13166"/>
                  </a:cubicBezTo>
                  <a:close/>
                  <a:moveTo>
                    <a:pt x="14250" y="0"/>
                  </a:moveTo>
                  <a:cubicBezTo>
                    <a:pt x="11697" y="4624"/>
                    <a:pt x="670" y="3704"/>
                    <a:pt x="3014" y="10922"/>
                  </a:cubicBezTo>
                  <a:cubicBezTo>
                    <a:pt x="3049" y="11045"/>
                    <a:pt x="2922" y="11167"/>
                    <a:pt x="2807" y="11167"/>
                  </a:cubicBezTo>
                  <a:cubicBezTo>
                    <a:pt x="2784" y="11167"/>
                    <a:pt x="2762" y="11163"/>
                    <a:pt x="2742" y="11153"/>
                  </a:cubicBezTo>
                  <a:cubicBezTo>
                    <a:pt x="2239" y="10964"/>
                    <a:pt x="1842" y="10713"/>
                    <a:pt x="1465" y="10357"/>
                  </a:cubicBezTo>
                  <a:cubicBezTo>
                    <a:pt x="1465" y="10441"/>
                    <a:pt x="1423" y="10525"/>
                    <a:pt x="1319" y="10546"/>
                  </a:cubicBezTo>
                  <a:cubicBezTo>
                    <a:pt x="921" y="10609"/>
                    <a:pt x="273" y="10650"/>
                    <a:pt x="105" y="11111"/>
                  </a:cubicBezTo>
                  <a:cubicBezTo>
                    <a:pt x="1" y="11425"/>
                    <a:pt x="168" y="11738"/>
                    <a:pt x="377" y="11989"/>
                  </a:cubicBezTo>
                  <a:cubicBezTo>
                    <a:pt x="659" y="12302"/>
                    <a:pt x="1009" y="12464"/>
                    <a:pt x="1352" y="12464"/>
                  </a:cubicBezTo>
                  <a:cubicBezTo>
                    <a:pt x="1722" y="12464"/>
                    <a:pt x="2084" y="12276"/>
                    <a:pt x="2344" y="11885"/>
                  </a:cubicBezTo>
                  <a:cubicBezTo>
                    <a:pt x="2381" y="11830"/>
                    <a:pt x="2428" y="11807"/>
                    <a:pt x="2475" y="11807"/>
                  </a:cubicBezTo>
                  <a:cubicBezTo>
                    <a:pt x="2586" y="11807"/>
                    <a:pt x="2690" y="11940"/>
                    <a:pt x="2616" y="12073"/>
                  </a:cubicBezTo>
                  <a:cubicBezTo>
                    <a:pt x="3997" y="15002"/>
                    <a:pt x="8161" y="16279"/>
                    <a:pt x="11132" y="16697"/>
                  </a:cubicBezTo>
                  <a:cubicBezTo>
                    <a:pt x="11670" y="16771"/>
                    <a:pt x="12230" y="16810"/>
                    <a:pt x="12799" y="16810"/>
                  </a:cubicBezTo>
                  <a:cubicBezTo>
                    <a:pt x="15924" y="16810"/>
                    <a:pt x="19304" y="15636"/>
                    <a:pt x="20631" y="12680"/>
                  </a:cubicBezTo>
                  <a:cubicBezTo>
                    <a:pt x="20694" y="12554"/>
                    <a:pt x="20799" y="12513"/>
                    <a:pt x="20903" y="12513"/>
                  </a:cubicBezTo>
                  <a:cubicBezTo>
                    <a:pt x="20924" y="12492"/>
                    <a:pt x="20966" y="12471"/>
                    <a:pt x="21029" y="12471"/>
                  </a:cubicBezTo>
                  <a:cubicBezTo>
                    <a:pt x="21128" y="12484"/>
                    <a:pt x="21232" y="12491"/>
                    <a:pt x="21337" y="12491"/>
                  </a:cubicBezTo>
                  <a:cubicBezTo>
                    <a:pt x="21564" y="12491"/>
                    <a:pt x="21798" y="12459"/>
                    <a:pt x="22012" y="12387"/>
                  </a:cubicBezTo>
                  <a:cubicBezTo>
                    <a:pt x="22012" y="12387"/>
                    <a:pt x="22012" y="12387"/>
                    <a:pt x="22012" y="12366"/>
                  </a:cubicBezTo>
                  <a:cubicBezTo>
                    <a:pt x="22043" y="12288"/>
                    <a:pt x="22120" y="12245"/>
                    <a:pt x="22201" y="12245"/>
                  </a:cubicBezTo>
                  <a:cubicBezTo>
                    <a:pt x="22229" y="12245"/>
                    <a:pt x="22257" y="12251"/>
                    <a:pt x="22284" y="12261"/>
                  </a:cubicBezTo>
                  <a:cubicBezTo>
                    <a:pt x="22514" y="12136"/>
                    <a:pt x="22703" y="11948"/>
                    <a:pt x="22828" y="11697"/>
                  </a:cubicBezTo>
                  <a:cubicBezTo>
                    <a:pt x="23205" y="10943"/>
                    <a:pt x="22598" y="10546"/>
                    <a:pt x="21908" y="10420"/>
                  </a:cubicBezTo>
                  <a:cubicBezTo>
                    <a:pt x="21908" y="10420"/>
                    <a:pt x="21887" y="10399"/>
                    <a:pt x="21866" y="10399"/>
                  </a:cubicBezTo>
                  <a:cubicBezTo>
                    <a:pt x="21845" y="10525"/>
                    <a:pt x="21824" y="10629"/>
                    <a:pt x="21782" y="10734"/>
                  </a:cubicBezTo>
                  <a:cubicBezTo>
                    <a:pt x="21813" y="10703"/>
                    <a:pt x="21855" y="10684"/>
                    <a:pt x="21899" y="10684"/>
                  </a:cubicBezTo>
                  <a:cubicBezTo>
                    <a:pt x="21916" y="10684"/>
                    <a:pt x="21933" y="10687"/>
                    <a:pt x="21949" y="10692"/>
                  </a:cubicBezTo>
                  <a:cubicBezTo>
                    <a:pt x="22263" y="10839"/>
                    <a:pt x="22493" y="11257"/>
                    <a:pt x="22368" y="11592"/>
                  </a:cubicBezTo>
                  <a:cubicBezTo>
                    <a:pt x="22221" y="11927"/>
                    <a:pt x="21782" y="12052"/>
                    <a:pt x="21468" y="12094"/>
                  </a:cubicBezTo>
                  <a:cubicBezTo>
                    <a:pt x="21461" y="12095"/>
                    <a:pt x="21455" y="12096"/>
                    <a:pt x="21448" y="12096"/>
                  </a:cubicBezTo>
                  <a:cubicBezTo>
                    <a:pt x="21356" y="12096"/>
                    <a:pt x="21308" y="11966"/>
                    <a:pt x="21405" y="11927"/>
                  </a:cubicBezTo>
                  <a:cubicBezTo>
                    <a:pt x="21594" y="11843"/>
                    <a:pt x="21970" y="11717"/>
                    <a:pt x="22033" y="11487"/>
                  </a:cubicBezTo>
                  <a:cubicBezTo>
                    <a:pt x="22117" y="11257"/>
                    <a:pt x="21824" y="11111"/>
                    <a:pt x="21740" y="10943"/>
                  </a:cubicBezTo>
                  <a:cubicBezTo>
                    <a:pt x="21740" y="10922"/>
                    <a:pt x="21740" y="10901"/>
                    <a:pt x="21740" y="10881"/>
                  </a:cubicBezTo>
                  <a:cubicBezTo>
                    <a:pt x="21552" y="11278"/>
                    <a:pt x="21238" y="11550"/>
                    <a:pt x="20778" y="11822"/>
                  </a:cubicBezTo>
                  <a:cubicBezTo>
                    <a:pt x="20684" y="11876"/>
                    <a:pt x="20584" y="11901"/>
                    <a:pt x="20488" y="11901"/>
                  </a:cubicBezTo>
                  <a:cubicBezTo>
                    <a:pt x="20283" y="11901"/>
                    <a:pt x="20096" y="11785"/>
                    <a:pt x="20024" y="11571"/>
                  </a:cubicBezTo>
                  <a:cubicBezTo>
                    <a:pt x="19920" y="11257"/>
                    <a:pt x="19941" y="10922"/>
                    <a:pt x="19857" y="10609"/>
                  </a:cubicBezTo>
                  <a:cubicBezTo>
                    <a:pt x="19752" y="10190"/>
                    <a:pt x="19522" y="9792"/>
                    <a:pt x="19397" y="9374"/>
                  </a:cubicBezTo>
                  <a:cubicBezTo>
                    <a:pt x="19020" y="8286"/>
                    <a:pt x="18748" y="7198"/>
                    <a:pt x="18225" y="6173"/>
                  </a:cubicBezTo>
                  <a:cubicBezTo>
                    <a:pt x="18100" y="6507"/>
                    <a:pt x="17911" y="6821"/>
                    <a:pt x="17786" y="7177"/>
                  </a:cubicBezTo>
                  <a:cubicBezTo>
                    <a:pt x="17745" y="7279"/>
                    <a:pt x="17649" y="7331"/>
                    <a:pt x="17555" y="7331"/>
                  </a:cubicBezTo>
                  <a:cubicBezTo>
                    <a:pt x="17455" y="7331"/>
                    <a:pt x="17357" y="7274"/>
                    <a:pt x="17325" y="7156"/>
                  </a:cubicBezTo>
                  <a:cubicBezTo>
                    <a:pt x="16698" y="4624"/>
                    <a:pt x="15714" y="2155"/>
                    <a:pt x="14250" y="0"/>
                  </a:cubicBezTo>
                  <a:close/>
                </a:path>
              </a:pathLst>
            </a:custGeom>
            <a:solidFill>
              <a:srgbClr val="F4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7"/>
            <p:cNvSpPr/>
            <p:nvPr/>
          </p:nvSpPr>
          <p:spPr>
            <a:xfrm>
              <a:off x="4357400" y="3919625"/>
              <a:ext cx="47100" cy="49500"/>
            </a:xfrm>
            <a:custGeom>
              <a:avLst/>
              <a:gdLst/>
              <a:ahLst/>
              <a:cxnLst/>
              <a:rect l="l" t="t" r="r" b="b"/>
              <a:pathLst>
                <a:path w="1884" h="1980" extrusionOk="0">
                  <a:moveTo>
                    <a:pt x="566" y="0"/>
                  </a:moveTo>
                  <a:cubicBezTo>
                    <a:pt x="419" y="377"/>
                    <a:pt x="210" y="733"/>
                    <a:pt x="1" y="1068"/>
                  </a:cubicBezTo>
                  <a:cubicBezTo>
                    <a:pt x="147" y="1765"/>
                    <a:pt x="905" y="1979"/>
                    <a:pt x="1598" y="1979"/>
                  </a:cubicBezTo>
                  <a:cubicBezTo>
                    <a:pt x="1695" y="1979"/>
                    <a:pt x="1791" y="1975"/>
                    <a:pt x="1884" y="1967"/>
                  </a:cubicBezTo>
                  <a:cubicBezTo>
                    <a:pt x="1507" y="1423"/>
                    <a:pt x="1256" y="670"/>
                    <a:pt x="1340" y="21"/>
                  </a:cubicBezTo>
                  <a:lnTo>
                    <a:pt x="1340" y="21"/>
                  </a:lnTo>
                  <a:cubicBezTo>
                    <a:pt x="1227" y="40"/>
                    <a:pt x="1114" y="50"/>
                    <a:pt x="1001" y="50"/>
                  </a:cubicBezTo>
                  <a:cubicBezTo>
                    <a:pt x="863" y="50"/>
                    <a:pt x="725" y="35"/>
                    <a:pt x="586" y="0"/>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7"/>
            <p:cNvSpPr/>
            <p:nvPr/>
          </p:nvSpPr>
          <p:spPr>
            <a:xfrm>
              <a:off x="4193150" y="4655600"/>
              <a:ext cx="74825" cy="231325"/>
            </a:xfrm>
            <a:custGeom>
              <a:avLst/>
              <a:gdLst/>
              <a:ahLst/>
              <a:cxnLst/>
              <a:rect l="l" t="t" r="r" b="b"/>
              <a:pathLst>
                <a:path w="2993" h="9253" extrusionOk="0">
                  <a:moveTo>
                    <a:pt x="2888" y="1"/>
                  </a:moveTo>
                  <a:cubicBezTo>
                    <a:pt x="2700" y="85"/>
                    <a:pt x="2490" y="147"/>
                    <a:pt x="2281" y="210"/>
                  </a:cubicBezTo>
                  <a:cubicBezTo>
                    <a:pt x="1549" y="440"/>
                    <a:pt x="796" y="608"/>
                    <a:pt x="1" y="712"/>
                  </a:cubicBezTo>
                  <a:cubicBezTo>
                    <a:pt x="105" y="1884"/>
                    <a:pt x="105" y="3077"/>
                    <a:pt x="126" y="4248"/>
                  </a:cubicBezTo>
                  <a:cubicBezTo>
                    <a:pt x="126" y="5106"/>
                    <a:pt x="377" y="6341"/>
                    <a:pt x="84" y="7136"/>
                  </a:cubicBezTo>
                  <a:cubicBezTo>
                    <a:pt x="105" y="7157"/>
                    <a:pt x="147" y="7178"/>
                    <a:pt x="189" y="7199"/>
                  </a:cubicBezTo>
                  <a:cubicBezTo>
                    <a:pt x="246" y="7218"/>
                    <a:pt x="234" y="7306"/>
                    <a:pt x="168" y="7306"/>
                  </a:cubicBezTo>
                  <a:cubicBezTo>
                    <a:pt x="162" y="7306"/>
                    <a:pt x="155" y="7305"/>
                    <a:pt x="147" y="7303"/>
                  </a:cubicBezTo>
                  <a:cubicBezTo>
                    <a:pt x="126" y="7303"/>
                    <a:pt x="84" y="7282"/>
                    <a:pt x="63" y="7261"/>
                  </a:cubicBezTo>
                  <a:lnTo>
                    <a:pt x="63" y="7261"/>
                  </a:lnTo>
                  <a:cubicBezTo>
                    <a:pt x="231" y="7868"/>
                    <a:pt x="377" y="8496"/>
                    <a:pt x="921" y="8914"/>
                  </a:cubicBezTo>
                  <a:cubicBezTo>
                    <a:pt x="1189" y="9119"/>
                    <a:pt x="1516" y="9253"/>
                    <a:pt x="1849" y="9253"/>
                  </a:cubicBezTo>
                  <a:cubicBezTo>
                    <a:pt x="1958" y="9253"/>
                    <a:pt x="2068" y="9238"/>
                    <a:pt x="2177" y="9207"/>
                  </a:cubicBezTo>
                  <a:cubicBezTo>
                    <a:pt x="2511" y="9124"/>
                    <a:pt x="2742" y="8852"/>
                    <a:pt x="2637" y="8517"/>
                  </a:cubicBezTo>
                  <a:cubicBezTo>
                    <a:pt x="2449" y="7847"/>
                    <a:pt x="1654" y="7408"/>
                    <a:pt x="1110" y="7115"/>
                  </a:cubicBezTo>
                  <a:cubicBezTo>
                    <a:pt x="984" y="7052"/>
                    <a:pt x="984" y="6927"/>
                    <a:pt x="1026" y="6843"/>
                  </a:cubicBezTo>
                  <a:cubicBezTo>
                    <a:pt x="1005" y="6759"/>
                    <a:pt x="1047" y="6676"/>
                    <a:pt x="1110" y="6613"/>
                  </a:cubicBezTo>
                  <a:cubicBezTo>
                    <a:pt x="1214" y="6278"/>
                    <a:pt x="1486" y="5922"/>
                    <a:pt x="1591" y="5629"/>
                  </a:cubicBezTo>
                  <a:cubicBezTo>
                    <a:pt x="1884" y="4939"/>
                    <a:pt x="2114" y="4248"/>
                    <a:pt x="2323" y="3537"/>
                  </a:cubicBezTo>
                  <a:cubicBezTo>
                    <a:pt x="2658" y="2386"/>
                    <a:pt x="2993" y="1194"/>
                    <a:pt x="2888" y="1"/>
                  </a:cubicBezTo>
                  <a:close/>
                </a:path>
              </a:pathLst>
            </a:custGeom>
            <a:solidFill>
              <a:srgbClr val="F4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7"/>
            <p:cNvSpPr/>
            <p:nvPr/>
          </p:nvSpPr>
          <p:spPr>
            <a:xfrm>
              <a:off x="4241275" y="3912100"/>
              <a:ext cx="71175" cy="51650"/>
            </a:xfrm>
            <a:custGeom>
              <a:avLst/>
              <a:gdLst/>
              <a:ahLst/>
              <a:cxnLst/>
              <a:rect l="l" t="t" r="r" b="b"/>
              <a:pathLst>
                <a:path w="2847" h="2066" extrusionOk="0">
                  <a:moveTo>
                    <a:pt x="941" y="312"/>
                  </a:moveTo>
                  <a:cubicBezTo>
                    <a:pt x="1259" y="312"/>
                    <a:pt x="1583" y="402"/>
                    <a:pt x="1863" y="594"/>
                  </a:cubicBezTo>
                  <a:cubicBezTo>
                    <a:pt x="2114" y="741"/>
                    <a:pt x="2386" y="1076"/>
                    <a:pt x="2260" y="1389"/>
                  </a:cubicBezTo>
                  <a:cubicBezTo>
                    <a:pt x="2175" y="1603"/>
                    <a:pt x="1921" y="1669"/>
                    <a:pt x="1653" y="1669"/>
                  </a:cubicBezTo>
                  <a:cubicBezTo>
                    <a:pt x="1396" y="1669"/>
                    <a:pt x="1127" y="1608"/>
                    <a:pt x="984" y="1557"/>
                  </a:cubicBezTo>
                  <a:cubicBezTo>
                    <a:pt x="733" y="1452"/>
                    <a:pt x="503" y="1264"/>
                    <a:pt x="440" y="992"/>
                  </a:cubicBezTo>
                  <a:cubicBezTo>
                    <a:pt x="419" y="866"/>
                    <a:pt x="461" y="741"/>
                    <a:pt x="524" y="636"/>
                  </a:cubicBezTo>
                  <a:cubicBezTo>
                    <a:pt x="565" y="573"/>
                    <a:pt x="607" y="511"/>
                    <a:pt x="670" y="469"/>
                  </a:cubicBezTo>
                  <a:cubicBezTo>
                    <a:pt x="712" y="427"/>
                    <a:pt x="712" y="364"/>
                    <a:pt x="754" y="322"/>
                  </a:cubicBezTo>
                  <a:cubicBezTo>
                    <a:pt x="816" y="315"/>
                    <a:pt x="878" y="312"/>
                    <a:pt x="941" y="312"/>
                  </a:cubicBezTo>
                  <a:close/>
                  <a:moveTo>
                    <a:pt x="1097" y="1"/>
                  </a:moveTo>
                  <a:cubicBezTo>
                    <a:pt x="861" y="1"/>
                    <a:pt x="623" y="40"/>
                    <a:pt x="398" y="113"/>
                  </a:cubicBezTo>
                  <a:cubicBezTo>
                    <a:pt x="314" y="134"/>
                    <a:pt x="293" y="239"/>
                    <a:pt x="335" y="301"/>
                  </a:cubicBezTo>
                  <a:cubicBezTo>
                    <a:pt x="293" y="322"/>
                    <a:pt x="273" y="343"/>
                    <a:pt x="252" y="385"/>
                  </a:cubicBezTo>
                  <a:cubicBezTo>
                    <a:pt x="147" y="532"/>
                    <a:pt x="63" y="678"/>
                    <a:pt x="42" y="866"/>
                  </a:cubicBezTo>
                  <a:cubicBezTo>
                    <a:pt x="1" y="1201"/>
                    <a:pt x="231" y="1515"/>
                    <a:pt x="482" y="1724"/>
                  </a:cubicBezTo>
                  <a:cubicBezTo>
                    <a:pt x="739" y="1937"/>
                    <a:pt x="1153" y="2066"/>
                    <a:pt x="1555" y="2066"/>
                  </a:cubicBezTo>
                  <a:cubicBezTo>
                    <a:pt x="1905" y="2066"/>
                    <a:pt x="2246" y="1969"/>
                    <a:pt x="2470" y="1745"/>
                  </a:cubicBezTo>
                  <a:cubicBezTo>
                    <a:pt x="2846" y="1369"/>
                    <a:pt x="2637" y="804"/>
                    <a:pt x="2302" y="469"/>
                  </a:cubicBezTo>
                  <a:cubicBezTo>
                    <a:pt x="1974" y="141"/>
                    <a:pt x="1540" y="1"/>
                    <a:pt x="1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7"/>
            <p:cNvSpPr/>
            <p:nvPr/>
          </p:nvSpPr>
          <p:spPr>
            <a:xfrm>
              <a:off x="4251750" y="3919875"/>
              <a:ext cx="49175" cy="33975"/>
            </a:xfrm>
            <a:custGeom>
              <a:avLst/>
              <a:gdLst/>
              <a:ahLst/>
              <a:cxnLst/>
              <a:rect l="l" t="t" r="r" b="b"/>
              <a:pathLst>
                <a:path w="1967" h="1359" extrusionOk="0">
                  <a:moveTo>
                    <a:pt x="522" y="1"/>
                  </a:moveTo>
                  <a:cubicBezTo>
                    <a:pt x="459" y="1"/>
                    <a:pt x="397" y="4"/>
                    <a:pt x="335" y="11"/>
                  </a:cubicBezTo>
                  <a:cubicBezTo>
                    <a:pt x="293" y="53"/>
                    <a:pt x="293" y="116"/>
                    <a:pt x="251" y="158"/>
                  </a:cubicBezTo>
                  <a:cubicBezTo>
                    <a:pt x="209" y="200"/>
                    <a:pt x="146" y="262"/>
                    <a:pt x="105" y="325"/>
                  </a:cubicBezTo>
                  <a:cubicBezTo>
                    <a:pt x="42" y="430"/>
                    <a:pt x="0" y="555"/>
                    <a:pt x="21" y="681"/>
                  </a:cubicBezTo>
                  <a:cubicBezTo>
                    <a:pt x="84" y="953"/>
                    <a:pt x="314" y="1141"/>
                    <a:pt x="565" y="1246"/>
                  </a:cubicBezTo>
                  <a:cubicBezTo>
                    <a:pt x="708" y="1297"/>
                    <a:pt x="977" y="1358"/>
                    <a:pt x="1234" y="1358"/>
                  </a:cubicBezTo>
                  <a:cubicBezTo>
                    <a:pt x="1502" y="1358"/>
                    <a:pt x="1756" y="1292"/>
                    <a:pt x="1841" y="1078"/>
                  </a:cubicBezTo>
                  <a:cubicBezTo>
                    <a:pt x="1967" y="765"/>
                    <a:pt x="1695" y="430"/>
                    <a:pt x="1444" y="283"/>
                  </a:cubicBezTo>
                  <a:cubicBezTo>
                    <a:pt x="1164" y="91"/>
                    <a:pt x="840" y="1"/>
                    <a:pt x="5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7"/>
            <p:cNvSpPr/>
            <p:nvPr/>
          </p:nvSpPr>
          <p:spPr>
            <a:xfrm>
              <a:off x="4187400" y="3845150"/>
              <a:ext cx="62800" cy="39925"/>
            </a:xfrm>
            <a:custGeom>
              <a:avLst/>
              <a:gdLst/>
              <a:ahLst/>
              <a:cxnLst/>
              <a:rect l="l" t="t" r="r" b="b"/>
              <a:pathLst>
                <a:path w="2512" h="1597" extrusionOk="0">
                  <a:moveTo>
                    <a:pt x="958" y="1"/>
                  </a:moveTo>
                  <a:cubicBezTo>
                    <a:pt x="779" y="1"/>
                    <a:pt x="596" y="47"/>
                    <a:pt x="440" y="155"/>
                  </a:cubicBezTo>
                  <a:cubicBezTo>
                    <a:pt x="63" y="406"/>
                    <a:pt x="0" y="845"/>
                    <a:pt x="21" y="1264"/>
                  </a:cubicBezTo>
                  <a:cubicBezTo>
                    <a:pt x="31" y="1358"/>
                    <a:pt x="104" y="1401"/>
                    <a:pt x="183" y="1401"/>
                  </a:cubicBezTo>
                  <a:cubicBezTo>
                    <a:pt x="280" y="1401"/>
                    <a:pt x="386" y="1337"/>
                    <a:pt x="398" y="1222"/>
                  </a:cubicBezTo>
                  <a:cubicBezTo>
                    <a:pt x="433" y="819"/>
                    <a:pt x="586" y="445"/>
                    <a:pt x="966" y="445"/>
                  </a:cubicBezTo>
                  <a:cubicBezTo>
                    <a:pt x="1040" y="445"/>
                    <a:pt x="1122" y="459"/>
                    <a:pt x="1214" y="489"/>
                  </a:cubicBezTo>
                  <a:cubicBezTo>
                    <a:pt x="1381" y="552"/>
                    <a:pt x="1549" y="699"/>
                    <a:pt x="1632" y="866"/>
                  </a:cubicBezTo>
                  <a:cubicBezTo>
                    <a:pt x="1716" y="1034"/>
                    <a:pt x="1632" y="1243"/>
                    <a:pt x="1612" y="1431"/>
                  </a:cubicBezTo>
                  <a:cubicBezTo>
                    <a:pt x="1595" y="1514"/>
                    <a:pt x="1683" y="1596"/>
                    <a:pt x="1762" y="1596"/>
                  </a:cubicBezTo>
                  <a:cubicBezTo>
                    <a:pt x="1783" y="1596"/>
                    <a:pt x="1803" y="1591"/>
                    <a:pt x="1821" y="1578"/>
                  </a:cubicBezTo>
                  <a:cubicBezTo>
                    <a:pt x="2511" y="1138"/>
                    <a:pt x="1884" y="280"/>
                    <a:pt x="1340" y="71"/>
                  </a:cubicBezTo>
                  <a:cubicBezTo>
                    <a:pt x="1223" y="26"/>
                    <a:pt x="1092"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7"/>
            <p:cNvSpPr/>
            <p:nvPr/>
          </p:nvSpPr>
          <p:spPr>
            <a:xfrm>
              <a:off x="4083000" y="3928125"/>
              <a:ext cx="116475" cy="59075"/>
            </a:xfrm>
            <a:custGeom>
              <a:avLst/>
              <a:gdLst/>
              <a:ahLst/>
              <a:cxnLst/>
              <a:rect l="l" t="t" r="r" b="b"/>
              <a:pathLst>
                <a:path w="4659" h="2363" extrusionOk="0">
                  <a:moveTo>
                    <a:pt x="4413" y="0"/>
                  </a:moveTo>
                  <a:cubicBezTo>
                    <a:pt x="4293" y="0"/>
                    <a:pt x="4165" y="74"/>
                    <a:pt x="4135" y="225"/>
                  </a:cubicBezTo>
                  <a:cubicBezTo>
                    <a:pt x="3935" y="1290"/>
                    <a:pt x="3071" y="1855"/>
                    <a:pt x="2213" y="1855"/>
                  </a:cubicBezTo>
                  <a:cubicBezTo>
                    <a:pt x="1452" y="1855"/>
                    <a:pt x="695" y="1411"/>
                    <a:pt x="410" y="476"/>
                  </a:cubicBezTo>
                  <a:cubicBezTo>
                    <a:pt x="384" y="371"/>
                    <a:pt x="306" y="325"/>
                    <a:pt x="226" y="325"/>
                  </a:cubicBezTo>
                  <a:cubicBezTo>
                    <a:pt x="115" y="325"/>
                    <a:pt x="0" y="414"/>
                    <a:pt x="13" y="560"/>
                  </a:cubicBezTo>
                  <a:cubicBezTo>
                    <a:pt x="156" y="1806"/>
                    <a:pt x="1077" y="2363"/>
                    <a:pt x="2062" y="2363"/>
                  </a:cubicBezTo>
                  <a:cubicBezTo>
                    <a:pt x="3226" y="2363"/>
                    <a:pt x="4478" y="1584"/>
                    <a:pt x="4637" y="246"/>
                  </a:cubicBezTo>
                  <a:cubicBezTo>
                    <a:pt x="4658" y="84"/>
                    <a:pt x="4540" y="0"/>
                    <a:pt x="4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7"/>
            <p:cNvSpPr/>
            <p:nvPr/>
          </p:nvSpPr>
          <p:spPr>
            <a:xfrm>
              <a:off x="4105275" y="4025800"/>
              <a:ext cx="44475" cy="40650"/>
            </a:xfrm>
            <a:custGeom>
              <a:avLst/>
              <a:gdLst/>
              <a:ahLst/>
              <a:cxnLst/>
              <a:rect l="l" t="t" r="r" b="b"/>
              <a:pathLst>
                <a:path w="1779" h="1626" extrusionOk="0">
                  <a:moveTo>
                    <a:pt x="0" y="1"/>
                  </a:moveTo>
                  <a:cubicBezTo>
                    <a:pt x="0" y="629"/>
                    <a:pt x="111" y="1625"/>
                    <a:pt x="850" y="1625"/>
                  </a:cubicBezTo>
                  <a:cubicBezTo>
                    <a:pt x="899" y="1625"/>
                    <a:pt x="950" y="1621"/>
                    <a:pt x="1005" y="1612"/>
                  </a:cubicBezTo>
                  <a:cubicBezTo>
                    <a:pt x="1277" y="1570"/>
                    <a:pt x="1549" y="1424"/>
                    <a:pt x="1653" y="1173"/>
                  </a:cubicBezTo>
                  <a:cubicBezTo>
                    <a:pt x="1779" y="838"/>
                    <a:pt x="1591" y="524"/>
                    <a:pt x="1674" y="231"/>
                  </a:cubicBezTo>
                  <a:cubicBezTo>
                    <a:pt x="1319" y="210"/>
                    <a:pt x="984" y="168"/>
                    <a:pt x="649" y="106"/>
                  </a:cubicBezTo>
                  <a:cubicBezTo>
                    <a:pt x="419" y="64"/>
                    <a:pt x="210" y="22"/>
                    <a:pt x="0" y="1"/>
                  </a:cubicBezTo>
                  <a:close/>
                </a:path>
              </a:pathLst>
            </a:custGeom>
            <a:solidFill>
              <a:srgbClr val="F4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7"/>
            <p:cNvSpPr/>
            <p:nvPr/>
          </p:nvSpPr>
          <p:spPr>
            <a:xfrm>
              <a:off x="4125150" y="3882850"/>
              <a:ext cx="31400" cy="30000"/>
            </a:xfrm>
            <a:custGeom>
              <a:avLst/>
              <a:gdLst/>
              <a:ahLst/>
              <a:cxnLst/>
              <a:rect l="l" t="t" r="r" b="b"/>
              <a:pathLst>
                <a:path w="1256" h="1200" extrusionOk="0">
                  <a:moveTo>
                    <a:pt x="710" y="0"/>
                  </a:moveTo>
                  <a:cubicBezTo>
                    <a:pt x="697" y="0"/>
                    <a:pt x="684" y="2"/>
                    <a:pt x="670" y="7"/>
                  </a:cubicBezTo>
                  <a:cubicBezTo>
                    <a:pt x="503" y="90"/>
                    <a:pt x="335" y="132"/>
                    <a:pt x="189" y="237"/>
                  </a:cubicBezTo>
                  <a:cubicBezTo>
                    <a:pt x="21" y="362"/>
                    <a:pt x="0" y="572"/>
                    <a:pt x="42" y="739"/>
                  </a:cubicBezTo>
                  <a:cubicBezTo>
                    <a:pt x="84" y="865"/>
                    <a:pt x="126" y="990"/>
                    <a:pt x="252" y="1074"/>
                  </a:cubicBezTo>
                  <a:cubicBezTo>
                    <a:pt x="356" y="1137"/>
                    <a:pt x="482" y="1178"/>
                    <a:pt x="607" y="1199"/>
                  </a:cubicBezTo>
                  <a:cubicBezTo>
                    <a:pt x="775" y="1199"/>
                    <a:pt x="1005" y="1116"/>
                    <a:pt x="1151" y="1053"/>
                  </a:cubicBezTo>
                  <a:cubicBezTo>
                    <a:pt x="1235" y="990"/>
                    <a:pt x="1256" y="844"/>
                    <a:pt x="1151" y="802"/>
                  </a:cubicBezTo>
                  <a:cubicBezTo>
                    <a:pt x="1098" y="766"/>
                    <a:pt x="1045" y="754"/>
                    <a:pt x="991" y="754"/>
                  </a:cubicBezTo>
                  <a:cubicBezTo>
                    <a:pt x="916" y="754"/>
                    <a:pt x="838" y="778"/>
                    <a:pt x="754" y="802"/>
                  </a:cubicBezTo>
                  <a:cubicBezTo>
                    <a:pt x="717" y="808"/>
                    <a:pt x="679" y="812"/>
                    <a:pt x="642" y="812"/>
                  </a:cubicBezTo>
                  <a:cubicBezTo>
                    <a:pt x="550" y="812"/>
                    <a:pt x="464" y="786"/>
                    <a:pt x="419" y="697"/>
                  </a:cubicBezTo>
                  <a:cubicBezTo>
                    <a:pt x="398" y="593"/>
                    <a:pt x="356" y="530"/>
                    <a:pt x="440" y="467"/>
                  </a:cubicBezTo>
                  <a:cubicBezTo>
                    <a:pt x="544" y="362"/>
                    <a:pt x="691" y="300"/>
                    <a:pt x="817" y="216"/>
                  </a:cubicBezTo>
                  <a:cubicBezTo>
                    <a:pt x="910" y="141"/>
                    <a:pt x="820" y="0"/>
                    <a:pt x="7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7"/>
            <p:cNvSpPr/>
            <p:nvPr/>
          </p:nvSpPr>
          <p:spPr>
            <a:xfrm>
              <a:off x="4042225" y="3825175"/>
              <a:ext cx="59400" cy="50550"/>
            </a:xfrm>
            <a:custGeom>
              <a:avLst/>
              <a:gdLst/>
              <a:ahLst/>
              <a:cxnLst/>
              <a:rect l="l" t="t" r="r" b="b"/>
              <a:pathLst>
                <a:path w="2376" h="2022" extrusionOk="0">
                  <a:moveTo>
                    <a:pt x="1040" y="0"/>
                  </a:moveTo>
                  <a:cubicBezTo>
                    <a:pt x="284" y="0"/>
                    <a:pt x="0" y="812"/>
                    <a:pt x="137" y="1477"/>
                  </a:cubicBezTo>
                  <a:cubicBezTo>
                    <a:pt x="157" y="1587"/>
                    <a:pt x="253" y="1639"/>
                    <a:pt x="346" y="1639"/>
                  </a:cubicBezTo>
                  <a:cubicBezTo>
                    <a:pt x="448" y="1639"/>
                    <a:pt x="546" y="1576"/>
                    <a:pt x="535" y="1456"/>
                  </a:cubicBezTo>
                  <a:cubicBezTo>
                    <a:pt x="515" y="1072"/>
                    <a:pt x="567" y="478"/>
                    <a:pt x="1026" y="478"/>
                  </a:cubicBezTo>
                  <a:cubicBezTo>
                    <a:pt x="1068" y="478"/>
                    <a:pt x="1113" y="483"/>
                    <a:pt x="1162" y="493"/>
                  </a:cubicBezTo>
                  <a:cubicBezTo>
                    <a:pt x="1748" y="619"/>
                    <a:pt x="1853" y="1288"/>
                    <a:pt x="1769" y="1791"/>
                  </a:cubicBezTo>
                  <a:cubicBezTo>
                    <a:pt x="1737" y="1942"/>
                    <a:pt x="1850" y="2021"/>
                    <a:pt x="1976" y="2021"/>
                  </a:cubicBezTo>
                  <a:cubicBezTo>
                    <a:pt x="2093" y="2021"/>
                    <a:pt x="2220" y="1953"/>
                    <a:pt x="2250" y="1812"/>
                  </a:cubicBezTo>
                  <a:cubicBezTo>
                    <a:pt x="2376" y="1058"/>
                    <a:pt x="2062" y="159"/>
                    <a:pt x="1204" y="12"/>
                  </a:cubicBezTo>
                  <a:cubicBezTo>
                    <a:pt x="1147" y="4"/>
                    <a:pt x="1092" y="0"/>
                    <a:pt x="1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7"/>
            <p:cNvSpPr/>
            <p:nvPr/>
          </p:nvSpPr>
          <p:spPr>
            <a:xfrm>
              <a:off x="3820200" y="4066600"/>
              <a:ext cx="243775" cy="258450"/>
            </a:xfrm>
            <a:custGeom>
              <a:avLst/>
              <a:gdLst/>
              <a:ahLst/>
              <a:cxnLst/>
              <a:rect l="l" t="t" r="r" b="b"/>
              <a:pathLst>
                <a:path w="9751" h="10338" extrusionOk="0">
                  <a:moveTo>
                    <a:pt x="9673" y="0"/>
                  </a:moveTo>
                  <a:cubicBezTo>
                    <a:pt x="7618" y="0"/>
                    <a:pt x="6011" y="1631"/>
                    <a:pt x="4833" y="3160"/>
                  </a:cubicBezTo>
                  <a:cubicBezTo>
                    <a:pt x="3703" y="4604"/>
                    <a:pt x="2783" y="6152"/>
                    <a:pt x="2030" y="7805"/>
                  </a:cubicBezTo>
                  <a:cubicBezTo>
                    <a:pt x="1986" y="7892"/>
                    <a:pt x="1904" y="7934"/>
                    <a:pt x="1823" y="7934"/>
                  </a:cubicBezTo>
                  <a:cubicBezTo>
                    <a:pt x="1747" y="7934"/>
                    <a:pt x="1673" y="7897"/>
                    <a:pt x="1632" y="7826"/>
                  </a:cubicBezTo>
                  <a:cubicBezTo>
                    <a:pt x="942" y="7868"/>
                    <a:pt x="314" y="8182"/>
                    <a:pt x="0" y="8810"/>
                  </a:cubicBezTo>
                  <a:cubicBezTo>
                    <a:pt x="439" y="8789"/>
                    <a:pt x="858" y="8768"/>
                    <a:pt x="1297" y="8580"/>
                  </a:cubicBezTo>
                  <a:cubicBezTo>
                    <a:pt x="1326" y="8565"/>
                    <a:pt x="1356" y="8559"/>
                    <a:pt x="1386" y="8559"/>
                  </a:cubicBezTo>
                  <a:cubicBezTo>
                    <a:pt x="1532" y="8559"/>
                    <a:pt x="1670" y="8713"/>
                    <a:pt x="1548" y="8852"/>
                  </a:cubicBezTo>
                  <a:cubicBezTo>
                    <a:pt x="1318" y="9145"/>
                    <a:pt x="1214" y="9458"/>
                    <a:pt x="1109" y="9793"/>
                  </a:cubicBezTo>
                  <a:cubicBezTo>
                    <a:pt x="1548" y="9689"/>
                    <a:pt x="1737" y="9333"/>
                    <a:pt x="1841" y="8852"/>
                  </a:cubicBezTo>
                  <a:cubicBezTo>
                    <a:pt x="1868" y="8762"/>
                    <a:pt x="1948" y="8723"/>
                    <a:pt x="2028" y="8723"/>
                  </a:cubicBezTo>
                  <a:cubicBezTo>
                    <a:pt x="2135" y="8723"/>
                    <a:pt x="2242" y="8794"/>
                    <a:pt x="2218" y="8914"/>
                  </a:cubicBezTo>
                  <a:cubicBezTo>
                    <a:pt x="2134" y="9375"/>
                    <a:pt x="2009" y="10002"/>
                    <a:pt x="2427" y="10337"/>
                  </a:cubicBezTo>
                  <a:cubicBezTo>
                    <a:pt x="2448" y="9919"/>
                    <a:pt x="2469" y="9542"/>
                    <a:pt x="2364" y="9103"/>
                  </a:cubicBezTo>
                  <a:cubicBezTo>
                    <a:pt x="2317" y="8972"/>
                    <a:pt x="2417" y="8896"/>
                    <a:pt x="2525" y="8896"/>
                  </a:cubicBezTo>
                  <a:cubicBezTo>
                    <a:pt x="2607" y="8896"/>
                    <a:pt x="2693" y="8940"/>
                    <a:pt x="2720" y="9040"/>
                  </a:cubicBezTo>
                  <a:cubicBezTo>
                    <a:pt x="2762" y="9165"/>
                    <a:pt x="2783" y="9270"/>
                    <a:pt x="2804" y="9396"/>
                  </a:cubicBezTo>
                  <a:cubicBezTo>
                    <a:pt x="2880" y="9578"/>
                    <a:pt x="2999" y="9661"/>
                    <a:pt x="3179" y="9661"/>
                  </a:cubicBezTo>
                  <a:cubicBezTo>
                    <a:pt x="3247" y="9661"/>
                    <a:pt x="3324" y="9649"/>
                    <a:pt x="3411" y="9626"/>
                  </a:cubicBezTo>
                  <a:lnTo>
                    <a:pt x="3411" y="9207"/>
                  </a:lnTo>
                  <a:cubicBezTo>
                    <a:pt x="3327" y="8914"/>
                    <a:pt x="3180" y="8663"/>
                    <a:pt x="2950" y="8454"/>
                  </a:cubicBezTo>
                  <a:cubicBezTo>
                    <a:pt x="2908" y="8412"/>
                    <a:pt x="2887" y="8329"/>
                    <a:pt x="2929" y="8266"/>
                  </a:cubicBezTo>
                  <a:cubicBezTo>
                    <a:pt x="4038" y="5546"/>
                    <a:pt x="6152" y="2721"/>
                    <a:pt x="8976" y="1612"/>
                  </a:cubicBezTo>
                  <a:cubicBezTo>
                    <a:pt x="9123" y="1235"/>
                    <a:pt x="9311" y="859"/>
                    <a:pt x="9520" y="524"/>
                  </a:cubicBezTo>
                  <a:cubicBezTo>
                    <a:pt x="9541" y="398"/>
                    <a:pt x="9604" y="315"/>
                    <a:pt x="9667" y="210"/>
                  </a:cubicBezTo>
                  <a:cubicBezTo>
                    <a:pt x="9688" y="168"/>
                    <a:pt x="9709" y="106"/>
                    <a:pt x="9729" y="64"/>
                  </a:cubicBezTo>
                  <a:cubicBezTo>
                    <a:pt x="9750" y="43"/>
                    <a:pt x="9750" y="22"/>
                    <a:pt x="9750" y="1"/>
                  </a:cubicBezTo>
                  <a:cubicBezTo>
                    <a:pt x="9724" y="0"/>
                    <a:pt x="9698" y="0"/>
                    <a:pt x="9673" y="0"/>
                  </a:cubicBezTo>
                  <a:close/>
                </a:path>
              </a:pathLst>
            </a:custGeom>
            <a:solidFill>
              <a:srgbClr val="F4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7"/>
            <p:cNvSpPr/>
            <p:nvPr/>
          </p:nvSpPr>
          <p:spPr>
            <a:xfrm>
              <a:off x="3953050" y="3881350"/>
              <a:ext cx="83725" cy="56125"/>
            </a:xfrm>
            <a:custGeom>
              <a:avLst/>
              <a:gdLst/>
              <a:ahLst/>
              <a:cxnLst/>
              <a:rect l="l" t="t" r="r" b="b"/>
              <a:pathLst>
                <a:path w="3349" h="2245" extrusionOk="0">
                  <a:moveTo>
                    <a:pt x="1153" y="561"/>
                  </a:moveTo>
                  <a:cubicBezTo>
                    <a:pt x="1527" y="561"/>
                    <a:pt x="1902" y="664"/>
                    <a:pt x="2239" y="841"/>
                  </a:cubicBezTo>
                  <a:cubicBezTo>
                    <a:pt x="2407" y="925"/>
                    <a:pt x="2595" y="1050"/>
                    <a:pt x="2700" y="1238"/>
                  </a:cubicBezTo>
                  <a:cubicBezTo>
                    <a:pt x="2804" y="1448"/>
                    <a:pt x="2553" y="1615"/>
                    <a:pt x="2407" y="1699"/>
                  </a:cubicBezTo>
                  <a:cubicBezTo>
                    <a:pt x="2224" y="1802"/>
                    <a:pt x="2032" y="1848"/>
                    <a:pt x="1841" y="1848"/>
                  </a:cubicBezTo>
                  <a:cubicBezTo>
                    <a:pt x="1530" y="1848"/>
                    <a:pt x="1223" y="1726"/>
                    <a:pt x="963" y="1531"/>
                  </a:cubicBezTo>
                  <a:cubicBezTo>
                    <a:pt x="566" y="1238"/>
                    <a:pt x="566" y="883"/>
                    <a:pt x="817" y="590"/>
                  </a:cubicBezTo>
                  <a:cubicBezTo>
                    <a:pt x="928" y="571"/>
                    <a:pt x="1040" y="561"/>
                    <a:pt x="1153" y="561"/>
                  </a:cubicBezTo>
                  <a:close/>
                  <a:moveTo>
                    <a:pt x="987" y="0"/>
                  </a:moveTo>
                  <a:cubicBezTo>
                    <a:pt x="959" y="0"/>
                    <a:pt x="930" y="8"/>
                    <a:pt x="900" y="25"/>
                  </a:cubicBezTo>
                  <a:cubicBezTo>
                    <a:pt x="273" y="402"/>
                    <a:pt x="1" y="1050"/>
                    <a:pt x="503" y="1657"/>
                  </a:cubicBezTo>
                  <a:cubicBezTo>
                    <a:pt x="832" y="2031"/>
                    <a:pt x="1342" y="2244"/>
                    <a:pt x="1835" y="2244"/>
                  </a:cubicBezTo>
                  <a:cubicBezTo>
                    <a:pt x="2033" y="2244"/>
                    <a:pt x="2227" y="2210"/>
                    <a:pt x="2407" y="2138"/>
                  </a:cubicBezTo>
                  <a:cubicBezTo>
                    <a:pt x="3035" y="1887"/>
                    <a:pt x="3348" y="1280"/>
                    <a:pt x="2804" y="778"/>
                  </a:cubicBezTo>
                  <a:cubicBezTo>
                    <a:pt x="2405" y="419"/>
                    <a:pt x="1815" y="212"/>
                    <a:pt x="1253" y="212"/>
                  </a:cubicBezTo>
                  <a:cubicBezTo>
                    <a:pt x="1226" y="212"/>
                    <a:pt x="1199" y="212"/>
                    <a:pt x="1172" y="213"/>
                  </a:cubicBezTo>
                  <a:cubicBezTo>
                    <a:pt x="1172" y="113"/>
                    <a:pt x="1093" y="0"/>
                    <a:pt x="9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7"/>
            <p:cNvSpPr/>
            <p:nvPr/>
          </p:nvSpPr>
          <p:spPr>
            <a:xfrm>
              <a:off x="3967175" y="3895350"/>
              <a:ext cx="56000" cy="32075"/>
            </a:xfrm>
            <a:custGeom>
              <a:avLst/>
              <a:gdLst/>
              <a:ahLst/>
              <a:cxnLst/>
              <a:rect l="l" t="t" r="r" b="b"/>
              <a:pathLst>
                <a:path w="2240" h="1283" extrusionOk="0">
                  <a:moveTo>
                    <a:pt x="592" y="1"/>
                  </a:moveTo>
                  <a:cubicBezTo>
                    <a:pt x="478" y="1"/>
                    <a:pt x="364" y="10"/>
                    <a:pt x="252" y="30"/>
                  </a:cubicBezTo>
                  <a:cubicBezTo>
                    <a:pt x="1" y="302"/>
                    <a:pt x="1" y="678"/>
                    <a:pt x="398" y="971"/>
                  </a:cubicBezTo>
                  <a:cubicBezTo>
                    <a:pt x="662" y="1156"/>
                    <a:pt x="976" y="1283"/>
                    <a:pt x="1292" y="1283"/>
                  </a:cubicBezTo>
                  <a:cubicBezTo>
                    <a:pt x="1478" y="1283"/>
                    <a:pt x="1664" y="1239"/>
                    <a:pt x="1842" y="1139"/>
                  </a:cubicBezTo>
                  <a:cubicBezTo>
                    <a:pt x="1988" y="1055"/>
                    <a:pt x="2239" y="888"/>
                    <a:pt x="2135" y="678"/>
                  </a:cubicBezTo>
                  <a:cubicBezTo>
                    <a:pt x="2030" y="490"/>
                    <a:pt x="1842" y="365"/>
                    <a:pt x="1654" y="260"/>
                  </a:cubicBezTo>
                  <a:cubicBezTo>
                    <a:pt x="1333" y="100"/>
                    <a:pt x="964" y="1"/>
                    <a:pt x="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7"/>
            <p:cNvSpPr/>
            <p:nvPr/>
          </p:nvSpPr>
          <p:spPr>
            <a:xfrm>
              <a:off x="3691500" y="3401075"/>
              <a:ext cx="301850" cy="204725"/>
            </a:xfrm>
            <a:custGeom>
              <a:avLst/>
              <a:gdLst/>
              <a:ahLst/>
              <a:cxnLst/>
              <a:rect l="l" t="t" r="r" b="b"/>
              <a:pathLst>
                <a:path w="12074" h="8189" extrusionOk="0">
                  <a:moveTo>
                    <a:pt x="8864" y="1"/>
                  </a:moveTo>
                  <a:cubicBezTo>
                    <a:pt x="8713" y="1"/>
                    <a:pt x="8562" y="16"/>
                    <a:pt x="8412" y="49"/>
                  </a:cubicBezTo>
                  <a:cubicBezTo>
                    <a:pt x="6864" y="363"/>
                    <a:pt x="6111" y="1932"/>
                    <a:pt x="5294" y="3146"/>
                  </a:cubicBezTo>
                  <a:cubicBezTo>
                    <a:pt x="4583" y="4171"/>
                    <a:pt x="3788" y="5405"/>
                    <a:pt x="2553" y="5887"/>
                  </a:cubicBezTo>
                  <a:cubicBezTo>
                    <a:pt x="2314" y="5980"/>
                    <a:pt x="2078" y="6022"/>
                    <a:pt x="1848" y="6022"/>
                  </a:cubicBezTo>
                  <a:cubicBezTo>
                    <a:pt x="1156" y="6022"/>
                    <a:pt x="519" y="5641"/>
                    <a:pt x="1" y="5154"/>
                  </a:cubicBezTo>
                  <a:lnTo>
                    <a:pt x="1" y="5154"/>
                  </a:lnTo>
                  <a:cubicBezTo>
                    <a:pt x="524" y="7791"/>
                    <a:pt x="4730" y="8021"/>
                    <a:pt x="6885" y="8146"/>
                  </a:cubicBezTo>
                  <a:cubicBezTo>
                    <a:pt x="6947" y="8146"/>
                    <a:pt x="6989" y="8167"/>
                    <a:pt x="7031" y="8188"/>
                  </a:cubicBezTo>
                  <a:cubicBezTo>
                    <a:pt x="7554" y="7247"/>
                    <a:pt x="8203" y="6368"/>
                    <a:pt x="8956" y="5615"/>
                  </a:cubicBezTo>
                  <a:cubicBezTo>
                    <a:pt x="7926" y="4584"/>
                    <a:pt x="9337" y="3030"/>
                    <a:pt x="10672" y="3030"/>
                  </a:cubicBezTo>
                  <a:cubicBezTo>
                    <a:pt x="11045" y="3030"/>
                    <a:pt x="11412" y="3151"/>
                    <a:pt x="11718" y="3439"/>
                  </a:cubicBezTo>
                  <a:cubicBezTo>
                    <a:pt x="11718" y="3433"/>
                    <a:pt x="11718" y="3428"/>
                    <a:pt x="11718" y="3418"/>
                  </a:cubicBezTo>
                  <a:cubicBezTo>
                    <a:pt x="12074" y="2560"/>
                    <a:pt x="11927" y="1848"/>
                    <a:pt x="11258" y="1179"/>
                  </a:cubicBezTo>
                  <a:cubicBezTo>
                    <a:pt x="10666" y="551"/>
                    <a:pt x="9767" y="1"/>
                    <a:pt x="8864" y="1"/>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7"/>
            <p:cNvSpPr/>
            <p:nvPr/>
          </p:nvSpPr>
          <p:spPr>
            <a:xfrm>
              <a:off x="3888725" y="3909675"/>
              <a:ext cx="45525" cy="72225"/>
            </a:xfrm>
            <a:custGeom>
              <a:avLst/>
              <a:gdLst/>
              <a:ahLst/>
              <a:cxnLst/>
              <a:rect l="l" t="t" r="r" b="b"/>
              <a:pathLst>
                <a:path w="1821" h="2889" extrusionOk="0">
                  <a:moveTo>
                    <a:pt x="586" y="1"/>
                  </a:moveTo>
                  <a:cubicBezTo>
                    <a:pt x="418" y="189"/>
                    <a:pt x="230" y="357"/>
                    <a:pt x="0" y="440"/>
                  </a:cubicBezTo>
                  <a:cubicBezTo>
                    <a:pt x="146" y="880"/>
                    <a:pt x="126" y="1445"/>
                    <a:pt x="167" y="1905"/>
                  </a:cubicBezTo>
                  <a:cubicBezTo>
                    <a:pt x="188" y="2240"/>
                    <a:pt x="167" y="2574"/>
                    <a:pt x="126" y="2888"/>
                  </a:cubicBezTo>
                  <a:cubicBezTo>
                    <a:pt x="732" y="2595"/>
                    <a:pt x="1318" y="2219"/>
                    <a:pt x="1820" y="1717"/>
                  </a:cubicBezTo>
                  <a:cubicBezTo>
                    <a:pt x="1255" y="1235"/>
                    <a:pt x="774" y="670"/>
                    <a:pt x="586" y="1"/>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7"/>
            <p:cNvSpPr/>
            <p:nvPr/>
          </p:nvSpPr>
          <p:spPr>
            <a:xfrm>
              <a:off x="3859425" y="3871050"/>
              <a:ext cx="28275" cy="28825"/>
            </a:xfrm>
            <a:custGeom>
              <a:avLst/>
              <a:gdLst/>
              <a:ahLst/>
              <a:cxnLst/>
              <a:rect l="l" t="t" r="r" b="b"/>
              <a:pathLst>
                <a:path w="1131" h="1153" extrusionOk="0">
                  <a:moveTo>
                    <a:pt x="791" y="0"/>
                  </a:moveTo>
                  <a:cubicBezTo>
                    <a:pt x="535" y="0"/>
                    <a:pt x="241" y="118"/>
                    <a:pt x="147" y="353"/>
                  </a:cubicBezTo>
                  <a:cubicBezTo>
                    <a:pt x="0" y="667"/>
                    <a:pt x="377" y="981"/>
                    <a:pt x="628" y="1127"/>
                  </a:cubicBezTo>
                  <a:cubicBezTo>
                    <a:pt x="650" y="1145"/>
                    <a:pt x="672" y="1152"/>
                    <a:pt x="694" y="1152"/>
                  </a:cubicBezTo>
                  <a:cubicBezTo>
                    <a:pt x="776" y="1152"/>
                    <a:pt x="841" y="1043"/>
                    <a:pt x="774" y="960"/>
                  </a:cubicBezTo>
                  <a:cubicBezTo>
                    <a:pt x="712" y="897"/>
                    <a:pt x="440" y="583"/>
                    <a:pt x="482" y="479"/>
                  </a:cubicBezTo>
                  <a:cubicBezTo>
                    <a:pt x="523" y="416"/>
                    <a:pt x="628" y="395"/>
                    <a:pt x="670" y="374"/>
                  </a:cubicBezTo>
                  <a:cubicBezTo>
                    <a:pt x="816" y="353"/>
                    <a:pt x="921" y="311"/>
                    <a:pt x="1046" y="249"/>
                  </a:cubicBezTo>
                  <a:cubicBezTo>
                    <a:pt x="1130" y="186"/>
                    <a:pt x="1130" y="60"/>
                    <a:pt x="1026" y="39"/>
                  </a:cubicBezTo>
                  <a:cubicBezTo>
                    <a:pt x="958" y="13"/>
                    <a:pt x="876" y="0"/>
                    <a:pt x="7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7"/>
            <p:cNvSpPr/>
            <p:nvPr/>
          </p:nvSpPr>
          <p:spPr>
            <a:xfrm>
              <a:off x="3675825" y="3389675"/>
              <a:ext cx="954700" cy="1598625"/>
            </a:xfrm>
            <a:custGeom>
              <a:avLst/>
              <a:gdLst/>
              <a:ahLst/>
              <a:cxnLst/>
              <a:rect l="l" t="t" r="r" b="b"/>
              <a:pathLst>
                <a:path w="38188" h="63945" extrusionOk="0">
                  <a:moveTo>
                    <a:pt x="11278" y="3881"/>
                  </a:moveTo>
                  <a:cubicBezTo>
                    <a:pt x="11553" y="3881"/>
                    <a:pt x="11817" y="3966"/>
                    <a:pt x="12031" y="4167"/>
                  </a:cubicBezTo>
                  <a:cubicBezTo>
                    <a:pt x="11383" y="4564"/>
                    <a:pt x="10818" y="4983"/>
                    <a:pt x="10336" y="5380"/>
                  </a:cubicBezTo>
                  <a:cubicBezTo>
                    <a:pt x="10148" y="5527"/>
                    <a:pt x="9981" y="5673"/>
                    <a:pt x="9813" y="5820"/>
                  </a:cubicBezTo>
                  <a:cubicBezTo>
                    <a:pt x="9175" y="4985"/>
                    <a:pt x="10291" y="3881"/>
                    <a:pt x="11278" y="3881"/>
                  </a:cubicBezTo>
                  <a:close/>
                  <a:moveTo>
                    <a:pt x="29338" y="5345"/>
                  </a:moveTo>
                  <a:cubicBezTo>
                    <a:pt x="29771" y="5345"/>
                    <a:pt x="30174" y="5782"/>
                    <a:pt x="30402" y="6238"/>
                  </a:cubicBezTo>
                  <a:cubicBezTo>
                    <a:pt x="30549" y="6510"/>
                    <a:pt x="30653" y="6887"/>
                    <a:pt x="30570" y="7201"/>
                  </a:cubicBezTo>
                  <a:cubicBezTo>
                    <a:pt x="30507" y="7431"/>
                    <a:pt x="30381" y="7493"/>
                    <a:pt x="30214" y="7514"/>
                  </a:cubicBezTo>
                  <a:cubicBezTo>
                    <a:pt x="30172" y="7514"/>
                    <a:pt x="30130" y="7514"/>
                    <a:pt x="30088" y="7535"/>
                  </a:cubicBezTo>
                  <a:lnTo>
                    <a:pt x="29879" y="7535"/>
                  </a:lnTo>
                  <a:cubicBezTo>
                    <a:pt x="29879" y="7535"/>
                    <a:pt x="29879" y="7514"/>
                    <a:pt x="29879" y="7493"/>
                  </a:cubicBezTo>
                  <a:cubicBezTo>
                    <a:pt x="29544" y="6866"/>
                    <a:pt x="29168" y="6238"/>
                    <a:pt x="28707" y="5694"/>
                  </a:cubicBezTo>
                  <a:cubicBezTo>
                    <a:pt x="28707" y="5694"/>
                    <a:pt x="28728" y="5694"/>
                    <a:pt x="28728" y="5673"/>
                  </a:cubicBezTo>
                  <a:cubicBezTo>
                    <a:pt x="28928" y="5440"/>
                    <a:pt x="29136" y="5345"/>
                    <a:pt x="29338" y="5345"/>
                  </a:cubicBezTo>
                  <a:close/>
                  <a:moveTo>
                    <a:pt x="9458" y="443"/>
                  </a:moveTo>
                  <a:cubicBezTo>
                    <a:pt x="10368" y="443"/>
                    <a:pt x="11268" y="997"/>
                    <a:pt x="11885" y="1614"/>
                  </a:cubicBezTo>
                  <a:cubicBezTo>
                    <a:pt x="12554" y="2304"/>
                    <a:pt x="12701" y="3016"/>
                    <a:pt x="12345" y="3874"/>
                  </a:cubicBezTo>
                  <a:cubicBezTo>
                    <a:pt x="12345" y="3895"/>
                    <a:pt x="12345" y="3895"/>
                    <a:pt x="12345" y="3895"/>
                  </a:cubicBezTo>
                  <a:lnTo>
                    <a:pt x="12324" y="3895"/>
                  </a:lnTo>
                  <a:cubicBezTo>
                    <a:pt x="12023" y="3607"/>
                    <a:pt x="11659" y="3486"/>
                    <a:pt x="11289" y="3486"/>
                  </a:cubicBezTo>
                  <a:cubicBezTo>
                    <a:pt x="9963" y="3486"/>
                    <a:pt x="8548" y="5040"/>
                    <a:pt x="9562" y="6071"/>
                  </a:cubicBezTo>
                  <a:cubicBezTo>
                    <a:pt x="8830" y="6824"/>
                    <a:pt x="8181" y="7703"/>
                    <a:pt x="7658" y="8644"/>
                  </a:cubicBezTo>
                  <a:cubicBezTo>
                    <a:pt x="7616" y="8623"/>
                    <a:pt x="7574" y="8602"/>
                    <a:pt x="7512" y="8602"/>
                  </a:cubicBezTo>
                  <a:cubicBezTo>
                    <a:pt x="5357" y="8456"/>
                    <a:pt x="1151" y="8226"/>
                    <a:pt x="628" y="5610"/>
                  </a:cubicBezTo>
                  <a:lnTo>
                    <a:pt x="628" y="5610"/>
                  </a:lnTo>
                  <a:cubicBezTo>
                    <a:pt x="1150" y="6085"/>
                    <a:pt x="1779" y="6475"/>
                    <a:pt x="2480" y="6475"/>
                  </a:cubicBezTo>
                  <a:cubicBezTo>
                    <a:pt x="2706" y="6475"/>
                    <a:pt x="2940" y="6435"/>
                    <a:pt x="3180" y="6343"/>
                  </a:cubicBezTo>
                  <a:cubicBezTo>
                    <a:pt x="4415" y="5861"/>
                    <a:pt x="5210" y="4627"/>
                    <a:pt x="5921" y="3581"/>
                  </a:cubicBezTo>
                  <a:cubicBezTo>
                    <a:pt x="6738" y="2388"/>
                    <a:pt x="7491" y="819"/>
                    <a:pt x="9039" y="484"/>
                  </a:cubicBezTo>
                  <a:cubicBezTo>
                    <a:pt x="9178" y="456"/>
                    <a:pt x="9318" y="443"/>
                    <a:pt x="9458" y="443"/>
                  </a:cubicBezTo>
                  <a:close/>
                  <a:moveTo>
                    <a:pt x="31167" y="2721"/>
                  </a:moveTo>
                  <a:cubicBezTo>
                    <a:pt x="31459" y="2721"/>
                    <a:pt x="31752" y="2768"/>
                    <a:pt x="32034" y="2869"/>
                  </a:cubicBezTo>
                  <a:cubicBezTo>
                    <a:pt x="32976" y="3225"/>
                    <a:pt x="33541" y="4376"/>
                    <a:pt x="34064" y="5171"/>
                  </a:cubicBezTo>
                  <a:cubicBezTo>
                    <a:pt x="34787" y="6321"/>
                    <a:pt x="35642" y="7093"/>
                    <a:pt x="36804" y="7093"/>
                  </a:cubicBezTo>
                  <a:cubicBezTo>
                    <a:pt x="36952" y="7093"/>
                    <a:pt x="37106" y="7080"/>
                    <a:pt x="37265" y="7054"/>
                  </a:cubicBezTo>
                  <a:lnTo>
                    <a:pt x="37265" y="7054"/>
                  </a:lnTo>
                  <a:cubicBezTo>
                    <a:pt x="36340" y="8055"/>
                    <a:pt x="34717" y="8665"/>
                    <a:pt x="33199" y="8665"/>
                  </a:cubicBezTo>
                  <a:cubicBezTo>
                    <a:pt x="32211" y="8665"/>
                    <a:pt x="31267" y="8406"/>
                    <a:pt x="30590" y="7828"/>
                  </a:cubicBezTo>
                  <a:cubicBezTo>
                    <a:pt x="30716" y="7765"/>
                    <a:pt x="30821" y="7661"/>
                    <a:pt x="30904" y="7514"/>
                  </a:cubicBezTo>
                  <a:cubicBezTo>
                    <a:pt x="31134" y="7075"/>
                    <a:pt x="30988" y="6531"/>
                    <a:pt x="30800" y="6092"/>
                  </a:cubicBezTo>
                  <a:cubicBezTo>
                    <a:pt x="30512" y="5473"/>
                    <a:pt x="29947" y="4973"/>
                    <a:pt x="29377" y="4973"/>
                  </a:cubicBezTo>
                  <a:cubicBezTo>
                    <a:pt x="29118" y="4973"/>
                    <a:pt x="28859" y="5076"/>
                    <a:pt x="28624" y="5317"/>
                  </a:cubicBezTo>
                  <a:cubicBezTo>
                    <a:pt x="28416" y="3811"/>
                    <a:pt x="29769" y="2721"/>
                    <a:pt x="31167" y="2721"/>
                  </a:cubicBezTo>
                  <a:close/>
                  <a:moveTo>
                    <a:pt x="17073" y="2841"/>
                  </a:moveTo>
                  <a:cubicBezTo>
                    <a:pt x="18362" y="2841"/>
                    <a:pt x="19516" y="3357"/>
                    <a:pt x="20254" y="4732"/>
                  </a:cubicBezTo>
                  <a:cubicBezTo>
                    <a:pt x="20298" y="4818"/>
                    <a:pt x="20369" y="4855"/>
                    <a:pt x="20443" y="4855"/>
                  </a:cubicBezTo>
                  <a:cubicBezTo>
                    <a:pt x="20511" y="4855"/>
                    <a:pt x="20581" y="4824"/>
                    <a:pt x="20631" y="4773"/>
                  </a:cubicBezTo>
                  <a:lnTo>
                    <a:pt x="20673" y="4773"/>
                  </a:lnTo>
                  <a:cubicBezTo>
                    <a:pt x="21794" y="4213"/>
                    <a:pt x="22933" y="3804"/>
                    <a:pt x="24107" y="3804"/>
                  </a:cubicBezTo>
                  <a:cubicBezTo>
                    <a:pt x="24730" y="3804"/>
                    <a:pt x="25363" y="3919"/>
                    <a:pt x="26008" y="4188"/>
                  </a:cubicBezTo>
                  <a:cubicBezTo>
                    <a:pt x="27619" y="4857"/>
                    <a:pt x="28749" y="6384"/>
                    <a:pt x="29502" y="7912"/>
                  </a:cubicBezTo>
                  <a:cubicBezTo>
                    <a:pt x="30339" y="9586"/>
                    <a:pt x="30716" y="11490"/>
                    <a:pt x="30716" y="13352"/>
                  </a:cubicBezTo>
                  <a:cubicBezTo>
                    <a:pt x="30716" y="14273"/>
                    <a:pt x="30590" y="15172"/>
                    <a:pt x="30339" y="16051"/>
                  </a:cubicBezTo>
                  <a:cubicBezTo>
                    <a:pt x="30088" y="16951"/>
                    <a:pt x="29565" y="17662"/>
                    <a:pt x="29147" y="18478"/>
                  </a:cubicBezTo>
                  <a:cubicBezTo>
                    <a:pt x="28979" y="18416"/>
                    <a:pt x="28833" y="18374"/>
                    <a:pt x="28665" y="18374"/>
                  </a:cubicBezTo>
                  <a:lnTo>
                    <a:pt x="28624" y="18374"/>
                  </a:lnTo>
                  <a:cubicBezTo>
                    <a:pt x="28594" y="18266"/>
                    <a:pt x="28496" y="18213"/>
                    <a:pt x="28398" y="18213"/>
                  </a:cubicBezTo>
                  <a:cubicBezTo>
                    <a:pt x="28286" y="18213"/>
                    <a:pt x="28174" y="18282"/>
                    <a:pt x="28163" y="18416"/>
                  </a:cubicBezTo>
                  <a:cubicBezTo>
                    <a:pt x="28121" y="18918"/>
                    <a:pt x="28038" y="19211"/>
                    <a:pt x="27640" y="19525"/>
                  </a:cubicBezTo>
                  <a:cubicBezTo>
                    <a:pt x="27426" y="19697"/>
                    <a:pt x="27303" y="19767"/>
                    <a:pt x="27229" y="19767"/>
                  </a:cubicBezTo>
                  <a:cubicBezTo>
                    <a:pt x="27116" y="19767"/>
                    <a:pt x="27122" y="19602"/>
                    <a:pt x="27096" y="19399"/>
                  </a:cubicBezTo>
                  <a:cubicBezTo>
                    <a:pt x="27033" y="18960"/>
                    <a:pt x="26950" y="18625"/>
                    <a:pt x="26761" y="18206"/>
                  </a:cubicBezTo>
                  <a:cubicBezTo>
                    <a:pt x="26134" y="16763"/>
                    <a:pt x="25904" y="15214"/>
                    <a:pt x="25088" y="13854"/>
                  </a:cubicBezTo>
                  <a:cubicBezTo>
                    <a:pt x="25035" y="13767"/>
                    <a:pt x="24957" y="13727"/>
                    <a:pt x="24881" y="13727"/>
                  </a:cubicBezTo>
                  <a:cubicBezTo>
                    <a:pt x="24775" y="13727"/>
                    <a:pt x="24672" y="13804"/>
                    <a:pt x="24648" y="13938"/>
                  </a:cubicBezTo>
                  <a:cubicBezTo>
                    <a:pt x="24606" y="14252"/>
                    <a:pt x="24481" y="14545"/>
                    <a:pt x="24334" y="14817"/>
                  </a:cubicBezTo>
                  <a:cubicBezTo>
                    <a:pt x="23665" y="12285"/>
                    <a:pt x="22619" y="9879"/>
                    <a:pt x="21112" y="7724"/>
                  </a:cubicBezTo>
                  <a:cubicBezTo>
                    <a:pt x="21066" y="7670"/>
                    <a:pt x="21006" y="7647"/>
                    <a:pt x="20945" y="7647"/>
                  </a:cubicBezTo>
                  <a:cubicBezTo>
                    <a:pt x="20840" y="7647"/>
                    <a:pt x="20733" y="7715"/>
                    <a:pt x="20694" y="7807"/>
                  </a:cubicBezTo>
                  <a:cubicBezTo>
                    <a:pt x="20108" y="9209"/>
                    <a:pt x="18664" y="10004"/>
                    <a:pt x="17367" y="10632"/>
                  </a:cubicBezTo>
                  <a:cubicBezTo>
                    <a:pt x="15881" y="11364"/>
                    <a:pt x="14312" y="11929"/>
                    <a:pt x="12826" y="12662"/>
                  </a:cubicBezTo>
                  <a:cubicBezTo>
                    <a:pt x="11571" y="13289"/>
                    <a:pt x="10336" y="14063"/>
                    <a:pt x="9562" y="15256"/>
                  </a:cubicBezTo>
                  <a:cubicBezTo>
                    <a:pt x="8830" y="16365"/>
                    <a:pt x="8830" y="17725"/>
                    <a:pt x="9186" y="18981"/>
                  </a:cubicBezTo>
                  <a:cubicBezTo>
                    <a:pt x="8851" y="18834"/>
                    <a:pt x="8537" y="18646"/>
                    <a:pt x="8244" y="18374"/>
                  </a:cubicBezTo>
                  <a:cubicBezTo>
                    <a:pt x="8212" y="18347"/>
                    <a:pt x="8175" y="18335"/>
                    <a:pt x="8140" y="18335"/>
                  </a:cubicBezTo>
                  <a:cubicBezTo>
                    <a:pt x="8038" y="18335"/>
                    <a:pt x="7946" y="18432"/>
                    <a:pt x="7993" y="18541"/>
                  </a:cubicBezTo>
                  <a:cubicBezTo>
                    <a:pt x="7867" y="18541"/>
                    <a:pt x="7742" y="18541"/>
                    <a:pt x="7616" y="18562"/>
                  </a:cubicBezTo>
                  <a:cubicBezTo>
                    <a:pt x="5482" y="14398"/>
                    <a:pt x="6947" y="9084"/>
                    <a:pt x="10295" y="6008"/>
                  </a:cubicBezTo>
                  <a:cubicBezTo>
                    <a:pt x="11806" y="4633"/>
                    <a:pt x="14673" y="2841"/>
                    <a:pt x="17073" y="2841"/>
                  </a:cubicBezTo>
                  <a:close/>
                  <a:moveTo>
                    <a:pt x="27829" y="21177"/>
                  </a:moveTo>
                  <a:cubicBezTo>
                    <a:pt x="27988" y="21227"/>
                    <a:pt x="28140" y="21247"/>
                    <a:pt x="28289" y="21247"/>
                  </a:cubicBezTo>
                  <a:cubicBezTo>
                    <a:pt x="28395" y="21247"/>
                    <a:pt x="28499" y="21237"/>
                    <a:pt x="28603" y="21219"/>
                  </a:cubicBezTo>
                  <a:lnTo>
                    <a:pt x="28603" y="21219"/>
                  </a:lnTo>
                  <a:cubicBezTo>
                    <a:pt x="28519" y="21868"/>
                    <a:pt x="28770" y="22621"/>
                    <a:pt x="29147" y="23144"/>
                  </a:cubicBezTo>
                  <a:cubicBezTo>
                    <a:pt x="29034" y="23157"/>
                    <a:pt x="28916" y="23164"/>
                    <a:pt x="28797" y="23164"/>
                  </a:cubicBezTo>
                  <a:cubicBezTo>
                    <a:pt x="28123" y="23164"/>
                    <a:pt x="27406" y="22941"/>
                    <a:pt x="27264" y="22266"/>
                  </a:cubicBezTo>
                  <a:cubicBezTo>
                    <a:pt x="27473" y="21931"/>
                    <a:pt x="27682" y="21575"/>
                    <a:pt x="27829" y="21198"/>
                  </a:cubicBezTo>
                  <a:cubicBezTo>
                    <a:pt x="27829" y="21198"/>
                    <a:pt x="27829" y="21198"/>
                    <a:pt x="27829" y="21177"/>
                  </a:cubicBezTo>
                  <a:close/>
                  <a:moveTo>
                    <a:pt x="9102" y="20801"/>
                  </a:moveTo>
                  <a:cubicBezTo>
                    <a:pt x="9290" y="21470"/>
                    <a:pt x="9771" y="22035"/>
                    <a:pt x="10336" y="22517"/>
                  </a:cubicBezTo>
                  <a:cubicBezTo>
                    <a:pt x="9834" y="23019"/>
                    <a:pt x="9248" y="23395"/>
                    <a:pt x="8642" y="23688"/>
                  </a:cubicBezTo>
                  <a:cubicBezTo>
                    <a:pt x="8683" y="23374"/>
                    <a:pt x="8704" y="23040"/>
                    <a:pt x="8683" y="22705"/>
                  </a:cubicBezTo>
                  <a:cubicBezTo>
                    <a:pt x="8642" y="22245"/>
                    <a:pt x="8662" y="21680"/>
                    <a:pt x="8516" y="21240"/>
                  </a:cubicBezTo>
                  <a:cubicBezTo>
                    <a:pt x="8746" y="21157"/>
                    <a:pt x="8934" y="20989"/>
                    <a:pt x="9102" y="20801"/>
                  </a:cubicBezTo>
                  <a:close/>
                  <a:moveTo>
                    <a:pt x="20966" y="8372"/>
                  </a:moveTo>
                  <a:cubicBezTo>
                    <a:pt x="22430" y="10527"/>
                    <a:pt x="23414" y="12996"/>
                    <a:pt x="24041" y="15528"/>
                  </a:cubicBezTo>
                  <a:cubicBezTo>
                    <a:pt x="24073" y="15646"/>
                    <a:pt x="24171" y="15703"/>
                    <a:pt x="24271" y="15703"/>
                  </a:cubicBezTo>
                  <a:cubicBezTo>
                    <a:pt x="24365" y="15703"/>
                    <a:pt x="24461" y="15651"/>
                    <a:pt x="24502" y="15549"/>
                  </a:cubicBezTo>
                  <a:cubicBezTo>
                    <a:pt x="24627" y="15193"/>
                    <a:pt x="24816" y="14879"/>
                    <a:pt x="24941" y="14545"/>
                  </a:cubicBezTo>
                  <a:cubicBezTo>
                    <a:pt x="25464" y="15570"/>
                    <a:pt x="25736" y="16658"/>
                    <a:pt x="26113" y="17746"/>
                  </a:cubicBezTo>
                  <a:cubicBezTo>
                    <a:pt x="26238" y="18164"/>
                    <a:pt x="26468" y="18562"/>
                    <a:pt x="26573" y="18981"/>
                  </a:cubicBezTo>
                  <a:cubicBezTo>
                    <a:pt x="26657" y="19294"/>
                    <a:pt x="26636" y="19629"/>
                    <a:pt x="26740" y="19943"/>
                  </a:cubicBezTo>
                  <a:cubicBezTo>
                    <a:pt x="26812" y="20157"/>
                    <a:pt x="27000" y="20264"/>
                    <a:pt x="27205" y="20264"/>
                  </a:cubicBezTo>
                  <a:cubicBezTo>
                    <a:pt x="27301" y="20264"/>
                    <a:pt x="27401" y="20241"/>
                    <a:pt x="27494" y="20194"/>
                  </a:cubicBezTo>
                  <a:cubicBezTo>
                    <a:pt x="27954" y="19922"/>
                    <a:pt x="28268" y="19629"/>
                    <a:pt x="28456" y="19253"/>
                  </a:cubicBezTo>
                  <a:cubicBezTo>
                    <a:pt x="28456" y="19273"/>
                    <a:pt x="28456" y="19294"/>
                    <a:pt x="28456" y="19294"/>
                  </a:cubicBezTo>
                  <a:cubicBezTo>
                    <a:pt x="28540" y="19483"/>
                    <a:pt x="28833" y="19629"/>
                    <a:pt x="28749" y="19859"/>
                  </a:cubicBezTo>
                  <a:cubicBezTo>
                    <a:pt x="28686" y="20089"/>
                    <a:pt x="28310" y="20194"/>
                    <a:pt x="28121" y="20299"/>
                  </a:cubicBezTo>
                  <a:cubicBezTo>
                    <a:pt x="28024" y="20338"/>
                    <a:pt x="28072" y="20468"/>
                    <a:pt x="28164" y="20468"/>
                  </a:cubicBezTo>
                  <a:cubicBezTo>
                    <a:pt x="28171" y="20468"/>
                    <a:pt x="28177" y="20467"/>
                    <a:pt x="28184" y="20466"/>
                  </a:cubicBezTo>
                  <a:cubicBezTo>
                    <a:pt x="28498" y="20424"/>
                    <a:pt x="28937" y="20299"/>
                    <a:pt x="29084" y="19964"/>
                  </a:cubicBezTo>
                  <a:cubicBezTo>
                    <a:pt x="29209" y="19629"/>
                    <a:pt x="28979" y="19211"/>
                    <a:pt x="28665" y="19064"/>
                  </a:cubicBezTo>
                  <a:cubicBezTo>
                    <a:pt x="28649" y="19059"/>
                    <a:pt x="28632" y="19056"/>
                    <a:pt x="28615" y="19056"/>
                  </a:cubicBezTo>
                  <a:cubicBezTo>
                    <a:pt x="28571" y="19056"/>
                    <a:pt x="28529" y="19075"/>
                    <a:pt x="28498" y="19106"/>
                  </a:cubicBezTo>
                  <a:cubicBezTo>
                    <a:pt x="28540" y="19001"/>
                    <a:pt x="28561" y="18897"/>
                    <a:pt x="28582" y="18771"/>
                  </a:cubicBezTo>
                  <a:cubicBezTo>
                    <a:pt x="28603" y="18792"/>
                    <a:pt x="28624" y="18792"/>
                    <a:pt x="28624" y="18792"/>
                  </a:cubicBezTo>
                  <a:cubicBezTo>
                    <a:pt x="29314" y="18918"/>
                    <a:pt x="29921" y="19315"/>
                    <a:pt x="29544" y="20048"/>
                  </a:cubicBezTo>
                  <a:cubicBezTo>
                    <a:pt x="29419" y="20320"/>
                    <a:pt x="29230" y="20508"/>
                    <a:pt x="28979" y="20633"/>
                  </a:cubicBezTo>
                  <a:cubicBezTo>
                    <a:pt x="28958" y="20623"/>
                    <a:pt x="28933" y="20617"/>
                    <a:pt x="28908" y="20617"/>
                  </a:cubicBezTo>
                  <a:cubicBezTo>
                    <a:pt x="28836" y="20617"/>
                    <a:pt x="28759" y="20660"/>
                    <a:pt x="28728" y="20738"/>
                  </a:cubicBezTo>
                  <a:cubicBezTo>
                    <a:pt x="28728" y="20738"/>
                    <a:pt x="28728" y="20759"/>
                    <a:pt x="28728" y="20759"/>
                  </a:cubicBezTo>
                  <a:cubicBezTo>
                    <a:pt x="28514" y="20831"/>
                    <a:pt x="28280" y="20863"/>
                    <a:pt x="28053" y="20863"/>
                  </a:cubicBezTo>
                  <a:cubicBezTo>
                    <a:pt x="27948" y="20863"/>
                    <a:pt x="27844" y="20856"/>
                    <a:pt x="27745" y="20843"/>
                  </a:cubicBezTo>
                  <a:cubicBezTo>
                    <a:pt x="27682" y="20843"/>
                    <a:pt x="27661" y="20864"/>
                    <a:pt x="27619" y="20885"/>
                  </a:cubicBezTo>
                  <a:cubicBezTo>
                    <a:pt x="27515" y="20885"/>
                    <a:pt x="27410" y="20926"/>
                    <a:pt x="27347" y="21052"/>
                  </a:cubicBezTo>
                  <a:cubicBezTo>
                    <a:pt x="26020" y="24008"/>
                    <a:pt x="22640" y="25182"/>
                    <a:pt x="19515" y="25182"/>
                  </a:cubicBezTo>
                  <a:cubicBezTo>
                    <a:pt x="18946" y="25182"/>
                    <a:pt x="18386" y="25143"/>
                    <a:pt x="17848" y="25069"/>
                  </a:cubicBezTo>
                  <a:cubicBezTo>
                    <a:pt x="14877" y="24651"/>
                    <a:pt x="10713" y="23374"/>
                    <a:pt x="9332" y="20445"/>
                  </a:cubicBezTo>
                  <a:cubicBezTo>
                    <a:pt x="9406" y="20312"/>
                    <a:pt x="9292" y="20179"/>
                    <a:pt x="9181" y="20179"/>
                  </a:cubicBezTo>
                  <a:cubicBezTo>
                    <a:pt x="9136" y="20179"/>
                    <a:pt x="9091" y="20202"/>
                    <a:pt x="9060" y="20257"/>
                  </a:cubicBezTo>
                  <a:cubicBezTo>
                    <a:pt x="8802" y="20645"/>
                    <a:pt x="8443" y="20833"/>
                    <a:pt x="8074" y="20833"/>
                  </a:cubicBezTo>
                  <a:cubicBezTo>
                    <a:pt x="7725" y="20833"/>
                    <a:pt x="7367" y="20665"/>
                    <a:pt x="7072" y="20341"/>
                  </a:cubicBezTo>
                  <a:cubicBezTo>
                    <a:pt x="6884" y="20110"/>
                    <a:pt x="6717" y="19797"/>
                    <a:pt x="6821" y="19483"/>
                  </a:cubicBezTo>
                  <a:cubicBezTo>
                    <a:pt x="6968" y="19022"/>
                    <a:pt x="7637" y="18981"/>
                    <a:pt x="8035" y="18918"/>
                  </a:cubicBezTo>
                  <a:cubicBezTo>
                    <a:pt x="8139" y="18897"/>
                    <a:pt x="8181" y="18813"/>
                    <a:pt x="8181" y="18729"/>
                  </a:cubicBezTo>
                  <a:cubicBezTo>
                    <a:pt x="8537" y="19085"/>
                    <a:pt x="8955" y="19336"/>
                    <a:pt x="9437" y="19525"/>
                  </a:cubicBezTo>
                  <a:cubicBezTo>
                    <a:pt x="9461" y="19535"/>
                    <a:pt x="9486" y="19539"/>
                    <a:pt x="9511" y="19539"/>
                  </a:cubicBezTo>
                  <a:cubicBezTo>
                    <a:pt x="9638" y="19539"/>
                    <a:pt x="9765" y="19417"/>
                    <a:pt x="9730" y="19294"/>
                  </a:cubicBezTo>
                  <a:cubicBezTo>
                    <a:pt x="7386" y="12076"/>
                    <a:pt x="18392" y="12996"/>
                    <a:pt x="20966" y="8372"/>
                  </a:cubicBezTo>
                  <a:close/>
                  <a:moveTo>
                    <a:pt x="20087" y="25676"/>
                  </a:moveTo>
                  <a:lnTo>
                    <a:pt x="20087" y="25676"/>
                  </a:lnTo>
                  <a:cubicBezTo>
                    <a:pt x="20024" y="25760"/>
                    <a:pt x="19982" y="25843"/>
                    <a:pt x="19940" y="25927"/>
                  </a:cubicBezTo>
                  <a:cubicBezTo>
                    <a:pt x="19811" y="26149"/>
                    <a:pt x="19682" y="26224"/>
                    <a:pt x="19494" y="26224"/>
                  </a:cubicBezTo>
                  <a:cubicBezTo>
                    <a:pt x="19470" y="26224"/>
                    <a:pt x="19444" y="26223"/>
                    <a:pt x="19417" y="26220"/>
                  </a:cubicBezTo>
                  <a:cubicBezTo>
                    <a:pt x="19417" y="26011"/>
                    <a:pt x="19375" y="25823"/>
                    <a:pt x="19292" y="25697"/>
                  </a:cubicBezTo>
                  <a:cubicBezTo>
                    <a:pt x="19543" y="25697"/>
                    <a:pt x="19815" y="25697"/>
                    <a:pt x="20087" y="25676"/>
                  </a:cubicBezTo>
                  <a:close/>
                  <a:moveTo>
                    <a:pt x="16718" y="25530"/>
                  </a:moveTo>
                  <a:lnTo>
                    <a:pt x="16718" y="25530"/>
                  </a:lnTo>
                  <a:cubicBezTo>
                    <a:pt x="16697" y="25885"/>
                    <a:pt x="16739" y="26262"/>
                    <a:pt x="16844" y="26597"/>
                  </a:cubicBezTo>
                  <a:cubicBezTo>
                    <a:pt x="16725" y="26623"/>
                    <a:pt x="16555" y="26650"/>
                    <a:pt x="16399" y="26650"/>
                  </a:cubicBezTo>
                  <a:cubicBezTo>
                    <a:pt x="16309" y="26650"/>
                    <a:pt x="16222" y="26641"/>
                    <a:pt x="16153" y="26618"/>
                  </a:cubicBezTo>
                  <a:cubicBezTo>
                    <a:pt x="16195" y="26513"/>
                    <a:pt x="16111" y="26408"/>
                    <a:pt x="16007" y="26408"/>
                  </a:cubicBezTo>
                  <a:cubicBezTo>
                    <a:pt x="16007" y="26367"/>
                    <a:pt x="16007" y="26304"/>
                    <a:pt x="16028" y="26241"/>
                  </a:cubicBezTo>
                  <a:cubicBezTo>
                    <a:pt x="16153" y="25927"/>
                    <a:pt x="16425" y="25676"/>
                    <a:pt x="16718" y="25530"/>
                  </a:cubicBezTo>
                  <a:close/>
                  <a:moveTo>
                    <a:pt x="17178" y="25425"/>
                  </a:moveTo>
                  <a:cubicBezTo>
                    <a:pt x="17388" y="25467"/>
                    <a:pt x="17597" y="25509"/>
                    <a:pt x="17806" y="25551"/>
                  </a:cubicBezTo>
                  <a:cubicBezTo>
                    <a:pt x="18141" y="25613"/>
                    <a:pt x="18497" y="25655"/>
                    <a:pt x="18852" y="25676"/>
                  </a:cubicBezTo>
                  <a:cubicBezTo>
                    <a:pt x="18769" y="25969"/>
                    <a:pt x="18957" y="26283"/>
                    <a:pt x="18831" y="26618"/>
                  </a:cubicBezTo>
                  <a:cubicBezTo>
                    <a:pt x="18727" y="26869"/>
                    <a:pt x="18455" y="27015"/>
                    <a:pt x="18183" y="27057"/>
                  </a:cubicBezTo>
                  <a:cubicBezTo>
                    <a:pt x="18135" y="27064"/>
                    <a:pt x="18089" y="27067"/>
                    <a:pt x="18045" y="27067"/>
                  </a:cubicBezTo>
                  <a:cubicBezTo>
                    <a:pt x="17291" y="27067"/>
                    <a:pt x="17178" y="26078"/>
                    <a:pt x="17178" y="25425"/>
                  </a:cubicBezTo>
                  <a:close/>
                  <a:moveTo>
                    <a:pt x="19375" y="26576"/>
                  </a:moveTo>
                  <a:cubicBezTo>
                    <a:pt x="19668" y="26659"/>
                    <a:pt x="20003" y="26848"/>
                    <a:pt x="19982" y="27203"/>
                  </a:cubicBezTo>
                  <a:cubicBezTo>
                    <a:pt x="19966" y="27393"/>
                    <a:pt x="19842" y="27456"/>
                    <a:pt x="19686" y="27456"/>
                  </a:cubicBezTo>
                  <a:cubicBezTo>
                    <a:pt x="19447" y="27456"/>
                    <a:pt x="19134" y="27309"/>
                    <a:pt x="19020" y="27245"/>
                  </a:cubicBezTo>
                  <a:cubicBezTo>
                    <a:pt x="19020" y="27245"/>
                    <a:pt x="18999" y="27224"/>
                    <a:pt x="18978" y="27224"/>
                  </a:cubicBezTo>
                  <a:cubicBezTo>
                    <a:pt x="19082" y="27141"/>
                    <a:pt x="19166" y="27036"/>
                    <a:pt x="19229" y="26931"/>
                  </a:cubicBezTo>
                  <a:cubicBezTo>
                    <a:pt x="19292" y="26827"/>
                    <a:pt x="19334" y="26701"/>
                    <a:pt x="19375" y="26576"/>
                  </a:cubicBezTo>
                  <a:close/>
                  <a:moveTo>
                    <a:pt x="16990" y="26911"/>
                  </a:moveTo>
                  <a:cubicBezTo>
                    <a:pt x="17116" y="27141"/>
                    <a:pt x="17283" y="27329"/>
                    <a:pt x="17513" y="27434"/>
                  </a:cubicBezTo>
                  <a:cubicBezTo>
                    <a:pt x="17492" y="27455"/>
                    <a:pt x="17471" y="27475"/>
                    <a:pt x="17471" y="27517"/>
                  </a:cubicBezTo>
                  <a:cubicBezTo>
                    <a:pt x="17404" y="27768"/>
                    <a:pt x="17177" y="28380"/>
                    <a:pt x="16864" y="28380"/>
                  </a:cubicBezTo>
                  <a:cubicBezTo>
                    <a:pt x="16785" y="28380"/>
                    <a:pt x="16702" y="28342"/>
                    <a:pt x="16613" y="28250"/>
                  </a:cubicBezTo>
                  <a:cubicBezTo>
                    <a:pt x="16195" y="27831"/>
                    <a:pt x="16634" y="27203"/>
                    <a:pt x="16990" y="26911"/>
                  </a:cubicBezTo>
                  <a:close/>
                  <a:moveTo>
                    <a:pt x="18769" y="27392"/>
                  </a:moveTo>
                  <a:cubicBezTo>
                    <a:pt x="18769" y="27392"/>
                    <a:pt x="18769" y="27413"/>
                    <a:pt x="18769" y="27434"/>
                  </a:cubicBezTo>
                  <a:cubicBezTo>
                    <a:pt x="18852" y="27810"/>
                    <a:pt x="18873" y="28354"/>
                    <a:pt x="18392" y="28480"/>
                  </a:cubicBezTo>
                  <a:cubicBezTo>
                    <a:pt x="18344" y="28493"/>
                    <a:pt x="18300" y="28499"/>
                    <a:pt x="18260" y="28499"/>
                  </a:cubicBezTo>
                  <a:cubicBezTo>
                    <a:pt x="17862" y="28499"/>
                    <a:pt x="17831" y="27884"/>
                    <a:pt x="17869" y="27580"/>
                  </a:cubicBezTo>
                  <a:cubicBezTo>
                    <a:pt x="17869" y="27580"/>
                    <a:pt x="17869" y="27559"/>
                    <a:pt x="17869" y="27538"/>
                  </a:cubicBezTo>
                  <a:cubicBezTo>
                    <a:pt x="17928" y="27553"/>
                    <a:pt x="17998" y="27568"/>
                    <a:pt x="18078" y="27568"/>
                  </a:cubicBezTo>
                  <a:cubicBezTo>
                    <a:pt x="18111" y="27568"/>
                    <a:pt x="18146" y="27565"/>
                    <a:pt x="18183" y="27559"/>
                  </a:cubicBezTo>
                  <a:cubicBezTo>
                    <a:pt x="18392" y="27559"/>
                    <a:pt x="18580" y="27496"/>
                    <a:pt x="18769" y="27392"/>
                  </a:cubicBezTo>
                  <a:close/>
                  <a:moveTo>
                    <a:pt x="15448" y="27077"/>
                  </a:moveTo>
                  <a:cubicBezTo>
                    <a:pt x="15473" y="27077"/>
                    <a:pt x="15499" y="27077"/>
                    <a:pt x="15525" y="27078"/>
                  </a:cubicBezTo>
                  <a:cubicBezTo>
                    <a:pt x="15525" y="27099"/>
                    <a:pt x="15504" y="27120"/>
                    <a:pt x="15504" y="27141"/>
                  </a:cubicBezTo>
                  <a:cubicBezTo>
                    <a:pt x="15484" y="27203"/>
                    <a:pt x="15463" y="27245"/>
                    <a:pt x="15442" y="27287"/>
                  </a:cubicBezTo>
                  <a:cubicBezTo>
                    <a:pt x="15379" y="27392"/>
                    <a:pt x="15316" y="27475"/>
                    <a:pt x="15274" y="27601"/>
                  </a:cubicBezTo>
                  <a:cubicBezTo>
                    <a:pt x="15086" y="27936"/>
                    <a:pt x="14898" y="28312"/>
                    <a:pt x="14730" y="28689"/>
                  </a:cubicBezTo>
                  <a:cubicBezTo>
                    <a:pt x="11927" y="29798"/>
                    <a:pt x="9813" y="32623"/>
                    <a:pt x="8683" y="35343"/>
                  </a:cubicBezTo>
                  <a:cubicBezTo>
                    <a:pt x="8662" y="35406"/>
                    <a:pt x="8683" y="35489"/>
                    <a:pt x="8725" y="35531"/>
                  </a:cubicBezTo>
                  <a:cubicBezTo>
                    <a:pt x="8955" y="35740"/>
                    <a:pt x="9102" y="35991"/>
                    <a:pt x="9186" y="36284"/>
                  </a:cubicBezTo>
                  <a:lnTo>
                    <a:pt x="9186" y="36703"/>
                  </a:lnTo>
                  <a:cubicBezTo>
                    <a:pt x="9099" y="36726"/>
                    <a:pt x="9021" y="36738"/>
                    <a:pt x="8951" y="36738"/>
                  </a:cubicBezTo>
                  <a:cubicBezTo>
                    <a:pt x="8766" y="36738"/>
                    <a:pt x="8639" y="36655"/>
                    <a:pt x="8579" y="36473"/>
                  </a:cubicBezTo>
                  <a:cubicBezTo>
                    <a:pt x="8558" y="36347"/>
                    <a:pt x="8537" y="36242"/>
                    <a:pt x="8495" y="36117"/>
                  </a:cubicBezTo>
                  <a:cubicBezTo>
                    <a:pt x="8459" y="36017"/>
                    <a:pt x="8372" y="35973"/>
                    <a:pt x="8289" y="35973"/>
                  </a:cubicBezTo>
                  <a:cubicBezTo>
                    <a:pt x="8182" y="35973"/>
                    <a:pt x="8083" y="36049"/>
                    <a:pt x="8118" y="36180"/>
                  </a:cubicBezTo>
                  <a:cubicBezTo>
                    <a:pt x="8244" y="36619"/>
                    <a:pt x="8223" y="36996"/>
                    <a:pt x="8181" y="37393"/>
                  </a:cubicBezTo>
                  <a:cubicBezTo>
                    <a:pt x="7784" y="37079"/>
                    <a:pt x="7909" y="36452"/>
                    <a:pt x="7993" y="35991"/>
                  </a:cubicBezTo>
                  <a:cubicBezTo>
                    <a:pt x="8017" y="35871"/>
                    <a:pt x="7903" y="35800"/>
                    <a:pt x="7794" y="35800"/>
                  </a:cubicBezTo>
                  <a:cubicBezTo>
                    <a:pt x="7713" y="35800"/>
                    <a:pt x="7634" y="35839"/>
                    <a:pt x="7616" y="35929"/>
                  </a:cubicBezTo>
                  <a:cubicBezTo>
                    <a:pt x="7512" y="36410"/>
                    <a:pt x="7323" y="36766"/>
                    <a:pt x="6884" y="36870"/>
                  </a:cubicBezTo>
                  <a:cubicBezTo>
                    <a:pt x="6989" y="36535"/>
                    <a:pt x="7093" y="36222"/>
                    <a:pt x="7323" y="35929"/>
                  </a:cubicBezTo>
                  <a:cubicBezTo>
                    <a:pt x="7445" y="35790"/>
                    <a:pt x="7307" y="35636"/>
                    <a:pt x="7161" y="35636"/>
                  </a:cubicBezTo>
                  <a:cubicBezTo>
                    <a:pt x="7131" y="35636"/>
                    <a:pt x="7101" y="35642"/>
                    <a:pt x="7072" y="35657"/>
                  </a:cubicBezTo>
                  <a:cubicBezTo>
                    <a:pt x="6633" y="35845"/>
                    <a:pt x="6214" y="35866"/>
                    <a:pt x="5754" y="35887"/>
                  </a:cubicBezTo>
                  <a:cubicBezTo>
                    <a:pt x="6068" y="35259"/>
                    <a:pt x="6717" y="34945"/>
                    <a:pt x="7407" y="34903"/>
                  </a:cubicBezTo>
                  <a:cubicBezTo>
                    <a:pt x="7448" y="34974"/>
                    <a:pt x="7522" y="35011"/>
                    <a:pt x="7598" y="35011"/>
                  </a:cubicBezTo>
                  <a:cubicBezTo>
                    <a:pt x="7679" y="35011"/>
                    <a:pt x="7761" y="34969"/>
                    <a:pt x="7805" y="34882"/>
                  </a:cubicBezTo>
                  <a:cubicBezTo>
                    <a:pt x="8558" y="33229"/>
                    <a:pt x="9478" y="31681"/>
                    <a:pt x="10587" y="30237"/>
                  </a:cubicBezTo>
                  <a:cubicBezTo>
                    <a:pt x="11786" y="28708"/>
                    <a:pt x="13393" y="27077"/>
                    <a:pt x="15448" y="27077"/>
                  </a:cubicBezTo>
                  <a:close/>
                  <a:moveTo>
                    <a:pt x="21279" y="27224"/>
                  </a:moveTo>
                  <a:cubicBezTo>
                    <a:pt x="22347" y="28668"/>
                    <a:pt x="23560" y="30028"/>
                    <a:pt x="24606" y="31514"/>
                  </a:cubicBezTo>
                  <a:cubicBezTo>
                    <a:pt x="25820" y="33188"/>
                    <a:pt x="26824" y="35008"/>
                    <a:pt x="27557" y="36954"/>
                  </a:cubicBezTo>
                  <a:cubicBezTo>
                    <a:pt x="27583" y="37034"/>
                    <a:pt x="27645" y="37072"/>
                    <a:pt x="27713" y="37072"/>
                  </a:cubicBezTo>
                  <a:cubicBezTo>
                    <a:pt x="27751" y="37072"/>
                    <a:pt x="27791" y="37060"/>
                    <a:pt x="27829" y="37038"/>
                  </a:cubicBezTo>
                  <a:cubicBezTo>
                    <a:pt x="27849" y="37059"/>
                    <a:pt x="27891" y="37059"/>
                    <a:pt x="27933" y="37059"/>
                  </a:cubicBezTo>
                  <a:cubicBezTo>
                    <a:pt x="28055" y="37047"/>
                    <a:pt x="28175" y="37041"/>
                    <a:pt x="28294" y="37041"/>
                  </a:cubicBezTo>
                  <a:cubicBezTo>
                    <a:pt x="28809" y="37041"/>
                    <a:pt x="29298" y="37151"/>
                    <a:pt x="29774" y="37372"/>
                  </a:cubicBezTo>
                  <a:cubicBezTo>
                    <a:pt x="29502" y="37561"/>
                    <a:pt x="29251" y="37728"/>
                    <a:pt x="28875" y="37728"/>
                  </a:cubicBezTo>
                  <a:cubicBezTo>
                    <a:pt x="28686" y="37749"/>
                    <a:pt x="28582" y="37937"/>
                    <a:pt x="28707" y="38084"/>
                  </a:cubicBezTo>
                  <a:cubicBezTo>
                    <a:pt x="28812" y="38209"/>
                    <a:pt x="28917" y="38356"/>
                    <a:pt x="29021" y="38481"/>
                  </a:cubicBezTo>
                  <a:cubicBezTo>
                    <a:pt x="28728" y="38398"/>
                    <a:pt x="28456" y="38293"/>
                    <a:pt x="28184" y="38105"/>
                  </a:cubicBezTo>
                  <a:cubicBezTo>
                    <a:pt x="28144" y="38082"/>
                    <a:pt x="28104" y="38073"/>
                    <a:pt x="28068" y="38073"/>
                  </a:cubicBezTo>
                  <a:cubicBezTo>
                    <a:pt x="27897" y="38073"/>
                    <a:pt x="27788" y="38284"/>
                    <a:pt x="27891" y="38439"/>
                  </a:cubicBezTo>
                  <a:cubicBezTo>
                    <a:pt x="28038" y="38628"/>
                    <a:pt x="28101" y="38795"/>
                    <a:pt x="28121" y="38983"/>
                  </a:cubicBezTo>
                  <a:cubicBezTo>
                    <a:pt x="27870" y="38879"/>
                    <a:pt x="27640" y="38774"/>
                    <a:pt x="27431" y="38481"/>
                  </a:cubicBezTo>
                  <a:cubicBezTo>
                    <a:pt x="27389" y="38433"/>
                    <a:pt x="27335" y="38413"/>
                    <a:pt x="27281" y="38413"/>
                  </a:cubicBezTo>
                  <a:cubicBezTo>
                    <a:pt x="27146" y="38413"/>
                    <a:pt x="27009" y="38541"/>
                    <a:pt x="27054" y="38691"/>
                  </a:cubicBezTo>
                  <a:cubicBezTo>
                    <a:pt x="27117" y="38921"/>
                    <a:pt x="27201" y="39172"/>
                    <a:pt x="27201" y="39423"/>
                  </a:cubicBezTo>
                  <a:cubicBezTo>
                    <a:pt x="27180" y="39423"/>
                    <a:pt x="27159" y="39402"/>
                    <a:pt x="27138" y="39381"/>
                  </a:cubicBezTo>
                  <a:cubicBezTo>
                    <a:pt x="27054" y="39318"/>
                    <a:pt x="27012" y="39235"/>
                    <a:pt x="26950" y="39151"/>
                  </a:cubicBezTo>
                  <a:cubicBezTo>
                    <a:pt x="26740" y="38858"/>
                    <a:pt x="26636" y="38481"/>
                    <a:pt x="26552" y="38126"/>
                  </a:cubicBezTo>
                  <a:cubicBezTo>
                    <a:pt x="26636" y="38105"/>
                    <a:pt x="26720" y="38042"/>
                    <a:pt x="26720" y="37958"/>
                  </a:cubicBezTo>
                  <a:cubicBezTo>
                    <a:pt x="26615" y="36535"/>
                    <a:pt x="25694" y="35238"/>
                    <a:pt x="24857" y="34150"/>
                  </a:cubicBezTo>
                  <a:cubicBezTo>
                    <a:pt x="23853" y="32832"/>
                    <a:pt x="22681" y="31660"/>
                    <a:pt x="21572" y="30447"/>
                  </a:cubicBezTo>
                  <a:cubicBezTo>
                    <a:pt x="21426" y="29756"/>
                    <a:pt x="21300" y="29087"/>
                    <a:pt x="21175" y="28396"/>
                  </a:cubicBezTo>
                  <a:cubicBezTo>
                    <a:pt x="21133" y="27999"/>
                    <a:pt x="21196" y="27601"/>
                    <a:pt x="21279" y="27224"/>
                  </a:cubicBezTo>
                  <a:close/>
                  <a:moveTo>
                    <a:pt x="20045" y="26555"/>
                  </a:moveTo>
                  <a:cubicBezTo>
                    <a:pt x="20359" y="26618"/>
                    <a:pt x="20652" y="26785"/>
                    <a:pt x="20945" y="26869"/>
                  </a:cubicBezTo>
                  <a:cubicBezTo>
                    <a:pt x="20777" y="27559"/>
                    <a:pt x="20652" y="28292"/>
                    <a:pt x="20861" y="28982"/>
                  </a:cubicBezTo>
                  <a:cubicBezTo>
                    <a:pt x="21007" y="31116"/>
                    <a:pt x="21614" y="33229"/>
                    <a:pt x="22179" y="35280"/>
                  </a:cubicBezTo>
                  <a:cubicBezTo>
                    <a:pt x="22807" y="37561"/>
                    <a:pt x="23560" y="39674"/>
                    <a:pt x="24523" y="41850"/>
                  </a:cubicBezTo>
                  <a:cubicBezTo>
                    <a:pt x="25339" y="43691"/>
                    <a:pt x="26531" y="46286"/>
                    <a:pt x="25715" y="48315"/>
                  </a:cubicBezTo>
                  <a:cubicBezTo>
                    <a:pt x="25318" y="49320"/>
                    <a:pt x="24230" y="49864"/>
                    <a:pt x="23288" y="50240"/>
                  </a:cubicBezTo>
                  <a:cubicBezTo>
                    <a:pt x="21708" y="50845"/>
                    <a:pt x="19939" y="51043"/>
                    <a:pt x="18194" y="51043"/>
                  </a:cubicBezTo>
                  <a:cubicBezTo>
                    <a:pt x="17281" y="51043"/>
                    <a:pt x="16374" y="50989"/>
                    <a:pt x="15504" y="50910"/>
                  </a:cubicBezTo>
                  <a:cubicBezTo>
                    <a:pt x="14375" y="50805"/>
                    <a:pt x="13203" y="50596"/>
                    <a:pt x="12115" y="50240"/>
                  </a:cubicBezTo>
                  <a:cubicBezTo>
                    <a:pt x="11675" y="50094"/>
                    <a:pt x="10608" y="49759"/>
                    <a:pt x="10629" y="49131"/>
                  </a:cubicBezTo>
                  <a:cubicBezTo>
                    <a:pt x="10629" y="49022"/>
                    <a:pt x="10530" y="48955"/>
                    <a:pt x="10435" y="48955"/>
                  </a:cubicBezTo>
                  <a:cubicBezTo>
                    <a:pt x="10367" y="48955"/>
                    <a:pt x="10300" y="48990"/>
                    <a:pt x="10274" y="49069"/>
                  </a:cubicBezTo>
                  <a:cubicBezTo>
                    <a:pt x="10274" y="49090"/>
                    <a:pt x="10274" y="49090"/>
                    <a:pt x="10274" y="49111"/>
                  </a:cubicBezTo>
                  <a:cubicBezTo>
                    <a:pt x="9792" y="48483"/>
                    <a:pt x="10357" y="46244"/>
                    <a:pt x="10441" y="45742"/>
                  </a:cubicBezTo>
                  <a:cubicBezTo>
                    <a:pt x="10839" y="43398"/>
                    <a:pt x="11445" y="41097"/>
                    <a:pt x="12073" y="38795"/>
                  </a:cubicBezTo>
                  <a:cubicBezTo>
                    <a:pt x="12722" y="36452"/>
                    <a:pt x="13433" y="34108"/>
                    <a:pt x="14186" y="31786"/>
                  </a:cubicBezTo>
                  <a:cubicBezTo>
                    <a:pt x="14479" y="30886"/>
                    <a:pt x="14751" y="29924"/>
                    <a:pt x="15086" y="29003"/>
                  </a:cubicBezTo>
                  <a:cubicBezTo>
                    <a:pt x="15149" y="28982"/>
                    <a:pt x="15212" y="28961"/>
                    <a:pt x="15274" y="28940"/>
                  </a:cubicBezTo>
                  <a:cubicBezTo>
                    <a:pt x="15484" y="28877"/>
                    <a:pt x="15463" y="28564"/>
                    <a:pt x="15274" y="28522"/>
                  </a:cubicBezTo>
                  <a:cubicBezTo>
                    <a:pt x="15358" y="28292"/>
                    <a:pt x="15463" y="28061"/>
                    <a:pt x="15567" y="27831"/>
                  </a:cubicBezTo>
                  <a:cubicBezTo>
                    <a:pt x="15609" y="27831"/>
                    <a:pt x="15630" y="27810"/>
                    <a:pt x="15651" y="27768"/>
                  </a:cubicBezTo>
                  <a:cubicBezTo>
                    <a:pt x="15693" y="27664"/>
                    <a:pt x="15714" y="27580"/>
                    <a:pt x="15756" y="27475"/>
                  </a:cubicBezTo>
                  <a:cubicBezTo>
                    <a:pt x="15756" y="27455"/>
                    <a:pt x="15756" y="27455"/>
                    <a:pt x="15777" y="27434"/>
                  </a:cubicBezTo>
                  <a:cubicBezTo>
                    <a:pt x="15860" y="27266"/>
                    <a:pt x="15944" y="27099"/>
                    <a:pt x="16028" y="26931"/>
                  </a:cubicBezTo>
                  <a:cubicBezTo>
                    <a:pt x="16153" y="26973"/>
                    <a:pt x="16321" y="26973"/>
                    <a:pt x="16467" y="26973"/>
                  </a:cubicBezTo>
                  <a:cubicBezTo>
                    <a:pt x="16111" y="27434"/>
                    <a:pt x="15944" y="28061"/>
                    <a:pt x="16404" y="28522"/>
                  </a:cubicBezTo>
                  <a:cubicBezTo>
                    <a:pt x="16552" y="28676"/>
                    <a:pt x="16698" y="28739"/>
                    <a:pt x="16836" y="28739"/>
                  </a:cubicBezTo>
                  <a:cubicBezTo>
                    <a:pt x="17148" y="28739"/>
                    <a:pt x="17423" y="28416"/>
                    <a:pt x="17597" y="28082"/>
                  </a:cubicBezTo>
                  <a:cubicBezTo>
                    <a:pt x="17637" y="28459"/>
                    <a:pt x="17846" y="28818"/>
                    <a:pt x="18296" y="28818"/>
                  </a:cubicBezTo>
                  <a:cubicBezTo>
                    <a:pt x="18320" y="28818"/>
                    <a:pt x="18345" y="28817"/>
                    <a:pt x="18371" y="28815"/>
                  </a:cubicBezTo>
                  <a:cubicBezTo>
                    <a:pt x="18978" y="28794"/>
                    <a:pt x="19166" y="28208"/>
                    <a:pt x="19145" y="27685"/>
                  </a:cubicBezTo>
                  <a:lnTo>
                    <a:pt x="19145" y="27685"/>
                  </a:lnTo>
                  <a:cubicBezTo>
                    <a:pt x="19309" y="27747"/>
                    <a:pt x="19487" y="27789"/>
                    <a:pt x="19655" y="27789"/>
                  </a:cubicBezTo>
                  <a:cubicBezTo>
                    <a:pt x="19938" y="27789"/>
                    <a:pt x="20191" y="27670"/>
                    <a:pt x="20296" y="27329"/>
                  </a:cubicBezTo>
                  <a:cubicBezTo>
                    <a:pt x="20401" y="27015"/>
                    <a:pt x="20275" y="26764"/>
                    <a:pt x="20045" y="26555"/>
                  </a:cubicBezTo>
                  <a:close/>
                  <a:moveTo>
                    <a:pt x="23581" y="50638"/>
                  </a:moveTo>
                  <a:lnTo>
                    <a:pt x="23581" y="50638"/>
                  </a:lnTo>
                  <a:cubicBezTo>
                    <a:pt x="23686" y="51831"/>
                    <a:pt x="23351" y="53023"/>
                    <a:pt x="23016" y="54174"/>
                  </a:cubicBezTo>
                  <a:cubicBezTo>
                    <a:pt x="22807" y="54885"/>
                    <a:pt x="22556" y="55576"/>
                    <a:pt x="22284" y="56287"/>
                  </a:cubicBezTo>
                  <a:cubicBezTo>
                    <a:pt x="22179" y="56559"/>
                    <a:pt x="21907" y="56915"/>
                    <a:pt x="21803" y="57250"/>
                  </a:cubicBezTo>
                  <a:cubicBezTo>
                    <a:pt x="21740" y="57313"/>
                    <a:pt x="21698" y="57396"/>
                    <a:pt x="21719" y="57480"/>
                  </a:cubicBezTo>
                  <a:cubicBezTo>
                    <a:pt x="21677" y="57585"/>
                    <a:pt x="21677" y="57689"/>
                    <a:pt x="21803" y="57752"/>
                  </a:cubicBezTo>
                  <a:cubicBezTo>
                    <a:pt x="22347" y="58045"/>
                    <a:pt x="23142" y="58484"/>
                    <a:pt x="23330" y="59154"/>
                  </a:cubicBezTo>
                  <a:cubicBezTo>
                    <a:pt x="23435" y="59510"/>
                    <a:pt x="23204" y="59761"/>
                    <a:pt x="22870" y="59844"/>
                  </a:cubicBezTo>
                  <a:cubicBezTo>
                    <a:pt x="22761" y="59875"/>
                    <a:pt x="22651" y="59890"/>
                    <a:pt x="22542" y="59890"/>
                  </a:cubicBezTo>
                  <a:cubicBezTo>
                    <a:pt x="22209" y="59890"/>
                    <a:pt x="21882" y="59756"/>
                    <a:pt x="21614" y="59551"/>
                  </a:cubicBezTo>
                  <a:cubicBezTo>
                    <a:pt x="21070" y="59133"/>
                    <a:pt x="20903" y="58505"/>
                    <a:pt x="20756" y="57898"/>
                  </a:cubicBezTo>
                  <a:lnTo>
                    <a:pt x="20756" y="57898"/>
                  </a:lnTo>
                  <a:cubicBezTo>
                    <a:pt x="20777" y="57919"/>
                    <a:pt x="20819" y="57940"/>
                    <a:pt x="20840" y="57940"/>
                  </a:cubicBezTo>
                  <a:cubicBezTo>
                    <a:pt x="20846" y="57942"/>
                    <a:pt x="20851" y="57943"/>
                    <a:pt x="20856" y="57943"/>
                  </a:cubicBezTo>
                  <a:cubicBezTo>
                    <a:pt x="20909" y="57943"/>
                    <a:pt x="20939" y="57855"/>
                    <a:pt x="20882" y="57836"/>
                  </a:cubicBezTo>
                  <a:cubicBezTo>
                    <a:pt x="20840" y="57815"/>
                    <a:pt x="20798" y="57794"/>
                    <a:pt x="20777" y="57773"/>
                  </a:cubicBezTo>
                  <a:cubicBezTo>
                    <a:pt x="21070" y="56978"/>
                    <a:pt x="20819" y="55743"/>
                    <a:pt x="20798" y="54885"/>
                  </a:cubicBezTo>
                  <a:cubicBezTo>
                    <a:pt x="20798" y="53714"/>
                    <a:pt x="20798" y="52521"/>
                    <a:pt x="20694" y="51349"/>
                  </a:cubicBezTo>
                  <a:cubicBezTo>
                    <a:pt x="21468" y="51245"/>
                    <a:pt x="22242" y="51077"/>
                    <a:pt x="22974" y="50847"/>
                  </a:cubicBezTo>
                  <a:cubicBezTo>
                    <a:pt x="23183" y="50784"/>
                    <a:pt x="23393" y="50722"/>
                    <a:pt x="23581" y="50638"/>
                  </a:cubicBezTo>
                  <a:close/>
                  <a:moveTo>
                    <a:pt x="22870" y="57878"/>
                  </a:moveTo>
                  <a:lnTo>
                    <a:pt x="22870" y="57878"/>
                  </a:lnTo>
                  <a:cubicBezTo>
                    <a:pt x="24167" y="58401"/>
                    <a:pt x="25443" y="59677"/>
                    <a:pt x="25067" y="61037"/>
                  </a:cubicBezTo>
                  <a:cubicBezTo>
                    <a:pt x="24876" y="61731"/>
                    <a:pt x="24219" y="61982"/>
                    <a:pt x="23521" y="61982"/>
                  </a:cubicBezTo>
                  <a:cubicBezTo>
                    <a:pt x="22914" y="61982"/>
                    <a:pt x="22275" y="61792"/>
                    <a:pt x="21886" y="61539"/>
                  </a:cubicBezTo>
                  <a:cubicBezTo>
                    <a:pt x="20966" y="60953"/>
                    <a:pt x="20526" y="59865"/>
                    <a:pt x="20526" y="58798"/>
                  </a:cubicBezTo>
                  <a:lnTo>
                    <a:pt x="20526" y="58798"/>
                  </a:lnTo>
                  <a:cubicBezTo>
                    <a:pt x="20878" y="59642"/>
                    <a:pt x="21628" y="60367"/>
                    <a:pt x="22516" y="60367"/>
                  </a:cubicBezTo>
                  <a:cubicBezTo>
                    <a:pt x="22685" y="60367"/>
                    <a:pt x="22859" y="60341"/>
                    <a:pt x="23037" y="60284"/>
                  </a:cubicBezTo>
                  <a:cubicBezTo>
                    <a:pt x="23539" y="60137"/>
                    <a:pt x="23874" y="59698"/>
                    <a:pt x="23790" y="59154"/>
                  </a:cubicBezTo>
                  <a:cubicBezTo>
                    <a:pt x="23727" y="58631"/>
                    <a:pt x="23330" y="58212"/>
                    <a:pt x="22870" y="57878"/>
                  </a:cubicBezTo>
                  <a:close/>
                  <a:moveTo>
                    <a:pt x="17429" y="58924"/>
                  </a:moveTo>
                  <a:lnTo>
                    <a:pt x="17429" y="58924"/>
                  </a:lnTo>
                  <a:cubicBezTo>
                    <a:pt x="17861" y="60629"/>
                    <a:pt x="16804" y="63419"/>
                    <a:pt x="14948" y="63419"/>
                  </a:cubicBezTo>
                  <a:cubicBezTo>
                    <a:pt x="14823" y="63419"/>
                    <a:pt x="14695" y="63407"/>
                    <a:pt x="14563" y="63380"/>
                  </a:cubicBezTo>
                  <a:cubicBezTo>
                    <a:pt x="12638" y="63004"/>
                    <a:pt x="13684" y="60577"/>
                    <a:pt x="14793" y="59342"/>
                  </a:cubicBezTo>
                  <a:lnTo>
                    <a:pt x="14793" y="59342"/>
                  </a:lnTo>
                  <a:cubicBezTo>
                    <a:pt x="14584" y="59698"/>
                    <a:pt x="14416" y="60074"/>
                    <a:pt x="14333" y="60451"/>
                  </a:cubicBezTo>
                  <a:cubicBezTo>
                    <a:pt x="14176" y="61156"/>
                    <a:pt x="14606" y="61842"/>
                    <a:pt x="15347" y="61842"/>
                  </a:cubicBezTo>
                  <a:cubicBezTo>
                    <a:pt x="15398" y="61842"/>
                    <a:pt x="15450" y="61839"/>
                    <a:pt x="15504" y="61832"/>
                  </a:cubicBezTo>
                  <a:cubicBezTo>
                    <a:pt x="16341" y="61727"/>
                    <a:pt x="16781" y="60849"/>
                    <a:pt x="17074" y="60137"/>
                  </a:cubicBezTo>
                  <a:cubicBezTo>
                    <a:pt x="17157" y="59865"/>
                    <a:pt x="17346" y="59384"/>
                    <a:pt x="17429" y="58924"/>
                  </a:cubicBezTo>
                  <a:close/>
                  <a:moveTo>
                    <a:pt x="9421" y="0"/>
                  </a:moveTo>
                  <a:cubicBezTo>
                    <a:pt x="8758" y="0"/>
                    <a:pt x="8100" y="214"/>
                    <a:pt x="7512" y="693"/>
                  </a:cubicBezTo>
                  <a:cubicBezTo>
                    <a:pt x="5938" y="1991"/>
                    <a:pt x="4503" y="5893"/>
                    <a:pt x="2455" y="5893"/>
                  </a:cubicBezTo>
                  <a:cubicBezTo>
                    <a:pt x="1861" y="5893"/>
                    <a:pt x="1217" y="5566"/>
                    <a:pt x="502" y="4752"/>
                  </a:cubicBezTo>
                  <a:cubicBezTo>
                    <a:pt x="459" y="4695"/>
                    <a:pt x="396" y="4669"/>
                    <a:pt x="332" y="4669"/>
                  </a:cubicBezTo>
                  <a:cubicBezTo>
                    <a:pt x="210" y="4669"/>
                    <a:pt x="84" y="4762"/>
                    <a:pt x="84" y="4899"/>
                  </a:cubicBezTo>
                  <a:cubicBezTo>
                    <a:pt x="0" y="8498"/>
                    <a:pt x="4771" y="8916"/>
                    <a:pt x="7428" y="9063"/>
                  </a:cubicBezTo>
                  <a:cubicBezTo>
                    <a:pt x="5901" y="12076"/>
                    <a:pt x="5566" y="15758"/>
                    <a:pt x="7240" y="18646"/>
                  </a:cubicBezTo>
                  <a:cubicBezTo>
                    <a:pt x="6905" y="18750"/>
                    <a:pt x="6591" y="18960"/>
                    <a:pt x="6445" y="19273"/>
                  </a:cubicBezTo>
                  <a:cubicBezTo>
                    <a:pt x="6235" y="19713"/>
                    <a:pt x="6424" y="20215"/>
                    <a:pt x="6696" y="20592"/>
                  </a:cubicBezTo>
                  <a:cubicBezTo>
                    <a:pt x="6989" y="20989"/>
                    <a:pt x="7470" y="21261"/>
                    <a:pt x="7972" y="21324"/>
                  </a:cubicBezTo>
                  <a:cubicBezTo>
                    <a:pt x="8056" y="21324"/>
                    <a:pt x="8139" y="21324"/>
                    <a:pt x="8223" y="21303"/>
                  </a:cubicBezTo>
                  <a:lnTo>
                    <a:pt x="8223" y="21303"/>
                  </a:lnTo>
                  <a:cubicBezTo>
                    <a:pt x="8181" y="21554"/>
                    <a:pt x="8223" y="21826"/>
                    <a:pt x="8244" y="22098"/>
                  </a:cubicBezTo>
                  <a:cubicBezTo>
                    <a:pt x="8265" y="22747"/>
                    <a:pt x="8328" y="23374"/>
                    <a:pt x="8139" y="24002"/>
                  </a:cubicBezTo>
                  <a:cubicBezTo>
                    <a:pt x="8106" y="24153"/>
                    <a:pt x="8207" y="24277"/>
                    <a:pt x="8345" y="24277"/>
                  </a:cubicBezTo>
                  <a:cubicBezTo>
                    <a:pt x="8380" y="24277"/>
                    <a:pt x="8416" y="24270"/>
                    <a:pt x="8453" y="24253"/>
                  </a:cubicBezTo>
                  <a:cubicBezTo>
                    <a:pt x="9269" y="23898"/>
                    <a:pt x="10023" y="23437"/>
                    <a:pt x="10650" y="22789"/>
                  </a:cubicBezTo>
                  <a:cubicBezTo>
                    <a:pt x="10650" y="22789"/>
                    <a:pt x="10650" y="22768"/>
                    <a:pt x="10650" y="22768"/>
                  </a:cubicBezTo>
                  <a:cubicBezTo>
                    <a:pt x="11236" y="23207"/>
                    <a:pt x="11885" y="23542"/>
                    <a:pt x="12429" y="23835"/>
                  </a:cubicBezTo>
                  <a:cubicBezTo>
                    <a:pt x="13768" y="24525"/>
                    <a:pt x="15191" y="25007"/>
                    <a:pt x="16655" y="25320"/>
                  </a:cubicBezTo>
                  <a:cubicBezTo>
                    <a:pt x="16216" y="25488"/>
                    <a:pt x="15777" y="25843"/>
                    <a:pt x="15672" y="26304"/>
                  </a:cubicBezTo>
                  <a:cubicBezTo>
                    <a:pt x="15630" y="26450"/>
                    <a:pt x="15651" y="26576"/>
                    <a:pt x="15693" y="26680"/>
                  </a:cubicBezTo>
                  <a:cubicBezTo>
                    <a:pt x="15672" y="26722"/>
                    <a:pt x="15651" y="26764"/>
                    <a:pt x="15630" y="26806"/>
                  </a:cubicBezTo>
                  <a:cubicBezTo>
                    <a:pt x="15405" y="26753"/>
                    <a:pt x="15182" y="26728"/>
                    <a:pt x="14963" y="26728"/>
                  </a:cubicBezTo>
                  <a:cubicBezTo>
                    <a:pt x="13285" y="26728"/>
                    <a:pt x="11791" y="28172"/>
                    <a:pt x="10755" y="29338"/>
                  </a:cubicBezTo>
                  <a:cubicBezTo>
                    <a:pt x="9395" y="30886"/>
                    <a:pt x="8202" y="32748"/>
                    <a:pt x="7449" y="34673"/>
                  </a:cubicBezTo>
                  <a:cubicBezTo>
                    <a:pt x="7368" y="34664"/>
                    <a:pt x="7287" y="34660"/>
                    <a:pt x="7206" y="34660"/>
                  </a:cubicBezTo>
                  <a:cubicBezTo>
                    <a:pt x="6335" y="34660"/>
                    <a:pt x="5541" y="35173"/>
                    <a:pt x="5273" y="36054"/>
                  </a:cubicBezTo>
                  <a:cubicBezTo>
                    <a:pt x="5231" y="36222"/>
                    <a:pt x="5357" y="36326"/>
                    <a:pt x="5503" y="36326"/>
                  </a:cubicBezTo>
                  <a:cubicBezTo>
                    <a:pt x="5942" y="36284"/>
                    <a:pt x="6340" y="36263"/>
                    <a:pt x="6717" y="36180"/>
                  </a:cubicBezTo>
                  <a:lnTo>
                    <a:pt x="6717" y="36180"/>
                  </a:lnTo>
                  <a:cubicBezTo>
                    <a:pt x="6591" y="36452"/>
                    <a:pt x="6528" y="36745"/>
                    <a:pt x="6403" y="37038"/>
                  </a:cubicBezTo>
                  <a:cubicBezTo>
                    <a:pt x="6340" y="37142"/>
                    <a:pt x="6445" y="37289"/>
                    <a:pt x="6570" y="37289"/>
                  </a:cubicBezTo>
                  <a:cubicBezTo>
                    <a:pt x="7030" y="37289"/>
                    <a:pt x="7344" y="37184"/>
                    <a:pt x="7574" y="36975"/>
                  </a:cubicBezTo>
                  <a:cubicBezTo>
                    <a:pt x="7616" y="37372"/>
                    <a:pt x="7826" y="37707"/>
                    <a:pt x="8307" y="37895"/>
                  </a:cubicBezTo>
                  <a:cubicBezTo>
                    <a:pt x="8323" y="37902"/>
                    <a:pt x="8340" y="37905"/>
                    <a:pt x="8356" y="37905"/>
                  </a:cubicBezTo>
                  <a:cubicBezTo>
                    <a:pt x="8448" y="37905"/>
                    <a:pt x="8540" y="37816"/>
                    <a:pt x="8558" y="37728"/>
                  </a:cubicBezTo>
                  <a:cubicBezTo>
                    <a:pt x="8579" y="37498"/>
                    <a:pt x="8600" y="37289"/>
                    <a:pt x="8600" y="37079"/>
                  </a:cubicBezTo>
                  <a:cubicBezTo>
                    <a:pt x="8711" y="37191"/>
                    <a:pt x="8841" y="37275"/>
                    <a:pt x="8984" y="37275"/>
                  </a:cubicBezTo>
                  <a:cubicBezTo>
                    <a:pt x="9055" y="37275"/>
                    <a:pt x="9130" y="37254"/>
                    <a:pt x="9206" y="37205"/>
                  </a:cubicBezTo>
                  <a:cubicBezTo>
                    <a:pt x="9834" y="36828"/>
                    <a:pt x="9583" y="36033"/>
                    <a:pt x="9248" y="35531"/>
                  </a:cubicBezTo>
                  <a:cubicBezTo>
                    <a:pt x="8955" y="35113"/>
                    <a:pt x="9730" y="34108"/>
                    <a:pt x="9960" y="33711"/>
                  </a:cubicBezTo>
                  <a:cubicBezTo>
                    <a:pt x="10336" y="33104"/>
                    <a:pt x="10755" y="32518"/>
                    <a:pt x="11215" y="31953"/>
                  </a:cubicBezTo>
                  <a:cubicBezTo>
                    <a:pt x="12115" y="30865"/>
                    <a:pt x="13224" y="29840"/>
                    <a:pt x="14521" y="29254"/>
                  </a:cubicBezTo>
                  <a:lnTo>
                    <a:pt x="14521" y="29254"/>
                  </a:lnTo>
                  <a:cubicBezTo>
                    <a:pt x="14186" y="30091"/>
                    <a:pt x="13935" y="30970"/>
                    <a:pt x="13642" y="31807"/>
                  </a:cubicBezTo>
                  <a:cubicBezTo>
                    <a:pt x="12784" y="34401"/>
                    <a:pt x="12010" y="37017"/>
                    <a:pt x="11320" y="39674"/>
                  </a:cubicBezTo>
                  <a:cubicBezTo>
                    <a:pt x="11090" y="40532"/>
                    <a:pt x="8495" y="49403"/>
                    <a:pt x="10274" y="49571"/>
                  </a:cubicBezTo>
                  <a:cubicBezTo>
                    <a:pt x="10462" y="50199"/>
                    <a:pt x="11403" y="50596"/>
                    <a:pt x="12345" y="50847"/>
                  </a:cubicBezTo>
                  <a:cubicBezTo>
                    <a:pt x="12450" y="52249"/>
                    <a:pt x="12952" y="53588"/>
                    <a:pt x="13454" y="54885"/>
                  </a:cubicBezTo>
                  <a:cubicBezTo>
                    <a:pt x="13747" y="55660"/>
                    <a:pt x="14103" y="56434"/>
                    <a:pt x="14500" y="57166"/>
                  </a:cubicBezTo>
                  <a:cubicBezTo>
                    <a:pt x="14751" y="57585"/>
                    <a:pt x="15044" y="58191"/>
                    <a:pt x="15463" y="58463"/>
                  </a:cubicBezTo>
                  <a:cubicBezTo>
                    <a:pt x="15442" y="58484"/>
                    <a:pt x="15421" y="58526"/>
                    <a:pt x="15421" y="58547"/>
                  </a:cubicBezTo>
                  <a:cubicBezTo>
                    <a:pt x="13538" y="59112"/>
                    <a:pt x="11906" y="62815"/>
                    <a:pt x="14228" y="63778"/>
                  </a:cubicBezTo>
                  <a:cubicBezTo>
                    <a:pt x="14511" y="63892"/>
                    <a:pt x="14783" y="63945"/>
                    <a:pt x="15043" y="63945"/>
                  </a:cubicBezTo>
                  <a:cubicBezTo>
                    <a:pt x="17302" y="63945"/>
                    <a:pt x="18617" y="59980"/>
                    <a:pt x="17660" y="58254"/>
                  </a:cubicBezTo>
                  <a:cubicBezTo>
                    <a:pt x="17618" y="58150"/>
                    <a:pt x="17534" y="58129"/>
                    <a:pt x="17450" y="58129"/>
                  </a:cubicBezTo>
                  <a:cubicBezTo>
                    <a:pt x="17429" y="58087"/>
                    <a:pt x="17409" y="58045"/>
                    <a:pt x="17388" y="58003"/>
                  </a:cubicBezTo>
                  <a:cubicBezTo>
                    <a:pt x="17388" y="58003"/>
                    <a:pt x="17409" y="57982"/>
                    <a:pt x="17409" y="57961"/>
                  </a:cubicBezTo>
                  <a:cubicBezTo>
                    <a:pt x="17429" y="57061"/>
                    <a:pt x="17074" y="56078"/>
                    <a:pt x="16885" y="55199"/>
                  </a:cubicBezTo>
                  <a:cubicBezTo>
                    <a:pt x="16613" y="54007"/>
                    <a:pt x="16321" y="52814"/>
                    <a:pt x="16049" y="51621"/>
                  </a:cubicBezTo>
                  <a:cubicBezTo>
                    <a:pt x="16030" y="51539"/>
                    <a:pt x="15965" y="51501"/>
                    <a:pt x="15900" y="51501"/>
                  </a:cubicBezTo>
                  <a:cubicBezTo>
                    <a:pt x="15815" y="51501"/>
                    <a:pt x="15732" y="51566"/>
                    <a:pt x="15756" y="51684"/>
                  </a:cubicBezTo>
                  <a:cubicBezTo>
                    <a:pt x="15944" y="52772"/>
                    <a:pt x="16174" y="53881"/>
                    <a:pt x="16404" y="54990"/>
                  </a:cubicBezTo>
                  <a:cubicBezTo>
                    <a:pt x="16593" y="55953"/>
                    <a:pt x="16676" y="57082"/>
                    <a:pt x="17074" y="58003"/>
                  </a:cubicBezTo>
                  <a:cubicBezTo>
                    <a:pt x="17053" y="58003"/>
                    <a:pt x="17053" y="58003"/>
                    <a:pt x="17053" y="58024"/>
                  </a:cubicBezTo>
                  <a:cubicBezTo>
                    <a:pt x="16906" y="58401"/>
                    <a:pt x="16948" y="58903"/>
                    <a:pt x="16844" y="59300"/>
                  </a:cubicBezTo>
                  <a:cubicBezTo>
                    <a:pt x="16697" y="59970"/>
                    <a:pt x="16425" y="60702"/>
                    <a:pt x="15923" y="61163"/>
                  </a:cubicBezTo>
                  <a:cubicBezTo>
                    <a:pt x="15773" y="61302"/>
                    <a:pt x="15566" y="61380"/>
                    <a:pt x="15366" y="61380"/>
                  </a:cubicBezTo>
                  <a:cubicBezTo>
                    <a:pt x="15146" y="61380"/>
                    <a:pt x="14934" y="61287"/>
                    <a:pt x="14814" y="61079"/>
                  </a:cubicBezTo>
                  <a:cubicBezTo>
                    <a:pt x="14626" y="60807"/>
                    <a:pt x="14835" y="60367"/>
                    <a:pt x="14940" y="60074"/>
                  </a:cubicBezTo>
                  <a:cubicBezTo>
                    <a:pt x="15170" y="59489"/>
                    <a:pt x="15546" y="58986"/>
                    <a:pt x="15902" y="58484"/>
                  </a:cubicBezTo>
                  <a:cubicBezTo>
                    <a:pt x="15980" y="58367"/>
                    <a:pt x="15894" y="58231"/>
                    <a:pt x="15780" y="58231"/>
                  </a:cubicBezTo>
                  <a:cubicBezTo>
                    <a:pt x="15772" y="58231"/>
                    <a:pt x="15764" y="58232"/>
                    <a:pt x="15756" y="58233"/>
                  </a:cubicBezTo>
                  <a:cubicBezTo>
                    <a:pt x="15086" y="57145"/>
                    <a:pt x="14437" y="56141"/>
                    <a:pt x="13935" y="54927"/>
                  </a:cubicBezTo>
                  <a:cubicBezTo>
                    <a:pt x="13412" y="53651"/>
                    <a:pt x="12910" y="52291"/>
                    <a:pt x="12638" y="50931"/>
                  </a:cubicBezTo>
                  <a:lnTo>
                    <a:pt x="12638" y="50931"/>
                  </a:lnTo>
                  <a:cubicBezTo>
                    <a:pt x="13328" y="51098"/>
                    <a:pt x="13956" y="51182"/>
                    <a:pt x="14249" y="51224"/>
                  </a:cubicBezTo>
                  <a:cubicBezTo>
                    <a:pt x="15473" y="51428"/>
                    <a:pt x="16751" y="51546"/>
                    <a:pt x="18031" y="51546"/>
                  </a:cubicBezTo>
                  <a:cubicBezTo>
                    <a:pt x="18852" y="51546"/>
                    <a:pt x="19675" y="51497"/>
                    <a:pt x="20484" y="51391"/>
                  </a:cubicBezTo>
                  <a:lnTo>
                    <a:pt x="20484" y="51391"/>
                  </a:lnTo>
                  <a:cubicBezTo>
                    <a:pt x="20401" y="52542"/>
                    <a:pt x="20401" y="53714"/>
                    <a:pt x="20359" y="54865"/>
                  </a:cubicBezTo>
                  <a:cubicBezTo>
                    <a:pt x="20338" y="55618"/>
                    <a:pt x="20170" y="56706"/>
                    <a:pt x="20359" y="57501"/>
                  </a:cubicBezTo>
                  <a:cubicBezTo>
                    <a:pt x="20338" y="57522"/>
                    <a:pt x="20317" y="57564"/>
                    <a:pt x="20317" y="57605"/>
                  </a:cubicBezTo>
                  <a:cubicBezTo>
                    <a:pt x="20296" y="57794"/>
                    <a:pt x="20317" y="58003"/>
                    <a:pt x="20359" y="58212"/>
                  </a:cubicBezTo>
                  <a:cubicBezTo>
                    <a:pt x="19511" y="60237"/>
                    <a:pt x="21500" y="62520"/>
                    <a:pt x="23439" y="62520"/>
                  </a:cubicBezTo>
                  <a:cubicBezTo>
                    <a:pt x="24086" y="62520"/>
                    <a:pt x="24727" y="62266"/>
                    <a:pt x="25255" y="61665"/>
                  </a:cubicBezTo>
                  <a:cubicBezTo>
                    <a:pt x="26678" y="60054"/>
                    <a:pt x="24209" y="57543"/>
                    <a:pt x="22430" y="57229"/>
                  </a:cubicBezTo>
                  <a:cubicBezTo>
                    <a:pt x="22556" y="56957"/>
                    <a:pt x="22660" y="56622"/>
                    <a:pt x="22744" y="56434"/>
                  </a:cubicBezTo>
                  <a:cubicBezTo>
                    <a:pt x="23079" y="55597"/>
                    <a:pt x="23351" y="54739"/>
                    <a:pt x="23581" y="53860"/>
                  </a:cubicBezTo>
                  <a:cubicBezTo>
                    <a:pt x="23769" y="53191"/>
                    <a:pt x="24418" y="51224"/>
                    <a:pt x="23769" y="50575"/>
                  </a:cubicBezTo>
                  <a:cubicBezTo>
                    <a:pt x="24523" y="50261"/>
                    <a:pt x="25213" y="49822"/>
                    <a:pt x="25757" y="49194"/>
                  </a:cubicBezTo>
                  <a:cubicBezTo>
                    <a:pt x="26824" y="47918"/>
                    <a:pt x="26448" y="45930"/>
                    <a:pt x="26050" y="44486"/>
                  </a:cubicBezTo>
                  <a:cubicBezTo>
                    <a:pt x="25339" y="41913"/>
                    <a:pt x="23937" y="39590"/>
                    <a:pt x="23204" y="37038"/>
                  </a:cubicBezTo>
                  <a:cubicBezTo>
                    <a:pt x="22619" y="35050"/>
                    <a:pt x="22137" y="33083"/>
                    <a:pt x="21719" y="31095"/>
                  </a:cubicBezTo>
                  <a:lnTo>
                    <a:pt x="21719" y="31095"/>
                  </a:lnTo>
                  <a:cubicBezTo>
                    <a:pt x="22388" y="32037"/>
                    <a:pt x="23183" y="32874"/>
                    <a:pt x="23937" y="33753"/>
                  </a:cubicBezTo>
                  <a:cubicBezTo>
                    <a:pt x="25025" y="35050"/>
                    <a:pt x="25673" y="36326"/>
                    <a:pt x="26301" y="37875"/>
                  </a:cubicBezTo>
                  <a:cubicBezTo>
                    <a:pt x="26196" y="38544"/>
                    <a:pt x="26364" y="39527"/>
                    <a:pt x="27054" y="39862"/>
                  </a:cubicBezTo>
                  <a:cubicBezTo>
                    <a:pt x="27150" y="39906"/>
                    <a:pt x="27230" y="39926"/>
                    <a:pt x="27297" y="39926"/>
                  </a:cubicBezTo>
                  <a:cubicBezTo>
                    <a:pt x="27584" y="39926"/>
                    <a:pt x="27632" y="39570"/>
                    <a:pt x="27598" y="39214"/>
                  </a:cubicBezTo>
                  <a:lnTo>
                    <a:pt x="27598" y="39214"/>
                  </a:lnTo>
                  <a:cubicBezTo>
                    <a:pt x="27808" y="39318"/>
                    <a:pt x="28017" y="39402"/>
                    <a:pt x="28289" y="39527"/>
                  </a:cubicBezTo>
                  <a:cubicBezTo>
                    <a:pt x="28323" y="39547"/>
                    <a:pt x="28361" y="39556"/>
                    <a:pt x="28398" y="39556"/>
                  </a:cubicBezTo>
                  <a:cubicBezTo>
                    <a:pt x="28520" y="39556"/>
                    <a:pt x="28635" y="39458"/>
                    <a:pt x="28603" y="39297"/>
                  </a:cubicBezTo>
                  <a:cubicBezTo>
                    <a:pt x="28561" y="39088"/>
                    <a:pt x="28540" y="38921"/>
                    <a:pt x="28498" y="38753"/>
                  </a:cubicBezTo>
                  <a:lnTo>
                    <a:pt x="28498" y="38753"/>
                  </a:lnTo>
                  <a:cubicBezTo>
                    <a:pt x="28833" y="38879"/>
                    <a:pt x="29189" y="38963"/>
                    <a:pt x="29586" y="38983"/>
                  </a:cubicBezTo>
                  <a:cubicBezTo>
                    <a:pt x="29795" y="38983"/>
                    <a:pt x="29879" y="38711"/>
                    <a:pt x="29712" y="38607"/>
                  </a:cubicBezTo>
                  <a:cubicBezTo>
                    <a:pt x="29523" y="38460"/>
                    <a:pt x="29398" y="38293"/>
                    <a:pt x="29251" y="38105"/>
                  </a:cubicBezTo>
                  <a:cubicBezTo>
                    <a:pt x="29628" y="38000"/>
                    <a:pt x="29858" y="37770"/>
                    <a:pt x="30297" y="37561"/>
                  </a:cubicBezTo>
                  <a:cubicBezTo>
                    <a:pt x="30423" y="37498"/>
                    <a:pt x="30444" y="37289"/>
                    <a:pt x="30318" y="37205"/>
                  </a:cubicBezTo>
                  <a:cubicBezTo>
                    <a:pt x="29646" y="36794"/>
                    <a:pt x="28940" y="36633"/>
                    <a:pt x="28186" y="36633"/>
                  </a:cubicBezTo>
                  <a:cubicBezTo>
                    <a:pt x="28096" y="36633"/>
                    <a:pt x="28004" y="36636"/>
                    <a:pt x="27912" y="36640"/>
                  </a:cubicBezTo>
                  <a:cubicBezTo>
                    <a:pt x="26531" y="32978"/>
                    <a:pt x="24146" y="29693"/>
                    <a:pt x="21405" y="26911"/>
                  </a:cubicBezTo>
                  <a:cubicBezTo>
                    <a:pt x="21384" y="26890"/>
                    <a:pt x="21363" y="26890"/>
                    <a:pt x="21342" y="26890"/>
                  </a:cubicBezTo>
                  <a:cubicBezTo>
                    <a:pt x="21363" y="26848"/>
                    <a:pt x="21363" y="26827"/>
                    <a:pt x="21363" y="26806"/>
                  </a:cubicBezTo>
                  <a:cubicBezTo>
                    <a:pt x="21384" y="26680"/>
                    <a:pt x="21321" y="26555"/>
                    <a:pt x="21196" y="26555"/>
                  </a:cubicBezTo>
                  <a:cubicBezTo>
                    <a:pt x="20819" y="26513"/>
                    <a:pt x="20484" y="26346"/>
                    <a:pt x="20129" y="26283"/>
                  </a:cubicBezTo>
                  <a:cubicBezTo>
                    <a:pt x="20233" y="26115"/>
                    <a:pt x="20296" y="25927"/>
                    <a:pt x="20442" y="25781"/>
                  </a:cubicBezTo>
                  <a:cubicBezTo>
                    <a:pt x="20484" y="25739"/>
                    <a:pt x="20484" y="25697"/>
                    <a:pt x="20484" y="25676"/>
                  </a:cubicBezTo>
                  <a:cubicBezTo>
                    <a:pt x="23016" y="25488"/>
                    <a:pt x="25590" y="24483"/>
                    <a:pt x="27075" y="22538"/>
                  </a:cubicBezTo>
                  <a:cubicBezTo>
                    <a:pt x="27251" y="23321"/>
                    <a:pt x="28099" y="23591"/>
                    <a:pt x="28890" y="23591"/>
                  </a:cubicBezTo>
                  <a:cubicBezTo>
                    <a:pt x="29135" y="23591"/>
                    <a:pt x="29374" y="23565"/>
                    <a:pt x="29586" y="23521"/>
                  </a:cubicBezTo>
                  <a:cubicBezTo>
                    <a:pt x="29753" y="23479"/>
                    <a:pt x="29816" y="23291"/>
                    <a:pt x="29712" y="23165"/>
                  </a:cubicBezTo>
                  <a:cubicBezTo>
                    <a:pt x="29105" y="22558"/>
                    <a:pt x="29063" y="21847"/>
                    <a:pt x="29105" y="21052"/>
                  </a:cubicBezTo>
                  <a:cubicBezTo>
                    <a:pt x="29481" y="20864"/>
                    <a:pt x="29816" y="20529"/>
                    <a:pt x="30005" y="20110"/>
                  </a:cubicBezTo>
                  <a:cubicBezTo>
                    <a:pt x="30277" y="19483"/>
                    <a:pt x="30005" y="18981"/>
                    <a:pt x="29523" y="18667"/>
                  </a:cubicBezTo>
                  <a:cubicBezTo>
                    <a:pt x="30800" y="17495"/>
                    <a:pt x="31155" y="15193"/>
                    <a:pt x="31218" y="13582"/>
                  </a:cubicBezTo>
                  <a:cubicBezTo>
                    <a:pt x="31302" y="11720"/>
                    <a:pt x="30904" y="9816"/>
                    <a:pt x="30151" y="8100"/>
                  </a:cubicBezTo>
                  <a:lnTo>
                    <a:pt x="30151" y="8100"/>
                  </a:lnTo>
                  <a:cubicBezTo>
                    <a:pt x="30922" y="8833"/>
                    <a:pt x="32027" y="9159"/>
                    <a:pt x="33182" y="9159"/>
                  </a:cubicBezTo>
                  <a:cubicBezTo>
                    <a:pt x="35128" y="9159"/>
                    <a:pt x="37214" y="8232"/>
                    <a:pt x="38081" y="6761"/>
                  </a:cubicBezTo>
                  <a:cubicBezTo>
                    <a:pt x="38187" y="6584"/>
                    <a:pt x="38054" y="6407"/>
                    <a:pt x="37871" y="6407"/>
                  </a:cubicBezTo>
                  <a:cubicBezTo>
                    <a:pt x="37838" y="6407"/>
                    <a:pt x="37803" y="6413"/>
                    <a:pt x="37767" y="6426"/>
                  </a:cubicBezTo>
                  <a:cubicBezTo>
                    <a:pt x="37413" y="6560"/>
                    <a:pt x="37095" y="6619"/>
                    <a:pt x="36806" y="6619"/>
                  </a:cubicBezTo>
                  <a:cubicBezTo>
                    <a:pt x="34872" y="6619"/>
                    <a:pt x="34228" y="3948"/>
                    <a:pt x="32808" y="2765"/>
                  </a:cubicBezTo>
                  <a:cubicBezTo>
                    <a:pt x="32349" y="2388"/>
                    <a:pt x="31785" y="2221"/>
                    <a:pt x="31211" y="2221"/>
                  </a:cubicBezTo>
                  <a:cubicBezTo>
                    <a:pt x="29618" y="2221"/>
                    <a:pt x="27949" y="3509"/>
                    <a:pt x="28226" y="5171"/>
                  </a:cubicBezTo>
                  <a:cubicBezTo>
                    <a:pt x="27598" y="4522"/>
                    <a:pt x="26845" y="3999"/>
                    <a:pt x="26008" y="3643"/>
                  </a:cubicBezTo>
                  <a:cubicBezTo>
                    <a:pt x="25411" y="3398"/>
                    <a:pt x="24783" y="3286"/>
                    <a:pt x="24154" y="3286"/>
                  </a:cubicBezTo>
                  <a:cubicBezTo>
                    <a:pt x="22910" y="3286"/>
                    <a:pt x="21659" y="3723"/>
                    <a:pt x="20631" y="4418"/>
                  </a:cubicBezTo>
                  <a:cubicBezTo>
                    <a:pt x="19792" y="2950"/>
                    <a:pt x="18532" y="2401"/>
                    <a:pt x="17145" y="2401"/>
                  </a:cubicBezTo>
                  <a:cubicBezTo>
                    <a:pt x="15764" y="2401"/>
                    <a:pt x="14256" y="2944"/>
                    <a:pt x="12910" y="3664"/>
                  </a:cubicBezTo>
                  <a:cubicBezTo>
                    <a:pt x="13433" y="2848"/>
                    <a:pt x="12512" y="1488"/>
                    <a:pt x="11906" y="986"/>
                  </a:cubicBezTo>
                  <a:cubicBezTo>
                    <a:pt x="11169" y="369"/>
                    <a:pt x="10291" y="0"/>
                    <a:pt x="9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735413" y="755144"/>
            <a:ext cx="7720915" cy="3672800"/>
          </a:xfrm>
          <a:prstGeom prst="rect">
            <a:avLst/>
          </a:prstGeom>
        </p:spPr>
        <p:txBody>
          <a:bodyPr wrap="square">
            <a:spAutoFit/>
          </a:bodyPr>
          <a:lstStyle/>
          <a:p>
            <a:pPr algn="ctr">
              <a:lnSpc>
                <a:spcPct val="150000"/>
              </a:lnSpc>
              <a:spcAft>
                <a:spcPts val="1000"/>
              </a:spcAft>
            </a:pPr>
            <a:r>
              <a:rPr lang="vi-VN" sz="4800" b="1" smtClean="0">
                <a:latin typeface="+mn-lt"/>
                <a:ea typeface="Calibri" panose="020F0502020204030204" pitchFamily="34" charset="0"/>
                <a:cs typeface="Times New Roman" panose="02020603050405020304" pitchFamily="18" charset="0"/>
              </a:rPr>
              <a:t>BÀI HỌC KẾT THÚC, </a:t>
            </a:r>
            <a:endParaRPr lang="en-US" sz="4800" b="1" smtClean="0">
              <a:latin typeface="+mn-lt"/>
              <a:ea typeface="Calibri" panose="020F0502020204030204" pitchFamily="34" charset="0"/>
              <a:cs typeface="Times New Roman" panose="02020603050405020304" pitchFamily="18" charset="0"/>
            </a:endParaRPr>
          </a:p>
          <a:p>
            <a:pPr algn="ctr">
              <a:lnSpc>
                <a:spcPct val="150000"/>
              </a:lnSpc>
              <a:spcAft>
                <a:spcPts val="1000"/>
              </a:spcAft>
            </a:pPr>
            <a:r>
              <a:rPr lang="vi-VN" sz="4800" b="1" smtClean="0">
                <a:latin typeface="+mn-lt"/>
                <a:ea typeface="Calibri" panose="020F0502020204030204" pitchFamily="34" charset="0"/>
                <a:cs typeface="Times New Roman" panose="02020603050405020304" pitchFamily="18" charset="0"/>
              </a:rPr>
              <a:t>CẢM ƠN CÁC EM </a:t>
            </a:r>
            <a:endParaRPr lang="en-US" sz="4800" b="1" smtClean="0">
              <a:latin typeface="+mn-lt"/>
              <a:ea typeface="Calibri" panose="020F0502020204030204" pitchFamily="34" charset="0"/>
              <a:cs typeface="Times New Roman" panose="02020603050405020304" pitchFamily="18" charset="0"/>
            </a:endParaRPr>
          </a:p>
          <a:p>
            <a:pPr algn="ctr">
              <a:lnSpc>
                <a:spcPct val="150000"/>
              </a:lnSpc>
              <a:spcAft>
                <a:spcPts val="1000"/>
              </a:spcAft>
            </a:pPr>
            <a:r>
              <a:rPr lang="vi-VN" sz="4800" b="1" smtClean="0">
                <a:latin typeface="+mn-lt"/>
                <a:ea typeface="Calibri" panose="020F0502020204030204" pitchFamily="34" charset="0"/>
                <a:cs typeface="Times New Roman" panose="02020603050405020304" pitchFamily="18" charset="0"/>
              </a:rPr>
              <a:t>ĐÃ LẮNG NGHE</a:t>
            </a:r>
            <a:r>
              <a:rPr lang="en-US" sz="4800" b="1" smtClean="0">
                <a:latin typeface="+mn-lt"/>
                <a:ea typeface="Calibri" panose="020F0502020204030204" pitchFamily="34" charset="0"/>
                <a:cs typeface="Times New Roman" panose="02020603050405020304" pitchFamily="18" charset="0"/>
              </a:rPr>
              <a:t>!</a:t>
            </a:r>
            <a:endParaRPr lang="en-US" sz="4800" b="1">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312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3"/>
        <p:cNvGrpSpPr/>
        <p:nvPr/>
      </p:nvGrpSpPr>
      <p:grpSpPr>
        <a:xfrm>
          <a:off x="0" y="0"/>
          <a:ext cx="0" cy="0"/>
          <a:chOff x="0" y="0"/>
          <a:chExt cx="0" cy="0"/>
        </a:xfrm>
      </p:grpSpPr>
      <p:sp>
        <p:nvSpPr>
          <p:cNvPr id="8" name="Rectangle 7">
            <a:extLst>
              <a:ext uri="{FF2B5EF4-FFF2-40B4-BE49-F238E27FC236}">
                <a16:creationId xmlns:a16="http://schemas.microsoft.com/office/drawing/2014/main" xmlns="" id="{1C7F2A0F-12FF-B796-5B8B-C1854B0B4A08}"/>
              </a:ext>
            </a:extLst>
          </p:cNvPr>
          <p:cNvSpPr/>
          <p:nvPr/>
        </p:nvSpPr>
        <p:spPr>
          <a:xfrm>
            <a:off x="944341" y="1017811"/>
            <a:ext cx="7297784" cy="1249399"/>
          </a:xfrm>
          <a:prstGeom prst="rect">
            <a:avLst/>
          </a:prstGeom>
          <a:solidFill>
            <a:srgbClr val="FFFFFF"/>
          </a:solidFill>
          <a:ln w="38100">
            <a:solidFill>
              <a:schemeClr val="tx1">
                <a:lumMod val="50000"/>
              </a:schemeClr>
            </a:solidFill>
          </a:ln>
        </p:spPr>
        <p:style>
          <a:lnRef idx="2">
            <a:schemeClr val="dk1"/>
          </a:lnRef>
          <a:fillRef idx="1">
            <a:schemeClr val="lt1"/>
          </a:fillRef>
          <a:effectRef idx="0">
            <a:schemeClr val="dk1"/>
          </a:effectRef>
          <a:fontRef idx="minor">
            <a:schemeClr val="dk1"/>
          </a:fontRef>
        </p:style>
        <p:txBody>
          <a:bodyPr lIns="365760" rIns="182880" rtlCol="0" anchor="b"/>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nSpc>
                <a:spcPct val="150000"/>
              </a:lnSpc>
              <a:spcAft>
                <a:spcPts val="300"/>
              </a:spcAft>
            </a:pPr>
            <a:r>
              <a:rPr lang="vi-VN" sz="2000">
                <a:solidFill>
                  <a:schemeClr val="tx1">
                    <a:lumMod val="50000"/>
                  </a:schemeClr>
                </a:solidFill>
                <a:cs typeface="Arial" panose="020B0604020202020204" pitchFamily="34" charset="0"/>
              </a:rPr>
              <a:t>Trao đổi với bạn về một điều tưởng tượng mà em mong là có thật.</a:t>
            </a:r>
          </a:p>
        </p:txBody>
      </p:sp>
      <p:sp>
        <p:nvSpPr>
          <p:cNvPr id="9" name="Arrow: Pentagon 18">
            <a:extLst>
              <a:ext uri="{FF2B5EF4-FFF2-40B4-BE49-F238E27FC236}">
                <a16:creationId xmlns:a16="http://schemas.microsoft.com/office/drawing/2014/main" xmlns="" id="{ED9E9F7A-14C3-7A04-524B-A681E3CB78F7}"/>
              </a:ext>
            </a:extLst>
          </p:cNvPr>
          <p:cNvSpPr/>
          <p:nvPr/>
        </p:nvSpPr>
        <p:spPr>
          <a:xfrm>
            <a:off x="1067731" y="739255"/>
            <a:ext cx="2990702" cy="450938"/>
          </a:xfrm>
          <a:prstGeom prst="homePlate">
            <a:avLst>
              <a:gd name="adj" fmla="val 85161"/>
            </a:avLst>
          </a:prstGeom>
          <a:solidFill>
            <a:schemeClr val="bg2">
              <a:lumMod val="50000"/>
            </a:schemeClr>
          </a:solidFill>
          <a:ln w="38100">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b="1" smtClean="0">
                <a:solidFill>
                  <a:srgbClr val="FFFFFF"/>
                </a:solidFill>
                <a:latin typeface="+mj-lt"/>
                <a:cs typeface="Arial" panose="020B0604020202020204" pitchFamily="34" charset="0"/>
              </a:rPr>
              <a:t>  Thảo </a:t>
            </a:r>
            <a:r>
              <a:rPr lang="en-US" sz="2400" b="1">
                <a:solidFill>
                  <a:srgbClr val="FFFFFF"/>
                </a:solidFill>
                <a:latin typeface="+mj-lt"/>
                <a:cs typeface="Arial" panose="020B0604020202020204" pitchFamily="34" charset="0"/>
              </a:rPr>
              <a:t>luận nhóm </a:t>
            </a:r>
            <a:endParaRPr lang="en-US" sz="2400" b="1" i="1" dirty="0">
              <a:solidFill>
                <a:srgbClr val="FFFFFF"/>
              </a:solidFill>
              <a:latin typeface="+mj-lt"/>
              <a:cs typeface="Arial" panose="020B0604020202020204" pitchFamily="34" charset="0"/>
            </a:endParaRPr>
          </a:p>
        </p:txBody>
      </p:sp>
      <p:sp>
        <p:nvSpPr>
          <p:cNvPr id="10" name="TextBox 23"/>
          <p:cNvSpPr txBox="1"/>
          <p:nvPr/>
        </p:nvSpPr>
        <p:spPr>
          <a:xfrm>
            <a:off x="2487208" y="-91742"/>
            <a:ext cx="4389782" cy="830997"/>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bg2">
                    <a:lumMod val="25000"/>
                  </a:schemeClr>
                </a:solidFill>
                <a:latin typeface="Arial" panose="020B0604020202020204" pitchFamily="34" charset="0"/>
                <a:cs typeface="Arial" panose="020B0604020202020204" pitchFamily="34" charset="0"/>
              </a:rPr>
              <a:t>KHỞI ĐỘNG</a:t>
            </a:r>
          </a:p>
        </p:txBody>
      </p:sp>
      <p:pic>
        <p:nvPicPr>
          <p:cNvPr id="11" name="Picture 10"/>
          <p:cNvPicPr/>
          <p:nvPr/>
        </p:nvPicPr>
        <p:blipFill>
          <a:blip r:embed="rId3" cstate="print">
            <a:extLst>
              <a:ext uri="{28A0092B-C50C-407E-A947-70E740481C1C}">
                <a14:useLocalDpi xmlns:a14="http://schemas.microsoft.com/office/drawing/2010/main" val="0"/>
              </a:ext>
            </a:extLst>
          </a:blip>
          <a:stretch>
            <a:fillRect/>
          </a:stretch>
        </p:blipFill>
        <p:spPr>
          <a:xfrm>
            <a:off x="944341" y="2520935"/>
            <a:ext cx="3327034" cy="2527053"/>
          </a:xfrm>
          <a:prstGeom prst="rect">
            <a:avLst/>
          </a:prstGeom>
        </p:spPr>
      </p:pic>
      <p:pic>
        <p:nvPicPr>
          <p:cNvPr id="12" name="Picture 11"/>
          <p:cNvPicPr/>
          <p:nvPr/>
        </p:nvPicPr>
        <p:blipFill>
          <a:blip r:embed="rId4" cstate="print">
            <a:extLst>
              <a:ext uri="{28A0092B-C50C-407E-A947-70E740481C1C}">
                <a14:useLocalDpi xmlns:a14="http://schemas.microsoft.com/office/drawing/2010/main" val="0"/>
              </a:ext>
            </a:extLst>
          </a:blip>
          <a:stretch>
            <a:fillRect/>
          </a:stretch>
        </p:blipFill>
        <p:spPr>
          <a:xfrm>
            <a:off x="4593233" y="2520934"/>
            <a:ext cx="3655417" cy="25270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3"/>
        <p:cNvGrpSpPr/>
        <p:nvPr/>
      </p:nvGrpSpPr>
      <p:grpSpPr>
        <a:xfrm>
          <a:off x="0" y="0"/>
          <a:ext cx="0" cy="0"/>
          <a:chOff x="0" y="0"/>
          <a:chExt cx="0" cy="0"/>
        </a:xfrm>
      </p:grpSpPr>
      <p:sp>
        <p:nvSpPr>
          <p:cNvPr id="8" name="Rectangle 7">
            <a:extLst>
              <a:ext uri="{FF2B5EF4-FFF2-40B4-BE49-F238E27FC236}">
                <a16:creationId xmlns:a16="http://schemas.microsoft.com/office/drawing/2014/main" xmlns="" id="{1C7F2A0F-12FF-B796-5B8B-C1854B0B4A08}"/>
              </a:ext>
            </a:extLst>
          </p:cNvPr>
          <p:cNvSpPr/>
          <p:nvPr/>
        </p:nvSpPr>
        <p:spPr>
          <a:xfrm>
            <a:off x="1233099" y="1058779"/>
            <a:ext cx="6658957" cy="1204186"/>
          </a:xfrm>
          <a:prstGeom prst="rect">
            <a:avLst/>
          </a:prstGeom>
          <a:solidFill>
            <a:srgbClr val="FFFFFF"/>
          </a:solidFill>
          <a:ln w="38100">
            <a:solidFill>
              <a:schemeClr val="tx1">
                <a:lumMod val="50000"/>
              </a:schemeClr>
            </a:solidFill>
          </a:ln>
        </p:spPr>
        <p:style>
          <a:lnRef idx="2">
            <a:schemeClr val="dk1"/>
          </a:lnRef>
          <a:fillRef idx="1">
            <a:schemeClr val="lt1"/>
          </a:fillRef>
          <a:effectRef idx="0">
            <a:schemeClr val="dk1"/>
          </a:effectRef>
          <a:fontRef idx="minor">
            <a:schemeClr val="dk1"/>
          </a:fontRef>
        </p:style>
        <p:txBody>
          <a:bodyPr lIns="365760" rIns="182880" rtlCol="0" anchor="b"/>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nSpc>
                <a:spcPct val="150000"/>
              </a:lnSpc>
              <a:spcAft>
                <a:spcPts val="300"/>
              </a:spcAft>
            </a:pPr>
            <a:r>
              <a:rPr lang="vi-VN" sz="2000">
                <a:solidFill>
                  <a:schemeClr val="tx1">
                    <a:lumMod val="50000"/>
                  </a:schemeClr>
                </a:solidFill>
                <a:cs typeface="Arial" panose="020B0604020202020204" pitchFamily="34" charset="0"/>
              </a:rPr>
              <a:t>Trao đổi với bạn về một điều tưởng tượng mà em mong là có thật.</a:t>
            </a:r>
          </a:p>
        </p:txBody>
      </p:sp>
      <p:sp>
        <p:nvSpPr>
          <p:cNvPr id="9" name="Arrow: Pentagon 18">
            <a:extLst>
              <a:ext uri="{FF2B5EF4-FFF2-40B4-BE49-F238E27FC236}">
                <a16:creationId xmlns:a16="http://schemas.microsoft.com/office/drawing/2014/main" xmlns="" id="{ED9E9F7A-14C3-7A04-524B-A681E3CB78F7}"/>
              </a:ext>
            </a:extLst>
          </p:cNvPr>
          <p:cNvSpPr/>
          <p:nvPr/>
        </p:nvSpPr>
        <p:spPr>
          <a:xfrm>
            <a:off x="1356489" y="735010"/>
            <a:ext cx="2990702" cy="450938"/>
          </a:xfrm>
          <a:prstGeom prst="homePlate">
            <a:avLst>
              <a:gd name="adj" fmla="val 85161"/>
            </a:avLst>
          </a:prstGeom>
          <a:solidFill>
            <a:schemeClr val="bg2">
              <a:lumMod val="50000"/>
            </a:schemeClr>
          </a:solidFill>
          <a:ln w="38100">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b="1" smtClean="0">
                <a:solidFill>
                  <a:srgbClr val="FFFFFF"/>
                </a:solidFill>
                <a:latin typeface="+mj-lt"/>
                <a:cs typeface="Arial" panose="020B0604020202020204" pitchFamily="34" charset="0"/>
              </a:rPr>
              <a:t>  Thảo </a:t>
            </a:r>
            <a:r>
              <a:rPr lang="en-US" sz="2400" b="1">
                <a:solidFill>
                  <a:srgbClr val="FFFFFF"/>
                </a:solidFill>
                <a:latin typeface="+mj-lt"/>
                <a:cs typeface="Arial" panose="020B0604020202020204" pitchFamily="34" charset="0"/>
              </a:rPr>
              <a:t>luận nhóm </a:t>
            </a:r>
            <a:endParaRPr lang="en-US" sz="2400" b="1" i="1" dirty="0">
              <a:solidFill>
                <a:srgbClr val="FFFFFF"/>
              </a:solidFill>
              <a:latin typeface="+mj-lt"/>
              <a:cs typeface="Arial" panose="020B0604020202020204" pitchFamily="34" charset="0"/>
            </a:endParaRPr>
          </a:p>
        </p:txBody>
      </p:sp>
      <p:sp>
        <p:nvSpPr>
          <p:cNvPr id="10" name="TextBox 23"/>
          <p:cNvSpPr txBox="1"/>
          <p:nvPr/>
        </p:nvSpPr>
        <p:spPr>
          <a:xfrm>
            <a:off x="2487208" y="-91742"/>
            <a:ext cx="4389782" cy="830997"/>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bg2">
                    <a:lumMod val="25000"/>
                  </a:schemeClr>
                </a:solidFill>
                <a:latin typeface="Arial" panose="020B0604020202020204" pitchFamily="34" charset="0"/>
                <a:cs typeface="Arial" panose="020B0604020202020204" pitchFamily="34" charset="0"/>
              </a:rPr>
              <a:t>KHỞI ĐỘNG</a:t>
            </a: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1233099" y="2445019"/>
            <a:ext cx="3114092" cy="2694236"/>
          </a:xfrm>
          <a:prstGeom prst="rect">
            <a:avLst/>
          </a:prstGeom>
        </p:spPr>
      </p:pic>
      <p:pic>
        <p:nvPicPr>
          <p:cNvPr id="13" name="Picture 12"/>
          <p:cNvPicPr/>
          <p:nvPr/>
        </p:nvPicPr>
        <p:blipFill>
          <a:blip r:embed="rId4" cstate="print">
            <a:extLst>
              <a:ext uri="{28A0092B-C50C-407E-A947-70E740481C1C}">
                <a14:useLocalDpi xmlns:a14="http://schemas.microsoft.com/office/drawing/2010/main" val="0"/>
              </a:ext>
            </a:extLst>
          </a:blip>
          <a:stretch>
            <a:fillRect/>
          </a:stretch>
        </p:blipFill>
        <p:spPr>
          <a:xfrm>
            <a:off x="4587981" y="2445019"/>
            <a:ext cx="3304075" cy="2698481"/>
          </a:xfrm>
          <a:prstGeom prst="rect">
            <a:avLst/>
          </a:prstGeom>
        </p:spPr>
      </p:pic>
    </p:spTree>
    <p:extLst>
      <p:ext uri="{BB962C8B-B14F-4D97-AF65-F5344CB8AC3E}">
        <p14:creationId xmlns:p14="http://schemas.microsoft.com/office/powerpoint/2010/main" val="2631064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3"/>
        <p:cNvGrpSpPr/>
        <p:nvPr/>
      </p:nvGrpSpPr>
      <p:grpSpPr>
        <a:xfrm>
          <a:off x="0" y="0"/>
          <a:ext cx="0" cy="0"/>
          <a:chOff x="0" y="0"/>
          <a:chExt cx="0" cy="0"/>
        </a:xfrm>
      </p:grpSpPr>
      <p:sp>
        <p:nvSpPr>
          <p:cNvPr id="10" name="TextBox 23"/>
          <p:cNvSpPr txBox="1"/>
          <p:nvPr/>
        </p:nvSpPr>
        <p:spPr>
          <a:xfrm>
            <a:off x="2487208" y="180973"/>
            <a:ext cx="4389782" cy="830997"/>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bg2">
                    <a:lumMod val="25000"/>
                  </a:schemeClr>
                </a:solidFill>
                <a:latin typeface="Arial" panose="020B0604020202020204" pitchFamily="34" charset="0"/>
                <a:cs typeface="Arial" panose="020B0604020202020204" pitchFamily="34" charset="0"/>
              </a:rPr>
              <a:t>KHỞI ĐỘNG</a:t>
            </a:r>
          </a:p>
        </p:txBody>
      </p:sp>
      <p:pic>
        <p:nvPicPr>
          <p:cNvPr id="11" name="Picture 10"/>
          <p:cNvPicPr/>
          <p:nvPr/>
        </p:nvPicPr>
        <p:blipFill>
          <a:blip r:embed="rId3">
            <a:extLst>
              <a:ext uri="{BEBA8EAE-BF5A-486C-A8C5-ECC9F3942E4B}">
                <a14:imgProps xmlns:a14="http://schemas.microsoft.com/office/drawing/2010/main">
                  <a14:imgLayer r:embed="rId4">
                    <a14:imgEffect>
                      <a14:backgroundRemoval t="0" b="99087" l="386" r="95560">
                        <a14:foregroundMark x1="3861" y1="40183" x2="6950" y2="71689"/>
                        <a14:foregroundMark x1="24131" y1="74886" x2="57336" y2="95434"/>
                        <a14:foregroundMark x1="36873" y1="59361" x2="36873" y2="59361"/>
                        <a14:foregroundMark x1="33977" y1="60731" x2="33977" y2="60731"/>
                        <a14:foregroundMark x1="32239" y1="61644" x2="32239" y2="61644"/>
                        <a14:foregroundMark x1="3475" y1="51598" x2="5019" y2="57991"/>
                      </a14:backgroundRemoval>
                    </a14:imgEffect>
                  </a14:imgLayer>
                </a14:imgProps>
              </a:ext>
              <a:ext uri="{28A0092B-C50C-407E-A947-70E740481C1C}">
                <a14:useLocalDpi xmlns:a14="http://schemas.microsoft.com/office/drawing/2010/main" val="0"/>
              </a:ext>
            </a:extLst>
          </a:blip>
          <a:stretch>
            <a:fillRect/>
          </a:stretch>
        </p:blipFill>
        <p:spPr>
          <a:xfrm>
            <a:off x="559278" y="1252602"/>
            <a:ext cx="8245642" cy="3495861"/>
          </a:xfrm>
          <a:prstGeom prst="rect">
            <a:avLst/>
          </a:prstGeom>
        </p:spPr>
      </p:pic>
    </p:spTree>
    <p:extLst>
      <p:ext uri="{BB962C8B-B14F-4D97-AF65-F5344CB8AC3E}">
        <p14:creationId xmlns:p14="http://schemas.microsoft.com/office/powerpoint/2010/main" val="4488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9"/>
        <p:cNvGrpSpPr/>
        <p:nvPr/>
      </p:nvGrpSpPr>
      <p:grpSpPr>
        <a:xfrm>
          <a:off x="0" y="0"/>
          <a:ext cx="0" cy="0"/>
          <a:chOff x="0" y="0"/>
          <a:chExt cx="0" cy="0"/>
        </a:xfrm>
      </p:grpSpPr>
      <p:sp>
        <p:nvSpPr>
          <p:cNvPr id="34" name="TextBox 30"/>
          <p:cNvSpPr txBox="1"/>
          <p:nvPr/>
        </p:nvSpPr>
        <p:spPr>
          <a:xfrm>
            <a:off x="-3" y="247358"/>
            <a:ext cx="9144001" cy="2031325"/>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400" b="1">
                <a:solidFill>
                  <a:schemeClr val="bg2">
                    <a:lumMod val="10000"/>
                  </a:schemeClr>
                </a:solidFill>
                <a:latin typeface="Arial" panose="020B0604020202020204" pitchFamily="34" charset="0"/>
                <a:cs typeface="Arial" panose="020B0604020202020204" pitchFamily="34" charset="0"/>
              </a:rPr>
              <a:t>Bài </a:t>
            </a:r>
            <a:r>
              <a:rPr lang="en-US" sz="4400" b="1" smtClean="0">
                <a:solidFill>
                  <a:schemeClr val="bg2">
                    <a:lumMod val="10000"/>
                  </a:schemeClr>
                </a:solidFill>
                <a:latin typeface="Arial" panose="020B0604020202020204" pitchFamily="34" charset="0"/>
                <a:cs typeface="Arial" panose="020B0604020202020204" pitchFamily="34" charset="0"/>
              </a:rPr>
              <a:t>20: </a:t>
            </a:r>
            <a:r>
              <a:rPr lang="vi-VN" sz="4400" b="1" smtClean="0">
                <a:solidFill>
                  <a:schemeClr val="bg2">
                    <a:lumMod val="25000"/>
                  </a:schemeClr>
                </a:solidFill>
                <a:latin typeface="Arial" panose="020B0604020202020204" pitchFamily="34" charset="0"/>
                <a:cs typeface="Arial" panose="020B0604020202020204" pitchFamily="34" charset="0"/>
              </a:rPr>
              <a:t>BỨC </a:t>
            </a:r>
            <a:r>
              <a:rPr lang="vi-VN" sz="4400" b="1">
                <a:solidFill>
                  <a:schemeClr val="bg2">
                    <a:lumMod val="25000"/>
                  </a:schemeClr>
                </a:solidFill>
                <a:latin typeface="Arial" panose="020B0604020202020204" pitchFamily="34" charset="0"/>
                <a:cs typeface="Arial" panose="020B0604020202020204" pitchFamily="34" charset="0"/>
              </a:rPr>
              <a:t>TƯỜNG </a:t>
            </a:r>
            <a:endParaRPr lang="en-US" sz="4400" b="1" smtClean="0">
              <a:solidFill>
                <a:schemeClr val="bg2">
                  <a:lumMod val="25000"/>
                </a:schemeClr>
              </a:solidFill>
              <a:latin typeface="Arial" panose="020B0604020202020204" pitchFamily="34" charset="0"/>
              <a:cs typeface="Arial" panose="020B0604020202020204" pitchFamily="34" charset="0"/>
            </a:endParaRPr>
          </a:p>
          <a:p>
            <a:pPr algn="ctr">
              <a:lnSpc>
                <a:spcPct val="150000"/>
              </a:lnSpc>
            </a:pPr>
            <a:r>
              <a:rPr lang="vi-VN" sz="4400" b="1" smtClean="0">
                <a:solidFill>
                  <a:schemeClr val="bg2">
                    <a:lumMod val="25000"/>
                  </a:schemeClr>
                </a:solidFill>
                <a:latin typeface="Arial" panose="020B0604020202020204" pitchFamily="34" charset="0"/>
                <a:cs typeface="Arial" panose="020B0604020202020204" pitchFamily="34" charset="0"/>
              </a:rPr>
              <a:t>CÓ </a:t>
            </a:r>
            <a:r>
              <a:rPr lang="vi-VN" sz="4400" b="1">
                <a:solidFill>
                  <a:schemeClr val="bg2">
                    <a:lumMod val="25000"/>
                  </a:schemeClr>
                </a:solidFill>
                <a:latin typeface="Arial" panose="020B0604020202020204" pitchFamily="34" charset="0"/>
                <a:cs typeface="Arial" panose="020B0604020202020204" pitchFamily="34" charset="0"/>
              </a:rPr>
              <a:t>NHIỀU PHÉP LẠ</a:t>
            </a:r>
            <a:endParaRPr lang="en-US" sz="4400" b="1" dirty="0">
              <a:solidFill>
                <a:schemeClr val="bg2">
                  <a:lumMod val="25000"/>
                </a:schemeClr>
              </a:solidFill>
              <a:latin typeface="Arial" panose="020B0604020202020204" pitchFamily="34" charset="0"/>
              <a:cs typeface="Arial" panose="020B0604020202020204" pitchFamily="34" charset="0"/>
            </a:endParaRPr>
          </a:p>
        </p:txBody>
      </p:sp>
      <p:sp>
        <p:nvSpPr>
          <p:cNvPr id="35" name="TextBox 69">
            <a:extLst>
              <a:ext uri="{FF2B5EF4-FFF2-40B4-BE49-F238E27FC236}">
                <a16:creationId xmlns:a16="http://schemas.microsoft.com/office/drawing/2014/main" xmlns="" id="{8B4AF764-FF6D-918A-FD70-12A1CF14DCBB}"/>
              </a:ext>
            </a:extLst>
          </p:cNvPr>
          <p:cNvSpPr txBox="1"/>
          <p:nvPr/>
        </p:nvSpPr>
        <p:spPr>
          <a:xfrm>
            <a:off x="88227" y="2281178"/>
            <a:ext cx="8967540" cy="2862322"/>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000" b="1">
                <a:solidFill>
                  <a:schemeClr val="bg2">
                    <a:lumMod val="10000"/>
                  </a:schemeClr>
                </a:solidFill>
                <a:latin typeface="Arial" panose="020B0604020202020204" pitchFamily="34" charset="0"/>
                <a:cs typeface="Arial" panose="020B0604020202020204" pitchFamily="34" charset="0"/>
              </a:rPr>
              <a:t>TIẾT 1-2: ĐỌC</a:t>
            </a:r>
          </a:p>
          <a:p>
            <a:pPr algn="ctr">
              <a:lnSpc>
                <a:spcPct val="150000"/>
              </a:lnSpc>
            </a:pPr>
            <a:r>
              <a:rPr lang="vi-VN" sz="4000" b="1">
                <a:solidFill>
                  <a:schemeClr val="bg2">
                    <a:lumMod val="25000"/>
                  </a:schemeClr>
                </a:solidFill>
                <a:latin typeface="Arial" panose="020B0604020202020204" pitchFamily="34" charset="0"/>
                <a:cs typeface="Arial" panose="020B0604020202020204" pitchFamily="34" charset="0"/>
              </a:rPr>
              <a:t>BỨC TƯỜNG CÓ NHIỀU </a:t>
            </a:r>
            <a:endParaRPr lang="en-US" sz="4000" b="1" smtClean="0">
              <a:solidFill>
                <a:schemeClr val="bg2">
                  <a:lumMod val="25000"/>
                </a:schemeClr>
              </a:solidFill>
              <a:latin typeface="Arial" panose="020B0604020202020204" pitchFamily="34" charset="0"/>
              <a:cs typeface="Arial" panose="020B0604020202020204" pitchFamily="34" charset="0"/>
            </a:endParaRPr>
          </a:p>
          <a:p>
            <a:pPr algn="ctr">
              <a:lnSpc>
                <a:spcPct val="150000"/>
              </a:lnSpc>
            </a:pPr>
            <a:r>
              <a:rPr lang="vi-VN" sz="4000" b="1" smtClean="0">
                <a:solidFill>
                  <a:schemeClr val="bg2">
                    <a:lumMod val="25000"/>
                  </a:schemeClr>
                </a:solidFill>
                <a:latin typeface="Arial" panose="020B0604020202020204" pitchFamily="34" charset="0"/>
                <a:cs typeface="Arial" panose="020B0604020202020204" pitchFamily="34" charset="0"/>
              </a:rPr>
              <a:t>PHÉP </a:t>
            </a:r>
            <a:r>
              <a:rPr lang="vi-VN" sz="4000" b="1">
                <a:solidFill>
                  <a:schemeClr val="bg2">
                    <a:lumMod val="25000"/>
                  </a:schemeClr>
                </a:solidFill>
                <a:latin typeface="Arial" panose="020B0604020202020204" pitchFamily="34" charset="0"/>
                <a:cs typeface="Arial" panose="020B0604020202020204" pitchFamily="34" charset="0"/>
              </a:rPr>
              <a:t>LẠ</a:t>
            </a:r>
            <a:endParaRPr lang="en-US" sz="4000" b="1" spc="119" smtClean="0">
              <a:solidFill>
                <a:schemeClr val="bg2">
                  <a:lumMod val="2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anim calcmode="lin" valueType="num">
                                      <p:cBhvr>
                                        <p:cTn id="8" dur="500" fill="hold"/>
                                        <p:tgtEl>
                                          <p:spTgt spid="34"/>
                                        </p:tgtEl>
                                        <p:attrNameLst>
                                          <p:attrName>ppt_x</p:attrName>
                                        </p:attrNameLst>
                                      </p:cBhvr>
                                      <p:tavLst>
                                        <p:tav tm="0">
                                          <p:val>
                                            <p:strVal val="#ppt_x"/>
                                          </p:val>
                                        </p:tav>
                                        <p:tav tm="100000">
                                          <p:val>
                                            <p:strVal val="#ppt_x"/>
                                          </p:val>
                                        </p:tav>
                                      </p:tavLst>
                                    </p:anim>
                                    <p:anim calcmode="lin" valueType="num">
                                      <p:cBhvr>
                                        <p:cTn id="9" dur="5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1000"/>
                                        <p:tgtEl>
                                          <p:spTgt spid="35"/>
                                        </p:tgtEl>
                                      </p:cBhvr>
                                    </p:animEffect>
                                    <p:anim calcmode="lin" valueType="num">
                                      <p:cBhvr>
                                        <p:cTn id="14" dur="1000" fill="hold"/>
                                        <p:tgtEl>
                                          <p:spTgt spid="35"/>
                                        </p:tgtEl>
                                        <p:attrNameLst>
                                          <p:attrName>ppt_x</p:attrName>
                                        </p:attrNameLst>
                                      </p:cBhvr>
                                      <p:tavLst>
                                        <p:tav tm="0">
                                          <p:val>
                                            <p:strVal val="#ppt_x"/>
                                          </p:val>
                                        </p:tav>
                                        <p:tav tm="100000">
                                          <p:val>
                                            <p:strVal val="#ppt_x"/>
                                          </p:val>
                                        </p:tav>
                                      </p:tavLst>
                                    </p:anim>
                                    <p:anim calcmode="lin" valueType="num">
                                      <p:cBhvr>
                                        <p:cTn id="1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pic>
        <p:nvPicPr>
          <p:cNvPr id="40" name="Google Shape;342;p35"/>
          <p:cNvPicPr preferRelativeResize="0"/>
          <p:nvPr/>
        </p:nvPicPr>
        <p:blipFill>
          <a:blip r:embed="rId3">
            <a:alphaModFix/>
          </a:blip>
          <a:stretch>
            <a:fillRect/>
          </a:stretch>
        </p:blipFill>
        <p:spPr>
          <a:xfrm rot="7243901">
            <a:off x="7045609" y="4426663"/>
            <a:ext cx="588026" cy="378430"/>
          </a:xfrm>
          <a:prstGeom prst="rect">
            <a:avLst/>
          </a:prstGeom>
          <a:noFill/>
          <a:ln>
            <a:solidFill>
              <a:schemeClr val="tx1"/>
            </a:solidFill>
          </a:ln>
        </p:spPr>
      </p:pic>
      <p:sp>
        <p:nvSpPr>
          <p:cNvPr id="41" name="TextBox 35">
            <a:extLst>
              <a:ext uri="{FF2B5EF4-FFF2-40B4-BE49-F238E27FC236}">
                <a16:creationId xmlns:a16="http://schemas.microsoft.com/office/drawing/2014/main" xmlns="" id="{B030F64E-D154-7332-C853-4354A2B66AA6}"/>
              </a:ext>
            </a:extLst>
          </p:cNvPr>
          <p:cNvSpPr txBox="1"/>
          <p:nvPr/>
        </p:nvSpPr>
        <p:spPr>
          <a:xfrm>
            <a:off x="2326386" y="238840"/>
            <a:ext cx="4570482" cy="646331"/>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b="1" smtClean="0">
                <a:solidFill>
                  <a:schemeClr val="bg2">
                    <a:lumMod val="25000"/>
                  </a:schemeClr>
                </a:solidFill>
                <a:latin typeface="+mj-lt"/>
              </a:rPr>
              <a:t>NỘI DUNG BÀI HỌC</a:t>
            </a:r>
            <a:endParaRPr lang="en-US" sz="3600" b="1" dirty="0">
              <a:solidFill>
                <a:schemeClr val="bg2">
                  <a:lumMod val="25000"/>
                </a:schemeClr>
              </a:solidFill>
              <a:latin typeface="+mj-lt"/>
            </a:endParaRPr>
          </a:p>
        </p:txBody>
      </p:sp>
      <p:sp>
        <p:nvSpPr>
          <p:cNvPr id="42" name="Rounded Rectangle 41"/>
          <p:cNvSpPr/>
          <p:nvPr/>
        </p:nvSpPr>
        <p:spPr>
          <a:xfrm>
            <a:off x="1505568" y="3082864"/>
            <a:ext cx="6464593" cy="769367"/>
          </a:xfrm>
          <a:prstGeom prst="roundRect">
            <a:avLst/>
          </a:prstGeom>
          <a:solidFill>
            <a:srgbClr val="FFFFFF"/>
          </a:solidFill>
          <a:ln w="2857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2800" b="1" smtClean="0">
                <a:solidFill>
                  <a:schemeClr val="bg2">
                    <a:lumMod val="25000"/>
                  </a:schemeClr>
                </a:solidFill>
                <a:cs typeface="Arial" panose="020B0604020202020204" pitchFamily="34" charset="0"/>
              </a:rPr>
              <a:t>LUYỆN ĐỌC LẠI </a:t>
            </a:r>
            <a:endParaRPr lang="en-US" sz="2800" dirty="0">
              <a:solidFill>
                <a:schemeClr val="bg2">
                  <a:lumMod val="25000"/>
                </a:schemeClr>
              </a:solidFill>
              <a:cs typeface="Arial" panose="020B0604020202020204" pitchFamily="34" charset="0"/>
            </a:endParaRPr>
          </a:p>
        </p:txBody>
      </p:sp>
      <p:sp>
        <p:nvSpPr>
          <p:cNvPr id="43" name="Rounded Rectangle 42"/>
          <p:cNvSpPr/>
          <p:nvPr/>
        </p:nvSpPr>
        <p:spPr>
          <a:xfrm>
            <a:off x="1505568" y="2099145"/>
            <a:ext cx="6464593" cy="769368"/>
          </a:xfrm>
          <a:prstGeom prst="roundRect">
            <a:avLst/>
          </a:prstGeom>
          <a:solidFill>
            <a:srgbClr val="FFFFFF"/>
          </a:solidFill>
          <a:ln w="2857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2800" b="1" smtClean="0">
                <a:solidFill>
                  <a:schemeClr val="bg2">
                    <a:lumMod val="25000"/>
                  </a:schemeClr>
                </a:solidFill>
                <a:cs typeface="Arial" panose="020B0604020202020204" pitchFamily="34" charset="0"/>
              </a:rPr>
              <a:t>TRẢ LỜI CÂU HỎI</a:t>
            </a:r>
            <a:endParaRPr lang="en-US" sz="2800" dirty="0">
              <a:solidFill>
                <a:schemeClr val="bg2">
                  <a:lumMod val="25000"/>
                </a:schemeClr>
              </a:solidFill>
              <a:cs typeface="Arial" panose="020B0604020202020204" pitchFamily="34" charset="0"/>
            </a:endParaRPr>
          </a:p>
        </p:txBody>
      </p:sp>
      <p:sp>
        <p:nvSpPr>
          <p:cNvPr id="44" name="Rounded Rectangle 43"/>
          <p:cNvSpPr/>
          <p:nvPr/>
        </p:nvSpPr>
        <p:spPr>
          <a:xfrm>
            <a:off x="1505568" y="1099522"/>
            <a:ext cx="6464593" cy="742650"/>
          </a:xfrm>
          <a:prstGeom prst="round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b="1">
                <a:solidFill>
                  <a:schemeClr val="bg2">
                    <a:lumMod val="25000"/>
                  </a:schemeClr>
                </a:solidFill>
                <a:cs typeface="Arial" panose="020B0604020202020204" pitchFamily="34" charset="0"/>
              </a:rPr>
              <a:t>ĐỌC VĂN BẢN</a:t>
            </a:r>
            <a:endParaRPr lang="en-US" sz="2800" b="1">
              <a:solidFill>
                <a:schemeClr val="bg2">
                  <a:lumMod val="25000"/>
                </a:schemeClr>
              </a:solidFill>
              <a:cs typeface="Arial" panose="020B0604020202020204" pitchFamily="34" charset="0"/>
            </a:endParaRPr>
          </a:p>
        </p:txBody>
      </p:sp>
      <p:sp>
        <p:nvSpPr>
          <p:cNvPr id="45" name="Oval 44"/>
          <p:cNvSpPr/>
          <p:nvPr/>
        </p:nvSpPr>
        <p:spPr>
          <a:xfrm>
            <a:off x="1233425" y="775064"/>
            <a:ext cx="582538" cy="555171"/>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accent6"/>
                </a:solidFill>
              </a:rPr>
              <a:t>1</a:t>
            </a:r>
            <a:endParaRPr lang="en-US" sz="2800" b="1">
              <a:solidFill>
                <a:schemeClr val="accent6"/>
              </a:solidFill>
            </a:endParaRPr>
          </a:p>
        </p:txBody>
      </p:sp>
      <p:sp>
        <p:nvSpPr>
          <p:cNvPr id="46" name="Oval 45"/>
          <p:cNvSpPr/>
          <p:nvPr/>
        </p:nvSpPr>
        <p:spPr>
          <a:xfrm>
            <a:off x="1233425" y="1791184"/>
            <a:ext cx="582538" cy="555171"/>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6"/>
                </a:solidFill>
              </a:rPr>
              <a:t>2</a:t>
            </a:r>
          </a:p>
        </p:txBody>
      </p:sp>
      <p:sp>
        <p:nvSpPr>
          <p:cNvPr id="47" name="Oval 46"/>
          <p:cNvSpPr/>
          <p:nvPr/>
        </p:nvSpPr>
        <p:spPr>
          <a:xfrm>
            <a:off x="1233425" y="2774902"/>
            <a:ext cx="582538" cy="555171"/>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accent6"/>
                </a:solidFill>
              </a:rPr>
              <a:t>3</a:t>
            </a:r>
            <a:endParaRPr lang="en-US" sz="2800" b="1">
              <a:solidFill>
                <a:schemeClr val="accent6"/>
              </a:solidFill>
            </a:endParaRPr>
          </a:p>
        </p:txBody>
      </p:sp>
      <p:sp>
        <p:nvSpPr>
          <p:cNvPr id="48" name="Rounded Rectangle 47"/>
          <p:cNvSpPr/>
          <p:nvPr/>
        </p:nvSpPr>
        <p:spPr>
          <a:xfrm>
            <a:off x="1505568" y="4041720"/>
            <a:ext cx="6464593" cy="769367"/>
          </a:xfrm>
          <a:prstGeom prst="roundRect">
            <a:avLst/>
          </a:prstGeom>
          <a:solidFill>
            <a:srgbClr val="FFFFFF"/>
          </a:solidFill>
          <a:ln w="2857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2800" b="1" smtClean="0">
                <a:solidFill>
                  <a:schemeClr val="bg2">
                    <a:lumMod val="25000"/>
                  </a:schemeClr>
                </a:solidFill>
                <a:cs typeface="Arial" panose="020B0604020202020204" pitchFamily="34" charset="0"/>
              </a:rPr>
              <a:t>LUYỆN TẬP THEO VĂN BẢN ĐỌC</a:t>
            </a:r>
            <a:endParaRPr lang="en-US" sz="2800" dirty="0">
              <a:solidFill>
                <a:schemeClr val="bg2">
                  <a:lumMod val="25000"/>
                </a:schemeClr>
              </a:solidFill>
              <a:cs typeface="Arial" panose="020B0604020202020204" pitchFamily="34" charset="0"/>
            </a:endParaRPr>
          </a:p>
        </p:txBody>
      </p:sp>
      <p:sp>
        <p:nvSpPr>
          <p:cNvPr id="49" name="Oval 48"/>
          <p:cNvSpPr/>
          <p:nvPr/>
        </p:nvSpPr>
        <p:spPr>
          <a:xfrm>
            <a:off x="1233425" y="3733758"/>
            <a:ext cx="582538" cy="555171"/>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accent6"/>
                </a:solidFill>
              </a:rPr>
              <a:t>4</a:t>
            </a:r>
            <a:endParaRPr lang="en-US" sz="2800" b="1">
              <a:solidFill>
                <a:schemeClr val="accent6"/>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500"/>
                                        <p:tgtEl>
                                          <p:spTgt spid="4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animBg="1"/>
      <p:bldP spid="43" grpId="0" animBg="1"/>
      <p:bldP spid="44" grpId="0" animBg="1"/>
      <p:bldP spid="45" grpId="0" animBg="1"/>
      <p:bldP spid="46" grpId="0" animBg="1"/>
      <p:bldP spid="47" grpId="0" animBg="1"/>
      <p:bldP spid="48" grpId="0" animBg="1"/>
      <p:bldP spid="4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11" name="Rounded Rectangle 110"/>
          <p:cNvSpPr/>
          <p:nvPr/>
        </p:nvSpPr>
        <p:spPr>
          <a:xfrm>
            <a:off x="1377231" y="1901627"/>
            <a:ext cx="6464593" cy="1290752"/>
          </a:xfrm>
          <a:prstGeom prst="round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5400" b="1">
                <a:solidFill>
                  <a:schemeClr val="bg2">
                    <a:lumMod val="25000"/>
                  </a:schemeClr>
                </a:solidFill>
                <a:cs typeface="Arial" panose="020B0604020202020204" pitchFamily="34" charset="0"/>
              </a:rPr>
              <a:t>ĐỌC VĂN BẢN</a:t>
            </a:r>
            <a:endParaRPr lang="en-US" sz="5400" b="1">
              <a:solidFill>
                <a:schemeClr val="bg2">
                  <a:lumMod val="25000"/>
                </a:schemeClr>
              </a:solidFill>
              <a:cs typeface="Arial" panose="020B0604020202020204" pitchFamily="34" charset="0"/>
            </a:endParaRPr>
          </a:p>
        </p:txBody>
      </p:sp>
      <p:sp>
        <p:nvSpPr>
          <p:cNvPr id="112" name="Oval 111"/>
          <p:cNvSpPr/>
          <p:nvPr/>
        </p:nvSpPr>
        <p:spPr>
          <a:xfrm>
            <a:off x="1056961" y="1479032"/>
            <a:ext cx="884133" cy="84518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chemeClr val="accent6"/>
                </a:solidFill>
              </a:rPr>
              <a:t>1</a:t>
            </a:r>
            <a:endParaRPr lang="en-US" sz="5400" b="1">
              <a:solidFill>
                <a:schemeClr val="accent6"/>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fade">
                                      <p:cBhvr>
                                        <p:cTn id="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Lst>
  </p:timing>
</p:sld>
</file>

<file path=ppt/theme/theme1.xml><?xml version="1.0" encoding="utf-8"?>
<a:theme xmlns:a="http://schemas.openxmlformats.org/drawingml/2006/main" name="All About My Life Theme for Elementary by Slidesgo">
  <a:themeElements>
    <a:clrScheme name="Simple Light">
      <a:dk1>
        <a:srgbClr val="3A3A3A"/>
      </a:dk1>
      <a:lt1>
        <a:srgbClr val="EBB000"/>
      </a:lt1>
      <a:dk2>
        <a:srgbClr val="DEF6FF"/>
      </a:dk2>
      <a:lt2>
        <a:srgbClr val="36B0E6"/>
      </a:lt2>
      <a:accent1>
        <a:srgbClr val="F291A3"/>
      </a:accent1>
      <a:accent2>
        <a:srgbClr val="E5332A"/>
      </a:accent2>
      <a:accent3>
        <a:srgbClr val="9D67E6"/>
      </a:accent3>
      <a:accent4>
        <a:srgbClr val="7D4E24"/>
      </a:accent4>
      <a:accent5>
        <a:srgbClr val="A8DA24"/>
      </a:accent5>
      <a:accent6>
        <a:srgbClr val="FFFFFF"/>
      </a:accent6>
      <a:hlink>
        <a:srgbClr val="3A3A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980</TotalTime>
  <Words>1592</Words>
  <Application>Microsoft Office PowerPoint</Application>
  <PresentationFormat>On-screen Show (16:9)</PresentationFormat>
  <Paragraphs>153</Paragraphs>
  <Slides>31</Slides>
  <Notes>30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All About My Life Theme for Elementary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cp:lastModifiedBy>
  <cp:revision>14</cp:revision>
  <dcterms:modified xsi:type="dcterms:W3CDTF">2024-05-14T14:43:53Z</dcterms:modified>
</cp:coreProperties>
</file>