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28"/>
  </p:notesMasterIdLst>
  <p:sldIdLst>
    <p:sldId id="256" r:id="rId2"/>
    <p:sldId id="312" r:id="rId3"/>
    <p:sldId id="311" r:id="rId4"/>
    <p:sldId id="262" r:id="rId5"/>
    <p:sldId id="313" r:id="rId6"/>
    <p:sldId id="314" r:id="rId7"/>
    <p:sldId id="258" r:id="rId8"/>
    <p:sldId id="264" r:id="rId9"/>
    <p:sldId id="260" r:id="rId10"/>
    <p:sldId id="315" r:id="rId11"/>
    <p:sldId id="316" r:id="rId12"/>
    <p:sldId id="317" r:id="rId13"/>
    <p:sldId id="318" r:id="rId14"/>
    <p:sldId id="319" r:id="rId15"/>
    <p:sldId id="320" r:id="rId16"/>
    <p:sldId id="259" r:id="rId17"/>
    <p:sldId id="321" r:id="rId18"/>
    <p:sldId id="322" r:id="rId19"/>
    <p:sldId id="323" r:id="rId20"/>
    <p:sldId id="324" r:id="rId21"/>
    <p:sldId id="325" r:id="rId22"/>
    <p:sldId id="265" r:id="rId23"/>
    <p:sldId id="263" r:id="rId24"/>
    <p:sldId id="326" r:id="rId25"/>
    <p:sldId id="266" r:id="rId26"/>
    <p:sldId id="257"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99FE812-A873-4468-A933-A56ED6D57392}">
  <a:tblStyle styleId="{299FE812-A873-4468-A933-A56ED6D5739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0ED897A-200C-4DEE-A79D-317E75EEA9A9}"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6" autoAdjust="0"/>
    <p:restoredTop sz="94660"/>
  </p:normalViewPr>
  <p:slideViewPr>
    <p:cSldViewPr snapToGrid="0">
      <p:cViewPr varScale="1">
        <p:scale>
          <a:sx n="92" d="100"/>
          <a:sy n="92" d="100"/>
        </p:scale>
        <p:origin x="-77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638353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7268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4"/>
        <p:cNvGrpSpPr/>
        <p:nvPr/>
      </p:nvGrpSpPr>
      <p:grpSpPr>
        <a:xfrm>
          <a:off x="0" y="0"/>
          <a:ext cx="0" cy="0"/>
          <a:chOff x="0" y="0"/>
          <a:chExt cx="0" cy="0"/>
        </a:xfrm>
      </p:grpSpPr>
      <p:sp>
        <p:nvSpPr>
          <p:cNvPr id="1755" name="Google Shape;1755;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6" name="Google Shape;1756;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50ced81f3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50ced81f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76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50ced81f3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50ced81f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664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2039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6287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3" cy="5143484"/>
          </a:xfrm>
          <a:prstGeom prst="rect">
            <a:avLst/>
          </a:prstGeom>
          <a:noFill/>
          <a:ln>
            <a:noFill/>
          </a:ln>
        </p:spPr>
      </p:pic>
      <p:sp>
        <p:nvSpPr>
          <p:cNvPr id="10" name="Google Shape;10;p2"/>
          <p:cNvSpPr txBox="1">
            <a:spLocks noGrp="1"/>
          </p:cNvSpPr>
          <p:nvPr>
            <p:ph type="ctrTitle"/>
          </p:nvPr>
        </p:nvSpPr>
        <p:spPr>
          <a:xfrm>
            <a:off x="4052625" y="610475"/>
            <a:ext cx="4211400" cy="3041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6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4052625" y="3616425"/>
            <a:ext cx="4153800" cy="4758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175050" y="163800"/>
            <a:ext cx="8793900" cy="4815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175102" y="393811"/>
            <a:ext cx="412025" cy="86818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184913" y="4265276"/>
            <a:ext cx="392410" cy="475800"/>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66925" y="668452"/>
            <a:ext cx="292596" cy="475793"/>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38"/>
        <p:cNvGrpSpPr/>
        <p:nvPr/>
      </p:nvGrpSpPr>
      <p:grpSpPr>
        <a:xfrm>
          <a:off x="0" y="0"/>
          <a:ext cx="0" cy="0"/>
          <a:chOff x="0" y="0"/>
          <a:chExt cx="0" cy="0"/>
        </a:xfrm>
      </p:grpSpPr>
      <p:pic>
        <p:nvPicPr>
          <p:cNvPr id="139" name="Google Shape;139;p19"/>
          <p:cNvPicPr preferRelativeResize="0"/>
          <p:nvPr/>
        </p:nvPicPr>
        <p:blipFill>
          <a:blip r:embed="rId2">
            <a:alphaModFix/>
          </a:blip>
          <a:stretch>
            <a:fillRect/>
          </a:stretch>
        </p:blipFill>
        <p:spPr>
          <a:xfrm>
            <a:off x="0" y="0"/>
            <a:ext cx="9144003" cy="5143484"/>
          </a:xfrm>
          <a:prstGeom prst="rect">
            <a:avLst/>
          </a:prstGeom>
          <a:noFill/>
          <a:ln>
            <a:noFill/>
          </a:ln>
        </p:spPr>
      </p:pic>
      <p:sp>
        <p:nvSpPr>
          <p:cNvPr id="140" name="Google Shape;140;p19"/>
          <p:cNvSpPr txBox="1">
            <a:spLocks noGrp="1"/>
          </p:cNvSpPr>
          <p:nvPr>
            <p:ph type="title"/>
          </p:nvPr>
        </p:nvSpPr>
        <p:spPr>
          <a:xfrm>
            <a:off x="4674587" y="1102050"/>
            <a:ext cx="3580500" cy="18843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41" name="Google Shape;141;p19"/>
          <p:cNvSpPr txBox="1">
            <a:spLocks noGrp="1"/>
          </p:cNvSpPr>
          <p:nvPr>
            <p:ph type="subTitle" idx="1"/>
          </p:nvPr>
        </p:nvSpPr>
        <p:spPr>
          <a:xfrm>
            <a:off x="4674587" y="2986350"/>
            <a:ext cx="3580500" cy="84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2" name="Google Shape;142;p19"/>
          <p:cNvSpPr>
            <a:spLocks noGrp="1"/>
          </p:cNvSpPr>
          <p:nvPr>
            <p:ph type="pic" idx="2"/>
          </p:nvPr>
        </p:nvSpPr>
        <p:spPr>
          <a:xfrm>
            <a:off x="888913" y="847175"/>
            <a:ext cx="3503400" cy="3449100"/>
          </a:xfrm>
          <a:prstGeom prst="ellipse">
            <a:avLst/>
          </a:prstGeom>
          <a:noFill/>
          <a:ln>
            <a:noFill/>
          </a:ln>
        </p:spPr>
      </p:sp>
      <p:sp>
        <p:nvSpPr>
          <p:cNvPr id="143" name="Google Shape;143;p19"/>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a:off x="8182900" y="539500"/>
            <a:ext cx="247886" cy="52232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9"/>
          <p:cNvSpPr/>
          <p:nvPr/>
        </p:nvSpPr>
        <p:spPr>
          <a:xfrm>
            <a:off x="420100" y="486706"/>
            <a:ext cx="247868" cy="313409"/>
          </a:xfrm>
          <a:custGeom>
            <a:avLst/>
            <a:gdLst/>
            <a:ahLst/>
            <a:cxnLst/>
            <a:rect l="l" t="t" r="r" b="b"/>
            <a:pathLst>
              <a:path w="7246" h="9162" extrusionOk="0">
                <a:moveTo>
                  <a:pt x="4377" y="830"/>
                </a:moveTo>
                <a:cubicBezTo>
                  <a:pt x="4377" y="845"/>
                  <a:pt x="4407" y="890"/>
                  <a:pt x="4407" y="919"/>
                </a:cubicBezTo>
                <a:lnTo>
                  <a:pt x="4407" y="949"/>
                </a:lnTo>
                <a:lnTo>
                  <a:pt x="4407" y="963"/>
                </a:lnTo>
                <a:cubicBezTo>
                  <a:pt x="4407" y="963"/>
                  <a:pt x="4394" y="957"/>
                  <a:pt x="4385" y="957"/>
                </a:cubicBezTo>
                <a:cubicBezTo>
                  <a:pt x="4381" y="957"/>
                  <a:pt x="4377" y="959"/>
                  <a:pt x="4377" y="963"/>
                </a:cubicBezTo>
                <a:cubicBezTo>
                  <a:pt x="4377" y="949"/>
                  <a:pt x="4363" y="919"/>
                  <a:pt x="4363" y="919"/>
                </a:cubicBezTo>
                <a:cubicBezTo>
                  <a:pt x="4363" y="890"/>
                  <a:pt x="4377" y="845"/>
                  <a:pt x="4377" y="830"/>
                </a:cubicBezTo>
                <a:close/>
                <a:moveTo>
                  <a:pt x="4289" y="1126"/>
                </a:moveTo>
                <a:cubicBezTo>
                  <a:pt x="4303" y="1141"/>
                  <a:pt x="4303" y="1141"/>
                  <a:pt x="4289" y="1170"/>
                </a:cubicBezTo>
                <a:lnTo>
                  <a:pt x="4289" y="1126"/>
                </a:lnTo>
                <a:close/>
                <a:moveTo>
                  <a:pt x="4274" y="446"/>
                </a:moveTo>
                <a:cubicBezTo>
                  <a:pt x="4274" y="461"/>
                  <a:pt x="4289" y="505"/>
                  <a:pt x="4289" y="520"/>
                </a:cubicBezTo>
                <a:cubicBezTo>
                  <a:pt x="4200" y="801"/>
                  <a:pt x="4126" y="1097"/>
                  <a:pt x="4052" y="1363"/>
                </a:cubicBezTo>
                <a:cubicBezTo>
                  <a:pt x="4126" y="1067"/>
                  <a:pt x="4185" y="756"/>
                  <a:pt x="4274" y="446"/>
                </a:cubicBezTo>
                <a:close/>
                <a:moveTo>
                  <a:pt x="4289" y="1200"/>
                </a:moveTo>
                <a:lnTo>
                  <a:pt x="4289" y="1215"/>
                </a:lnTo>
                <a:cubicBezTo>
                  <a:pt x="4289" y="1244"/>
                  <a:pt x="4303" y="1259"/>
                  <a:pt x="4303" y="1274"/>
                </a:cubicBezTo>
                <a:cubicBezTo>
                  <a:pt x="4274" y="1407"/>
                  <a:pt x="4259" y="1555"/>
                  <a:pt x="4229" y="1688"/>
                </a:cubicBezTo>
                <a:lnTo>
                  <a:pt x="4185" y="1910"/>
                </a:lnTo>
                <a:lnTo>
                  <a:pt x="4185" y="1851"/>
                </a:lnTo>
                <a:cubicBezTo>
                  <a:pt x="4185" y="1836"/>
                  <a:pt x="4156" y="1836"/>
                  <a:pt x="4156" y="1836"/>
                </a:cubicBezTo>
                <a:lnTo>
                  <a:pt x="4156" y="1806"/>
                </a:lnTo>
                <a:lnTo>
                  <a:pt x="4156" y="1792"/>
                </a:lnTo>
                <a:cubicBezTo>
                  <a:pt x="4200" y="1585"/>
                  <a:pt x="4259" y="1377"/>
                  <a:pt x="4289" y="1200"/>
                </a:cubicBezTo>
                <a:close/>
                <a:moveTo>
                  <a:pt x="3982" y="1556"/>
                </a:moveTo>
                <a:cubicBezTo>
                  <a:pt x="3966" y="1643"/>
                  <a:pt x="3953" y="1728"/>
                  <a:pt x="3934" y="1806"/>
                </a:cubicBezTo>
                <a:cubicBezTo>
                  <a:pt x="3919" y="1851"/>
                  <a:pt x="3919" y="1880"/>
                  <a:pt x="3904" y="1939"/>
                </a:cubicBezTo>
                <a:cubicBezTo>
                  <a:pt x="3926" y="1820"/>
                  <a:pt x="3956" y="1684"/>
                  <a:pt x="3982" y="1556"/>
                </a:cubicBezTo>
                <a:close/>
                <a:moveTo>
                  <a:pt x="4377" y="1777"/>
                </a:moveTo>
                <a:lnTo>
                  <a:pt x="4377" y="1851"/>
                </a:lnTo>
                <a:cubicBezTo>
                  <a:pt x="4377" y="1925"/>
                  <a:pt x="4363" y="1984"/>
                  <a:pt x="4363" y="2058"/>
                </a:cubicBezTo>
                <a:cubicBezTo>
                  <a:pt x="4348" y="2013"/>
                  <a:pt x="4348" y="1984"/>
                  <a:pt x="4348" y="1925"/>
                </a:cubicBezTo>
                <a:cubicBezTo>
                  <a:pt x="4363" y="1865"/>
                  <a:pt x="4363" y="1836"/>
                  <a:pt x="4377" y="1777"/>
                </a:cubicBezTo>
                <a:close/>
                <a:moveTo>
                  <a:pt x="4052" y="2279"/>
                </a:moveTo>
                <a:lnTo>
                  <a:pt x="4052" y="2309"/>
                </a:lnTo>
                <a:cubicBezTo>
                  <a:pt x="4052" y="2324"/>
                  <a:pt x="4052" y="2353"/>
                  <a:pt x="4037" y="2368"/>
                </a:cubicBezTo>
                <a:cubicBezTo>
                  <a:pt x="4032" y="2378"/>
                  <a:pt x="4028" y="2387"/>
                  <a:pt x="4025" y="2396"/>
                </a:cubicBezTo>
                <a:lnTo>
                  <a:pt x="4025" y="2396"/>
                </a:lnTo>
                <a:cubicBezTo>
                  <a:pt x="4035" y="2359"/>
                  <a:pt x="4045" y="2321"/>
                  <a:pt x="4052" y="2279"/>
                </a:cubicBezTo>
                <a:close/>
                <a:moveTo>
                  <a:pt x="4289" y="2117"/>
                </a:moveTo>
                <a:cubicBezTo>
                  <a:pt x="4289" y="2176"/>
                  <a:pt x="4303" y="2235"/>
                  <a:pt x="4303" y="2309"/>
                </a:cubicBezTo>
                <a:cubicBezTo>
                  <a:pt x="4303" y="2375"/>
                  <a:pt x="4303" y="2437"/>
                  <a:pt x="4298" y="2437"/>
                </a:cubicBezTo>
                <a:cubicBezTo>
                  <a:pt x="4294" y="2437"/>
                  <a:pt x="4287" y="2399"/>
                  <a:pt x="4274" y="2294"/>
                </a:cubicBezTo>
                <a:lnTo>
                  <a:pt x="4274" y="2250"/>
                </a:lnTo>
                <a:lnTo>
                  <a:pt x="4274" y="2235"/>
                </a:lnTo>
                <a:cubicBezTo>
                  <a:pt x="4274" y="2191"/>
                  <a:pt x="4289" y="2161"/>
                  <a:pt x="4289" y="2117"/>
                </a:cubicBezTo>
                <a:close/>
                <a:moveTo>
                  <a:pt x="4407" y="1954"/>
                </a:moveTo>
                <a:cubicBezTo>
                  <a:pt x="4407" y="1984"/>
                  <a:pt x="4407" y="2013"/>
                  <a:pt x="4422" y="2028"/>
                </a:cubicBezTo>
                <a:cubicBezTo>
                  <a:pt x="4422" y="2161"/>
                  <a:pt x="4422" y="2294"/>
                  <a:pt x="4407" y="2427"/>
                </a:cubicBezTo>
                <a:cubicBezTo>
                  <a:pt x="4395" y="2468"/>
                  <a:pt x="4387" y="2484"/>
                  <a:pt x="4382" y="2484"/>
                </a:cubicBezTo>
                <a:cubicBezTo>
                  <a:pt x="4370" y="2484"/>
                  <a:pt x="4377" y="2377"/>
                  <a:pt x="4377" y="2324"/>
                </a:cubicBezTo>
                <a:lnTo>
                  <a:pt x="4377" y="2250"/>
                </a:lnTo>
                <a:cubicBezTo>
                  <a:pt x="4377" y="2161"/>
                  <a:pt x="4377" y="2058"/>
                  <a:pt x="4407" y="1954"/>
                </a:cubicBezTo>
                <a:close/>
                <a:moveTo>
                  <a:pt x="4001" y="2480"/>
                </a:moveTo>
                <a:cubicBezTo>
                  <a:pt x="3999" y="2491"/>
                  <a:pt x="3996" y="2503"/>
                  <a:pt x="3993" y="2516"/>
                </a:cubicBezTo>
                <a:cubicBezTo>
                  <a:pt x="3995" y="2504"/>
                  <a:pt x="3998" y="2492"/>
                  <a:pt x="4001" y="2480"/>
                </a:cubicBezTo>
                <a:close/>
                <a:moveTo>
                  <a:pt x="4481" y="1984"/>
                </a:moveTo>
                <a:cubicBezTo>
                  <a:pt x="4525" y="2176"/>
                  <a:pt x="4584" y="2383"/>
                  <a:pt x="4643" y="2575"/>
                </a:cubicBezTo>
                <a:cubicBezTo>
                  <a:pt x="4643" y="2590"/>
                  <a:pt x="4643" y="2590"/>
                  <a:pt x="4658" y="2605"/>
                </a:cubicBezTo>
                <a:lnTo>
                  <a:pt x="4570" y="2516"/>
                </a:lnTo>
                <a:cubicBezTo>
                  <a:pt x="4570" y="2472"/>
                  <a:pt x="4555" y="2442"/>
                  <a:pt x="4555" y="2427"/>
                </a:cubicBezTo>
                <a:cubicBezTo>
                  <a:pt x="4510" y="2279"/>
                  <a:pt x="4496" y="2132"/>
                  <a:pt x="4481" y="1984"/>
                </a:cubicBezTo>
                <a:close/>
                <a:moveTo>
                  <a:pt x="4333" y="2472"/>
                </a:moveTo>
                <a:cubicBezTo>
                  <a:pt x="4333" y="2531"/>
                  <a:pt x="4348" y="2575"/>
                  <a:pt x="4348" y="2620"/>
                </a:cubicBezTo>
                <a:cubicBezTo>
                  <a:pt x="4348" y="2590"/>
                  <a:pt x="4333" y="2575"/>
                  <a:pt x="4303" y="2546"/>
                </a:cubicBezTo>
                <a:cubicBezTo>
                  <a:pt x="4303" y="2531"/>
                  <a:pt x="4303" y="2501"/>
                  <a:pt x="4333" y="2472"/>
                </a:cubicBezTo>
                <a:close/>
                <a:moveTo>
                  <a:pt x="4654" y="2658"/>
                </a:moveTo>
                <a:lnTo>
                  <a:pt x="4654" y="2658"/>
                </a:lnTo>
                <a:cubicBezTo>
                  <a:pt x="4661" y="2666"/>
                  <a:pt x="4667" y="2673"/>
                  <a:pt x="4673" y="2679"/>
                </a:cubicBezTo>
                <a:lnTo>
                  <a:pt x="4673" y="2693"/>
                </a:lnTo>
                <a:cubicBezTo>
                  <a:pt x="4663" y="2683"/>
                  <a:pt x="4660" y="2673"/>
                  <a:pt x="4654" y="2658"/>
                </a:cubicBezTo>
                <a:close/>
                <a:moveTo>
                  <a:pt x="4865" y="2664"/>
                </a:moveTo>
                <a:cubicBezTo>
                  <a:pt x="4880" y="2679"/>
                  <a:pt x="4895" y="2693"/>
                  <a:pt x="4924" y="2738"/>
                </a:cubicBezTo>
                <a:cubicBezTo>
                  <a:pt x="4939" y="2767"/>
                  <a:pt x="4939" y="2797"/>
                  <a:pt x="4939" y="2827"/>
                </a:cubicBezTo>
                <a:cubicBezTo>
                  <a:pt x="4924" y="2812"/>
                  <a:pt x="4895" y="2797"/>
                  <a:pt x="4895" y="2767"/>
                </a:cubicBezTo>
                <a:cubicBezTo>
                  <a:pt x="4880" y="2738"/>
                  <a:pt x="4865" y="2693"/>
                  <a:pt x="4865" y="2664"/>
                </a:cubicBezTo>
                <a:close/>
                <a:moveTo>
                  <a:pt x="4599" y="2664"/>
                </a:moveTo>
                <a:lnTo>
                  <a:pt x="4599" y="2664"/>
                </a:lnTo>
                <a:cubicBezTo>
                  <a:pt x="4643" y="2693"/>
                  <a:pt x="4658" y="2753"/>
                  <a:pt x="4703" y="2797"/>
                </a:cubicBezTo>
                <a:cubicBezTo>
                  <a:pt x="4703" y="2838"/>
                  <a:pt x="4703" y="2893"/>
                  <a:pt x="4715" y="2900"/>
                </a:cubicBezTo>
                <a:lnTo>
                  <a:pt x="4715" y="2900"/>
                </a:lnTo>
                <a:cubicBezTo>
                  <a:pt x="4657" y="2882"/>
                  <a:pt x="4628" y="2766"/>
                  <a:pt x="4599" y="2664"/>
                </a:cubicBezTo>
                <a:close/>
                <a:moveTo>
                  <a:pt x="4451" y="2294"/>
                </a:moveTo>
                <a:cubicBezTo>
                  <a:pt x="4451" y="2309"/>
                  <a:pt x="4481" y="2353"/>
                  <a:pt x="4481" y="2368"/>
                </a:cubicBezTo>
                <a:cubicBezTo>
                  <a:pt x="4481" y="2383"/>
                  <a:pt x="4481" y="2398"/>
                  <a:pt x="4496" y="2427"/>
                </a:cubicBezTo>
                <a:cubicBezTo>
                  <a:pt x="4481" y="2427"/>
                  <a:pt x="4451" y="2442"/>
                  <a:pt x="4481" y="2457"/>
                </a:cubicBezTo>
                <a:cubicBezTo>
                  <a:pt x="4496" y="2472"/>
                  <a:pt x="4496" y="2501"/>
                  <a:pt x="4510" y="2516"/>
                </a:cubicBezTo>
                <a:cubicBezTo>
                  <a:pt x="4525" y="2649"/>
                  <a:pt x="4570" y="2797"/>
                  <a:pt x="4629" y="2915"/>
                </a:cubicBezTo>
                <a:cubicBezTo>
                  <a:pt x="4555" y="2841"/>
                  <a:pt x="4481" y="2753"/>
                  <a:pt x="4422" y="2664"/>
                </a:cubicBezTo>
                <a:cubicBezTo>
                  <a:pt x="4436" y="2664"/>
                  <a:pt x="4436" y="2649"/>
                  <a:pt x="4436" y="2649"/>
                </a:cubicBezTo>
                <a:cubicBezTo>
                  <a:pt x="4436" y="2516"/>
                  <a:pt x="4451" y="2398"/>
                  <a:pt x="4451" y="2294"/>
                </a:cubicBezTo>
                <a:close/>
                <a:moveTo>
                  <a:pt x="4777" y="2753"/>
                </a:moveTo>
                <a:cubicBezTo>
                  <a:pt x="4791" y="2767"/>
                  <a:pt x="4791" y="2797"/>
                  <a:pt x="4806" y="2797"/>
                </a:cubicBezTo>
                <a:cubicBezTo>
                  <a:pt x="4806" y="2812"/>
                  <a:pt x="4821" y="2827"/>
                  <a:pt x="4821" y="2827"/>
                </a:cubicBezTo>
                <a:cubicBezTo>
                  <a:pt x="4850" y="2886"/>
                  <a:pt x="4880" y="2945"/>
                  <a:pt x="4895" y="2989"/>
                </a:cubicBezTo>
                <a:lnTo>
                  <a:pt x="4865" y="2960"/>
                </a:lnTo>
                <a:cubicBezTo>
                  <a:pt x="4865" y="2945"/>
                  <a:pt x="4850" y="2945"/>
                  <a:pt x="4850" y="2915"/>
                </a:cubicBezTo>
                <a:cubicBezTo>
                  <a:pt x="4806" y="2886"/>
                  <a:pt x="4791" y="2827"/>
                  <a:pt x="4777" y="2767"/>
                </a:cubicBezTo>
                <a:lnTo>
                  <a:pt x="4777" y="2753"/>
                </a:lnTo>
                <a:close/>
                <a:moveTo>
                  <a:pt x="4777" y="2960"/>
                </a:moveTo>
                <a:cubicBezTo>
                  <a:pt x="4791" y="3004"/>
                  <a:pt x="4821" y="3093"/>
                  <a:pt x="4865" y="3137"/>
                </a:cubicBezTo>
                <a:cubicBezTo>
                  <a:pt x="4821" y="3107"/>
                  <a:pt x="4791" y="3093"/>
                  <a:pt x="4777" y="3048"/>
                </a:cubicBezTo>
                <a:lnTo>
                  <a:pt x="4777" y="3034"/>
                </a:lnTo>
                <a:lnTo>
                  <a:pt x="4777" y="2960"/>
                </a:lnTo>
                <a:close/>
                <a:moveTo>
                  <a:pt x="5072" y="3255"/>
                </a:moveTo>
                <a:cubicBezTo>
                  <a:pt x="5117" y="3329"/>
                  <a:pt x="5191" y="3388"/>
                  <a:pt x="5250" y="3433"/>
                </a:cubicBezTo>
                <a:lnTo>
                  <a:pt x="5036" y="3276"/>
                </a:lnTo>
                <a:lnTo>
                  <a:pt x="5036" y="3276"/>
                </a:lnTo>
                <a:cubicBezTo>
                  <a:pt x="5037" y="3276"/>
                  <a:pt x="5037" y="3276"/>
                  <a:pt x="5038" y="3276"/>
                </a:cubicBezTo>
                <a:cubicBezTo>
                  <a:pt x="5045" y="3276"/>
                  <a:pt x="5051" y="3266"/>
                  <a:pt x="5072" y="3255"/>
                </a:cubicBezTo>
                <a:close/>
                <a:moveTo>
                  <a:pt x="5087" y="2841"/>
                </a:moveTo>
                <a:cubicBezTo>
                  <a:pt x="5161" y="2989"/>
                  <a:pt x="5250" y="3122"/>
                  <a:pt x="5368" y="3255"/>
                </a:cubicBezTo>
                <a:cubicBezTo>
                  <a:pt x="5398" y="3329"/>
                  <a:pt x="5412" y="3403"/>
                  <a:pt x="5457" y="3477"/>
                </a:cubicBezTo>
                <a:cubicBezTo>
                  <a:pt x="5324" y="3314"/>
                  <a:pt x="5191" y="3167"/>
                  <a:pt x="5072" y="2989"/>
                </a:cubicBezTo>
                <a:cubicBezTo>
                  <a:pt x="5072" y="2945"/>
                  <a:pt x="5072" y="2900"/>
                  <a:pt x="5043" y="2841"/>
                </a:cubicBezTo>
                <a:close/>
                <a:moveTo>
                  <a:pt x="5829" y="3788"/>
                </a:moveTo>
                <a:cubicBezTo>
                  <a:pt x="5841" y="3790"/>
                  <a:pt x="5841" y="3802"/>
                  <a:pt x="5841" y="3802"/>
                </a:cubicBezTo>
                <a:cubicBezTo>
                  <a:pt x="5836" y="3797"/>
                  <a:pt x="5833" y="3792"/>
                  <a:pt x="5829" y="3788"/>
                </a:cubicBezTo>
                <a:close/>
                <a:moveTo>
                  <a:pt x="5457" y="3344"/>
                </a:moveTo>
                <a:lnTo>
                  <a:pt x="5457" y="3344"/>
                </a:lnTo>
                <a:cubicBezTo>
                  <a:pt x="5472" y="3374"/>
                  <a:pt x="5516" y="3403"/>
                  <a:pt x="5531" y="3433"/>
                </a:cubicBezTo>
                <a:cubicBezTo>
                  <a:pt x="5560" y="3492"/>
                  <a:pt x="5619" y="3566"/>
                  <a:pt x="5634" y="3581"/>
                </a:cubicBezTo>
                <a:cubicBezTo>
                  <a:pt x="5738" y="3699"/>
                  <a:pt x="5812" y="3817"/>
                  <a:pt x="5900" y="3950"/>
                </a:cubicBezTo>
                <a:cubicBezTo>
                  <a:pt x="5886" y="3950"/>
                  <a:pt x="5886" y="3950"/>
                  <a:pt x="5856" y="3936"/>
                </a:cubicBezTo>
                <a:cubicBezTo>
                  <a:pt x="5826" y="3921"/>
                  <a:pt x="5782" y="3906"/>
                  <a:pt x="5767" y="3862"/>
                </a:cubicBezTo>
                <a:lnTo>
                  <a:pt x="5767" y="3832"/>
                </a:lnTo>
                <a:cubicBezTo>
                  <a:pt x="5679" y="3729"/>
                  <a:pt x="5590" y="3625"/>
                  <a:pt x="5516" y="3507"/>
                </a:cubicBezTo>
                <a:cubicBezTo>
                  <a:pt x="5472" y="3433"/>
                  <a:pt x="5442" y="3344"/>
                  <a:pt x="5457" y="3344"/>
                </a:cubicBezTo>
                <a:close/>
                <a:moveTo>
                  <a:pt x="6137" y="3684"/>
                </a:moveTo>
                <a:cubicBezTo>
                  <a:pt x="6152" y="3699"/>
                  <a:pt x="6166" y="3714"/>
                  <a:pt x="6196" y="3758"/>
                </a:cubicBezTo>
                <a:cubicBezTo>
                  <a:pt x="6211" y="3832"/>
                  <a:pt x="6240" y="3921"/>
                  <a:pt x="6270" y="3995"/>
                </a:cubicBezTo>
                <a:cubicBezTo>
                  <a:pt x="6196" y="3876"/>
                  <a:pt x="6152" y="3802"/>
                  <a:pt x="6122" y="3788"/>
                </a:cubicBezTo>
                <a:lnTo>
                  <a:pt x="6107" y="3773"/>
                </a:lnTo>
                <a:cubicBezTo>
                  <a:pt x="6078" y="3729"/>
                  <a:pt x="6078" y="3714"/>
                  <a:pt x="6063" y="3684"/>
                </a:cubicBezTo>
                <a:lnTo>
                  <a:pt x="6063" y="3684"/>
                </a:lnTo>
                <a:cubicBezTo>
                  <a:pt x="6070" y="3692"/>
                  <a:pt x="6081" y="3695"/>
                  <a:pt x="6094" y="3695"/>
                </a:cubicBezTo>
                <a:cubicBezTo>
                  <a:pt x="6107" y="3695"/>
                  <a:pt x="6122" y="3692"/>
                  <a:pt x="6137" y="3684"/>
                </a:cubicBezTo>
                <a:close/>
                <a:moveTo>
                  <a:pt x="6063" y="4069"/>
                </a:moveTo>
                <a:cubicBezTo>
                  <a:pt x="6078" y="4098"/>
                  <a:pt x="6107" y="4157"/>
                  <a:pt x="6122" y="4202"/>
                </a:cubicBezTo>
                <a:cubicBezTo>
                  <a:pt x="6107" y="4157"/>
                  <a:pt x="6063" y="4113"/>
                  <a:pt x="6048" y="4083"/>
                </a:cubicBezTo>
                <a:cubicBezTo>
                  <a:pt x="6048" y="4083"/>
                  <a:pt x="6063" y="4083"/>
                  <a:pt x="6063" y="4069"/>
                </a:cubicBezTo>
                <a:close/>
                <a:moveTo>
                  <a:pt x="3889" y="4098"/>
                </a:moveTo>
                <a:cubicBezTo>
                  <a:pt x="3919" y="4157"/>
                  <a:pt x="3978" y="4216"/>
                  <a:pt x="4037" y="4276"/>
                </a:cubicBezTo>
                <a:cubicBezTo>
                  <a:pt x="3978" y="4231"/>
                  <a:pt x="3919" y="4172"/>
                  <a:pt x="3860" y="4143"/>
                </a:cubicBezTo>
                <a:cubicBezTo>
                  <a:pt x="3860" y="4128"/>
                  <a:pt x="3860" y="4128"/>
                  <a:pt x="3889" y="4098"/>
                </a:cubicBezTo>
                <a:close/>
                <a:moveTo>
                  <a:pt x="3830" y="4305"/>
                </a:moveTo>
                <a:cubicBezTo>
                  <a:pt x="3963" y="4453"/>
                  <a:pt x="4111" y="4601"/>
                  <a:pt x="4274" y="4734"/>
                </a:cubicBezTo>
                <a:cubicBezTo>
                  <a:pt x="4259" y="4734"/>
                  <a:pt x="4229" y="4719"/>
                  <a:pt x="4229" y="4719"/>
                </a:cubicBezTo>
                <a:cubicBezTo>
                  <a:pt x="4096" y="4586"/>
                  <a:pt x="3978" y="4468"/>
                  <a:pt x="3830" y="4364"/>
                </a:cubicBezTo>
                <a:cubicBezTo>
                  <a:pt x="3815" y="4335"/>
                  <a:pt x="3815" y="4320"/>
                  <a:pt x="3830" y="4305"/>
                </a:cubicBezTo>
                <a:close/>
                <a:moveTo>
                  <a:pt x="5161" y="5133"/>
                </a:moveTo>
                <a:lnTo>
                  <a:pt x="5161" y="5133"/>
                </a:lnTo>
                <a:cubicBezTo>
                  <a:pt x="5173" y="5156"/>
                  <a:pt x="5189" y="5179"/>
                  <a:pt x="5206" y="5202"/>
                </a:cubicBezTo>
                <a:lnTo>
                  <a:pt x="5206" y="5202"/>
                </a:lnTo>
                <a:cubicBezTo>
                  <a:pt x="5196" y="5193"/>
                  <a:pt x="5186" y="5184"/>
                  <a:pt x="5176" y="5178"/>
                </a:cubicBezTo>
                <a:cubicBezTo>
                  <a:pt x="5176" y="5163"/>
                  <a:pt x="5176" y="5163"/>
                  <a:pt x="5161" y="5133"/>
                </a:cubicBezTo>
                <a:close/>
                <a:moveTo>
                  <a:pt x="4215" y="4734"/>
                </a:moveTo>
                <a:lnTo>
                  <a:pt x="4215" y="4734"/>
                </a:lnTo>
                <a:cubicBezTo>
                  <a:pt x="4259" y="4749"/>
                  <a:pt x="4274" y="4749"/>
                  <a:pt x="4274" y="4749"/>
                </a:cubicBezTo>
                <a:lnTo>
                  <a:pt x="4555" y="4971"/>
                </a:lnTo>
                <a:cubicBezTo>
                  <a:pt x="4629" y="5044"/>
                  <a:pt x="4717" y="5133"/>
                  <a:pt x="4777" y="5237"/>
                </a:cubicBezTo>
                <a:cubicBezTo>
                  <a:pt x="4643" y="5133"/>
                  <a:pt x="4525" y="5030"/>
                  <a:pt x="4407" y="4941"/>
                </a:cubicBezTo>
                <a:cubicBezTo>
                  <a:pt x="4348" y="4867"/>
                  <a:pt x="4274" y="4793"/>
                  <a:pt x="4215" y="4734"/>
                </a:cubicBezTo>
                <a:close/>
                <a:moveTo>
                  <a:pt x="4969" y="5414"/>
                </a:moveTo>
                <a:cubicBezTo>
                  <a:pt x="5028" y="5488"/>
                  <a:pt x="5102" y="5577"/>
                  <a:pt x="5161" y="5651"/>
                </a:cubicBezTo>
                <a:cubicBezTo>
                  <a:pt x="5087" y="5606"/>
                  <a:pt x="5028" y="5547"/>
                  <a:pt x="4954" y="5488"/>
                </a:cubicBezTo>
                <a:cubicBezTo>
                  <a:pt x="4969" y="5473"/>
                  <a:pt x="4969" y="5444"/>
                  <a:pt x="4969" y="5429"/>
                </a:cubicBezTo>
                <a:lnTo>
                  <a:pt x="4969" y="5414"/>
                </a:lnTo>
                <a:close/>
                <a:moveTo>
                  <a:pt x="5161" y="5444"/>
                </a:moveTo>
                <a:lnTo>
                  <a:pt x="5161" y="5444"/>
                </a:lnTo>
                <a:cubicBezTo>
                  <a:pt x="5294" y="5577"/>
                  <a:pt x="5412" y="5695"/>
                  <a:pt x="5545" y="5828"/>
                </a:cubicBezTo>
                <a:cubicBezTo>
                  <a:pt x="5531" y="5843"/>
                  <a:pt x="5516" y="5858"/>
                  <a:pt x="5531" y="5873"/>
                </a:cubicBezTo>
                <a:lnTo>
                  <a:pt x="5545" y="5917"/>
                </a:lnTo>
                <a:cubicBezTo>
                  <a:pt x="5412" y="5754"/>
                  <a:pt x="5294" y="5606"/>
                  <a:pt x="5161" y="5444"/>
                </a:cubicBezTo>
                <a:close/>
                <a:moveTo>
                  <a:pt x="5812" y="5902"/>
                </a:moveTo>
                <a:lnTo>
                  <a:pt x="5812" y="5976"/>
                </a:lnTo>
                <a:lnTo>
                  <a:pt x="5782" y="5946"/>
                </a:lnTo>
                <a:cubicBezTo>
                  <a:pt x="5812" y="5932"/>
                  <a:pt x="5812" y="5917"/>
                  <a:pt x="5782" y="5902"/>
                </a:cubicBezTo>
                <a:close/>
                <a:moveTo>
                  <a:pt x="5619" y="5873"/>
                </a:moveTo>
                <a:lnTo>
                  <a:pt x="5679" y="5932"/>
                </a:lnTo>
                <a:cubicBezTo>
                  <a:pt x="5693" y="5991"/>
                  <a:pt x="5693" y="6020"/>
                  <a:pt x="5708" y="6080"/>
                </a:cubicBezTo>
                <a:lnTo>
                  <a:pt x="5708" y="6139"/>
                </a:lnTo>
                <a:cubicBezTo>
                  <a:pt x="5693" y="6065"/>
                  <a:pt x="5664" y="5976"/>
                  <a:pt x="5619" y="5873"/>
                </a:cubicBezTo>
                <a:close/>
                <a:moveTo>
                  <a:pt x="5738" y="6124"/>
                </a:moveTo>
                <a:cubicBezTo>
                  <a:pt x="5752" y="6198"/>
                  <a:pt x="5767" y="6287"/>
                  <a:pt x="5782" y="6360"/>
                </a:cubicBezTo>
                <a:cubicBezTo>
                  <a:pt x="5767" y="6301"/>
                  <a:pt x="5752" y="6242"/>
                  <a:pt x="5738" y="6168"/>
                </a:cubicBezTo>
                <a:lnTo>
                  <a:pt x="5738" y="6124"/>
                </a:lnTo>
                <a:close/>
                <a:moveTo>
                  <a:pt x="4200" y="2738"/>
                </a:moveTo>
                <a:cubicBezTo>
                  <a:pt x="4407" y="3122"/>
                  <a:pt x="4850" y="3462"/>
                  <a:pt x="5176" y="3714"/>
                </a:cubicBezTo>
                <a:cubicBezTo>
                  <a:pt x="5841" y="4231"/>
                  <a:pt x="6817" y="5207"/>
                  <a:pt x="6433" y="6065"/>
                </a:cubicBezTo>
                <a:cubicBezTo>
                  <a:pt x="6344" y="6168"/>
                  <a:pt x="6255" y="6287"/>
                  <a:pt x="6137" y="6390"/>
                </a:cubicBezTo>
                <a:cubicBezTo>
                  <a:pt x="6152" y="6124"/>
                  <a:pt x="6107" y="5799"/>
                  <a:pt x="5974" y="5547"/>
                </a:cubicBezTo>
                <a:cubicBezTo>
                  <a:pt x="5767" y="5118"/>
                  <a:pt x="5457" y="4764"/>
                  <a:pt x="5102" y="4468"/>
                </a:cubicBezTo>
                <a:cubicBezTo>
                  <a:pt x="4599" y="4054"/>
                  <a:pt x="4200" y="3714"/>
                  <a:pt x="4126" y="3122"/>
                </a:cubicBezTo>
                <a:cubicBezTo>
                  <a:pt x="4156" y="2989"/>
                  <a:pt x="4185" y="2871"/>
                  <a:pt x="4200" y="2738"/>
                </a:cubicBezTo>
                <a:close/>
                <a:moveTo>
                  <a:pt x="5531" y="6124"/>
                </a:moveTo>
                <a:cubicBezTo>
                  <a:pt x="5560" y="6139"/>
                  <a:pt x="5605" y="6139"/>
                  <a:pt x="5619" y="6153"/>
                </a:cubicBezTo>
                <a:lnTo>
                  <a:pt x="5634" y="6213"/>
                </a:lnTo>
                <a:cubicBezTo>
                  <a:pt x="5664" y="6301"/>
                  <a:pt x="5693" y="6375"/>
                  <a:pt x="5708" y="6464"/>
                </a:cubicBezTo>
                <a:lnTo>
                  <a:pt x="5708" y="6523"/>
                </a:lnTo>
                <a:cubicBezTo>
                  <a:pt x="5664" y="6390"/>
                  <a:pt x="5605" y="6272"/>
                  <a:pt x="5531" y="6124"/>
                </a:cubicBezTo>
                <a:close/>
                <a:moveTo>
                  <a:pt x="5678" y="6647"/>
                </a:moveTo>
                <a:cubicBezTo>
                  <a:pt x="5682" y="6660"/>
                  <a:pt x="5686" y="6671"/>
                  <a:pt x="5693" y="6686"/>
                </a:cubicBezTo>
                <a:cubicBezTo>
                  <a:pt x="5693" y="6686"/>
                  <a:pt x="5693" y="6686"/>
                  <a:pt x="5693" y="6686"/>
                </a:cubicBezTo>
                <a:lnTo>
                  <a:pt x="5693" y="6686"/>
                </a:lnTo>
                <a:cubicBezTo>
                  <a:pt x="5689" y="6677"/>
                  <a:pt x="5684" y="6666"/>
                  <a:pt x="5679" y="6656"/>
                </a:cubicBezTo>
                <a:cubicBezTo>
                  <a:pt x="5679" y="6653"/>
                  <a:pt x="5679" y="6650"/>
                  <a:pt x="5678" y="6647"/>
                </a:cubicBezTo>
                <a:close/>
                <a:moveTo>
                  <a:pt x="3298" y="4438"/>
                </a:moveTo>
                <a:lnTo>
                  <a:pt x="3298" y="4438"/>
                </a:lnTo>
                <a:cubicBezTo>
                  <a:pt x="3106" y="5266"/>
                  <a:pt x="2958" y="6094"/>
                  <a:pt x="2810" y="6937"/>
                </a:cubicBezTo>
                <a:cubicBezTo>
                  <a:pt x="2780" y="6848"/>
                  <a:pt x="2721" y="6804"/>
                  <a:pt x="2662" y="6745"/>
                </a:cubicBezTo>
                <a:cubicBezTo>
                  <a:pt x="2884" y="6006"/>
                  <a:pt x="3091" y="5237"/>
                  <a:pt x="3298" y="4438"/>
                </a:cubicBezTo>
                <a:close/>
                <a:moveTo>
                  <a:pt x="5708" y="6893"/>
                </a:moveTo>
                <a:cubicBezTo>
                  <a:pt x="5708" y="6908"/>
                  <a:pt x="5738" y="6908"/>
                  <a:pt x="5738" y="6908"/>
                </a:cubicBezTo>
                <a:lnTo>
                  <a:pt x="5708" y="6937"/>
                </a:lnTo>
                <a:cubicBezTo>
                  <a:pt x="5708" y="6942"/>
                  <a:pt x="5707" y="6945"/>
                  <a:pt x="5705" y="6947"/>
                </a:cubicBezTo>
                <a:lnTo>
                  <a:pt x="5705" y="6947"/>
                </a:lnTo>
                <a:cubicBezTo>
                  <a:pt x="5708" y="6936"/>
                  <a:pt x="5708" y="6920"/>
                  <a:pt x="5708" y="6893"/>
                </a:cubicBezTo>
                <a:close/>
                <a:moveTo>
                  <a:pt x="2115" y="6908"/>
                </a:moveTo>
                <a:lnTo>
                  <a:pt x="2115" y="7011"/>
                </a:lnTo>
                <a:lnTo>
                  <a:pt x="2056" y="7055"/>
                </a:lnTo>
                <a:cubicBezTo>
                  <a:pt x="2056" y="7026"/>
                  <a:pt x="2041" y="6967"/>
                  <a:pt x="2041" y="6937"/>
                </a:cubicBezTo>
                <a:cubicBezTo>
                  <a:pt x="2056" y="6908"/>
                  <a:pt x="2085" y="6908"/>
                  <a:pt x="2115" y="6908"/>
                </a:cubicBezTo>
                <a:close/>
                <a:moveTo>
                  <a:pt x="1819" y="6967"/>
                </a:moveTo>
                <a:lnTo>
                  <a:pt x="1819" y="7041"/>
                </a:lnTo>
                <a:cubicBezTo>
                  <a:pt x="1819" y="7055"/>
                  <a:pt x="1790" y="7055"/>
                  <a:pt x="1790" y="7085"/>
                </a:cubicBezTo>
                <a:cubicBezTo>
                  <a:pt x="1790" y="7041"/>
                  <a:pt x="1775" y="7026"/>
                  <a:pt x="1775" y="6981"/>
                </a:cubicBezTo>
                <a:cubicBezTo>
                  <a:pt x="1790" y="6981"/>
                  <a:pt x="1790" y="6967"/>
                  <a:pt x="1819" y="6967"/>
                </a:cubicBezTo>
                <a:close/>
                <a:moveTo>
                  <a:pt x="2233" y="6937"/>
                </a:moveTo>
                <a:cubicBezTo>
                  <a:pt x="2233" y="6981"/>
                  <a:pt x="2233" y="7055"/>
                  <a:pt x="2219" y="7115"/>
                </a:cubicBezTo>
                <a:cubicBezTo>
                  <a:pt x="2219" y="7055"/>
                  <a:pt x="2219" y="7011"/>
                  <a:pt x="2204" y="6952"/>
                </a:cubicBezTo>
                <a:cubicBezTo>
                  <a:pt x="2219" y="6952"/>
                  <a:pt x="2233" y="6952"/>
                  <a:pt x="2233" y="6937"/>
                </a:cubicBezTo>
                <a:close/>
                <a:moveTo>
                  <a:pt x="2366" y="6937"/>
                </a:moveTo>
                <a:cubicBezTo>
                  <a:pt x="2381" y="6937"/>
                  <a:pt x="2411" y="6952"/>
                  <a:pt x="2426" y="6952"/>
                </a:cubicBezTo>
                <a:cubicBezTo>
                  <a:pt x="2411" y="7011"/>
                  <a:pt x="2381" y="7085"/>
                  <a:pt x="2381" y="7129"/>
                </a:cubicBezTo>
                <a:cubicBezTo>
                  <a:pt x="2381" y="7055"/>
                  <a:pt x="2366" y="6981"/>
                  <a:pt x="2366" y="6937"/>
                </a:cubicBezTo>
                <a:close/>
                <a:moveTo>
                  <a:pt x="5900" y="6804"/>
                </a:moveTo>
                <a:cubicBezTo>
                  <a:pt x="5863" y="6930"/>
                  <a:pt x="5825" y="7044"/>
                  <a:pt x="5751" y="7140"/>
                </a:cubicBezTo>
                <a:lnTo>
                  <a:pt x="5751" y="7140"/>
                </a:lnTo>
                <a:cubicBezTo>
                  <a:pt x="5752" y="7126"/>
                  <a:pt x="5752" y="7113"/>
                  <a:pt x="5752" y="7100"/>
                </a:cubicBezTo>
                <a:cubicBezTo>
                  <a:pt x="5767" y="7100"/>
                  <a:pt x="5767" y="7100"/>
                  <a:pt x="5767" y="7085"/>
                </a:cubicBezTo>
                <a:cubicBezTo>
                  <a:pt x="5782" y="7041"/>
                  <a:pt x="5812" y="6981"/>
                  <a:pt x="5826" y="6952"/>
                </a:cubicBezTo>
                <a:cubicBezTo>
                  <a:pt x="5841" y="6952"/>
                  <a:pt x="5841" y="6952"/>
                  <a:pt x="5841" y="6937"/>
                </a:cubicBezTo>
                <a:cubicBezTo>
                  <a:pt x="5856" y="6893"/>
                  <a:pt x="5886" y="6834"/>
                  <a:pt x="5886" y="6804"/>
                </a:cubicBezTo>
                <a:close/>
                <a:moveTo>
                  <a:pt x="1908" y="7100"/>
                </a:moveTo>
                <a:cubicBezTo>
                  <a:pt x="1908" y="7129"/>
                  <a:pt x="1923" y="7174"/>
                  <a:pt x="1923" y="7203"/>
                </a:cubicBezTo>
                <a:cubicBezTo>
                  <a:pt x="1915" y="7196"/>
                  <a:pt x="1912" y="7192"/>
                  <a:pt x="1908" y="7192"/>
                </a:cubicBezTo>
                <a:cubicBezTo>
                  <a:pt x="1904" y="7192"/>
                  <a:pt x="1901" y="7196"/>
                  <a:pt x="1893" y="7203"/>
                </a:cubicBezTo>
                <a:lnTo>
                  <a:pt x="1893" y="7129"/>
                </a:lnTo>
                <a:lnTo>
                  <a:pt x="1893" y="7115"/>
                </a:lnTo>
                <a:cubicBezTo>
                  <a:pt x="1893" y="7115"/>
                  <a:pt x="1893" y="7100"/>
                  <a:pt x="1908" y="7100"/>
                </a:cubicBezTo>
                <a:close/>
                <a:moveTo>
                  <a:pt x="1834" y="7174"/>
                </a:moveTo>
                <a:cubicBezTo>
                  <a:pt x="1834" y="7203"/>
                  <a:pt x="1834" y="7233"/>
                  <a:pt x="1819" y="7262"/>
                </a:cubicBezTo>
                <a:lnTo>
                  <a:pt x="1819" y="7188"/>
                </a:lnTo>
                <a:lnTo>
                  <a:pt x="1834" y="7174"/>
                </a:lnTo>
                <a:close/>
                <a:moveTo>
                  <a:pt x="1716" y="7026"/>
                </a:moveTo>
                <a:lnTo>
                  <a:pt x="1716" y="7174"/>
                </a:lnTo>
                <a:cubicBezTo>
                  <a:pt x="1686" y="7218"/>
                  <a:pt x="1627" y="7277"/>
                  <a:pt x="1598" y="7336"/>
                </a:cubicBezTo>
                <a:cubicBezTo>
                  <a:pt x="1568" y="7307"/>
                  <a:pt x="1568" y="7248"/>
                  <a:pt x="1553" y="7203"/>
                </a:cubicBezTo>
                <a:cubicBezTo>
                  <a:pt x="1568" y="7159"/>
                  <a:pt x="1612" y="7115"/>
                  <a:pt x="1627" y="7055"/>
                </a:cubicBezTo>
                <a:cubicBezTo>
                  <a:pt x="1671" y="7041"/>
                  <a:pt x="1686" y="7026"/>
                  <a:pt x="1716" y="7026"/>
                </a:cubicBezTo>
                <a:close/>
                <a:moveTo>
                  <a:pt x="2100" y="7085"/>
                </a:moveTo>
                <a:cubicBezTo>
                  <a:pt x="2130" y="7159"/>
                  <a:pt x="2130" y="7233"/>
                  <a:pt x="2130" y="7307"/>
                </a:cubicBezTo>
                <a:cubicBezTo>
                  <a:pt x="2115" y="7307"/>
                  <a:pt x="2115" y="7307"/>
                  <a:pt x="2085" y="7322"/>
                </a:cubicBezTo>
                <a:lnTo>
                  <a:pt x="2071" y="7336"/>
                </a:lnTo>
                <a:cubicBezTo>
                  <a:pt x="2071" y="7262"/>
                  <a:pt x="2056" y="7203"/>
                  <a:pt x="2056" y="7129"/>
                </a:cubicBezTo>
                <a:lnTo>
                  <a:pt x="2100" y="7085"/>
                </a:lnTo>
                <a:close/>
                <a:moveTo>
                  <a:pt x="1938" y="7262"/>
                </a:moveTo>
                <a:lnTo>
                  <a:pt x="1938" y="7322"/>
                </a:lnTo>
                <a:lnTo>
                  <a:pt x="1908" y="7351"/>
                </a:lnTo>
                <a:lnTo>
                  <a:pt x="1908" y="7322"/>
                </a:lnTo>
                <a:cubicBezTo>
                  <a:pt x="1923" y="7307"/>
                  <a:pt x="1938" y="7277"/>
                  <a:pt x="1938" y="7262"/>
                </a:cubicBezTo>
                <a:close/>
                <a:moveTo>
                  <a:pt x="5707" y="7203"/>
                </a:moveTo>
                <a:cubicBezTo>
                  <a:pt x="5699" y="7248"/>
                  <a:pt x="5659" y="7311"/>
                  <a:pt x="5619" y="7351"/>
                </a:cubicBezTo>
                <a:cubicBezTo>
                  <a:pt x="5619" y="7336"/>
                  <a:pt x="5634" y="7322"/>
                  <a:pt x="5634" y="7307"/>
                </a:cubicBezTo>
                <a:cubicBezTo>
                  <a:pt x="5634" y="7307"/>
                  <a:pt x="5664" y="7307"/>
                  <a:pt x="5664" y="7277"/>
                </a:cubicBezTo>
                <a:cubicBezTo>
                  <a:pt x="5679" y="7262"/>
                  <a:pt x="5679" y="7233"/>
                  <a:pt x="5693" y="7203"/>
                </a:cubicBezTo>
                <a:cubicBezTo>
                  <a:pt x="5697" y="7203"/>
                  <a:pt x="5702" y="7203"/>
                  <a:pt x="5707" y="7203"/>
                </a:cubicBezTo>
                <a:close/>
                <a:moveTo>
                  <a:pt x="1745" y="7322"/>
                </a:moveTo>
                <a:lnTo>
                  <a:pt x="1745" y="7351"/>
                </a:lnTo>
                <a:cubicBezTo>
                  <a:pt x="1715" y="7371"/>
                  <a:pt x="1692" y="7384"/>
                  <a:pt x="1671" y="7400"/>
                </a:cubicBezTo>
                <a:lnTo>
                  <a:pt x="1671" y="7400"/>
                </a:lnTo>
                <a:cubicBezTo>
                  <a:pt x="1696" y="7374"/>
                  <a:pt x="1712" y="7344"/>
                  <a:pt x="1745" y="7322"/>
                </a:cubicBezTo>
                <a:close/>
                <a:moveTo>
                  <a:pt x="1938" y="7395"/>
                </a:moveTo>
                <a:lnTo>
                  <a:pt x="1938" y="7455"/>
                </a:lnTo>
                <a:cubicBezTo>
                  <a:pt x="1923" y="7469"/>
                  <a:pt x="1908" y="7469"/>
                  <a:pt x="1908" y="7484"/>
                </a:cubicBezTo>
                <a:lnTo>
                  <a:pt x="1908" y="7455"/>
                </a:lnTo>
                <a:cubicBezTo>
                  <a:pt x="1923" y="7425"/>
                  <a:pt x="1938" y="7410"/>
                  <a:pt x="1938" y="7395"/>
                </a:cubicBezTo>
                <a:close/>
                <a:moveTo>
                  <a:pt x="1538" y="7262"/>
                </a:moveTo>
                <a:cubicBezTo>
                  <a:pt x="1538" y="7307"/>
                  <a:pt x="1553" y="7336"/>
                  <a:pt x="1553" y="7381"/>
                </a:cubicBezTo>
                <a:cubicBezTo>
                  <a:pt x="1494" y="7425"/>
                  <a:pt x="1450" y="7484"/>
                  <a:pt x="1391" y="7558"/>
                </a:cubicBezTo>
                <a:cubicBezTo>
                  <a:pt x="1450" y="7469"/>
                  <a:pt x="1494" y="7351"/>
                  <a:pt x="1538" y="7262"/>
                </a:cubicBezTo>
                <a:close/>
                <a:moveTo>
                  <a:pt x="1745" y="7484"/>
                </a:moveTo>
                <a:lnTo>
                  <a:pt x="1745" y="7499"/>
                </a:lnTo>
                <a:lnTo>
                  <a:pt x="1716" y="7514"/>
                </a:lnTo>
                <a:cubicBezTo>
                  <a:pt x="1701" y="7543"/>
                  <a:pt x="1686" y="7558"/>
                  <a:pt x="1642" y="7573"/>
                </a:cubicBezTo>
                <a:cubicBezTo>
                  <a:pt x="1686" y="7543"/>
                  <a:pt x="1701" y="7499"/>
                  <a:pt x="1745" y="7484"/>
                </a:cubicBezTo>
                <a:close/>
                <a:moveTo>
                  <a:pt x="1834" y="7529"/>
                </a:moveTo>
                <a:cubicBezTo>
                  <a:pt x="1834" y="7529"/>
                  <a:pt x="1834" y="7543"/>
                  <a:pt x="1849" y="7558"/>
                </a:cubicBezTo>
                <a:lnTo>
                  <a:pt x="1834" y="7573"/>
                </a:lnTo>
                <a:lnTo>
                  <a:pt x="1834" y="7529"/>
                </a:lnTo>
                <a:close/>
                <a:moveTo>
                  <a:pt x="1760" y="7617"/>
                </a:moveTo>
                <a:lnTo>
                  <a:pt x="1760" y="7647"/>
                </a:lnTo>
                <a:cubicBezTo>
                  <a:pt x="1745" y="7676"/>
                  <a:pt x="1716" y="7706"/>
                  <a:pt x="1701" y="7721"/>
                </a:cubicBezTo>
                <a:lnTo>
                  <a:pt x="1686" y="7750"/>
                </a:lnTo>
                <a:lnTo>
                  <a:pt x="1686" y="7706"/>
                </a:lnTo>
                <a:cubicBezTo>
                  <a:pt x="1701" y="7676"/>
                  <a:pt x="1745" y="7632"/>
                  <a:pt x="1760" y="7617"/>
                </a:cubicBezTo>
                <a:close/>
                <a:moveTo>
                  <a:pt x="1493" y="7677"/>
                </a:moveTo>
                <a:cubicBezTo>
                  <a:pt x="1464" y="7707"/>
                  <a:pt x="1420" y="7751"/>
                  <a:pt x="1391" y="7795"/>
                </a:cubicBezTo>
                <a:cubicBezTo>
                  <a:pt x="1391" y="7765"/>
                  <a:pt x="1405" y="7750"/>
                  <a:pt x="1420" y="7721"/>
                </a:cubicBezTo>
                <a:cubicBezTo>
                  <a:pt x="1450" y="7721"/>
                  <a:pt x="1450" y="7706"/>
                  <a:pt x="1464" y="7706"/>
                </a:cubicBezTo>
                <a:lnTo>
                  <a:pt x="1493" y="7677"/>
                </a:lnTo>
                <a:close/>
                <a:moveTo>
                  <a:pt x="1479" y="7129"/>
                </a:moveTo>
                <a:lnTo>
                  <a:pt x="1479" y="7129"/>
                </a:lnTo>
                <a:cubicBezTo>
                  <a:pt x="1331" y="7381"/>
                  <a:pt x="1198" y="7632"/>
                  <a:pt x="1080" y="7898"/>
                </a:cubicBezTo>
                <a:lnTo>
                  <a:pt x="1036" y="7928"/>
                </a:lnTo>
                <a:cubicBezTo>
                  <a:pt x="1124" y="7706"/>
                  <a:pt x="1228" y="7469"/>
                  <a:pt x="1317" y="7248"/>
                </a:cubicBezTo>
                <a:lnTo>
                  <a:pt x="1479" y="7129"/>
                </a:lnTo>
                <a:close/>
                <a:moveTo>
                  <a:pt x="1642" y="7750"/>
                </a:moveTo>
                <a:lnTo>
                  <a:pt x="1642" y="7780"/>
                </a:lnTo>
                <a:cubicBezTo>
                  <a:pt x="1553" y="7869"/>
                  <a:pt x="1479" y="7972"/>
                  <a:pt x="1391" y="8061"/>
                </a:cubicBezTo>
                <a:lnTo>
                  <a:pt x="1317" y="8135"/>
                </a:lnTo>
                <a:cubicBezTo>
                  <a:pt x="1420" y="7987"/>
                  <a:pt x="1538" y="7854"/>
                  <a:pt x="1642" y="7750"/>
                </a:cubicBezTo>
                <a:close/>
                <a:moveTo>
                  <a:pt x="636" y="8002"/>
                </a:moveTo>
                <a:cubicBezTo>
                  <a:pt x="592" y="8090"/>
                  <a:pt x="563" y="8209"/>
                  <a:pt x="518" y="8297"/>
                </a:cubicBezTo>
                <a:lnTo>
                  <a:pt x="518" y="8268"/>
                </a:lnTo>
                <a:cubicBezTo>
                  <a:pt x="533" y="8224"/>
                  <a:pt x="533" y="8164"/>
                  <a:pt x="563" y="8135"/>
                </a:cubicBezTo>
                <a:cubicBezTo>
                  <a:pt x="577" y="8090"/>
                  <a:pt x="607" y="8046"/>
                  <a:pt x="636" y="8002"/>
                </a:cubicBezTo>
                <a:close/>
                <a:moveTo>
                  <a:pt x="2352" y="8164"/>
                </a:moveTo>
                <a:cubicBezTo>
                  <a:pt x="2352" y="8194"/>
                  <a:pt x="2366" y="8194"/>
                  <a:pt x="2381" y="8194"/>
                </a:cubicBezTo>
                <a:cubicBezTo>
                  <a:pt x="2366" y="8224"/>
                  <a:pt x="2337" y="8238"/>
                  <a:pt x="2307" y="8268"/>
                </a:cubicBezTo>
                <a:cubicBezTo>
                  <a:pt x="2307" y="8283"/>
                  <a:pt x="2278" y="8297"/>
                  <a:pt x="2263" y="8312"/>
                </a:cubicBezTo>
                <a:cubicBezTo>
                  <a:pt x="2292" y="8268"/>
                  <a:pt x="2337" y="8209"/>
                  <a:pt x="2352" y="8164"/>
                </a:cubicBezTo>
                <a:close/>
                <a:moveTo>
                  <a:pt x="1050" y="7573"/>
                </a:moveTo>
                <a:lnTo>
                  <a:pt x="947" y="7854"/>
                </a:lnTo>
                <a:cubicBezTo>
                  <a:pt x="932" y="7898"/>
                  <a:pt x="932" y="7913"/>
                  <a:pt x="903" y="7943"/>
                </a:cubicBezTo>
                <a:cubicBezTo>
                  <a:pt x="888" y="7987"/>
                  <a:pt x="873" y="8017"/>
                  <a:pt x="858" y="8076"/>
                </a:cubicBezTo>
                <a:cubicBezTo>
                  <a:pt x="814" y="8150"/>
                  <a:pt x="755" y="8238"/>
                  <a:pt x="710" y="8342"/>
                </a:cubicBezTo>
                <a:cubicBezTo>
                  <a:pt x="710" y="8352"/>
                  <a:pt x="695" y="8355"/>
                  <a:pt x="686" y="8362"/>
                </a:cubicBezTo>
                <a:lnTo>
                  <a:pt x="686" y="8362"/>
                </a:lnTo>
                <a:cubicBezTo>
                  <a:pt x="728" y="8291"/>
                  <a:pt x="756" y="8221"/>
                  <a:pt x="784" y="8164"/>
                </a:cubicBezTo>
                <a:lnTo>
                  <a:pt x="784" y="8150"/>
                </a:lnTo>
                <a:cubicBezTo>
                  <a:pt x="873" y="7972"/>
                  <a:pt x="962" y="7765"/>
                  <a:pt x="1050" y="7573"/>
                </a:cubicBezTo>
                <a:close/>
                <a:moveTo>
                  <a:pt x="873" y="8283"/>
                </a:moveTo>
                <a:cubicBezTo>
                  <a:pt x="858" y="8312"/>
                  <a:pt x="829" y="8371"/>
                  <a:pt x="814" y="8416"/>
                </a:cubicBezTo>
                <a:cubicBezTo>
                  <a:pt x="814" y="8430"/>
                  <a:pt x="799" y="8431"/>
                  <a:pt x="799" y="8445"/>
                </a:cubicBezTo>
                <a:lnTo>
                  <a:pt x="799" y="8445"/>
                </a:lnTo>
                <a:cubicBezTo>
                  <a:pt x="799" y="8430"/>
                  <a:pt x="814" y="8416"/>
                  <a:pt x="814" y="8386"/>
                </a:cubicBezTo>
                <a:lnTo>
                  <a:pt x="873" y="8283"/>
                </a:lnTo>
                <a:close/>
                <a:moveTo>
                  <a:pt x="592" y="8445"/>
                </a:moveTo>
                <a:cubicBezTo>
                  <a:pt x="592" y="8449"/>
                  <a:pt x="592" y="8452"/>
                  <a:pt x="592" y="8454"/>
                </a:cubicBezTo>
                <a:lnTo>
                  <a:pt x="592" y="8454"/>
                </a:lnTo>
                <a:cubicBezTo>
                  <a:pt x="592" y="8451"/>
                  <a:pt x="592" y="8448"/>
                  <a:pt x="592" y="8445"/>
                </a:cubicBezTo>
                <a:close/>
                <a:moveTo>
                  <a:pt x="962" y="7529"/>
                </a:moveTo>
                <a:lnTo>
                  <a:pt x="962" y="7529"/>
                </a:lnTo>
                <a:cubicBezTo>
                  <a:pt x="858" y="7765"/>
                  <a:pt x="740" y="8002"/>
                  <a:pt x="666" y="8268"/>
                </a:cubicBezTo>
                <a:cubicBezTo>
                  <a:pt x="622" y="8357"/>
                  <a:pt x="577" y="8431"/>
                  <a:pt x="533" y="8490"/>
                </a:cubicBezTo>
                <a:lnTo>
                  <a:pt x="533" y="8460"/>
                </a:lnTo>
                <a:cubicBezTo>
                  <a:pt x="563" y="8416"/>
                  <a:pt x="577" y="8357"/>
                  <a:pt x="592" y="8312"/>
                </a:cubicBezTo>
                <a:cubicBezTo>
                  <a:pt x="725" y="8061"/>
                  <a:pt x="829" y="7795"/>
                  <a:pt x="947" y="7543"/>
                </a:cubicBezTo>
                <a:lnTo>
                  <a:pt x="962" y="7529"/>
                </a:lnTo>
                <a:close/>
                <a:moveTo>
                  <a:pt x="576" y="8496"/>
                </a:moveTo>
                <a:lnTo>
                  <a:pt x="576" y="8496"/>
                </a:lnTo>
                <a:cubicBezTo>
                  <a:pt x="573" y="8509"/>
                  <a:pt x="563" y="8521"/>
                  <a:pt x="563" y="8534"/>
                </a:cubicBezTo>
                <a:cubicBezTo>
                  <a:pt x="563" y="8534"/>
                  <a:pt x="563" y="8519"/>
                  <a:pt x="533" y="8519"/>
                </a:cubicBezTo>
                <a:cubicBezTo>
                  <a:pt x="553" y="8513"/>
                  <a:pt x="567" y="8506"/>
                  <a:pt x="576" y="8496"/>
                </a:cubicBezTo>
                <a:close/>
                <a:moveTo>
                  <a:pt x="1095" y="8283"/>
                </a:moveTo>
                <a:lnTo>
                  <a:pt x="1095" y="8283"/>
                </a:lnTo>
                <a:cubicBezTo>
                  <a:pt x="1006" y="8386"/>
                  <a:pt x="903" y="8504"/>
                  <a:pt x="829" y="8608"/>
                </a:cubicBezTo>
                <a:cubicBezTo>
                  <a:pt x="858" y="8564"/>
                  <a:pt x="888" y="8504"/>
                  <a:pt x="903" y="8460"/>
                </a:cubicBezTo>
                <a:lnTo>
                  <a:pt x="1095" y="8283"/>
                </a:lnTo>
                <a:close/>
                <a:moveTo>
                  <a:pt x="651" y="8638"/>
                </a:moveTo>
                <a:lnTo>
                  <a:pt x="651" y="8667"/>
                </a:lnTo>
                <a:cubicBezTo>
                  <a:pt x="651" y="8667"/>
                  <a:pt x="651" y="8652"/>
                  <a:pt x="636" y="8652"/>
                </a:cubicBezTo>
                <a:cubicBezTo>
                  <a:pt x="636" y="8638"/>
                  <a:pt x="651" y="8638"/>
                  <a:pt x="651" y="8638"/>
                </a:cubicBezTo>
                <a:close/>
                <a:moveTo>
                  <a:pt x="1790" y="8534"/>
                </a:moveTo>
                <a:lnTo>
                  <a:pt x="1790" y="8534"/>
                </a:lnTo>
                <a:cubicBezTo>
                  <a:pt x="1775" y="8593"/>
                  <a:pt x="1745" y="8638"/>
                  <a:pt x="1716" y="8682"/>
                </a:cubicBezTo>
                <a:cubicBezTo>
                  <a:pt x="1701" y="8697"/>
                  <a:pt x="1671" y="8697"/>
                  <a:pt x="1642" y="8726"/>
                </a:cubicBezTo>
                <a:cubicBezTo>
                  <a:pt x="1686" y="8667"/>
                  <a:pt x="1745" y="8608"/>
                  <a:pt x="1790" y="8534"/>
                </a:cubicBezTo>
                <a:close/>
                <a:moveTo>
                  <a:pt x="1095" y="8490"/>
                </a:moveTo>
                <a:cubicBezTo>
                  <a:pt x="1006" y="8593"/>
                  <a:pt x="932" y="8711"/>
                  <a:pt x="858" y="8815"/>
                </a:cubicBezTo>
                <a:cubicBezTo>
                  <a:pt x="858" y="8800"/>
                  <a:pt x="829" y="8800"/>
                  <a:pt x="814" y="8800"/>
                </a:cubicBezTo>
                <a:cubicBezTo>
                  <a:pt x="903" y="8682"/>
                  <a:pt x="1006" y="8578"/>
                  <a:pt x="1095" y="8490"/>
                </a:cubicBezTo>
                <a:close/>
                <a:moveTo>
                  <a:pt x="1095" y="8756"/>
                </a:moveTo>
                <a:cubicBezTo>
                  <a:pt x="1065" y="8785"/>
                  <a:pt x="1065" y="8800"/>
                  <a:pt x="1050" y="8815"/>
                </a:cubicBezTo>
                <a:lnTo>
                  <a:pt x="1036" y="8815"/>
                </a:lnTo>
                <a:lnTo>
                  <a:pt x="1095" y="8756"/>
                </a:lnTo>
                <a:close/>
                <a:moveTo>
                  <a:pt x="4249" y="0"/>
                </a:moveTo>
                <a:cubicBezTo>
                  <a:pt x="4208" y="0"/>
                  <a:pt x="4170" y="27"/>
                  <a:pt x="4156" y="91"/>
                </a:cubicBezTo>
                <a:cubicBezTo>
                  <a:pt x="4156" y="209"/>
                  <a:pt x="4141" y="313"/>
                  <a:pt x="4141" y="431"/>
                </a:cubicBezTo>
                <a:cubicBezTo>
                  <a:pt x="3949" y="1259"/>
                  <a:pt x="3786" y="2072"/>
                  <a:pt x="3623" y="2900"/>
                </a:cubicBezTo>
                <a:cubicBezTo>
                  <a:pt x="3254" y="4172"/>
                  <a:pt x="2928" y="5429"/>
                  <a:pt x="2588" y="6715"/>
                </a:cubicBezTo>
                <a:cubicBezTo>
                  <a:pt x="2444" y="6616"/>
                  <a:pt x="2269" y="6575"/>
                  <a:pt x="2080" y="6575"/>
                </a:cubicBezTo>
                <a:cubicBezTo>
                  <a:pt x="1594" y="6575"/>
                  <a:pt x="1022" y="6852"/>
                  <a:pt x="681" y="7129"/>
                </a:cubicBezTo>
                <a:cubicBezTo>
                  <a:pt x="282" y="7469"/>
                  <a:pt x="1" y="8076"/>
                  <a:pt x="193" y="8593"/>
                </a:cubicBezTo>
                <a:cubicBezTo>
                  <a:pt x="252" y="8815"/>
                  <a:pt x="385" y="8933"/>
                  <a:pt x="533" y="8978"/>
                </a:cubicBezTo>
                <a:cubicBezTo>
                  <a:pt x="666" y="9081"/>
                  <a:pt x="814" y="9125"/>
                  <a:pt x="977" y="9155"/>
                </a:cubicBezTo>
                <a:cubicBezTo>
                  <a:pt x="1018" y="9159"/>
                  <a:pt x="1059" y="9161"/>
                  <a:pt x="1102" y="9161"/>
                </a:cubicBezTo>
                <a:cubicBezTo>
                  <a:pt x="1954" y="9161"/>
                  <a:pt x="2986" y="8328"/>
                  <a:pt x="2958" y="7455"/>
                </a:cubicBezTo>
                <a:cubicBezTo>
                  <a:pt x="3032" y="7188"/>
                  <a:pt x="3106" y="6937"/>
                  <a:pt x="3180" y="6686"/>
                </a:cubicBezTo>
                <a:cubicBezTo>
                  <a:pt x="3328" y="6153"/>
                  <a:pt x="3490" y="5606"/>
                  <a:pt x="3623" y="5044"/>
                </a:cubicBezTo>
                <a:cubicBezTo>
                  <a:pt x="3845" y="5281"/>
                  <a:pt x="4200" y="5458"/>
                  <a:pt x="4422" y="5577"/>
                </a:cubicBezTo>
                <a:cubicBezTo>
                  <a:pt x="4762" y="5784"/>
                  <a:pt x="5235" y="6080"/>
                  <a:pt x="5472" y="6449"/>
                </a:cubicBezTo>
                <a:lnTo>
                  <a:pt x="5590" y="6671"/>
                </a:lnTo>
                <a:cubicBezTo>
                  <a:pt x="5679" y="6937"/>
                  <a:pt x="5619" y="7188"/>
                  <a:pt x="5368" y="7484"/>
                </a:cubicBezTo>
                <a:cubicBezTo>
                  <a:pt x="5330" y="7523"/>
                  <a:pt x="5358" y="7561"/>
                  <a:pt x="5395" y="7561"/>
                </a:cubicBezTo>
                <a:cubicBezTo>
                  <a:pt x="5400" y="7561"/>
                  <a:pt x="5406" y="7560"/>
                  <a:pt x="5412" y="7558"/>
                </a:cubicBezTo>
                <a:cubicBezTo>
                  <a:pt x="5826" y="7322"/>
                  <a:pt x="6048" y="6952"/>
                  <a:pt x="6107" y="6523"/>
                </a:cubicBezTo>
                <a:cubicBezTo>
                  <a:pt x="7246" y="6080"/>
                  <a:pt x="7083" y="4571"/>
                  <a:pt x="6595" y="3714"/>
                </a:cubicBezTo>
                <a:cubicBezTo>
                  <a:pt x="6270" y="3107"/>
                  <a:pt x="5767" y="2679"/>
                  <a:pt x="5324" y="2146"/>
                </a:cubicBezTo>
                <a:cubicBezTo>
                  <a:pt x="4939" y="1658"/>
                  <a:pt x="4717" y="1067"/>
                  <a:pt x="4510" y="505"/>
                </a:cubicBezTo>
                <a:cubicBezTo>
                  <a:pt x="4510" y="402"/>
                  <a:pt x="4496" y="298"/>
                  <a:pt x="4496" y="209"/>
                </a:cubicBezTo>
                <a:cubicBezTo>
                  <a:pt x="4496" y="176"/>
                  <a:pt x="4462" y="159"/>
                  <a:pt x="4433" y="159"/>
                </a:cubicBezTo>
                <a:cubicBezTo>
                  <a:pt x="4424" y="159"/>
                  <a:pt x="4414" y="161"/>
                  <a:pt x="4407" y="165"/>
                </a:cubicBezTo>
                <a:cubicBezTo>
                  <a:pt x="4377" y="135"/>
                  <a:pt x="4377" y="106"/>
                  <a:pt x="4363" y="76"/>
                </a:cubicBezTo>
                <a:cubicBezTo>
                  <a:pt x="4340" y="30"/>
                  <a:pt x="4293" y="0"/>
                  <a:pt x="4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9"/>
          <p:cNvSpPr/>
          <p:nvPr/>
        </p:nvSpPr>
        <p:spPr>
          <a:xfrm>
            <a:off x="7629825" y="3909701"/>
            <a:ext cx="392410" cy="475800"/>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163"/>
        <p:cNvGrpSpPr/>
        <p:nvPr/>
      </p:nvGrpSpPr>
      <p:grpSpPr>
        <a:xfrm>
          <a:off x="0" y="0"/>
          <a:ext cx="0" cy="0"/>
          <a:chOff x="0" y="0"/>
          <a:chExt cx="0" cy="0"/>
        </a:xfrm>
      </p:grpSpPr>
      <p:pic>
        <p:nvPicPr>
          <p:cNvPr id="164" name="Google Shape;164;p22"/>
          <p:cNvPicPr preferRelativeResize="0"/>
          <p:nvPr/>
        </p:nvPicPr>
        <p:blipFill>
          <a:blip r:embed="rId2">
            <a:alphaModFix/>
          </a:blip>
          <a:stretch>
            <a:fillRect/>
          </a:stretch>
        </p:blipFill>
        <p:spPr>
          <a:xfrm>
            <a:off x="0" y="0"/>
            <a:ext cx="9144003" cy="5143484"/>
          </a:xfrm>
          <a:prstGeom prst="rect">
            <a:avLst/>
          </a:prstGeom>
          <a:noFill/>
          <a:ln>
            <a:noFill/>
          </a:ln>
        </p:spPr>
      </p:pic>
      <p:sp>
        <p:nvSpPr>
          <p:cNvPr id="165" name="Google Shape;165;p22"/>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2"/>
          <p:cNvSpPr txBox="1">
            <a:spLocks noGrp="1"/>
          </p:cNvSpPr>
          <p:nvPr>
            <p:ph type="title"/>
          </p:nvPr>
        </p:nvSpPr>
        <p:spPr>
          <a:xfrm>
            <a:off x="2266850" y="1473875"/>
            <a:ext cx="4610100" cy="108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6400"/>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22"/>
          <p:cNvSpPr txBox="1">
            <a:spLocks noGrp="1"/>
          </p:cNvSpPr>
          <p:nvPr>
            <p:ph type="subTitle" idx="1"/>
          </p:nvPr>
        </p:nvSpPr>
        <p:spPr>
          <a:xfrm>
            <a:off x="1945600" y="2630450"/>
            <a:ext cx="5253000" cy="108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8" name="Google Shape;168;p22"/>
          <p:cNvSpPr/>
          <p:nvPr/>
        </p:nvSpPr>
        <p:spPr>
          <a:xfrm rot="-2700000">
            <a:off x="1501718" y="483654"/>
            <a:ext cx="374247" cy="524390"/>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p:nvPr/>
        </p:nvSpPr>
        <p:spPr>
          <a:xfrm>
            <a:off x="7599925" y="4208726"/>
            <a:ext cx="392410" cy="475800"/>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70"/>
        <p:cNvGrpSpPr/>
        <p:nvPr/>
      </p:nvGrpSpPr>
      <p:grpSpPr>
        <a:xfrm>
          <a:off x="0" y="0"/>
          <a:ext cx="0" cy="0"/>
          <a:chOff x="0" y="0"/>
          <a:chExt cx="0" cy="0"/>
        </a:xfrm>
      </p:grpSpPr>
      <p:pic>
        <p:nvPicPr>
          <p:cNvPr id="171" name="Google Shape;171;p23"/>
          <p:cNvPicPr preferRelativeResize="0"/>
          <p:nvPr/>
        </p:nvPicPr>
        <p:blipFill>
          <a:blip r:embed="rId2">
            <a:alphaModFix/>
          </a:blip>
          <a:stretch>
            <a:fillRect/>
          </a:stretch>
        </p:blipFill>
        <p:spPr>
          <a:xfrm>
            <a:off x="0" y="0"/>
            <a:ext cx="9144003" cy="5143484"/>
          </a:xfrm>
          <a:prstGeom prst="rect">
            <a:avLst/>
          </a:prstGeom>
          <a:noFill/>
          <a:ln>
            <a:noFill/>
          </a:ln>
        </p:spPr>
      </p:pic>
      <p:sp>
        <p:nvSpPr>
          <p:cNvPr id="172" name="Google Shape;172;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73" name="Google Shape;173;p23"/>
          <p:cNvSpPr txBox="1">
            <a:spLocks noGrp="1"/>
          </p:cNvSpPr>
          <p:nvPr>
            <p:ph type="subTitle" idx="1"/>
          </p:nvPr>
        </p:nvSpPr>
        <p:spPr>
          <a:xfrm>
            <a:off x="4923249" y="2563398"/>
            <a:ext cx="2505600" cy="12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 name="Google Shape;174;p23"/>
          <p:cNvSpPr txBox="1">
            <a:spLocks noGrp="1"/>
          </p:cNvSpPr>
          <p:nvPr>
            <p:ph type="subTitle" idx="2"/>
          </p:nvPr>
        </p:nvSpPr>
        <p:spPr>
          <a:xfrm>
            <a:off x="1715375" y="2563398"/>
            <a:ext cx="2505600" cy="12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3"/>
          <p:cNvSpPr txBox="1">
            <a:spLocks noGrp="1"/>
          </p:cNvSpPr>
          <p:nvPr>
            <p:ph type="subTitle" idx="3"/>
          </p:nvPr>
        </p:nvSpPr>
        <p:spPr>
          <a:xfrm>
            <a:off x="1715375" y="21122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6" name="Google Shape;176;p23"/>
          <p:cNvSpPr txBox="1">
            <a:spLocks noGrp="1"/>
          </p:cNvSpPr>
          <p:nvPr>
            <p:ph type="subTitle" idx="4"/>
          </p:nvPr>
        </p:nvSpPr>
        <p:spPr>
          <a:xfrm>
            <a:off x="4923250" y="21122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7" name="Google Shape;177;p23"/>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a:off x="589288" y="1179700"/>
            <a:ext cx="247886" cy="52232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rot="-2700000">
            <a:off x="1423904" y="4295995"/>
            <a:ext cx="247891" cy="345808"/>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3"/>
          <p:cNvSpPr/>
          <p:nvPr/>
        </p:nvSpPr>
        <p:spPr>
          <a:xfrm>
            <a:off x="8234575" y="1936051"/>
            <a:ext cx="392410" cy="475800"/>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81"/>
        <p:cNvGrpSpPr/>
        <p:nvPr/>
      </p:nvGrpSpPr>
      <p:grpSpPr>
        <a:xfrm>
          <a:off x="0" y="0"/>
          <a:ext cx="0" cy="0"/>
          <a:chOff x="0" y="0"/>
          <a:chExt cx="0" cy="0"/>
        </a:xfrm>
      </p:grpSpPr>
      <p:pic>
        <p:nvPicPr>
          <p:cNvPr id="182" name="Google Shape;182;p24"/>
          <p:cNvPicPr preferRelativeResize="0"/>
          <p:nvPr/>
        </p:nvPicPr>
        <p:blipFill>
          <a:blip r:embed="rId2">
            <a:alphaModFix/>
          </a:blip>
          <a:stretch>
            <a:fillRect/>
          </a:stretch>
        </p:blipFill>
        <p:spPr>
          <a:xfrm>
            <a:off x="0" y="0"/>
            <a:ext cx="9144003" cy="5143484"/>
          </a:xfrm>
          <a:prstGeom prst="rect">
            <a:avLst/>
          </a:prstGeom>
          <a:noFill/>
          <a:ln>
            <a:noFill/>
          </a:ln>
        </p:spPr>
      </p:pic>
      <p:sp>
        <p:nvSpPr>
          <p:cNvPr id="183" name="Google Shape;183;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84" name="Google Shape;184;p24"/>
          <p:cNvSpPr txBox="1">
            <a:spLocks noGrp="1"/>
          </p:cNvSpPr>
          <p:nvPr>
            <p:ph type="subTitle" idx="1"/>
          </p:nvPr>
        </p:nvSpPr>
        <p:spPr>
          <a:xfrm>
            <a:off x="4824098" y="1427000"/>
            <a:ext cx="30570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4"/>
          <p:cNvSpPr txBox="1">
            <a:spLocks noGrp="1"/>
          </p:cNvSpPr>
          <p:nvPr>
            <p:ph type="subTitle" idx="2"/>
          </p:nvPr>
        </p:nvSpPr>
        <p:spPr>
          <a:xfrm>
            <a:off x="1262912" y="1427000"/>
            <a:ext cx="30570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24"/>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8339346" y="561218"/>
            <a:ext cx="280658" cy="340299"/>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rot="1675580">
            <a:off x="8276149" y="4125663"/>
            <a:ext cx="280655" cy="339646"/>
          </a:xfrm>
          <a:custGeom>
            <a:avLst/>
            <a:gdLst/>
            <a:ahLst/>
            <a:cxnLst/>
            <a:rect l="l" t="t" r="r" b="b"/>
            <a:pathLst>
              <a:path w="6225" h="7534" extrusionOk="0">
                <a:moveTo>
                  <a:pt x="4702" y="521"/>
                </a:moveTo>
                <a:cubicBezTo>
                  <a:pt x="4791" y="861"/>
                  <a:pt x="4746" y="1201"/>
                  <a:pt x="4702" y="1526"/>
                </a:cubicBezTo>
                <a:cubicBezTo>
                  <a:pt x="4702" y="1289"/>
                  <a:pt x="4673" y="1023"/>
                  <a:pt x="4673" y="787"/>
                </a:cubicBezTo>
                <a:lnTo>
                  <a:pt x="4673" y="521"/>
                </a:lnTo>
                <a:close/>
                <a:moveTo>
                  <a:pt x="5656" y="1601"/>
                </a:moveTo>
                <a:cubicBezTo>
                  <a:pt x="5638" y="1606"/>
                  <a:pt x="5621" y="1610"/>
                  <a:pt x="5604" y="1615"/>
                </a:cubicBezTo>
                <a:lnTo>
                  <a:pt x="5589" y="1615"/>
                </a:lnTo>
                <a:cubicBezTo>
                  <a:pt x="5613" y="1615"/>
                  <a:pt x="5628" y="1605"/>
                  <a:pt x="5656" y="1601"/>
                </a:cubicBezTo>
                <a:close/>
                <a:moveTo>
                  <a:pt x="4525" y="1305"/>
                </a:moveTo>
                <a:cubicBezTo>
                  <a:pt x="4510" y="1437"/>
                  <a:pt x="4510" y="1556"/>
                  <a:pt x="4510" y="1689"/>
                </a:cubicBezTo>
                <a:lnTo>
                  <a:pt x="4495" y="1689"/>
                </a:lnTo>
                <a:cubicBezTo>
                  <a:pt x="4495" y="1556"/>
                  <a:pt x="4510" y="1437"/>
                  <a:pt x="4525" y="1305"/>
                </a:cubicBezTo>
                <a:close/>
                <a:moveTo>
                  <a:pt x="4480" y="328"/>
                </a:moveTo>
                <a:cubicBezTo>
                  <a:pt x="4495" y="343"/>
                  <a:pt x="4510" y="343"/>
                  <a:pt x="4510" y="358"/>
                </a:cubicBezTo>
                <a:cubicBezTo>
                  <a:pt x="4436" y="802"/>
                  <a:pt x="4377" y="1260"/>
                  <a:pt x="4362" y="1704"/>
                </a:cubicBezTo>
                <a:lnTo>
                  <a:pt x="4347" y="1704"/>
                </a:lnTo>
                <a:cubicBezTo>
                  <a:pt x="4362" y="1230"/>
                  <a:pt x="4436" y="787"/>
                  <a:pt x="4480" y="328"/>
                </a:cubicBezTo>
                <a:close/>
                <a:moveTo>
                  <a:pt x="6077" y="1704"/>
                </a:moveTo>
                <a:cubicBezTo>
                  <a:pt x="6107" y="1704"/>
                  <a:pt x="6107" y="1733"/>
                  <a:pt x="6107" y="1763"/>
                </a:cubicBezTo>
                <a:cubicBezTo>
                  <a:pt x="6077" y="1763"/>
                  <a:pt x="6062" y="1763"/>
                  <a:pt x="6048" y="1777"/>
                </a:cubicBezTo>
                <a:lnTo>
                  <a:pt x="6033" y="1807"/>
                </a:lnTo>
                <a:cubicBezTo>
                  <a:pt x="6033" y="1777"/>
                  <a:pt x="6033" y="1748"/>
                  <a:pt x="6003" y="1733"/>
                </a:cubicBezTo>
                <a:cubicBezTo>
                  <a:pt x="6033" y="1733"/>
                  <a:pt x="6062" y="1704"/>
                  <a:pt x="6077" y="1704"/>
                </a:cubicBezTo>
                <a:close/>
                <a:moveTo>
                  <a:pt x="5959" y="1748"/>
                </a:moveTo>
                <a:lnTo>
                  <a:pt x="5959" y="1808"/>
                </a:lnTo>
                <a:lnTo>
                  <a:pt x="5959" y="1808"/>
                </a:lnTo>
                <a:cubicBezTo>
                  <a:pt x="5951" y="1791"/>
                  <a:pt x="5936" y="1777"/>
                  <a:pt x="5915" y="1777"/>
                </a:cubicBezTo>
                <a:lnTo>
                  <a:pt x="5915" y="1763"/>
                </a:lnTo>
                <a:cubicBezTo>
                  <a:pt x="5929" y="1763"/>
                  <a:pt x="5959" y="1763"/>
                  <a:pt x="5959" y="1748"/>
                </a:cubicBezTo>
                <a:close/>
                <a:moveTo>
                  <a:pt x="2041" y="772"/>
                </a:moveTo>
                <a:cubicBezTo>
                  <a:pt x="2041" y="994"/>
                  <a:pt x="2011" y="1186"/>
                  <a:pt x="2011" y="1408"/>
                </a:cubicBezTo>
                <a:cubicBezTo>
                  <a:pt x="2011" y="1570"/>
                  <a:pt x="1996" y="1748"/>
                  <a:pt x="1996" y="1911"/>
                </a:cubicBezTo>
                <a:lnTo>
                  <a:pt x="1937" y="1911"/>
                </a:lnTo>
                <a:cubicBezTo>
                  <a:pt x="1981" y="1541"/>
                  <a:pt x="1996" y="1156"/>
                  <a:pt x="2041" y="772"/>
                </a:cubicBezTo>
                <a:close/>
                <a:moveTo>
                  <a:pt x="4953" y="1970"/>
                </a:moveTo>
                <a:cubicBezTo>
                  <a:pt x="4937" y="1970"/>
                  <a:pt x="4912" y="1974"/>
                  <a:pt x="4885" y="1978"/>
                </a:cubicBezTo>
                <a:lnTo>
                  <a:pt x="4885" y="1978"/>
                </a:lnTo>
                <a:cubicBezTo>
                  <a:pt x="4899" y="1974"/>
                  <a:pt x="4914" y="1970"/>
                  <a:pt x="4939" y="1970"/>
                </a:cubicBezTo>
                <a:close/>
                <a:moveTo>
                  <a:pt x="5959" y="1862"/>
                </a:moveTo>
                <a:lnTo>
                  <a:pt x="5959" y="1881"/>
                </a:lnTo>
                <a:cubicBezTo>
                  <a:pt x="5915" y="1911"/>
                  <a:pt x="5885" y="1970"/>
                  <a:pt x="5855" y="1999"/>
                </a:cubicBezTo>
                <a:cubicBezTo>
                  <a:pt x="5885" y="1970"/>
                  <a:pt x="5855" y="1925"/>
                  <a:pt x="5841" y="1911"/>
                </a:cubicBezTo>
                <a:cubicBezTo>
                  <a:pt x="5855" y="1911"/>
                  <a:pt x="5900" y="1896"/>
                  <a:pt x="5915" y="1896"/>
                </a:cubicBezTo>
                <a:cubicBezTo>
                  <a:pt x="5937" y="1891"/>
                  <a:pt x="5952" y="1878"/>
                  <a:pt x="5959" y="1862"/>
                </a:cubicBezTo>
                <a:close/>
                <a:moveTo>
                  <a:pt x="5781" y="2029"/>
                </a:moveTo>
                <a:lnTo>
                  <a:pt x="5781" y="2044"/>
                </a:lnTo>
                <a:cubicBezTo>
                  <a:pt x="5752" y="2058"/>
                  <a:pt x="5693" y="2073"/>
                  <a:pt x="5634" y="2073"/>
                </a:cubicBezTo>
                <a:cubicBezTo>
                  <a:pt x="5693" y="2058"/>
                  <a:pt x="5737" y="2044"/>
                  <a:pt x="5781" y="2029"/>
                </a:cubicBezTo>
                <a:close/>
                <a:moveTo>
                  <a:pt x="4806" y="2118"/>
                </a:moveTo>
                <a:cubicBezTo>
                  <a:pt x="4796" y="2118"/>
                  <a:pt x="4792" y="2124"/>
                  <a:pt x="4787" y="2124"/>
                </a:cubicBezTo>
                <a:cubicBezTo>
                  <a:pt x="4784" y="2124"/>
                  <a:pt x="4781" y="2122"/>
                  <a:pt x="4776" y="2118"/>
                </a:cubicBezTo>
                <a:close/>
                <a:moveTo>
                  <a:pt x="3682" y="2265"/>
                </a:moveTo>
                <a:cubicBezTo>
                  <a:pt x="3667" y="2268"/>
                  <a:pt x="3652" y="2270"/>
                  <a:pt x="3636" y="2273"/>
                </a:cubicBezTo>
                <a:lnTo>
                  <a:pt x="3636" y="2273"/>
                </a:lnTo>
                <a:cubicBezTo>
                  <a:pt x="3652" y="2270"/>
                  <a:pt x="3667" y="2268"/>
                  <a:pt x="3682" y="2265"/>
                </a:cubicBezTo>
                <a:close/>
                <a:moveTo>
                  <a:pt x="3180" y="2115"/>
                </a:moveTo>
                <a:cubicBezTo>
                  <a:pt x="3131" y="2126"/>
                  <a:pt x="3085" y="2136"/>
                  <a:pt x="3031" y="2147"/>
                </a:cubicBezTo>
                <a:lnTo>
                  <a:pt x="2262" y="2310"/>
                </a:lnTo>
                <a:cubicBezTo>
                  <a:pt x="2282" y="2300"/>
                  <a:pt x="2282" y="2277"/>
                  <a:pt x="2262" y="2267"/>
                </a:cubicBezTo>
                <a:lnTo>
                  <a:pt x="2262" y="2267"/>
                </a:lnTo>
                <a:cubicBezTo>
                  <a:pt x="2272" y="2266"/>
                  <a:pt x="2282" y="2265"/>
                  <a:pt x="2292" y="2265"/>
                </a:cubicBezTo>
                <a:cubicBezTo>
                  <a:pt x="2395" y="2251"/>
                  <a:pt x="2529" y="2206"/>
                  <a:pt x="2647" y="2191"/>
                </a:cubicBezTo>
                <a:cubicBezTo>
                  <a:pt x="2809" y="2132"/>
                  <a:pt x="2957" y="2132"/>
                  <a:pt x="3105" y="2118"/>
                </a:cubicBezTo>
                <a:cubicBezTo>
                  <a:pt x="3130" y="2118"/>
                  <a:pt x="3155" y="2118"/>
                  <a:pt x="3180" y="2115"/>
                </a:cubicBezTo>
                <a:close/>
                <a:moveTo>
                  <a:pt x="2118" y="2297"/>
                </a:moveTo>
                <a:cubicBezTo>
                  <a:pt x="2095" y="2307"/>
                  <a:pt x="2074" y="2321"/>
                  <a:pt x="2055" y="2339"/>
                </a:cubicBezTo>
                <a:lnTo>
                  <a:pt x="2055" y="2310"/>
                </a:lnTo>
                <a:cubicBezTo>
                  <a:pt x="2077" y="2306"/>
                  <a:pt x="2098" y="2302"/>
                  <a:pt x="2118" y="2297"/>
                </a:cubicBezTo>
                <a:close/>
                <a:moveTo>
                  <a:pt x="3515" y="2298"/>
                </a:moveTo>
                <a:lnTo>
                  <a:pt x="3515" y="2298"/>
                </a:lnTo>
                <a:cubicBezTo>
                  <a:pt x="3476" y="2308"/>
                  <a:pt x="3437" y="2321"/>
                  <a:pt x="3401" y="2339"/>
                </a:cubicBezTo>
                <a:cubicBezTo>
                  <a:pt x="3366" y="2345"/>
                  <a:pt x="3326" y="2351"/>
                  <a:pt x="3285" y="2359"/>
                </a:cubicBezTo>
                <a:lnTo>
                  <a:pt x="3285" y="2359"/>
                </a:lnTo>
                <a:cubicBezTo>
                  <a:pt x="3362" y="2336"/>
                  <a:pt x="3438" y="2315"/>
                  <a:pt x="3515" y="2298"/>
                </a:cubicBezTo>
                <a:close/>
                <a:moveTo>
                  <a:pt x="1996" y="2295"/>
                </a:moveTo>
                <a:lnTo>
                  <a:pt x="1996" y="2339"/>
                </a:lnTo>
                <a:cubicBezTo>
                  <a:pt x="1981" y="2369"/>
                  <a:pt x="1937" y="2369"/>
                  <a:pt x="1922" y="2369"/>
                </a:cubicBezTo>
                <a:lnTo>
                  <a:pt x="1922" y="2325"/>
                </a:lnTo>
                <a:cubicBezTo>
                  <a:pt x="1937" y="2325"/>
                  <a:pt x="1967" y="2325"/>
                  <a:pt x="1996" y="2295"/>
                </a:cubicBezTo>
                <a:close/>
                <a:moveTo>
                  <a:pt x="4273" y="2310"/>
                </a:moveTo>
                <a:lnTo>
                  <a:pt x="4273" y="2354"/>
                </a:lnTo>
                <a:cubicBezTo>
                  <a:pt x="4185" y="2369"/>
                  <a:pt x="4111" y="2369"/>
                  <a:pt x="4007" y="2398"/>
                </a:cubicBezTo>
                <a:cubicBezTo>
                  <a:pt x="4081" y="2369"/>
                  <a:pt x="4185" y="2339"/>
                  <a:pt x="4273" y="2310"/>
                </a:cubicBezTo>
                <a:close/>
                <a:moveTo>
                  <a:pt x="1094" y="2339"/>
                </a:moveTo>
                <a:cubicBezTo>
                  <a:pt x="1035" y="2354"/>
                  <a:pt x="1006" y="2384"/>
                  <a:pt x="946" y="2413"/>
                </a:cubicBezTo>
                <a:cubicBezTo>
                  <a:pt x="961" y="2384"/>
                  <a:pt x="1006" y="2369"/>
                  <a:pt x="1020" y="2354"/>
                </a:cubicBezTo>
                <a:cubicBezTo>
                  <a:pt x="1035" y="2339"/>
                  <a:pt x="1050" y="2339"/>
                  <a:pt x="1094" y="2339"/>
                </a:cubicBezTo>
                <a:close/>
                <a:moveTo>
                  <a:pt x="281" y="2413"/>
                </a:moveTo>
                <a:cubicBezTo>
                  <a:pt x="266" y="2413"/>
                  <a:pt x="237" y="2428"/>
                  <a:pt x="237" y="2428"/>
                </a:cubicBezTo>
                <a:cubicBezTo>
                  <a:pt x="237" y="2413"/>
                  <a:pt x="266" y="2413"/>
                  <a:pt x="281" y="2413"/>
                </a:cubicBezTo>
                <a:close/>
                <a:moveTo>
                  <a:pt x="5959" y="2147"/>
                </a:moveTo>
                <a:cubicBezTo>
                  <a:pt x="5959" y="2251"/>
                  <a:pt x="5929" y="2354"/>
                  <a:pt x="5929" y="2443"/>
                </a:cubicBezTo>
                <a:lnTo>
                  <a:pt x="5841" y="2443"/>
                </a:lnTo>
                <a:cubicBezTo>
                  <a:pt x="5885" y="2413"/>
                  <a:pt x="5885" y="2354"/>
                  <a:pt x="5855" y="2339"/>
                </a:cubicBezTo>
                <a:cubicBezTo>
                  <a:pt x="5885" y="2280"/>
                  <a:pt x="5900" y="2251"/>
                  <a:pt x="5915" y="2206"/>
                </a:cubicBezTo>
                <a:cubicBezTo>
                  <a:pt x="5915" y="2191"/>
                  <a:pt x="5929" y="2162"/>
                  <a:pt x="5929" y="2147"/>
                </a:cubicBezTo>
                <a:close/>
                <a:moveTo>
                  <a:pt x="444" y="2398"/>
                </a:moveTo>
                <a:cubicBezTo>
                  <a:pt x="387" y="2421"/>
                  <a:pt x="330" y="2453"/>
                  <a:pt x="300" y="2453"/>
                </a:cubicBezTo>
                <a:cubicBezTo>
                  <a:pt x="291" y="2453"/>
                  <a:pt x="284" y="2450"/>
                  <a:pt x="281" y="2443"/>
                </a:cubicBezTo>
                <a:lnTo>
                  <a:pt x="311" y="2413"/>
                </a:lnTo>
                <a:cubicBezTo>
                  <a:pt x="355" y="2398"/>
                  <a:pt x="414" y="2398"/>
                  <a:pt x="444" y="2398"/>
                </a:cubicBezTo>
                <a:close/>
                <a:moveTo>
                  <a:pt x="4052" y="2029"/>
                </a:moveTo>
                <a:cubicBezTo>
                  <a:pt x="4007" y="2044"/>
                  <a:pt x="4007" y="2058"/>
                  <a:pt x="4037" y="2073"/>
                </a:cubicBezTo>
                <a:cubicBezTo>
                  <a:pt x="3519" y="2177"/>
                  <a:pt x="3002" y="2295"/>
                  <a:pt x="2499" y="2472"/>
                </a:cubicBezTo>
                <a:cubicBezTo>
                  <a:pt x="2676" y="2398"/>
                  <a:pt x="2869" y="2325"/>
                  <a:pt x="3046" y="2265"/>
                </a:cubicBezTo>
                <a:cubicBezTo>
                  <a:pt x="3371" y="2191"/>
                  <a:pt x="3667" y="2118"/>
                  <a:pt x="3963" y="2044"/>
                </a:cubicBezTo>
                <a:cubicBezTo>
                  <a:pt x="3992" y="2044"/>
                  <a:pt x="4037" y="2029"/>
                  <a:pt x="4052" y="2029"/>
                </a:cubicBezTo>
                <a:close/>
                <a:moveTo>
                  <a:pt x="5767" y="2191"/>
                </a:moveTo>
                <a:lnTo>
                  <a:pt x="5767" y="2221"/>
                </a:lnTo>
                <a:cubicBezTo>
                  <a:pt x="5767" y="2251"/>
                  <a:pt x="5752" y="2265"/>
                  <a:pt x="5752" y="2280"/>
                </a:cubicBezTo>
                <a:lnTo>
                  <a:pt x="5752" y="2310"/>
                </a:lnTo>
                <a:lnTo>
                  <a:pt x="4746" y="2487"/>
                </a:lnTo>
                <a:cubicBezTo>
                  <a:pt x="4732" y="2487"/>
                  <a:pt x="4732" y="2472"/>
                  <a:pt x="4732" y="2472"/>
                </a:cubicBezTo>
                <a:cubicBezTo>
                  <a:pt x="4880" y="2428"/>
                  <a:pt x="5027" y="2398"/>
                  <a:pt x="5160" y="2354"/>
                </a:cubicBezTo>
                <a:cubicBezTo>
                  <a:pt x="5220" y="2339"/>
                  <a:pt x="5249" y="2339"/>
                  <a:pt x="5308" y="2310"/>
                </a:cubicBezTo>
                <a:cubicBezTo>
                  <a:pt x="5456" y="2280"/>
                  <a:pt x="5604" y="2251"/>
                  <a:pt x="5767" y="2191"/>
                </a:cubicBezTo>
                <a:close/>
                <a:moveTo>
                  <a:pt x="2455" y="2398"/>
                </a:moveTo>
                <a:lnTo>
                  <a:pt x="2455" y="2398"/>
                </a:lnTo>
                <a:cubicBezTo>
                  <a:pt x="2351" y="2428"/>
                  <a:pt x="2233" y="2487"/>
                  <a:pt x="2144" y="2546"/>
                </a:cubicBezTo>
                <a:lnTo>
                  <a:pt x="2070" y="2546"/>
                </a:lnTo>
                <a:lnTo>
                  <a:pt x="2070" y="2472"/>
                </a:lnTo>
                <a:cubicBezTo>
                  <a:pt x="2203" y="2443"/>
                  <a:pt x="2336" y="2413"/>
                  <a:pt x="2455" y="2398"/>
                </a:cubicBezTo>
                <a:close/>
                <a:moveTo>
                  <a:pt x="414" y="2443"/>
                </a:moveTo>
                <a:cubicBezTo>
                  <a:pt x="370" y="2487"/>
                  <a:pt x="311" y="2517"/>
                  <a:pt x="281" y="2561"/>
                </a:cubicBezTo>
                <a:cubicBezTo>
                  <a:pt x="266" y="2546"/>
                  <a:pt x="266" y="2517"/>
                  <a:pt x="266" y="2502"/>
                </a:cubicBezTo>
                <a:cubicBezTo>
                  <a:pt x="311" y="2487"/>
                  <a:pt x="355" y="2458"/>
                  <a:pt x="414" y="2443"/>
                </a:cubicBezTo>
                <a:close/>
                <a:moveTo>
                  <a:pt x="1996" y="2472"/>
                </a:moveTo>
                <a:lnTo>
                  <a:pt x="1996" y="2546"/>
                </a:lnTo>
                <a:cubicBezTo>
                  <a:pt x="1981" y="2546"/>
                  <a:pt x="1937" y="2561"/>
                  <a:pt x="1922" y="2561"/>
                </a:cubicBezTo>
                <a:lnTo>
                  <a:pt x="1922" y="2487"/>
                </a:lnTo>
                <a:cubicBezTo>
                  <a:pt x="1937" y="2487"/>
                  <a:pt x="1967" y="2487"/>
                  <a:pt x="1996" y="2472"/>
                </a:cubicBezTo>
                <a:close/>
                <a:moveTo>
                  <a:pt x="725" y="2369"/>
                </a:moveTo>
                <a:cubicBezTo>
                  <a:pt x="665" y="2413"/>
                  <a:pt x="606" y="2428"/>
                  <a:pt x="562" y="2458"/>
                </a:cubicBezTo>
                <a:cubicBezTo>
                  <a:pt x="426" y="2525"/>
                  <a:pt x="341" y="2574"/>
                  <a:pt x="328" y="2574"/>
                </a:cubicBezTo>
                <a:cubicBezTo>
                  <a:pt x="317" y="2574"/>
                  <a:pt x="373" y="2529"/>
                  <a:pt x="518" y="2413"/>
                </a:cubicBezTo>
                <a:cubicBezTo>
                  <a:pt x="532" y="2384"/>
                  <a:pt x="562" y="2384"/>
                  <a:pt x="562" y="2369"/>
                </a:cubicBezTo>
                <a:close/>
                <a:moveTo>
                  <a:pt x="6003" y="2413"/>
                </a:moveTo>
                <a:lnTo>
                  <a:pt x="6003" y="2591"/>
                </a:lnTo>
                <a:lnTo>
                  <a:pt x="5974" y="2591"/>
                </a:lnTo>
                <a:cubicBezTo>
                  <a:pt x="5989" y="2517"/>
                  <a:pt x="5989" y="2472"/>
                  <a:pt x="6003" y="2413"/>
                </a:cubicBezTo>
                <a:close/>
                <a:moveTo>
                  <a:pt x="4495" y="2709"/>
                </a:moveTo>
                <a:lnTo>
                  <a:pt x="4495" y="2724"/>
                </a:lnTo>
                <a:lnTo>
                  <a:pt x="4480" y="2724"/>
                </a:lnTo>
                <a:lnTo>
                  <a:pt x="4480" y="2709"/>
                </a:lnTo>
                <a:close/>
                <a:moveTo>
                  <a:pt x="4214" y="2546"/>
                </a:moveTo>
                <a:lnTo>
                  <a:pt x="4155" y="2591"/>
                </a:lnTo>
                <a:cubicBezTo>
                  <a:pt x="3889" y="2635"/>
                  <a:pt x="3608" y="2665"/>
                  <a:pt x="3327" y="2724"/>
                </a:cubicBezTo>
                <a:cubicBezTo>
                  <a:pt x="3268" y="2724"/>
                  <a:pt x="3238" y="2739"/>
                  <a:pt x="3179" y="2739"/>
                </a:cubicBezTo>
                <a:cubicBezTo>
                  <a:pt x="3534" y="2694"/>
                  <a:pt x="3859" y="2620"/>
                  <a:pt x="4214" y="2546"/>
                </a:cubicBezTo>
                <a:close/>
                <a:moveTo>
                  <a:pt x="118" y="2472"/>
                </a:moveTo>
                <a:cubicBezTo>
                  <a:pt x="118" y="2576"/>
                  <a:pt x="89" y="2665"/>
                  <a:pt x="74" y="2783"/>
                </a:cubicBezTo>
                <a:lnTo>
                  <a:pt x="74" y="2739"/>
                </a:lnTo>
                <a:lnTo>
                  <a:pt x="74" y="2472"/>
                </a:lnTo>
                <a:close/>
                <a:moveTo>
                  <a:pt x="651" y="2487"/>
                </a:moveTo>
                <a:cubicBezTo>
                  <a:pt x="518" y="2591"/>
                  <a:pt x="385" y="2709"/>
                  <a:pt x="311" y="2739"/>
                </a:cubicBezTo>
                <a:lnTo>
                  <a:pt x="296" y="2768"/>
                </a:lnTo>
                <a:cubicBezTo>
                  <a:pt x="281" y="2768"/>
                  <a:pt x="281" y="2783"/>
                  <a:pt x="266" y="2783"/>
                </a:cubicBezTo>
                <a:cubicBezTo>
                  <a:pt x="281" y="2739"/>
                  <a:pt x="281" y="2709"/>
                  <a:pt x="281" y="2650"/>
                </a:cubicBezTo>
                <a:cubicBezTo>
                  <a:pt x="414" y="2591"/>
                  <a:pt x="532" y="2546"/>
                  <a:pt x="651" y="2487"/>
                </a:cubicBezTo>
                <a:close/>
                <a:moveTo>
                  <a:pt x="1494" y="2546"/>
                </a:moveTo>
                <a:cubicBezTo>
                  <a:pt x="1331" y="2620"/>
                  <a:pt x="1168" y="2694"/>
                  <a:pt x="1020" y="2739"/>
                </a:cubicBezTo>
                <a:cubicBezTo>
                  <a:pt x="976" y="2768"/>
                  <a:pt x="946" y="2768"/>
                  <a:pt x="902" y="2783"/>
                </a:cubicBezTo>
                <a:cubicBezTo>
                  <a:pt x="1035" y="2709"/>
                  <a:pt x="1168" y="2620"/>
                  <a:pt x="1272" y="2561"/>
                </a:cubicBezTo>
                <a:cubicBezTo>
                  <a:pt x="1272" y="2566"/>
                  <a:pt x="1275" y="2568"/>
                  <a:pt x="1280" y="2568"/>
                </a:cubicBezTo>
                <a:cubicBezTo>
                  <a:pt x="1290" y="2568"/>
                  <a:pt x="1306" y="2561"/>
                  <a:pt x="1316" y="2561"/>
                </a:cubicBezTo>
                <a:lnTo>
                  <a:pt x="1346" y="2561"/>
                </a:lnTo>
                <a:cubicBezTo>
                  <a:pt x="1405" y="2561"/>
                  <a:pt x="1449" y="2546"/>
                  <a:pt x="1494" y="2546"/>
                </a:cubicBezTo>
                <a:close/>
                <a:moveTo>
                  <a:pt x="4347" y="2739"/>
                </a:moveTo>
                <a:lnTo>
                  <a:pt x="4347" y="2798"/>
                </a:lnTo>
                <a:lnTo>
                  <a:pt x="4303" y="2798"/>
                </a:lnTo>
                <a:lnTo>
                  <a:pt x="4303" y="2739"/>
                </a:lnTo>
                <a:close/>
                <a:moveTo>
                  <a:pt x="1597" y="2265"/>
                </a:moveTo>
                <a:lnTo>
                  <a:pt x="1597" y="2310"/>
                </a:lnTo>
                <a:cubicBezTo>
                  <a:pt x="1567" y="2339"/>
                  <a:pt x="1538" y="2339"/>
                  <a:pt x="1523" y="2354"/>
                </a:cubicBezTo>
                <a:cubicBezTo>
                  <a:pt x="1494" y="2354"/>
                  <a:pt x="1494" y="2369"/>
                  <a:pt x="1479" y="2369"/>
                </a:cubicBezTo>
                <a:cubicBezTo>
                  <a:pt x="1390" y="2413"/>
                  <a:pt x="1287" y="2472"/>
                  <a:pt x="1257" y="2472"/>
                </a:cubicBezTo>
                <a:cubicBezTo>
                  <a:pt x="961" y="2576"/>
                  <a:pt x="665" y="2709"/>
                  <a:pt x="370" y="2798"/>
                </a:cubicBezTo>
                <a:cubicBezTo>
                  <a:pt x="362" y="2800"/>
                  <a:pt x="356" y="2801"/>
                  <a:pt x="350" y="2803"/>
                </a:cubicBezTo>
                <a:lnTo>
                  <a:pt x="350" y="2803"/>
                </a:lnTo>
                <a:cubicBezTo>
                  <a:pt x="374" y="2792"/>
                  <a:pt x="402" y="2782"/>
                  <a:pt x="429" y="2768"/>
                </a:cubicBezTo>
                <a:lnTo>
                  <a:pt x="444" y="2739"/>
                </a:lnTo>
                <a:lnTo>
                  <a:pt x="1390" y="2295"/>
                </a:lnTo>
                <a:cubicBezTo>
                  <a:pt x="1449" y="2295"/>
                  <a:pt x="1479" y="2280"/>
                  <a:pt x="1523" y="2280"/>
                </a:cubicBezTo>
                <a:cubicBezTo>
                  <a:pt x="1538" y="2280"/>
                  <a:pt x="1567" y="2280"/>
                  <a:pt x="1597" y="2265"/>
                </a:cubicBezTo>
                <a:close/>
                <a:moveTo>
                  <a:pt x="2410" y="2739"/>
                </a:moveTo>
                <a:cubicBezTo>
                  <a:pt x="2336" y="2768"/>
                  <a:pt x="2233" y="2783"/>
                  <a:pt x="2144" y="2812"/>
                </a:cubicBezTo>
                <a:cubicBezTo>
                  <a:pt x="2144" y="2798"/>
                  <a:pt x="2129" y="2798"/>
                  <a:pt x="2129" y="2798"/>
                </a:cubicBezTo>
                <a:cubicBezTo>
                  <a:pt x="2144" y="2798"/>
                  <a:pt x="2144" y="2798"/>
                  <a:pt x="2159" y="2783"/>
                </a:cubicBezTo>
                <a:cubicBezTo>
                  <a:pt x="2233" y="2768"/>
                  <a:pt x="2336" y="2768"/>
                  <a:pt x="2410" y="2739"/>
                </a:cubicBezTo>
                <a:close/>
                <a:moveTo>
                  <a:pt x="1597" y="2591"/>
                </a:moveTo>
                <a:cubicBezTo>
                  <a:pt x="1597" y="2635"/>
                  <a:pt x="1597" y="2650"/>
                  <a:pt x="1567" y="2694"/>
                </a:cubicBezTo>
                <a:cubicBezTo>
                  <a:pt x="1331" y="2739"/>
                  <a:pt x="1109" y="2812"/>
                  <a:pt x="872" y="2886"/>
                </a:cubicBezTo>
                <a:cubicBezTo>
                  <a:pt x="1035" y="2812"/>
                  <a:pt x="1198" y="2739"/>
                  <a:pt x="1390" y="2665"/>
                </a:cubicBezTo>
                <a:cubicBezTo>
                  <a:pt x="1464" y="2650"/>
                  <a:pt x="1523" y="2620"/>
                  <a:pt x="1597" y="2591"/>
                </a:cubicBezTo>
                <a:close/>
                <a:moveTo>
                  <a:pt x="4259" y="2768"/>
                </a:moveTo>
                <a:lnTo>
                  <a:pt x="4259" y="2812"/>
                </a:lnTo>
                <a:cubicBezTo>
                  <a:pt x="3904" y="2872"/>
                  <a:pt x="3534" y="2916"/>
                  <a:pt x="3179" y="2946"/>
                </a:cubicBezTo>
                <a:cubicBezTo>
                  <a:pt x="3534" y="2886"/>
                  <a:pt x="3904" y="2812"/>
                  <a:pt x="4259" y="2768"/>
                </a:cubicBezTo>
                <a:close/>
                <a:moveTo>
                  <a:pt x="1567" y="2783"/>
                </a:moveTo>
                <a:lnTo>
                  <a:pt x="1567" y="2872"/>
                </a:lnTo>
                <a:cubicBezTo>
                  <a:pt x="1420" y="2916"/>
                  <a:pt x="1272" y="2960"/>
                  <a:pt x="1242" y="2960"/>
                </a:cubicBezTo>
                <a:cubicBezTo>
                  <a:pt x="1133" y="2985"/>
                  <a:pt x="1015" y="2999"/>
                  <a:pt x="902" y="3019"/>
                </a:cubicBezTo>
                <a:lnTo>
                  <a:pt x="902" y="3019"/>
                </a:lnTo>
                <a:cubicBezTo>
                  <a:pt x="1124" y="2931"/>
                  <a:pt x="1346" y="2857"/>
                  <a:pt x="1567" y="2783"/>
                </a:cubicBezTo>
                <a:close/>
                <a:moveTo>
                  <a:pt x="902" y="3019"/>
                </a:moveTo>
                <a:cubicBezTo>
                  <a:pt x="877" y="3024"/>
                  <a:pt x="852" y="3029"/>
                  <a:pt x="828" y="3034"/>
                </a:cubicBezTo>
                <a:cubicBezTo>
                  <a:pt x="872" y="3020"/>
                  <a:pt x="887" y="3019"/>
                  <a:pt x="902" y="3019"/>
                </a:cubicBezTo>
                <a:close/>
                <a:moveTo>
                  <a:pt x="872" y="2724"/>
                </a:moveTo>
                <a:cubicBezTo>
                  <a:pt x="665" y="2842"/>
                  <a:pt x="458" y="2946"/>
                  <a:pt x="281" y="3064"/>
                </a:cubicBezTo>
                <a:lnTo>
                  <a:pt x="281" y="3005"/>
                </a:lnTo>
                <a:lnTo>
                  <a:pt x="281" y="2931"/>
                </a:lnTo>
                <a:cubicBezTo>
                  <a:pt x="488" y="2872"/>
                  <a:pt x="665" y="2798"/>
                  <a:pt x="872" y="2724"/>
                </a:cubicBezTo>
                <a:close/>
                <a:moveTo>
                  <a:pt x="133" y="3034"/>
                </a:moveTo>
                <a:lnTo>
                  <a:pt x="133" y="3138"/>
                </a:lnTo>
                <a:lnTo>
                  <a:pt x="118" y="3138"/>
                </a:lnTo>
                <a:cubicBezTo>
                  <a:pt x="118" y="3093"/>
                  <a:pt x="133" y="3064"/>
                  <a:pt x="133" y="3034"/>
                </a:cubicBezTo>
                <a:close/>
                <a:moveTo>
                  <a:pt x="1553" y="2990"/>
                </a:moveTo>
                <a:lnTo>
                  <a:pt x="1553" y="3019"/>
                </a:lnTo>
                <a:cubicBezTo>
                  <a:pt x="1553" y="3019"/>
                  <a:pt x="1538" y="3019"/>
                  <a:pt x="1538" y="3034"/>
                </a:cubicBezTo>
                <a:cubicBezTo>
                  <a:pt x="1523" y="3034"/>
                  <a:pt x="1494" y="3064"/>
                  <a:pt x="1494" y="3079"/>
                </a:cubicBezTo>
                <a:lnTo>
                  <a:pt x="1168" y="3138"/>
                </a:lnTo>
                <a:lnTo>
                  <a:pt x="1109" y="3138"/>
                </a:lnTo>
                <a:cubicBezTo>
                  <a:pt x="1080" y="3153"/>
                  <a:pt x="1020" y="3153"/>
                  <a:pt x="976" y="3153"/>
                </a:cubicBezTo>
                <a:cubicBezTo>
                  <a:pt x="1168" y="3093"/>
                  <a:pt x="1331" y="3034"/>
                  <a:pt x="1523" y="3005"/>
                </a:cubicBezTo>
                <a:cubicBezTo>
                  <a:pt x="1523" y="3005"/>
                  <a:pt x="1538" y="3005"/>
                  <a:pt x="1553" y="2990"/>
                </a:cubicBezTo>
                <a:close/>
                <a:moveTo>
                  <a:pt x="606" y="3064"/>
                </a:moveTo>
                <a:cubicBezTo>
                  <a:pt x="532" y="3093"/>
                  <a:pt x="458" y="3138"/>
                  <a:pt x="370" y="3153"/>
                </a:cubicBezTo>
                <a:cubicBezTo>
                  <a:pt x="340" y="3167"/>
                  <a:pt x="355" y="3226"/>
                  <a:pt x="385" y="3226"/>
                </a:cubicBezTo>
                <a:cubicBezTo>
                  <a:pt x="311" y="3241"/>
                  <a:pt x="266" y="3286"/>
                  <a:pt x="207" y="3300"/>
                </a:cubicBezTo>
                <a:cubicBezTo>
                  <a:pt x="222" y="3256"/>
                  <a:pt x="222" y="3226"/>
                  <a:pt x="237" y="3182"/>
                </a:cubicBezTo>
                <a:cubicBezTo>
                  <a:pt x="266" y="3182"/>
                  <a:pt x="281" y="3182"/>
                  <a:pt x="281" y="3167"/>
                </a:cubicBezTo>
                <a:lnTo>
                  <a:pt x="606" y="3064"/>
                </a:lnTo>
                <a:close/>
                <a:moveTo>
                  <a:pt x="4362" y="3064"/>
                </a:moveTo>
                <a:cubicBezTo>
                  <a:pt x="4362" y="3286"/>
                  <a:pt x="4377" y="3507"/>
                  <a:pt x="4406" y="3729"/>
                </a:cubicBezTo>
                <a:lnTo>
                  <a:pt x="4406" y="3774"/>
                </a:lnTo>
                <a:cubicBezTo>
                  <a:pt x="4406" y="3966"/>
                  <a:pt x="4406" y="4143"/>
                  <a:pt x="4421" y="4335"/>
                </a:cubicBezTo>
                <a:lnTo>
                  <a:pt x="4347" y="4335"/>
                </a:lnTo>
                <a:cubicBezTo>
                  <a:pt x="4332" y="4143"/>
                  <a:pt x="4332" y="3966"/>
                  <a:pt x="4332" y="3774"/>
                </a:cubicBezTo>
                <a:lnTo>
                  <a:pt x="4332" y="3064"/>
                </a:lnTo>
                <a:close/>
                <a:moveTo>
                  <a:pt x="5634" y="4542"/>
                </a:moveTo>
                <a:cubicBezTo>
                  <a:pt x="5619" y="4557"/>
                  <a:pt x="5604" y="4557"/>
                  <a:pt x="5560" y="4572"/>
                </a:cubicBezTo>
                <a:cubicBezTo>
                  <a:pt x="5604" y="4557"/>
                  <a:pt x="5619" y="4542"/>
                  <a:pt x="5634" y="4542"/>
                </a:cubicBezTo>
                <a:close/>
                <a:moveTo>
                  <a:pt x="4259" y="3064"/>
                </a:moveTo>
                <a:lnTo>
                  <a:pt x="4259" y="3848"/>
                </a:lnTo>
                <a:lnTo>
                  <a:pt x="4259" y="4335"/>
                </a:lnTo>
                <a:cubicBezTo>
                  <a:pt x="4081" y="4350"/>
                  <a:pt x="3918" y="4365"/>
                  <a:pt x="3741" y="4395"/>
                </a:cubicBezTo>
                <a:cubicBezTo>
                  <a:pt x="3741" y="4365"/>
                  <a:pt x="3711" y="4350"/>
                  <a:pt x="3697" y="4350"/>
                </a:cubicBezTo>
                <a:cubicBezTo>
                  <a:pt x="3475" y="4395"/>
                  <a:pt x="3253" y="4424"/>
                  <a:pt x="3031" y="4483"/>
                </a:cubicBezTo>
                <a:cubicBezTo>
                  <a:pt x="2957" y="4483"/>
                  <a:pt x="2883" y="4498"/>
                  <a:pt x="2824" y="4498"/>
                </a:cubicBezTo>
                <a:cubicBezTo>
                  <a:pt x="2854" y="4483"/>
                  <a:pt x="2824" y="4469"/>
                  <a:pt x="2809" y="4469"/>
                </a:cubicBezTo>
                <a:cubicBezTo>
                  <a:pt x="2602" y="4498"/>
                  <a:pt x="2425" y="4542"/>
                  <a:pt x="2218" y="4572"/>
                </a:cubicBezTo>
                <a:cubicBezTo>
                  <a:pt x="2144" y="4572"/>
                  <a:pt x="2085" y="4587"/>
                  <a:pt x="2011" y="4587"/>
                </a:cubicBezTo>
                <a:cubicBezTo>
                  <a:pt x="2011" y="4173"/>
                  <a:pt x="2011" y="3729"/>
                  <a:pt x="2026" y="3300"/>
                </a:cubicBezTo>
                <a:cubicBezTo>
                  <a:pt x="2366" y="3286"/>
                  <a:pt x="2706" y="3241"/>
                  <a:pt x="3031" y="3212"/>
                </a:cubicBezTo>
                <a:cubicBezTo>
                  <a:pt x="3445" y="3153"/>
                  <a:pt x="3845" y="3108"/>
                  <a:pt x="4259" y="3064"/>
                </a:cubicBezTo>
                <a:close/>
                <a:moveTo>
                  <a:pt x="1967" y="3315"/>
                </a:moveTo>
                <a:lnTo>
                  <a:pt x="1967" y="3315"/>
                </a:lnTo>
                <a:cubicBezTo>
                  <a:pt x="1937" y="3744"/>
                  <a:pt x="1922" y="4188"/>
                  <a:pt x="1922" y="4616"/>
                </a:cubicBezTo>
                <a:cubicBezTo>
                  <a:pt x="1908" y="4616"/>
                  <a:pt x="1863" y="4616"/>
                  <a:pt x="1848" y="4631"/>
                </a:cubicBezTo>
                <a:cubicBezTo>
                  <a:pt x="1863" y="4188"/>
                  <a:pt x="1863" y="3759"/>
                  <a:pt x="1893" y="3330"/>
                </a:cubicBezTo>
                <a:cubicBezTo>
                  <a:pt x="1908" y="3330"/>
                  <a:pt x="1937" y="3330"/>
                  <a:pt x="1967" y="3315"/>
                </a:cubicBezTo>
                <a:close/>
                <a:moveTo>
                  <a:pt x="1627" y="3360"/>
                </a:moveTo>
                <a:lnTo>
                  <a:pt x="1627" y="3360"/>
                </a:lnTo>
                <a:cubicBezTo>
                  <a:pt x="1612" y="3803"/>
                  <a:pt x="1597" y="4217"/>
                  <a:pt x="1597" y="4661"/>
                </a:cubicBezTo>
                <a:lnTo>
                  <a:pt x="1538" y="4661"/>
                </a:lnTo>
                <a:cubicBezTo>
                  <a:pt x="1567" y="4247"/>
                  <a:pt x="1597" y="3803"/>
                  <a:pt x="1627" y="3360"/>
                </a:cubicBezTo>
                <a:close/>
                <a:moveTo>
                  <a:pt x="5116" y="4542"/>
                </a:moveTo>
                <a:lnTo>
                  <a:pt x="4953" y="4587"/>
                </a:lnTo>
                <a:cubicBezTo>
                  <a:pt x="4880" y="4616"/>
                  <a:pt x="4791" y="4631"/>
                  <a:pt x="4717" y="4661"/>
                </a:cubicBezTo>
                <a:lnTo>
                  <a:pt x="4717" y="4572"/>
                </a:lnTo>
                <a:cubicBezTo>
                  <a:pt x="4850" y="4557"/>
                  <a:pt x="4998" y="4557"/>
                  <a:pt x="5116" y="4542"/>
                </a:cubicBezTo>
                <a:close/>
                <a:moveTo>
                  <a:pt x="5027" y="4631"/>
                </a:moveTo>
                <a:lnTo>
                  <a:pt x="5027" y="4631"/>
                </a:lnTo>
                <a:cubicBezTo>
                  <a:pt x="4939" y="4661"/>
                  <a:pt x="4850" y="4720"/>
                  <a:pt x="4732" y="4764"/>
                </a:cubicBezTo>
                <a:cubicBezTo>
                  <a:pt x="4717" y="4764"/>
                  <a:pt x="4717" y="4735"/>
                  <a:pt x="4717" y="4720"/>
                </a:cubicBezTo>
                <a:cubicBezTo>
                  <a:pt x="4820" y="4676"/>
                  <a:pt x="4924" y="4661"/>
                  <a:pt x="5027" y="4631"/>
                </a:cubicBezTo>
                <a:close/>
                <a:moveTo>
                  <a:pt x="4406" y="4616"/>
                </a:moveTo>
                <a:lnTo>
                  <a:pt x="4406" y="4764"/>
                </a:lnTo>
                <a:cubicBezTo>
                  <a:pt x="4377" y="4764"/>
                  <a:pt x="4362" y="4779"/>
                  <a:pt x="4332" y="4779"/>
                </a:cubicBezTo>
                <a:lnTo>
                  <a:pt x="4332" y="4616"/>
                </a:lnTo>
                <a:close/>
                <a:moveTo>
                  <a:pt x="4421" y="4838"/>
                </a:moveTo>
                <a:lnTo>
                  <a:pt x="4421" y="4853"/>
                </a:lnTo>
                <a:cubicBezTo>
                  <a:pt x="4377" y="4853"/>
                  <a:pt x="4362" y="4868"/>
                  <a:pt x="4347" y="4868"/>
                </a:cubicBezTo>
                <a:lnTo>
                  <a:pt x="4347" y="4853"/>
                </a:lnTo>
                <a:cubicBezTo>
                  <a:pt x="4362" y="4853"/>
                  <a:pt x="4377" y="4838"/>
                  <a:pt x="4421" y="4838"/>
                </a:cubicBezTo>
                <a:close/>
                <a:moveTo>
                  <a:pt x="5619" y="4735"/>
                </a:moveTo>
                <a:cubicBezTo>
                  <a:pt x="5604" y="4779"/>
                  <a:pt x="5604" y="4794"/>
                  <a:pt x="5604" y="4809"/>
                </a:cubicBezTo>
                <a:cubicBezTo>
                  <a:pt x="5446" y="4843"/>
                  <a:pt x="5287" y="4868"/>
                  <a:pt x="5136" y="4904"/>
                </a:cubicBezTo>
                <a:lnTo>
                  <a:pt x="5136" y="4904"/>
                </a:lnTo>
                <a:cubicBezTo>
                  <a:pt x="5245" y="4872"/>
                  <a:pt x="5376" y="4829"/>
                  <a:pt x="5486" y="4779"/>
                </a:cubicBezTo>
                <a:cubicBezTo>
                  <a:pt x="5530" y="4764"/>
                  <a:pt x="5589" y="4735"/>
                  <a:pt x="5619" y="4735"/>
                </a:cubicBezTo>
                <a:close/>
                <a:moveTo>
                  <a:pt x="5619" y="4616"/>
                </a:moveTo>
                <a:lnTo>
                  <a:pt x="5619" y="4646"/>
                </a:lnTo>
                <a:cubicBezTo>
                  <a:pt x="5397" y="4720"/>
                  <a:pt x="5190" y="4794"/>
                  <a:pt x="4968" y="4868"/>
                </a:cubicBezTo>
                <a:cubicBezTo>
                  <a:pt x="4880" y="4883"/>
                  <a:pt x="4820" y="4912"/>
                  <a:pt x="4791" y="4912"/>
                </a:cubicBezTo>
                <a:cubicBezTo>
                  <a:pt x="4776" y="4912"/>
                  <a:pt x="4746" y="4927"/>
                  <a:pt x="4717" y="4927"/>
                </a:cubicBezTo>
                <a:lnTo>
                  <a:pt x="4717" y="4868"/>
                </a:lnTo>
                <a:cubicBezTo>
                  <a:pt x="4806" y="4838"/>
                  <a:pt x="4924" y="4809"/>
                  <a:pt x="5013" y="4779"/>
                </a:cubicBezTo>
                <a:cubicBezTo>
                  <a:pt x="5234" y="4720"/>
                  <a:pt x="5441" y="4661"/>
                  <a:pt x="5619" y="4616"/>
                </a:cubicBezTo>
                <a:close/>
                <a:moveTo>
                  <a:pt x="1597" y="4956"/>
                </a:moveTo>
                <a:lnTo>
                  <a:pt x="1567" y="4986"/>
                </a:lnTo>
                <a:cubicBezTo>
                  <a:pt x="1538" y="4986"/>
                  <a:pt x="1494" y="5001"/>
                  <a:pt x="1464" y="5001"/>
                </a:cubicBezTo>
                <a:cubicBezTo>
                  <a:pt x="1494" y="4986"/>
                  <a:pt x="1538" y="4986"/>
                  <a:pt x="1597" y="4956"/>
                </a:cubicBezTo>
                <a:close/>
                <a:moveTo>
                  <a:pt x="4259" y="4883"/>
                </a:moveTo>
                <a:lnTo>
                  <a:pt x="4259" y="4927"/>
                </a:lnTo>
                <a:cubicBezTo>
                  <a:pt x="4185" y="4942"/>
                  <a:pt x="4081" y="4956"/>
                  <a:pt x="4007" y="4986"/>
                </a:cubicBezTo>
                <a:cubicBezTo>
                  <a:pt x="3895" y="5007"/>
                  <a:pt x="3839" y="5016"/>
                  <a:pt x="3822" y="5016"/>
                </a:cubicBezTo>
                <a:cubicBezTo>
                  <a:pt x="3768" y="5016"/>
                  <a:pt x="4112" y="4928"/>
                  <a:pt x="4259" y="4883"/>
                </a:cubicBezTo>
                <a:close/>
                <a:moveTo>
                  <a:pt x="3120" y="4853"/>
                </a:moveTo>
                <a:lnTo>
                  <a:pt x="3120" y="4853"/>
                </a:lnTo>
                <a:cubicBezTo>
                  <a:pt x="3016" y="4883"/>
                  <a:pt x="2928" y="4912"/>
                  <a:pt x="2809" y="4942"/>
                </a:cubicBezTo>
                <a:lnTo>
                  <a:pt x="2307" y="5060"/>
                </a:lnTo>
                <a:cubicBezTo>
                  <a:pt x="2588" y="4956"/>
                  <a:pt x="2854" y="4912"/>
                  <a:pt x="3120" y="4853"/>
                </a:cubicBezTo>
                <a:close/>
                <a:moveTo>
                  <a:pt x="1908" y="5030"/>
                </a:moveTo>
                <a:lnTo>
                  <a:pt x="1908" y="5060"/>
                </a:lnTo>
                <a:cubicBezTo>
                  <a:pt x="1893" y="5060"/>
                  <a:pt x="1863" y="5075"/>
                  <a:pt x="1848" y="5075"/>
                </a:cubicBezTo>
                <a:lnTo>
                  <a:pt x="1834" y="5060"/>
                </a:lnTo>
                <a:cubicBezTo>
                  <a:pt x="1848" y="5060"/>
                  <a:pt x="1848" y="5060"/>
                  <a:pt x="1863" y="5030"/>
                </a:cubicBezTo>
                <a:close/>
                <a:moveTo>
                  <a:pt x="5589" y="5090"/>
                </a:moveTo>
                <a:cubicBezTo>
                  <a:pt x="5560" y="5104"/>
                  <a:pt x="5545" y="5104"/>
                  <a:pt x="5530" y="5104"/>
                </a:cubicBezTo>
                <a:cubicBezTo>
                  <a:pt x="5530" y="5104"/>
                  <a:pt x="5545" y="5090"/>
                  <a:pt x="5589" y="5090"/>
                </a:cubicBezTo>
                <a:close/>
                <a:moveTo>
                  <a:pt x="5220" y="5001"/>
                </a:moveTo>
                <a:cubicBezTo>
                  <a:pt x="5042" y="5045"/>
                  <a:pt x="4894" y="5104"/>
                  <a:pt x="4732" y="5149"/>
                </a:cubicBezTo>
                <a:lnTo>
                  <a:pt x="4732" y="5119"/>
                </a:lnTo>
                <a:cubicBezTo>
                  <a:pt x="4820" y="5090"/>
                  <a:pt x="4939" y="5060"/>
                  <a:pt x="5027" y="5030"/>
                </a:cubicBezTo>
                <a:cubicBezTo>
                  <a:pt x="5087" y="5016"/>
                  <a:pt x="5160" y="5001"/>
                  <a:pt x="5220" y="5001"/>
                </a:cubicBezTo>
                <a:close/>
                <a:moveTo>
                  <a:pt x="1390" y="5104"/>
                </a:moveTo>
                <a:cubicBezTo>
                  <a:pt x="1346" y="5134"/>
                  <a:pt x="1301" y="5149"/>
                  <a:pt x="1257" y="5163"/>
                </a:cubicBezTo>
                <a:cubicBezTo>
                  <a:pt x="1272" y="5149"/>
                  <a:pt x="1301" y="5149"/>
                  <a:pt x="1301" y="5119"/>
                </a:cubicBezTo>
                <a:cubicBezTo>
                  <a:pt x="1331" y="5104"/>
                  <a:pt x="1346" y="5104"/>
                  <a:pt x="1390" y="5104"/>
                </a:cubicBezTo>
                <a:close/>
                <a:moveTo>
                  <a:pt x="1511" y="5169"/>
                </a:moveTo>
                <a:cubicBezTo>
                  <a:pt x="1501" y="5173"/>
                  <a:pt x="1487" y="5178"/>
                  <a:pt x="1479" y="5178"/>
                </a:cubicBezTo>
                <a:cubicBezTo>
                  <a:pt x="1490" y="5174"/>
                  <a:pt x="1501" y="5171"/>
                  <a:pt x="1511" y="5169"/>
                </a:cubicBezTo>
                <a:close/>
                <a:moveTo>
                  <a:pt x="784" y="5075"/>
                </a:moveTo>
                <a:cubicBezTo>
                  <a:pt x="739" y="5104"/>
                  <a:pt x="710" y="5163"/>
                  <a:pt x="665" y="5208"/>
                </a:cubicBezTo>
                <a:lnTo>
                  <a:pt x="665" y="5090"/>
                </a:lnTo>
                <a:cubicBezTo>
                  <a:pt x="710" y="5090"/>
                  <a:pt x="739" y="5075"/>
                  <a:pt x="784" y="5075"/>
                </a:cubicBezTo>
                <a:close/>
                <a:moveTo>
                  <a:pt x="2144" y="5178"/>
                </a:moveTo>
                <a:cubicBezTo>
                  <a:pt x="2129" y="5178"/>
                  <a:pt x="2085" y="5208"/>
                  <a:pt x="2041" y="5208"/>
                </a:cubicBezTo>
                <a:cubicBezTo>
                  <a:pt x="2070" y="5208"/>
                  <a:pt x="2115" y="5178"/>
                  <a:pt x="2144" y="5178"/>
                </a:cubicBezTo>
                <a:close/>
                <a:moveTo>
                  <a:pt x="1272" y="5297"/>
                </a:moveTo>
                <a:cubicBezTo>
                  <a:pt x="1242" y="5311"/>
                  <a:pt x="1183" y="5326"/>
                  <a:pt x="1153" y="5356"/>
                </a:cubicBezTo>
                <a:cubicBezTo>
                  <a:pt x="1153" y="5326"/>
                  <a:pt x="1153" y="5311"/>
                  <a:pt x="1168" y="5297"/>
                </a:cubicBezTo>
                <a:close/>
                <a:moveTo>
                  <a:pt x="4229" y="4631"/>
                </a:moveTo>
                <a:lnTo>
                  <a:pt x="4229" y="4809"/>
                </a:lnTo>
                <a:cubicBezTo>
                  <a:pt x="4037" y="4883"/>
                  <a:pt x="3830" y="4942"/>
                  <a:pt x="3623" y="5016"/>
                </a:cubicBezTo>
                <a:cubicBezTo>
                  <a:pt x="3608" y="5016"/>
                  <a:pt x="3608" y="5030"/>
                  <a:pt x="3608" y="5030"/>
                </a:cubicBezTo>
                <a:cubicBezTo>
                  <a:pt x="3150" y="5104"/>
                  <a:pt x="2706" y="5208"/>
                  <a:pt x="2233" y="5326"/>
                </a:cubicBezTo>
                <a:cubicBezTo>
                  <a:pt x="2188" y="5326"/>
                  <a:pt x="2144" y="5356"/>
                  <a:pt x="2085" y="5356"/>
                </a:cubicBezTo>
                <a:cubicBezTo>
                  <a:pt x="2070" y="5326"/>
                  <a:pt x="2070" y="5326"/>
                  <a:pt x="2055" y="5326"/>
                </a:cubicBezTo>
                <a:cubicBezTo>
                  <a:pt x="2115" y="5311"/>
                  <a:pt x="2188" y="5282"/>
                  <a:pt x="2233" y="5252"/>
                </a:cubicBezTo>
                <a:cubicBezTo>
                  <a:pt x="2883" y="5134"/>
                  <a:pt x="3534" y="4986"/>
                  <a:pt x="4155" y="4794"/>
                </a:cubicBezTo>
                <a:cubicBezTo>
                  <a:pt x="4214" y="4779"/>
                  <a:pt x="4214" y="4705"/>
                  <a:pt x="4155" y="4705"/>
                </a:cubicBezTo>
                <a:lnTo>
                  <a:pt x="4185" y="4705"/>
                </a:lnTo>
                <a:cubicBezTo>
                  <a:pt x="4214" y="4690"/>
                  <a:pt x="4214" y="4661"/>
                  <a:pt x="4214" y="4631"/>
                </a:cubicBezTo>
                <a:close/>
                <a:moveTo>
                  <a:pt x="3031" y="5356"/>
                </a:moveTo>
                <a:cubicBezTo>
                  <a:pt x="2750" y="5400"/>
                  <a:pt x="2455" y="5444"/>
                  <a:pt x="2188" y="5504"/>
                </a:cubicBezTo>
                <a:cubicBezTo>
                  <a:pt x="2203" y="5474"/>
                  <a:pt x="2233" y="5474"/>
                  <a:pt x="2277" y="5459"/>
                </a:cubicBezTo>
                <a:cubicBezTo>
                  <a:pt x="2558" y="5400"/>
                  <a:pt x="2824" y="5385"/>
                  <a:pt x="3031" y="5356"/>
                </a:cubicBezTo>
                <a:close/>
                <a:moveTo>
                  <a:pt x="414" y="5075"/>
                </a:moveTo>
                <a:cubicBezTo>
                  <a:pt x="385" y="5090"/>
                  <a:pt x="414" y="5134"/>
                  <a:pt x="444" y="5134"/>
                </a:cubicBezTo>
                <a:cubicBezTo>
                  <a:pt x="458" y="5134"/>
                  <a:pt x="488" y="5134"/>
                  <a:pt x="518" y="5104"/>
                </a:cubicBezTo>
                <a:lnTo>
                  <a:pt x="518" y="5104"/>
                </a:lnTo>
                <a:cubicBezTo>
                  <a:pt x="503" y="5282"/>
                  <a:pt x="444" y="5444"/>
                  <a:pt x="385" y="5607"/>
                </a:cubicBezTo>
                <a:cubicBezTo>
                  <a:pt x="385" y="5518"/>
                  <a:pt x="370" y="5430"/>
                  <a:pt x="370" y="5326"/>
                </a:cubicBezTo>
                <a:lnTo>
                  <a:pt x="370" y="5075"/>
                </a:lnTo>
                <a:close/>
                <a:moveTo>
                  <a:pt x="207" y="5060"/>
                </a:moveTo>
                <a:lnTo>
                  <a:pt x="207" y="5326"/>
                </a:lnTo>
                <a:cubicBezTo>
                  <a:pt x="207" y="5444"/>
                  <a:pt x="207" y="5533"/>
                  <a:pt x="192" y="5622"/>
                </a:cubicBezTo>
                <a:cubicBezTo>
                  <a:pt x="163" y="5400"/>
                  <a:pt x="148" y="5178"/>
                  <a:pt x="192" y="5060"/>
                </a:cubicBezTo>
                <a:close/>
                <a:moveTo>
                  <a:pt x="4436" y="5622"/>
                </a:moveTo>
                <a:cubicBezTo>
                  <a:pt x="4421" y="5651"/>
                  <a:pt x="4406" y="5651"/>
                  <a:pt x="4377" y="5666"/>
                </a:cubicBezTo>
                <a:lnTo>
                  <a:pt x="4377" y="5651"/>
                </a:lnTo>
                <a:cubicBezTo>
                  <a:pt x="4406" y="5651"/>
                  <a:pt x="4421" y="5622"/>
                  <a:pt x="4436" y="5622"/>
                </a:cubicBezTo>
                <a:close/>
                <a:moveTo>
                  <a:pt x="3608" y="5504"/>
                </a:moveTo>
                <a:lnTo>
                  <a:pt x="3608" y="5504"/>
                </a:lnTo>
                <a:cubicBezTo>
                  <a:pt x="3445" y="5518"/>
                  <a:pt x="3268" y="5548"/>
                  <a:pt x="3090" y="5577"/>
                </a:cubicBezTo>
                <a:cubicBezTo>
                  <a:pt x="2809" y="5607"/>
                  <a:pt x="2558" y="5651"/>
                  <a:pt x="2277" y="5696"/>
                </a:cubicBezTo>
                <a:cubicBezTo>
                  <a:pt x="2336" y="5681"/>
                  <a:pt x="2366" y="5666"/>
                  <a:pt x="2425" y="5651"/>
                </a:cubicBezTo>
                <a:cubicBezTo>
                  <a:pt x="2602" y="5607"/>
                  <a:pt x="2809" y="5592"/>
                  <a:pt x="3002" y="5548"/>
                </a:cubicBezTo>
                <a:lnTo>
                  <a:pt x="3031" y="5548"/>
                </a:lnTo>
                <a:cubicBezTo>
                  <a:pt x="3223" y="5533"/>
                  <a:pt x="3416" y="5518"/>
                  <a:pt x="3608" y="5504"/>
                </a:cubicBezTo>
                <a:close/>
                <a:moveTo>
                  <a:pt x="518" y="5711"/>
                </a:moveTo>
                <a:lnTo>
                  <a:pt x="503" y="5740"/>
                </a:lnTo>
                <a:cubicBezTo>
                  <a:pt x="458" y="5770"/>
                  <a:pt x="488" y="5814"/>
                  <a:pt x="518" y="5829"/>
                </a:cubicBezTo>
                <a:lnTo>
                  <a:pt x="518" y="5962"/>
                </a:lnTo>
                <a:cubicBezTo>
                  <a:pt x="444" y="5962"/>
                  <a:pt x="370" y="5977"/>
                  <a:pt x="296" y="6021"/>
                </a:cubicBezTo>
                <a:lnTo>
                  <a:pt x="296" y="5977"/>
                </a:lnTo>
                <a:cubicBezTo>
                  <a:pt x="307" y="5980"/>
                  <a:pt x="317" y="5982"/>
                  <a:pt x="326" y="5982"/>
                </a:cubicBezTo>
                <a:cubicBezTo>
                  <a:pt x="354" y="5982"/>
                  <a:pt x="373" y="5966"/>
                  <a:pt x="385" y="5932"/>
                </a:cubicBezTo>
                <a:lnTo>
                  <a:pt x="503" y="5711"/>
                </a:lnTo>
                <a:close/>
                <a:moveTo>
                  <a:pt x="1863" y="5992"/>
                </a:moveTo>
                <a:cubicBezTo>
                  <a:pt x="1848" y="6346"/>
                  <a:pt x="1848" y="6686"/>
                  <a:pt x="1834" y="7027"/>
                </a:cubicBezTo>
                <a:lnTo>
                  <a:pt x="1834" y="5992"/>
                </a:lnTo>
                <a:close/>
                <a:moveTo>
                  <a:pt x="4436" y="5696"/>
                </a:moveTo>
                <a:cubicBezTo>
                  <a:pt x="4451" y="5888"/>
                  <a:pt x="4451" y="6065"/>
                  <a:pt x="4480" y="6258"/>
                </a:cubicBezTo>
                <a:cubicBezTo>
                  <a:pt x="4495" y="6361"/>
                  <a:pt x="4554" y="6642"/>
                  <a:pt x="4554" y="6864"/>
                </a:cubicBezTo>
                <a:lnTo>
                  <a:pt x="4554" y="6953"/>
                </a:lnTo>
                <a:cubicBezTo>
                  <a:pt x="4525" y="7027"/>
                  <a:pt x="4510" y="7100"/>
                  <a:pt x="4495" y="7160"/>
                </a:cubicBezTo>
                <a:cubicBezTo>
                  <a:pt x="4495" y="7174"/>
                  <a:pt x="4480" y="7174"/>
                  <a:pt x="4480" y="7204"/>
                </a:cubicBezTo>
                <a:cubicBezTo>
                  <a:pt x="4480" y="7130"/>
                  <a:pt x="4480" y="7056"/>
                  <a:pt x="4451" y="6982"/>
                </a:cubicBezTo>
                <a:cubicBezTo>
                  <a:pt x="4451" y="6834"/>
                  <a:pt x="4436" y="6701"/>
                  <a:pt x="4436" y="6553"/>
                </a:cubicBezTo>
                <a:lnTo>
                  <a:pt x="4377" y="5725"/>
                </a:lnTo>
                <a:cubicBezTo>
                  <a:pt x="4406" y="5725"/>
                  <a:pt x="4421" y="5696"/>
                  <a:pt x="4436" y="5696"/>
                </a:cubicBezTo>
                <a:close/>
                <a:moveTo>
                  <a:pt x="4417" y="1"/>
                </a:moveTo>
                <a:cubicBezTo>
                  <a:pt x="4362" y="1"/>
                  <a:pt x="4303" y="55"/>
                  <a:pt x="4303" y="121"/>
                </a:cubicBezTo>
                <a:cubicBezTo>
                  <a:pt x="4288" y="639"/>
                  <a:pt x="4318" y="1171"/>
                  <a:pt x="4318" y="1704"/>
                </a:cubicBezTo>
                <a:cubicBezTo>
                  <a:pt x="3933" y="1748"/>
                  <a:pt x="3564" y="1763"/>
                  <a:pt x="3179" y="1792"/>
                </a:cubicBezTo>
                <a:cubicBezTo>
                  <a:pt x="3179" y="1782"/>
                  <a:pt x="3179" y="1771"/>
                  <a:pt x="3174" y="1771"/>
                </a:cubicBezTo>
                <a:cubicBezTo>
                  <a:pt x="3172" y="1771"/>
                  <a:pt x="3169" y="1773"/>
                  <a:pt x="3164" y="1777"/>
                </a:cubicBezTo>
                <a:cubicBezTo>
                  <a:pt x="3090" y="1792"/>
                  <a:pt x="3031" y="1822"/>
                  <a:pt x="2957" y="1837"/>
                </a:cubicBezTo>
                <a:cubicBezTo>
                  <a:pt x="2898" y="1837"/>
                  <a:pt x="2824" y="1851"/>
                  <a:pt x="2765" y="1851"/>
                </a:cubicBezTo>
                <a:cubicBezTo>
                  <a:pt x="2543" y="1866"/>
                  <a:pt x="2351" y="1896"/>
                  <a:pt x="2129" y="1925"/>
                </a:cubicBezTo>
                <a:cubicBezTo>
                  <a:pt x="2144" y="1378"/>
                  <a:pt x="2174" y="816"/>
                  <a:pt x="2203" y="269"/>
                </a:cubicBezTo>
                <a:cubicBezTo>
                  <a:pt x="2203" y="240"/>
                  <a:pt x="2174" y="210"/>
                  <a:pt x="2159" y="210"/>
                </a:cubicBezTo>
                <a:cubicBezTo>
                  <a:pt x="2070" y="166"/>
                  <a:pt x="1996" y="136"/>
                  <a:pt x="1908" y="121"/>
                </a:cubicBezTo>
                <a:cubicBezTo>
                  <a:pt x="1897" y="115"/>
                  <a:pt x="1886" y="112"/>
                  <a:pt x="1875" y="112"/>
                </a:cubicBezTo>
                <a:cubicBezTo>
                  <a:pt x="1839" y="112"/>
                  <a:pt x="1804" y="143"/>
                  <a:pt x="1804" y="166"/>
                </a:cubicBezTo>
                <a:cubicBezTo>
                  <a:pt x="1760" y="787"/>
                  <a:pt x="1701" y="1378"/>
                  <a:pt x="1656" y="1984"/>
                </a:cubicBezTo>
                <a:cubicBezTo>
                  <a:pt x="1479" y="1999"/>
                  <a:pt x="1287" y="2014"/>
                  <a:pt x="1094" y="2058"/>
                </a:cubicBezTo>
                <a:cubicBezTo>
                  <a:pt x="828" y="2088"/>
                  <a:pt x="207" y="2058"/>
                  <a:pt x="59" y="2310"/>
                </a:cubicBezTo>
                <a:cubicBezTo>
                  <a:pt x="30" y="2354"/>
                  <a:pt x="30" y="2413"/>
                  <a:pt x="59" y="2443"/>
                </a:cubicBezTo>
                <a:cubicBezTo>
                  <a:pt x="30" y="2517"/>
                  <a:pt x="30" y="2591"/>
                  <a:pt x="30" y="2650"/>
                </a:cubicBezTo>
                <a:cubicBezTo>
                  <a:pt x="15" y="2857"/>
                  <a:pt x="15" y="3079"/>
                  <a:pt x="15" y="3271"/>
                </a:cubicBezTo>
                <a:cubicBezTo>
                  <a:pt x="15" y="3298"/>
                  <a:pt x="31" y="3310"/>
                  <a:pt x="49" y="3310"/>
                </a:cubicBezTo>
                <a:cubicBezTo>
                  <a:pt x="71" y="3310"/>
                  <a:pt x="96" y="3295"/>
                  <a:pt x="104" y="3271"/>
                </a:cubicBezTo>
                <a:lnTo>
                  <a:pt x="104" y="3241"/>
                </a:lnTo>
                <a:lnTo>
                  <a:pt x="148" y="3241"/>
                </a:lnTo>
                <a:lnTo>
                  <a:pt x="148" y="3315"/>
                </a:lnTo>
                <a:cubicBezTo>
                  <a:pt x="148" y="3330"/>
                  <a:pt x="163" y="3345"/>
                  <a:pt x="178" y="3345"/>
                </a:cubicBezTo>
                <a:cubicBezTo>
                  <a:pt x="163" y="3374"/>
                  <a:pt x="148" y="3374"/>
                  <a:pt x="133" y="3389"/>
                </a:cubicBezTo>
                <a:lnTo>
                  <a:pt x="133" y="3404"/>
                </a:lnTo>
                <a:cubicBezTo>
                  <a:pt x="148" y="3419"/>
                  <a:pt x="163" y="3419"/>
                  <a:pt x="178" y="3419"/>
                </a:cubicBezTo>
                <a:cubicBezTo>
                  <a:pt x="207" y="3448"/>
                  <a:pt x="207" y="3448"/>
                  <a:pt x="222" y="3448"/>
                </a:cubicBezTo>
                <a:cubicBezTo>
                  <a:pt x="326" y="3482"/>
                  <a:pt x="441" y="3494"/>
                  <a:pt x="560" y="3494"/>
                </a:cubicBezTo>
                <a:cubicBezTo>
                  <a:pt x="864" y="3494"/>
                  <a:pt x="1198" y="3415"/>
                  <a:pt x="1464" y="3404"/>
                </a:cubicBezTo>
                <a:lnTo>
                  <a:pt x="1553" y="3404"/>
                </a:lnTo>
                <a:cubicBezTo>
                  <a:pt x="1538" y="3848"/>
                  <a:pt x="1508" y="4276"/>
                  <a:pt x="1494" y="4720"/>
                </a:cubicBezTo>
                <a:cubicBezTo>
                  <a:pt x="1065" y="4779"/>
                  <a:pt x="606" y="4779"/>
                  <a:pt x="222" y="4927"/>
                </a:cubicBezTo>
                <a:cubicBezTo>
                  <a:pt x="178" y="4927"/>
                  <a:pt x="163" y="4942"/>
                  <a:pt x="148" y="4956"/>
                </a:cubicBezTo>
                <a:cubicBezTo>
                  <a:pt x="133" y="4956"/>
                  <a:pt x="104" y="4986"/>
                  <a:pt x="104" y="4986"/>
                </a:cubicBezTo>
                <a:cubicBezTo>
                  <a:pt x="74" y="5001"/>
                  <a:pt x="74" y="5030"/>
                  <a:pt x="89" y="5075"/>
                </a:cubicBezTo>
                <a:cubicBezTo>
                  <a:pt x="0" y="5356"/>
                  <a:pt x="89" y="5947"/>
                  <a:pt x="133" y="6139"/>
                </a:cubicBezTo>
                <a:cubicBezTo>
                  <a:pt x="133" y="6154"/>
                  <a:pt x="133" y="6199"/>
                  <a:pt x="148" y="6213"/>
                </a:cubicBezTo>
                <a:cubicBezTo>
                  <a:pt x="156" y="6252"/>
                  <a:pt x="180" y="6271"/>
                  <a:pt x="208" y="6271"/>
                </a:cubicBezTo>
                <a:cubicBezTo>
                  <a:pt x="233" y="6271"/>
                  <a:pt x="260" y="6256"/>
                  <a:pt x="281" y="6228"/>
                </a:cubicBezTo>
                <a:cubicBezTo>
                  <a:pt x="326" y="6231"/>
                  <a:pt x="372" y="6233"/>
                  <a:pt x="418" y="6233"/>
                </a:cubicBezTo>
                <a:cubicBezTo>
                  <a:pt x="794" y="6233"/>
                  <a:pt x="1197" y="6135"/>
                  <a:pt x="1553" y="6095"/>
                </a:cubicBezTo>
                <a:lnTo>
                  <a:pt x="1597" y="6095"/>
                </a:lnTo>
                <a:cubicBezTo>
                  <a:pt x="1597" y="6509"/>
                  <a:pt x="1612" y="6953"/>
                  <a:pt x="1612" y="7381"/>
                </a:cubicBezTo>
                <a:cubicBezTo>
                  <a:pt x="1612" y="7411"/>
                  <a:pt x="1656" y="7470"/>
                  <a:pt x="1715" y="7470"/>
                </a:cubicBezTo>
                <a:lnTo>
                  <a:pt x="1922" y="7470"/>
                </a:lnTo>
                <a:cubicBezTo>
                  <a:pt x="1981" y="7470"/>
                  <a:pt x="2055" y="7441"/>
                  <a:pt x="2055" y="7381"/>
                </a:cubicBezTo>
                <a:cubicBezTo>
                  <a:pt x="2055" y="6938"/>
                  <a:pt x="2041" y="6479"/>
                  <a:pt x="2041" y="6036"/>
                </a:cubicBezTo>
                <a:cubicBezTo>
                  <a:pt x="2366" y="5977"/>
                  <a:pt x="2721" y="5932"/>
                  <a:pt x="3046" y="5888"/>
                </a:cubicBezTo>
                <a:cubicBezTo>
                  <a:pt x="3460" y="5829"/>
                  <a:pt x="3859" y="5770"/>
                  <a:pt x="4259" y="5725"/>
                </a:cubicBezTo>
                <a:cubicBezTo>
                  <a:pt x="4259" y="6272"/>
                  <a:pt x="4288" y="6805"/>
                  <a:pt x="4332" y="7352"/>
                </a:cubicBezTo>
                <a:cubicBezTo>
                  <a:pt x="4278" y="7365"/>
                  <a:pt x="4274" y="7442"/>
                  <a:pt x="4332" y="7442"/>
                </a:cubicBezTo>
                <a:cubicBezTo>
                  <a:pt x="4336" y="7442"/>
                  <a:pt x="4342" y="7442"/>
                  <a:pt x="4347" y="7441"/>
                </a:cubicBezTo>
                <a:lnTo>
                  <a:pt x="4347" y="7470"/>
                </a:lnTo>
                <a:cubicBezTo>
                  <a:pt x="4347" y="7507"/>
                  <a:pt x="4387" y="7533"/>
                  <a:pt x="4418" y="7533"/>
                </a:cubicBezTo>
                <a:cubicBezTo>
                  <a:pt x="4425" y="7533"/>
                  <a:pt x="4431" y="7532"/>
                  <a:pt x="4436" y="7529"/>
                </a:cubicBezTo>
                <a:cubicBezTo>
                  <a:pt x="4525" y="7514"/>
                  <a:pt x="4584" y="7455"/>
                  <a:pt x="4628" y="7367"/>
                </a:cubicBezTo>
                <a:lnTo>
                  <a:pt x="4628" y="7381"/>
                </a:lnTo>
                <a:cubicBezTo>
                  <a:pt x="4628" y="7424"/>
                  <a:pt x="4662" y="7443"/>
                  <a:pt x="4697" y="7443"/>
                </a:cubicBezTo>
                <a:cubicBezTo>
                  <a:pt x="4736" y="7443"/>
                  <a:pt x="4776" y="7420"/>
                  <a:pt x="4776" y="7381"/>
                </a:cubicBezTo>
                <a:cubicBezTo>
                  <a:pt x="4776" y="7234"/>
                  <a:pt x="4776" y="7071"/>
                  <a:pt x="4746" y="6923"/>
                </a:cubicBezTo>
                <a:cubicBezTo>
                  <a:pt x="4732" y="6509"/>
                  <a:pt x="4732" y="6110"/>
                  <a:pt x="4732" y="5696"/>
                </a:cubicBezTo>
                <a:cubicBezTo>
                  <a:pt x="4806" y="5681"/>
                  <a:pt x="4880" y="5666"/>
                  <a:pt x="4953" y="5666"/>
                </a:cubicBezTo>
                <a:cubicBezTo>
                  <a:pt x="5006" y="5656"/>
                  <a:pt x="5058" y="5652"/>
                  <a:pt x="5109" y="5652"/>
                </a:cubicBezTo>
                <a:cubicBezTo>
                  <a:pt x="5254" y="5652"/>
                  <a:pt x="5395" y="5683"/>
                  <a:pt x="5542" y="5683"/>
                </a:cubicBezTo>
                <a:cubicBezTo>
                  <a:pt x="5563" y="5683"/>
                  <a:pt x="5583" y="5682"/>
                  <a:pt x="5604" y="5681"/>
                </a:cubicBezTo>
                <a:cubicBezTo>
                  <a:pt x="5693" y="5681"/>
                  <a:pt x="5752" y="5637"/>
                  <a:pt x="5811" y="5607"/>
                </a:cubicBezTo>
                <a:cubicBezTo>
                  <a:pt x="5841" y="5607"/>
                  <a:pt x="5885" y="5592"/>
                  <a:pt x="5900" y="5533"/>
                </a:cubicBezTo>
                <a:cubicBezTo>
                  <a:pt x="5910" y="5536"/>
                  <a:pt x="5920" y="5537"/>
                  <a:pt x="5929" y="5537"/>
                </a:cubicBezTo>
                <a:cubicBezTo>
                  <a:pt x="5973" y="5537"/>
                  <a:pt x="6003" y="5508"/>
                  <a:pt x="6003" y="5459"/>
                </a:cubicBezTo>
                <a:lnTo>
                  <a:pt x="6003" y="5223"/>
                </a:lnTo>
                <a:lnTo>
                  <a:pt x="6003" y="5193"/>
                </a:lnTo>
                <a:lnTo>
                  <a:pt x="6003" y="4557"/>
                </a:lnTo>
                <a:lnTo>
                  <a:pt x="6003" y="4528"/>
                </a:lnTo>
                <a:cubicBezTo>
                  <a:pt x="6033" y="4513"/>
                  <a:pt x="6033" y="4498"/>
                  <a:pt x="6003" y="4483"/>
                </a:cubicBezTo>
                <a:cubicBezTo>
                  <a:pt x="6003" y="4483"/>
                  <a:pt x="5989" y="4483"/>
                  <a:pt x="5989" y="4454"/>
                </a:cubicBezTo>
                <a:cubicBezTo>
                  <a:pt x="5978" y="4443"/>
                  <a:pt x="5953" y="4433"/>
                  <a:pt x="5934" y="4433"/>
                </a:cubicBezTo>
                <a:cubicBezTo>
                  <a:pt x="5926" y="4433"/>
                  <a:pt x="5919" y="4435"/>
                  <a:pt x="5915" y="4439"/>
                </a:cubicBezTo>
                <a:lnTo>
                  <a:pt x="5855" y="4439"/>
                </a:lnTo>
                <a:cubicBezTo>
                  <a:pt x="5900" y="4424"/>
                  <a:pt x="5929" y="4409"/>
                  <a:pt x="5974" y="4365"/>
                </a:cubicBezTo>
                <a:cubicBezTo>
                  <a:pt x="6003" y="4350"/>
                  <a:pt x="5989" y="4276"/>
                  <a:pt x="5959" y="4262"/>
                </a:cubicBezTo>
                <a:cubicBezTo>
                  <a:pt x="5846" y="4217"/>
                  <a:pt x="5724" y="4200"/>
                  <a:pt x="5598" y="4200"/>
                </a:cubicBezTo>
                <a:cubicBezTo>
                  <a:pt x="5310" y="4200"/>
                  <a:pt x="4999" y="4285"/>
                  <a:pt x="4732" y="4306"/>
                </a:cubicBezTo>
                <a:lnTo>
                  <a:pt x="4732" y="3034"/>
                </a:lnTo>
                <a:cubicBezTo>
                  <a:pt x="5160" y="2975"/>
                  <a:pt x="5634" y="2960"/>
                  <a:pt x="6033" y="2812"/>
                </a:cubicBezTo>
                <a:lnTo>
                  <a:pt x="6033" y="2827"/>
                </a:lnTo>
                <a:cubicBezTo>
                  <a:pt x="6033" y="2857"/>
                  <a:pt x="6051" y="2872"/>
                  <a:pt x="6070" y="2872"/>
                </a:cubicBezTo>
                <a:cubicBezTo>
                  <a:pt x="6088" y="2872"/>
                  <a:pt x="6107" y="2857"/>
                  <a:pt x="6107" y="2827"/>
                </a:cubicBezTo>
                <a:cubicBezTo>
                  <a:pt x="6107" y="2812"/>
                  <a:pt x="6107" y="2783"/>
                  <a:pt x="6122" y="2753"/>
                </a:cubicBezTo>
                <a:cubicBezTo>
                  <a:pt x="6136" y="2739"/>
                  <a:pt x="6136" y="2709"/>
                  <a:pt x="6136" y="2665"/>
                </a:cubicBezTo>
                <a:cubicBezTo>
                  <a:pt x="6136" y="2650"/>
                  <a:pt x="6136" y="2605"/>
                  <a:pt x="6151" y="2591"/>
                </a:cubicBezTo>
                <a:cubicBezTo>
                  <a:pt x="6181" y="2591"/>
                  <a:pt x="6196" y="2591"/>
                  <a:pt x="6196" y="2576"/>
                </a:cubicBezTo>
                <a:cubicBezTo>
                  <a:pt x="6196" y="2517"/>
                  <a:pt x="6196" y="2458"/>
                  <a:pt x="6181" y="2413"/>
                </a:cubicBezTo>
                <a:cubicBezTo>
                  <a:pt x="6196" y="2162"/>
                  <a:pt x="6196" y="1940"/>
                  <a:pt x="6196" y="1704"/>
                </a:cubicBezTo>
                <a:lnTo>
                  <a:pt x="6210" y="1704"/>
                </a:lnTo>
                <a:cubicBezTo>
                  <a:pt x="6224" y="1662"/>
                  <a:pt x="6212" y="1569"/>
                  <a:pt x="6162" y="1569"/>
                </a:cubicBezTo>
                <a:cubicBezTo>
                  <a:pt x="6159" y="1569"/>
                  <a:pt x="6155" y="1569"/>
                  <a:pt x="6151" y="1570"/>
                </a:cubicBezTo>
                <a:lnTo>
                  <a:pt x="6151" y="1541"/>
                </a:lnTo>
                <a:cubicBezTo>
                  <a:pt x="6151" y="1526"/>
                  <a:pt x="6136" y="1497"/>
                  <a:pt x="6122" y="1497"/>
                </a:cubicBezTo>
                <a:cubicBezTo>
                  <a:pt x="5985" y="1534"/>
                  <a:pt x="5828" y="1560"/>
                  <a:pt x="5685" y="1594"/>
                </a:cubicBezTo>
                <a:lnTo>
                  <a:pt x="5685" y="1594"/>
                </a:lnTo>
                <a:cubicBezTo>
                  <a:pt x="5691" y="1582"/>
                  <a:pt x="5690" y="1553"/>
                  <a:pt x="5682" y="1553"/>
                </a:cubicBezTo>
                <a:lnTo>
                  <a:pt x="5682" y="1553"/>
                </a:lnTo>
                <a:cubicBezTo>
                  <a:pt x="5681" y="1553"/>
                  <a:pt x="5680" y="1554"/>
                  <a:pt x="5678" y="1556"/>
                </a:cubicBezTo>
                <a:lnTo>
                  <a:pt x="5456" y="1615"/>
                </a:lnTo>
                <a:cubicBezTo>
                  <a:pt x="5264" y="1615"/>
                  <a:pt x="5057" y="1630"/>
                  <a:pt x="4880" y="1644"/>
                </a:cubicBezTo>
                <a:lnTo>
                  <a:pt x="4880" y="1570"/>
                </a:lnTo>
                <a:cubicBezTo>
                  <a:pt x="4939" y="1171"/>
                  <a:pt x="5013" y="728"/>
                  <a:pt x="4835" y="358"/>
                </a:cubicBezTo>
                <a:cubicBezTo>
                  <a:pt x="4835" y="225"/>
                  <a:pt x="4761" y="151"/>
                  <a:pt x="4673" y="92"/>
                </a:cubicBezTo>
                <a:lnTo>
                  <a:pt x="4658" y="77"/>
                </a:lnTo>
                <a:cubicBezTo>
                  <a:pt x="4584" y="47"/>
                  <a:pt x="4510" y="18"/>
                  <a:pt x="4436" y="3"/>
                </a:cubicBezTo>
                <a:cubicBezTo>
                  <a:pt x="4430" y="2"/>
                  <a:pt x="4423" y="1"/>
                  <a:pt x="4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rot="-1021189">
            <a:off x="660270" y="4088276"/>
            <a:ext cx="164721" cy="414419"/>
          </a:xfrm>
          <a:custGeom>
            <a:avLst/>
            <a:gdLst/>
            <a:ahLst/>
            <a:cxnLst/>
            <a:rect l="l" t="t" r="r" b="b"/>
            <a:pathLst>
              <a:path w="3210" h="8076" extrusionOk="0">
                <a:moveTo>
                  <a:pt x="2766" y="503"/>
                </a:moveTo>
                <a:cubicBezTo>
                  <a:pt x="2795" y="666"/>
                  <a:pt x="2795" y="814"/>
                  <a:pt x="2795" y="947"/>
                </a:cubicBezTo>
                <a:cubicBezTo>
                  <a:pt x="2795" y="784"/>
                  <a:pt x="2766" y="562"/>
                  <a:pt x="2766" y="503"/>
                </a:cubicBezTo>
                <a:close/>
                <a:moveTo>
                  <a:pt x="2899" y="355"/>
                </a:moveTo>
                <a:cubicBezTo>
                  <a:pt x="2804" y="1966"/>
                  <a:pt x="2759" y="3602"/>
                  <a:pt x="2820" y="5229"/>
                </a:cubicBezTo>
                <a:lnTo>
                  <a:pt x="2820" y="5229"/>
                </a:lnTo>
                <a:cubicBezTo>
                  <a:pt x="2780" y="4674"/>
                  <a:pt x="2766" y="4119"/>
                  <a:pt x="2766" y="3564"/>
                </a:cubicBezTo>
                <a:lnTo>
                  <a:pt x="2766" y="3179"/>
                </a:lnTo>
                <a:cubicBezTo>
                  <a:pt x="2810" y="2337"/>
                  <a:pt x="2825" y="1509"/>
                  <a:pt x="2869" y="651"/>
                </a:cubicBezTo>
                <a:cubicBezTo>
                  <a:pt x="2869" y="636"/>
                  <a:pt x="2840" y="636"/>
                  <a:pt x="2825" y="636"/>
                </a:cubicBezTo>
                <a:lnTo>
                  <a:pt x="2825" y="518"/>
                </a:lnTo>
                <a:cubicBezTo>
                  <a:pt x="2825" y="518"/>
                  <a:pt x="2840" y="518"/>
                  <a:pt x="2840" y="503"/>
                </a:cubicBezTo>
                <a:cubicBezTo>
                  <a:pt x="2869" y="473"/>
                  <a:pt x="2869" y="444"/>
                  <a:pt x="2825" y="414"/>
                </a:cubicBezTo>
                <a:lnTo>
                  <a:pt x="2825" y="400"/>
                </a:lnTo>
                <a:cubicBezTo>
                  <a:pt x="2840" y="370"/>
                  <a:pt x="2884" y="355"/>
                  <a:pt x="2899" y="355"/>
                </a:cubicBezTo>
                <a:close/>
                <a:moveTo>
                  <a:pt x="2825" y="5355"/>
                </a:moveTo>
                <a:lnTo>
                  <a:pt x="2825" y="5355"/>
                </a:lnTo>
                <a:cubicBezTo>
                  <a:pt x="2830" y="5463"/>
                  <a:pt x="2834" y="5570"/>
                  <a:pt x="2840" y="5678"/>
                </a:cubicBezTo>
                <a:cubicBezTo>
                  <a:pt x="2828" y="5568"/>
                  <a:pt x="2825" y="5457"/>
                  <a:pt x="2825" y="5355"/>
                </a:cubicBezTo>
                <a:close/>
                <a:moveTo>
                  <a:pt x="1982" y="5604"/>
                </a:moveTo>
                <a:cubicBezTo>
                  <a:pt x="1982" y="5619"/>
                  <a:pt x="1953" y="5619"/>
                  <a:pt x="1953" y="5649"/>
                </a:cubicBezTo>
                <a:lnTo>
                  <a:pt x="1938" y="5649"/>
                </a:lnTo>
                <a:cubicBezTo>
                  <a:pt x="1879" y="5663"/>
                  <a:pt x="1864" y="5693"/>
                  <a:pt x="1864" y="5737"/>
                </a:cubicBezTo>
                <a:lnTo>
                  <a:pt x="1805" y="5797"/>
                </a:lnTo>
                <a:lnTo>
                  <a:pt x="1775" y="5797"/>
                </a:lnTo>
                <a:cubicBezTo>
                  <a:pt x="1805" y="5737"/>
                  <a:pt x="1849" y="5678"/>
                  <a:pt x="1879" y="5649"/>
                </a:cubicBezTo>
                <a:cubicBezTo>
                  <a:pt x="1908" y="5649"/>
                  <a:pt x="1923" y="5649"/>
                  <a:pt x="1938" y="5619"/>
                </a:cubicBezTo>
                <a:cubicBezTo>
                  <a:pt x="1953" y="5619"/>
                  <a:pt x="1953" y="5619"/>
                  <a:pt x="1982" y="5604"/>
                </a:cubicBezTo>
                <a:close/>
                <a:moveTo>
                  <a:pt x="2574" y="5870"/>
                </a:moveTo>
                <a:cubicBezTo>
                  <a:pt x="2574" y="5885"/>
                  <a:pt x="2588" y="5885"/>
                  <a:pt x="2588" y="5900"/>
                </a:cubicBezTo>
                <a:cubicBezTo>
                  <a:pt x="2574" y="5900"/>
                  <a:pt x="2544" y="5900"/>
                  <a:pt x="2544" y="5885"/>
                </a:cubicBezTo>
                <a:lnTo>
                  <a:pt x="2574" y="5870"/>
                </a:lnTo>
                <a:close/>
                <a:moveTo>
                  <a:pt x="1455" y="5944"/>
                </a:moveTo>
                <a:cubicBezTo>
                  <a:pt x="1401" y="6008"/>
                  <a:pt x="1339" y="6072"/>
                  <a:pt x="1287" y="6137"/>
                </a:cubicBezTo>
                <a:cubicBezTo>
                  <a:pt x="1332" y="6077"/>
                  <a:pt x="1391" y="6018"/>
                  <a:pt x="1420" y="5959"/>
                </a:cubicBezTo>
                <a:cubicBezTo>
                  <a:pt x="1429" y="5959"/>
                  <a:pt x="1443" y="5954"/>
                  <a:pt x="1455" y="5944"/>
                </a:cubicBezTo>
                <a:close/>
                <a:moveTo>
                  <a:pt x="1657" y="5959"/>
                </a:moveTo>
                <a:lnTo>
                  <a:pt x="1657" y="5974"/>
                </a:lnTo>
                <a:cubicBezTo>
                  <a:pt x="1613" y="6063"/>
                  <a:pt x="1553" y="6137"/>
                  <a:pt x="1480" y="6211"/>
                </a:cubicBezTo>
                <a:cubicBezTo>
                  <a:pt x="1539" y="6122"/>
                  <a:pt x="1613" y="6033"/>
                  <a:pt x="1657" y="5959"/>
                </a:cubicBezTo>
                <a:close/>
                <a:moveTo>
                  <a:pt x="1628" y="6399"/>
                </a:moveTo>
                <a:cubicBezTo>
                  <a:pt x="1627" y="6401"/>
                  <a:pt x="1627" y="6403"/>
                  <a:pt x="1627" y="6403"/>
                </a:cubicBezTo>
                <a:lnTo>
                  <a:pt x="1627" y="6403"/>
                </a:lnTo>
                <a:cubicBezTo>
                  <a:pt x="1627" y="6401"/>
                  <a:pt x="1628" y="6400"/>
                  <a:pt x="1628" y="6399"/>
                </a:cubicBezTo>
                <a:close/>
                <a:moveTo>
                  <a:pt x="2411" y="6196"/>
                </a:moveTo>
                <a:cubicBezTo>
                  <a:pt x="2352" y="6314"/>
                  <a:pt x="2293" y="6432"/>
                  <a:pt x="2219" y="6551"/>
                </a:cubicBezTo>
                <a:cubicBezTo>
                  <a:pt x="2278" y="6432"/>
                  <a:pt x="2322" y="6314"/>
                  <a:pt x="2367" y="6196"/>
                </a:cubicBezTo>
                <a:close/>
                <a:moveTo>
                  <a:pt x="2012" y="6166"/>
                </a:moveTo>
                <a:cubicBezTo>
                  <a:pt x="1938" y="6314"/>
                  <a:pt x="1864" y="6462"/>
                  <a:pt x="1790" y="6625"/>
                </a:cubicBezTo>
                <a:cubicBezTo>
                  <a:pt x="1849" y="6477"/>
                  <a:pt x="1908" y="6314"/>
                  <a:pt x="1982" y="6166"/>
                </a:cubicBezTo>
                <a:close/>
                <a:moveTo>
                  <a:pt x="1036" y="6491"/>
                </a:moveTo>
                <a:lnTo>
                  <a:pt x="873" y="6713"/>
                </a:lnTo>
                <a:cubicBezTo>
                  <a:pt x="873" y="6698"/>
                  <a:pt x="873" y="6684"/>
                  <a:pt x="888" y="6684"/>
                </a:cubicBezTo>
                <a:cubicBezTo>
                  <a:pt x="918" y="6625"/>
                  <a:pt x="977" y="6565"/>
                  <a:pt x="1036" y="6491"/>
                </a:cubicBezTo>
                <a:close/>
                <a:moveTo>
                  <a:pt x="1581" y="6446"/>
                </a:moveTo>
                <a:cubicBezTo>
                  <a:pt x="1563" y="6478"/>
                  <a:pt x="1548" y="6519"/>
                  <a:pt x="1539" y="6565"/>
                </a:cubicBezTo>
                <a:cubicBezTo>
                  <a:pt x="1494" y="6655"/>
                  <a:pt x="1449" y="6745"/>
                  <a:pt x="1404" y="6842"/>
                </a:cubicBezTo>
                <a:lnTo>
                  <a:pt x="1404" y="6842"/>
                </a:lnTo>
                <a:cubicBezTo>
                  <a:pt x="1418" y="6799"/>
                  <a:pt x="1427" y="6756"/>
                  <a:pt x="1435" y="6713"/>
                </a:cubicBezTo>
                <a:cubicBezTo>
                  <a:pt x="1465" y="6654"/>
                  <a:pt x="1480" y="6625"/>
                  <a:pt x="1494" y="6565"/>
                </a:cubicBezTo>
                <a:lnTo>
                  <a:pt x="1581" y="6446"/>
                </a:lnTo>
                <a:close/>
                <a:moveTo>
                  <a:pt x="1849" y="6107"/>
                </a:moveTo>
                <a:cubicBezTo>
                  <a:pt x="1864" y="6107"/>
                  <a:pt x="1879" y="6122"/>
                  <a:pt x="1908" y="6122"/>
                </a:cubicBezTo>
                <a:cubicBezTo>
                  <a:pt x="1760" y="6403"/>
                  <a:pt x="1627" y="6698"/>
                  <a:pt x="1509" y="6979"/>
                </a:cubicBezTo>
                <a:cubicBezTo>
                  <a:pt x="1583" y="6728"/>
                  <a:pt x="1687" y="6491"/>
                  <a:pt x="1790" y="6255"/>
                </a:cubicBezTo>
                <a:cubicBezTo>
                  <a:pt x="1790" y="6240"/>
                  <a:pt x="1790" y="6211"/>
                  <a:pt x="1775" y="6211"/>
                </a:cubicBezTo>
                <a:cubicBezTo>
                  <a:pt x="1790" y="6181"/>
                  <a:pt x="1834" y="6137"/>
                  <a:pt x="1849" y="6107"/>
                </a:cubicBezTo>
                <a:close/>
                <a:moveTo>
                  <a:pt x="814" y="6772"/>
                </a:moveTo>
                <a:cubicBezTo>
                  <a:pt x="814" y="6787"/>
                  <a:pt x="799" y="6802"/>
                  <a:pt x="799" y="6832"/>
                </a:cubicBezTo>
                <a:cubicBezTo>
                  <a:pt x="740" y="6905"/>
                  <a:pt x="681" y="6965"/>
                  <a:pt x="651" y="7053"/>
                </a:cubicBezTo>
                <a:cubicBezTo>
                  <a:pt x="651" y="7009"/>
                  <a:pt x="666" y="6994"/>
                  <a:pt x="666" y="6950"/>
                </a:cubicBezTo>
                <a:cubicBezTo>
                  <a:pt x="681" y="6935"/>
                  <a:pt x="696" y="6891"/>
                  <a:pt x="696" y="6891"/>
                </a:cubicBezTo>
                <a:cubicBezTo>
                  <a:pt x="740" y="6861"/>
                  <a:pt x="770" y="6802"/>
                  <a:pt x="814" y="6772"/>
                </a:cubicBezTo>
                <a:close/>
                <a:moveTo>
                  <a:pt x="2544" y="6211"/>
                </a:moveTo>
                <a:cubicBezTo>
                  <a:pt x="2574" y="6211"/>
                  <a:pt x="2603" y="6225"/>
                  <a:pt x="2603" y="6255"/>
                </a:cubicBezTo>
                <a:cubicBezTo>
                  <a:pt x="2411" y="6521"/>
                  <a:pt x="2234" y="6787"/>
                  <a:pt x="2041" y="7068"/>
                </a:cubicBezTo>
                <a:cubicBezTo>
                  <a:pt x="2204" y="6772"/>
                  <a:pt x="2367" y="6491"/>
                  <a:pt x="2544" y="6211"/>
                </a:cubicBezTo>
                <a:close/>
                <a:moveTo>
                  <a:pt x="844" y="7127"/>
                </a:moveTo>
                <a:lnTo>
                  <a:pt x="740" y="7290"/>
                </a:lnTo>
                <a:cubicBezTo>
                  <a:pt x="740" y="7275"/>
                  <a:pt x="755" y="7231"/>
                  <a:pt x="755" y="7216"/>
                </a:cubicBezTo>
                <a:lnTo>
                  <a:pt x="844" y="7127"/>
                </a:lnTo>
                <a:close/>
                <a:moveTo>
                  <a:pt x="992" y="7216"/>
                </a:moveTo>
                <a:lnTo>
                  <a:pt x="992" y="7216"/>
                </a:lnTo>
                <a:cubicBezTo>
                  <a:pt x="977" y="7231"/>
                  <a:pt x="977" y="7275"/>
                  <a:pt x="962" y="7305"/>
                </a:cubicBezTo>
                <a:cubicBezTo>
                  <a:pt x="962" y="7305"/>
                  <a:pt x="947" y="7305"/>
                  <a:pt x="947" y="7319"/>
                </a:cubicBezTo>
                <a:cubicBezTo>
                  <a:pt x="947" y="7349"/>
                  <a:pt x="918" y="7364"/>
                  <a:pt x="903" y="7379"/>
                </a:cubicBezTo>
                <a:cubicBezTo>
                  <a:pt x="903" y="7349"/>
                  <a:pt x="918" y="7319"/>
                  <a:pt x="918" y="7290"/>
                </a:cubicBezTo>
                <a:cubicBezTo>
                  <a:pt x="947" y="7275"/>
                  <a:pt x="962" y="7231"/>
                  <a:pt x="992" y="7216"/>
                </a:cubicBezTo>
                <a:close/>
                <a:moveTo>
                  <a:pt x="696" y="7275"/>
                </a:moveTo>
                <a:cubicBezTo>
                  <a:pt x="696" y="7305"/>
                  <a:pt x="681" y="7349"/>
                  <a:pt x="681" y="7379"/>
                </a:cubicBezTo>
                <a:lnTo>
                  <a:pt x="681" y="7393"/>
                </a:lnTo>
                <a:cubicBezTo>
                  <a:pt x="666" y="7379"/>
                  <a:pt x="651" y="7349"/>
                  <a:pt x="651" y="7305"/>
                </a:cubicBezTo>
                <a:cubicBezTo>
                  <a:pt x="666" y="7290"/>
                  <a:pt x="681" y="7290"/>
                  <a:pt x="696" y="7275"/>
                </a:cubicBezTo>
                <a:close/>
                <a:moveTo>
                  <a:pt x="903" y="7453"/>
                </a:moveTo>
                <a:lnTo>
                  <a:pt x="903" y="7453"/>
                </a:lnTo>
                <a:cubicBezTo>
                  <a:pt x="888" y="7512"/>
                  <a:pt x="873" y="7571"/>
                  <a:pt x="844" y="7600"/>
                </a:cubicBezTo>
                <a:cubicBezTo>
                  <a:pt x="844" y="7615"/>
                  <a:pt x="829" y="7645"/>
                  <a:pt x="829" y="7674"/>
                </a:cubicBezTo>
                <a:cubicBezTo>
                  <a:pt x="814" y="7660"/>
                  <a:pt x="829" y="7660"/>
                  <a:pt x="829" y="7645"/>
                </a:cubicBezTo>
                <a:cubicBezTo>
                  <a:pt x="829" y="7600"/>
                  <a:pt x="844" y="7571"/>
                  <a:pt x="844" y="7527"/>
                </a:cubicBezTo>
                <a:cubicBezTo>
                  <a:pt x="873" y="7512"/>
                  <a:pt x="888" y="7497"/>
                  <a:pt x="903" y="7453"/>
                </a:cubicBezTo>
                <a:close/>
                <a:moveTo>
                  <a:pt x="1611" y="6924"/>
                </a:moveTo>
                <a:cubicBezTo>
                  <a:pt x="1538" y="7145"/>
                  <a:pt x="1464" y="7350"/>
                  <a:pt x="1391" y="7571"/>
                </a:cubicBezTo>
                <a:cubicBezTo>
                  <a:pt x="1361" y="7615"/>
                  <a:pt x="1346" y="7660"/>
                  <a:pt x="1332" y="7689"/>
                </a:cubicBezTo>
                <a:cubicBezTo>
                  <a:pt x="1420" y="7467"/>
                  <a:pt x="1494" y="7216"/>
                  <a:pt x="1583" y="6965"/>
                </a:cubicBezTo>
                <a:cubicBezTo>
                  <a:pt x="1595" y="6953"/>
                  <a:pt x="1604" y="6939"/>
                  <a:pt x="1611" y="6924"/>
                </a:cubicBezTo>
                <a:close/>
                <a:moveTo>
                  <a:pt x="1021" y="7349"/>
                </a:moveTo>
                <a:lnTo>
                  <a:pt x="1021" y="7349"/>
                </a:lnTo>
                <a:cubicBezTo>
                  <a:pt x="977" y="7467"/>
                  <a:pt x="962" y="7600"/>
                  <a:pt x="918" y="7734"/>
                </a:cubicBezTo>
                <a:cubicBezTo>
                  <a:pt x="903" y="7719"/>
                  <a:pt x="888" y="7719"/>
                  <a:pt x="873" y="7689"/>
                </a:cubicBezTo>
                <a:cubicBezTo>
                  <a:pt x="918" y="7586"/>
                  <a:pt x="977" y="7467"/>
                  <a:pt x="1021" y="7349"/>
                </a:cubicBezTo>
                <a:close/>
                <a:moveTo>
                  <a:pt x="2130" y="6181"/>
                </a:moveTo>
                <a:cubicBezTo>
                  <a:pt x="2160" y="6181"/>
                  <a:pt x="2174" y="6196"/>
                  <a:pt x="2219" y="6196"/>
                </a:cubicBezTo>
                <a:lnTo>
                  <a:pt x="2248" y="6196"/>
                </a:lnTo>
                <a:cubicBezTo>
                  <a:pt x="2204" y="6329"/>
                  <a:pt x="2130" y="6462"/>
                  <a:pt x="2071" y="6580"/>
                </a:cubicBezTo>
                <a:cubicBezTo>
                  <a:pt x="1879" y="6965"/>
                  <a:pt x="1701" y="7364"/>
                  <a:pt x="1553" y="7734"/>
                </a:cubicBezTo>
                <a:cubicBezTo>
                  <a:pt x="1731" y="7246"/>
                  <a:pt x="1908" y="6698"/>
                  <a:pt x="2130" y="6181"/>
                </a:cubicBezTo>
                <a:close/>
                <a:moveTo>
                  <a:pt x="1287" y="6802"/>
                </a:moveTo>
                <a:cubicBezTo>
                  <a:pt x="1243" y="6979"/>
                  <a:pt x="1184" y="7127"/>
                  <a:pt x="1110" y="7290"/>
                </a:cubicBezTo>
                <a:cubicBezTo>
                  <a:pt x="1066" y="7453"/>
                  <a:pt x="1036" y="7615"/>
                  <a:pt x="962" y="7748"/>
                </a:cubicBezTo>
                <a:cubicBezTo>
                  <a:pt x="992" y="7660"/>
                  <a:pt x="1051" y="7438"/>
                  <a:pt x="1095" y="7305"/>
                </a:cubicBezTo>
                <a:lnTo>
                  <a:pt x="1199" y="6920"/>
                </a:lnTo>
                <a:cubicBezTo>
                  <a:pt x="1243" y="6876"/>
                  <a:pt x="1258" y="6846"/>
                  <a:pt x="1287" y="6802"/>
                </a:cubicBezTo>
                <a:close/>
                <a:moveTo>
                  <a:pt x="1672" y="7127"/>
                </a:moveTo>
                <a:cubicBezTo>
                  <a:pt x="1613" y="7319"/>
                  <a:pt x="1553" y="7541"/>
                  <a:pt x="1494" y="7748"/>
                </a:cubicBezTo>
                <a:cubicBezTo>
                  <a:pt x="1465" y="7748"/>
                  <a:pt x="1465" y="7763"/>
                  <a:pt x="1435" y="7763"/>
                </a:cubicBezTo>
                <a:cubicBezTo>
                  <a:pt x="1509" y="7541"/>
                  <a:pt x="1583" y="7349"/>
                  <a:pt x="1672" y="7127"/>
                </a:cubicBezTo>
                <a:close/>
                <a:moveTo>
                  <a:pt x="1080" y="7571"/>
                </a:moveTo>
                <a:lnTo>
                  <a:pt x="1095" y="7660"/>
                </a:lnTo>
                <a:cubicBezTo>
                  <a:pt x="1066" y="7689"/>
                  <a:pt x="1066" y="7734"/>
                  <a:pt x="1051" y="7793"/>
                </a:cubicBezTo>
                <a:lnTo>
                  <a:pt x="1006" y="7793"/>
                </a:lnTo>
                <a:cubicBezTo>
                  <a:pt x="1036" y="7719"/>
                  <a:pt x="1066" y="7645"/>
                  <a:pt x="1080" y="7571"/>
                </a:cubicBezTo>
                <a:close/>
                <a:moveTo>
                  <a:pt x="1420" y="7024"/>
                </a:moveTo>
                <a:cubicBezTo>
                  <a:pt x="1346" y="7319"/>
                  <a:pt x="1287" y="7615"/>
                  <a:pt x="1258" y="7793"/>
                </a:cubicBezTo>
                <a:cubicBezTo>
                  <a:pt x="1228" y="7800"/>
                  <a:pt x="1206" y="7804"/>
                  <a:pt x="1186" y="7804"/>
                </a:cubicBezTo>
                <a:cubicBezTo>
                  <a:pt x="1165" y="7804"/>
                  <a:pt x="1147" y="7800"/>
                  <a:pt x="1125" y="7793"/>
                </a:cubicBezTo>
                <a:cubicBezTo>
                  <a:pt x="1213" y="7527"/>
                  <a:pt x="1317" y="7260"/>
                  <a:pt x="1420" y="7024"/>
                </a:cubicBezTo>
                <a:close/>
                <a:moveTo>
                  <a:pt x="3062" y="0"/>
                </a:moveTo>
                <a:cubicBezTo>
                  <a:pt x="2810" y="0"/>
                  <a:pt x="2396" y="133"/>
                  <a:pt x="2618" y="473"/>
                </a:cubicBezTo>
                <a:cubicBezTo>
                  <a:pt x="2648" y="488"/>
                  <a:pt x="2662" y="488"/>
                  <a:pt x="2677" y="488"/>
                </a:cubicBezTo>
                <a:cubicBezTo>
                  <a:pt x="2515" y="725"/>
                  <a:pt x="2588" y="1420"/>
                  <a:pt x="2588" y="1627"/>
                </a:cubicBezTo>
                <a:cubicBezTo>
                  <a:pt x="2544" y="2292"/>
                  <a:pt x="2544" y="2958"/>
                  <a:pt x="2544" y="3623"/>
                </a:cubicBezTo>
                <a:cubicBezTo>
                  <a:pt x="2544" y="4214"/>
                  <a:pt x="2559" y="4806"/>
                  <a:pt x="2603" y="5383"/>
                </a:cubicBezTo>
                <a:cubicBezTo>
                  <a:pt x="2499" y="5313"/>
                  <a:pt x="2385" y="5284"/>
                  <a:pt x="2269" y="5284"/>
                </a:cubicBezTo>
                <a:cubicBezTo>
                  <a:pt x="2090" y="5284"/>
                  <a:pt x="1907" y="5352"/>
                  <a:pt x="1746" y="5442"/>
                </a:cubicBezTo>
                <a:cubicBezTo>
                  <a:pt x="1701" y="5471"/>
                  <a:pt x="1642" y="5501"/>
                  <a:pt x="1598" y="5530"/>
                </a:cubicBezTo>
                <a:cubicBezTo>
                  <a:pt x="932" y="5944"/>
                  <a:pt x="1" y="6876"/>
                  <a:pt x="563" y="7719"/>
                </a:cubicBezTo>
                <a:cubicBezTo>
                  <a:pt x="742" y="7978"/>
                  <a:pt x="996" y="8076"/>
                  <a:pt x="1264" y="8076"/>
                </a:cubicBezTo>
                <a:cubicBezTo>
                  <a:pt x="1394" y="8076"/>
                  <a:pt x="1527" y="8053"/>
                  <a:pt x="1657" y="8014"/>
                </a:cubicBezTo>
                <a:cubicBezTo>
                  <a:pt x="1701" y="8014"/>
                  <a:pt x="1716" y="8014"/>
                  <a:pt x="1746" y="7970"/>
                </a:cubicBezTo>
                <a:cubicBezTo>
                  <a:pt x="1894" y="7911"/>
                  <a:pt x="2041" y="7837"/>
                  <a:pt x="2174" y="7748"/>
                </a:cubicBezTo>
                <a:cubicBezTo>
                  <a:pt x="2189" y="7748"/>
                  <a:pt x="2219" y="7734"/>
                  <a:pt x="2219" y="7719"/>
                </a:cubicBezTo>
                <a:cubicBezTo>
                  <a:pt x="2455" y="7571"/>
                  <a:pt x="2662" y="7364"/>
                  <a:pt x="2766" y="7201"/>
                </a:cubicBezTo>
                <a:cubicBezTo>
                  <a:pt x="2855" y="7083"/>
                  <a:pt x="2929" y="6950"/>
                  <a:pt x="2988" y="6832"/>
                </a:cubicBezTo>
                <a:cubicBezTo>
                  <a:pt x="3106" y="6787"/>
                  <a:pt x="3150" y="6610"/>
                  <a:pt x="3150" y="6477"/>
                </a:cubicBezTo>
                <a:cubicBezTo>
                  <a:pt x="3209" y="5767"/>
                  <a:pt x="3076" y="5028"/>
                  <a:pt x="3076" y="4333"/>
                </a:cubicBezTo>
                <a:cubicBezTo>
                  <a:pt x="3032" y="2943"/>
                  <a:pt x="3091" y="1553"/>
                  <a:pt x="3195" y="148"/>
                </a:cubicBezTo>
                <a:cubicBezTo>
                  <a:pt x="3195" y="74"/>
                  <a:pt x="3150" y="0"/>
                  <a:pt x="3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90"/>
        <p:cNvGrpSpPr/>
        <p:nvPr/>
      </p:nvGrpSpPr>
      <p:grpSpPr>
        <a:xfrm>
          <a:off x="0" y="0"/>
          <a:ext cx="0" cy="0"/>
          <a:chOff x="0" y="0"/>
          <a:chExt cx="0" cy="0"/>
        </a:xfrm>
      </p:grpSpPr>
      <p:pic>
        <p:nvPicPr>
          <p:cNvPr id="191" name="Google Shape;191;p25"/>
          <p:cNvPicPr preferRelativeResize="0"/>
          <p:nvPr/>
        </p:nvPicPr>
        <p:blipFill>
          <a:blip r:embed="rId2">
            <a:alphaModFix/>
          </a:blip>
          <a:stretch>
            <a:fillRect/>
          </a:stretch>
        </p:blipFill>
        <p:spPr>
          <a:xfrm>
            <a:off x="0" y="0"/>
            <a:ext cx="9144003" cy="5143484"/>
          </a:xfrm>
          <a:prstGeom prst="rect">
            <a:avLst/>
          </a:prstGeom>
          <a:noFill/>
          <a:ln>
            <a:noFill/>
          </a:ln>
        </p:spPr>
      </p:pic>
      <p:sp>
        <p:nvSpPr>
          <p:cNvPr id="192" name="Google Shape;192;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93" name="Google Shape;193;p25"/>
          <p:cNvSpPr txBox="1">
            <a:spLocks noGrp="1"/>
          </p:cNvSpPr>
          <p:nvPr>
            <p:ph type="subTitle" idx="1"/>
          </p:nvPr>
        </p:nvSpPr>
        <p:spPr>
          <a:xfrm>
            <a:off x="1378063" y="2836389"/>
            <a:ext cx="3486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4" name="Google Shape;194;p25"/>
          <p:cNvSpPr txBox="1">
            <a:spLocks noGrp="1"/>
          </p:cNvSpPr>
          <p:nvPr>
            <p:ph type="subTitle" idx="2"/>
          </p:nvPr>
        </p:nvSpPr>
        <p:spPr>
          <a:xfrm>
            <a:off x="1378063" y="3963814"/>
            <a:ext cx="3486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5" name="Google Shape;195;p25"/>
          <p:cNvSpPr txBox="1">
            <a:spLocks noGrp="1"/>
          </p:cNvSpPr>
          <p:nvPr>
            <p:ph type="subTitle" idx="3"/>
          </p:nvPr>
        </p:nvSpPr>
        <p:spPr>
          <a:xfrm>
            <a:off x="1378084" y="1708964"/>
            <a:ext cx="3486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6" name="Google Shape;196;p25"/>
          <p:cNvSpPr txBox="1">
            <a:spLocks noGrp="1"/>
          </p:cNvSpPr>
          <p:nvPr>
            <p:ph type="subTitle" idx="4"/>
          </p:nvPr>
        </p:nvSpPr>
        <p:spPr>
          <a:xfrm>
            <a:off x="1378069" y="2409125"/>
            <a:ext cx="34860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7" name="Google Shape;197;p25"/>
          <p:cNvSpPr txBox="1">
            <a:spLocks noGrp="1"/>
          </p:cNvSpPr>
          <p:nvPr>
            <p:ph type="subTitle" idx="5"/>
          </p:nvPr>
        </p:nvSpPr>
        <p:spPr>
          <a:xfrm>
            <a:off x="1378065" y="3536550"/>
            <a:ext cx="34860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8" name="Google Shape;198;p25"/>
          <p:cNvSpPr txBox="1">
            <a:spLocks noGrp="1"/>
          </p:cNvSpPr>
          <p:nvPr>
            <p:ph type="subTitle" idx="6"/>
          </p:nvPr>
        </p:nvSpPr>
        <p:spPr>
          <a:xfrm>
            <a:off x="1378068" y="1281700"/>
            <a:ext cx="34860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9" name="Google Shape;199;p25"/>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5"/>
          <p:cNvSpPr/>
          <p:nvPr/>
        </p:nvSpPr>
        <p:spPr>
          <a:xfrm>
            <a:off x="589288" y="596000"/>
            <a:ext cx="247886" cy="52232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5"/>
          <p:cNvSpPr/>
          <p:nvPr/>
        </p:nvSpPr>
        <p:spPr>
          <a:xfrm>
            <a:off x="8306838" y="905356"/>
            <a:ext cx="247868" cy="313409"/>
          </a:xfrm>
          <a:custGeom>
            <a:avLst/>
            <a:gdLst/>
            <a:ahLst/>
            <a:cxnLst/>
            <a:rect l="l" t="t" r="r" b="b"/>
            <a:pathLst>
              <a:path w="7246" h="9162" extrusionOk="0">
                <a:moveTo>
                  <a:pt x="4377" y="830"/>
                </a:moveTo>
                <a:cubicBezTo>
                  <a:pt x="4377" y="845"/>
                  <a:pt x="4407" y="890"/>
                  <a:pt x="4407" y="919"/>
                </a:cubicBezTo>
                <a:lnTo>
                  <a:pt x="4407" y="949"/>
                </a:lnTo>
                <a:lnTo>
                  <a:pt x="4407" y="963"/>
                </a:lnTo>
                <a:cubicBezTo>
                  <a:pt x="4407" y="963"/>
                  <a:pt x="4394" y="957"/>
                  <a:pt x="4385" y="957"/>
                </a:cubicBezTo>
                <a:cubicBezTo>
                  <a:pt x="4381" y="957"/>
                  <a:pt x="4377" y="959"/>
                  <a:pt x="4377" y="963"/>
                </a:cubicBezTo>
                <a:cubicBezTo>
                  <a:pt x="4377" y="949"/>
                  <a:pt x="4363" y="919"/>
                  <a:pt x="4363" y="919"/>
                </a:cubicBezTo>
                <a:cubicBezTo>
                  <a:pt x="4363" y="890"/>
                  <a:pt x="4377" y="845"/>
                  <a:pt x="4377" y="830"/>
                </a:cubicBezTo>
                <a:close/>
                <a:moveTo>
                  <a:pt x="4289" y="1126"/>
                </a:moveTo>
                <a:cubicBezTo>
                  <a:pt x="4303" y="1141"/>
                  <a:pt x="4303" y="1141"/>
                  <a:pt x="4289" y="1170"/>
                </a:cubicBezTo>
                <a:lnTo>
                  <a:pt x="4289" y="1126"/>
                </a:lnTo>
                <a:close/>
                <a:moveTo>
                  <a:pt x="4274" y="446"/>
                </a:moveTo>
                <a:cubicBezTo>
                  <a:pt x="4274" y="461"/>
                  <a:pt x="4289" y="505"/>
                  <a:pt x="4289" y="520"/>
                </a:cubicBezTo>
                <a:cubicBezTo>
                  <a:pt x="4200" y="801"/>
                  <a:pt x="4126" y="1097"/>
                  <a:pt x="4052" y="1363"/>
                </a:cubicBezTo>
                <a:cubicBezTo>
                  <a:pt x="4126" y="1067"/>
                  <a:pt x="4185" y="756"/>
                  <a:pt x="4274" y="446"/>
                </a:cubicBezTo>
                <a:close/>
                <a:moveTo>
                  <a:pt x="4289" y="1200"/>
                </a:moveTo>
                <a:lnTo>
                  <a:pt x="4289" y="1215"/>
                </a:lnTo>
                <a:cubicBezTo>
                  <a:pt x="4289" y="1244"/>
                  <a:pt x="4303" y="1259"/>
                  <a:pt x="4303" y="1274"/>
                </a:cubicBezTo>
                <a:cubicBezTo>
                  <a:pt x="4274" y="1407"/>
                  <a:pt x="4259" y="1555"/>
                  <a:pt x="4229" y="1688"/>
                </a:cubicBezTo>
                <a:lnTo>
                  <a:pt x="4185" y="1910"/>
                </a:lnTo>
                <a:lnTo>
                  <a:pt x="4185" y="1851"/>
                </a:lnTo>
                <a:cubicBezTo>
                  <a:pt x="4185" y="1836"/>
                  <a:pt x="4156" y="1836"/>
                  <a:pt x="4156" y="1836"/>
                </a:cubicBezTo>
                <a:lnTo>
                  <a:pt x="4156" y="1806"/>
                </a:lnTo>
                <a:lnTo>
                  <a:pt x="4156" y="1792"/>
                </a:lnTo>
                <a:cubicBezTo>
                  <a:pt x="4200" y="1585"/>
                  <a:pt x="4259" y="1377"/>
                  <a:pt x="4289" y="1200"/>
                </a:cubicBezTo>
                <a:close/>
                <a:moveTo>
                  <a:pt x="3982" y="1556"/>
                </a:moveTo>
                <a:cubicBezTo>
                  <a:pt x="3966" y="1643"/>
                  <a:pt x="3953" y="1728"/>
                  <a:pt x="3934" y="1806"/>
                </a:cubicBezTo>
                <a:cubicBezTo>
                  <a:pt x="3919" y="1851"/>
                  <a:pt x="3919" y="1880"/>
                  <a:pt x="3904" y="1939"/>
                </a:cubicBezTo>
                <a:cubicBezTo>
                  <a:pt x="3926" y="1820"/>
                  <a:pt x="3956" y="1684"/>
                  <a:pt x="3982" y="1556"/>
                </a:cubicBezTo>
                <a:close/>
                <a:moveTo>
                  <a:pt x="4377" y="1777"/>
                </a:moveTo>
                <a:lnTo>
                  <a:pt x="4377" y="1851"/>
                </a:lnTo>
                <a:cubicBezTo>
                  <a:pt x="4377" y="1925"/>
                  <a:pt x="4363" y="1984"/>
                  <a:pt x="4363" y="2058"/>
                </a:cubicBezTo>
                <a:cubicBezTo>
                  <a:pt x="4348" y="2013"/>
                  <a:pt x="4348" y="1984"/>
                  <a:pt x="4348" y="1925"/>
                </a:cubicBezTo>
                <a:cubicBezTo>
                  <a:pt x="4363" y="1865"/>
                  <a:pt x="4363" y="1836"/>
                  <a:pt x="4377" y="1777"/>
                </a:cubicBezTo>
                <a:close/>
                <a:moveTo>
                  <a:pt x="4052" y="2279"/>
                </a:moveTo>
                <a:lnTo>
                  <a:pt x="4052" y="2309"/>
                </a:lnTo>
                <a:cubicBezTo>
                  <a:pt x="4052" y="2324"/>
                  <a:pt x="4052" y="2353"/>
                  <a:pt x="4037" y="2368"/>
                </a:cubicBezTo>
                <a:cubicBezTo>
                  <a:pt x="4032" y="2378"/>
                  <a:pt x="4028" y="2387"/>
                  <a:pt x="4025" y="2396"/>
                </a:cubicBezTo>
                <a:lnTo>
                  <a:pt x="4025" y="2396"/>
                </a:lnTo>
                <a:cubicBezTo>
                  <a:pt x="4035" y="2359"/>
                  <a:pt x="4045" y="2321"/>
                  <a:pt x="4052" y="2279"/>
                </a:cubicBezTo>
                <a:close/>
                <a:moveTo>
                  <a:pt x="4289" y="2117"/>
                </a:moveTo>
                <a:cubicBezTo>
                  <a:pt x="4289" y="2176"/>
                  <a:pt x="4303" y="2235"/>
                  <a:pt x="4303" y="2309"/>
                </a:cubicBezTo>
                <a:cubicBezTo>
                  <a:pt x="4303" y="2375"/>
                  <a:pt x="4303" y="2437"/>
                  <a:pt x="4298" y="2437"/>
                </a:cubicBezTo>
                <a:cubicBezTo>
                  <a:pt x="4294" y="2437"/>
                  <a:pt x="4287" y="2399"/>
                  <a:pt x="4274" y="2294"/>
                </a:cubicBezTo>
                <a:lnTo>
                  <a:pt x="4274" y="2250"/>
                </a:lnTo>
                <a:lnTo>
                  <a:pt x="4274" y="2235"/>
                </a:lnTo>
                <a:cubicBezTo>
                  <a:pt x="4274" y="2191"/>
                  <a:pt x="4289" y="2161"/>
                  <a:pt x="4289" y="2117"/>
                </a:cubicBezTo>
                <a:close/>
                <a:moveTo>
                  <a:pt x="4407" y="1954"/>
                </a:moveTo>
                <a:cubicBezTo>
                  <a:pt x="4407" y="1984"/>
                  <a:pt x="4407" y="2013"/>
                  <a:pt x="4422" y="2028"/>
                </a:cubicBezTo>
                <a:cubicBezTo>
                  <a:pt x="4422" y="2161"/>
                  <a:pt x="4422" y="2294"/>
                  <a:pt x="4407" y="2427"/>
                </a:cubicBezTo>
                <a:cubicBezTo>
                  <a:pt x="4395" y="2468"/>
                  <a:pt x="4387" y="2484"/>
                  <a:pt x="4382" y="2484"/>
                </a:cubicBezTo>
                <a:cubicBezTo>
                  <a:pt x="4370" y="2484"/>
                  <a:pt x="4377" y="2377"/>
                  <a:pt x="4377" y="2324"/>
                </a:cubicBezTo>
                <a:lnTo>
                  <a:pt x="4377" y="2250"/>
                </a:lnTo>
                <a:cubicBezTo>
                  <a:pt x="4377" y="2161"/>
                  <a:pt x="4377" y="2058"/>
                  <a:pt x="4407" y="1954"/>
                </a:cubicBezTo>
                <a:close/>
                <a:moveTo>
                  <a:pt x="4001" y="2480"/>
                </a:moveTo>
                <a:cubicBezTo>
                  <a:pt x="3999" y="2491"/>
                  <a:pt x="3996" y="2503"/>
                  <a:pt x="3993" y="2516"/>
                </a:cubicBezTo>
                <a:cubicBezTo>
                  <a:pt x="3995" y="2504"/>
                  <a:pt x="3998" y="2492"/>
                  <a:pt x="4001" y="2480"/>
                </a:cubicBezTo>
                <a:close/>
                <a:moveTo>
                  <a:pt x="4481" y="1984"/>
                </a:moveTo>
                <a:cubicBezTo>
                  <a:pt x="4525" y="2176"/>
                  <a:pt x="4584" y="2383"/>
                  <a:pt x="4643" y="2575"/>
                </a:cubicBezTo>
                <a:cubicBezTo>
                  <a:pt x="4643" y="2590"/>
                  <a:pt x="4643" y="2590"/>
                  <a:pt x="4658" y="2605"/>
                </a:cubicBezTo>
                <a:lnTo>
                  <a:pt x="4570" y="2516"/>
                </a:lnTo>
                <a:cubicBezTo>
                  <a:pt x="4570" y="2472"/>
                  <a:pt x="4555" y="2442"/>
                  <a:pt x="4555" y="2427"/>
                </a:cubicBezTo>
                <a:cubicBezTo>
                  <a:pt x="4510" y="2279"/>
                  <a:pt x="4496" y="2132"/>
                  <a:pt x="4481" y="1984"/>
                </a:cubicBezTo>
                <a:close/>
                <a:moveTo>
                  <a:pt x="4333" y="2472"/>
                </a:moveTo>
                <a:cubicBezTo>
                  <a:pt x="4333" y="2531"/>
                  <a:pt x="4348" y="2575"/>
                  <a:pt x="4348" y="2620"/>
                </a:cubicBezTo>
                <a:cubicBezTo>
                  <a:pt x="4348" y="2590"/>
                  <a:pt x="4333" y="2575"/>
                  <a:pt x="4303" y="2546"/>
                </a:cubicBezTo>
                <a:cubicBezTo>
                  <a:pt x="4303" y="2531"/>
                  <a:pt x="4303" y="2501"/>
                  <a:pt x="4333" y="2472"/>
                </a:cubicBezTo>
                <a:close/>
                <a:moveTo>
                  <a:pt x="4654" y="2658"/>
                </a:moveTo>
                <a:lnTo>
                  <a:pt x="4654" y="2658"/>
                </a:lnTo>
                <a:cubicBezTo>
                  <a:pt x="4661" y="2666"/>
                  <a:pt x="4667" y="2673"/>
                  <a:pt x="4673" y="2679"/>
                </a:cubicBezTo>
                <a:lnTo>
                  <a:pt x="4673" y="2693"/>
                </a:lnTo>
                <a:cubicBezTo>
                  <a:pt x="4663" y="2683"/>
                  <a:pt x="4660" y="2673"/>
                  <a:pt x="4654" y="2658"/>
                </a:cubicBezTo>
                <a:close/>
                <a:moveTo>
                  <a:pt x="4865" y="2664"/>
                </a:moveTo>
                <a:cubicBezTo>
                  <a:pt x="4880" y="2679"/>
                  <a:pt x="4895" y="2693"/>
                  <a:pt x="4924" y="2738"/>
                </a:cubicBezTo>
                <a:cubicBezTo>
                  <a:pt x="4939" y="2767"/>
                  <a:pt x="4939" y="2797"/>
                  <a:pt x="4939" y="2827"/>
                </a:cubicBezTo>
                <a:cubicBezTo>
                  <a:pt x="4924" y="2812"/>
                  <a:pt x="4895" y="2797"/>
                  <a:pt x="4895" y="2767"/>
                </a:cubicBezTo>
                <a:cubicBezTo>
                  <a:pt x="4880" y="2738"/>
                  <a:pt x="4865" y="2693"/>
                  <a:pt x="4865" y="2664"/>
                </a:cubicBezTo>
                <a:close/>
                <a:moveTo>
                  <a:pt x="4599" y="2664"/>
                </a:moveTo>
                <a:lnTo>
                  <a:pt x="4599" y="2664"/>
                </a:lnTo>
                <a:cubicBezTo>
                  <a:pt x="4643" y="2693"/>
                  <a:pt x="4658" y="2753"/>
                  <a:pt x="4703" y="2797"/>
                </a:cubicBezTo>
                <a:cubicBezTo>
                  <a:pt x="4703" y="2838"/>
                  <a:pt x="4703" y="2893"/>
                  <a:pt x="4715" y="2900"/>
                </a:cubicBezTo>
                <a:lnTo>
                  <a:pt x="4715" y="2900"/>
                </a:lnTo>
                <a:cubicBezTo>
                  <a:pt x="4657" y="2882"/>
                  <a:pt x="4628" y="2766"/>
                  <a:pt x="4599" y="2664"/>
                </a:cubicBezTo>
                <a:close/>
                <a:moveTo>
                  <a:pt x="4451" y="2294"/>
                </a:moveTo>
                <a:cubicBezTo>
                  <a:pt x="4451" y="2309"/>
                  <a:pt x="4481" y="2353"/>
                  <a:pt x="4481" y="2368"/>
                </a:cubicBezTo>
                <a:cubicBezTo>
                  <a:pt x="4481" y="2383"/>
                  <a:pt x="4481" y="2398"/>
                  <a:pt x="4496" y="2427"/>
                </a:cubicBezTo>
                <a:cubicBezTo>
                  <a:pt x="4481" y="2427"/>
                  <a:pt x="4451" y="2442"/>
                  <a:pt x="4481" y="2457"/>
                </a:cubicBezTo>
                <a:cubicBezTo>
                  <a:pt x="4496" y="2472"/>
                  <a:pt x="4496" y="2501"/>
                  <a:pt x="4510" y="2516"/>
                </a:cubicBezTo>
                <a:cubicBezTo>
                  <a:pt x="4525" y="2649"/>
                  <a:pt x="4570" y="2797"/>
                  <a:pt x="4629" y="2915"/>
                </a:cubicBezTo>
                <a:cubicBezTo>
                  <a:pt x="4555" y="2841"/>
                  <a:pt x="4481" y="2753"/>
                  <a:pt x="4422" y="2664"/>
                </a:cubicBezTo>
                <a:cubicBezTo>
                  <a:pt x="4436" y="2664"/>
                  <a:pt x="4436" y="2649"/>
                  <a:pt x="4436" y="2649"/>
                </a:cubicBezTo>
                <a:cubicBezTo>
                  <a:pt x="4436" y="2516"/>
                  <a:pt x="4451" y="2398"/>
                  <a:pt x="4451" y="2294"/>
                </a:cubicBezTo>
                <a:close/>
                <a:moveTo>
                  <a:pt x="4777" y="2753"/>
                </a:moveTo>
                <a:cubicBezTo>
                  <a:pt x="4791" y="2767"/>
                  <a:pt x="4791" y="2797"/>
                  <a:pt x="4806" y="2797"/>
                </a:cubicBezTo>
                <a:cubicBezTo>
                  <a:pt x="4806" y="2812"/>
                  <a:pt x="4821" y="2827"/>
                  <a:pt x="4821" y="2827"/>
                </a:cubicBezTo>
                <a:cubicBezTo>
                  <a:pt x="4850" y="2886"/>
                  <a:pt x="4880" y="2945"/>
                  <a:pt x="4895" y="2989"/>
                </a:cubicBezTo>
                <a:lnTo>
                  <a:pt x="4865" y="2960"/>
                </a:lnTo>
                <a:cubicBezTo>
                  <a:pt x="4865" y="2945"/>
                  <a:pt x="4850" y="2945"/>
                  <a:pt x="4850" y="2915"/>
                </a:cubicBezTo>
                <a:cubicBezTo>
                  <a:pt x="4806" y="2886"/>
                  <a:pt x="4791" y="2827"/>
                  <a:pt x="4777" y="2767"/>
                </a:cubicBezTo>
                <a:lnTo>
                  <a:pt x="4777" y="2753"/>
                </a:lnTo>
                <a:close/>
                <a:moveTo>
                  <a:pt x="4777" y="2960"/>
                </a:moveTo>
                <a:cubicBezTo>
                  <a:pt x="4791" y="3004"/>
                  <a:pt x="4821" y="3093"/>
                  <a:pt x="4865" y="3137"/>
                </a:cubicBezTo>
                <a:cubicBezTo>
                  <a:pt x="4821" y="3107"/>
                  <a:pt x="4791" y="3093"/>
                  <a:pt x="4777" y="3048"/>
                </a:cubicBezTo>
                <a:lnTo>
                  <a:pt x="4777" y="3034"/>
                </a:lnTo>
                <a:lnTo>
                  <a:pt x="4777" y="2960"/>
                </a:lnTo>
                <a:close/>
                <a:moveTo>
                  <a:pt x="5072" y="3255"/>
                </a:moveTo>
                <a:cubicBezTo>
                  <a:pt x="5117" y="3329"/>
                  <a:pt x="5191" y="3388"/>
                  <a:pt x="5250" y="3433"/>
                </a:cubicBezTo>
                <a:lnTo>
                  <a:pt x="5036" y="3276"/>
                </a:lnTo>
                <a:lnTo>
                  <a:pt x="5036" y="3276"/>
                </a:lnTo>
                <a:cubicBezTo>
                  <a:pt x="5037" y="3276"/>
                  <a:pt x="5037" y="3276"/>
                  <a:pt x="5038" y="3276"/>
                </a:cubicBezTo>
                <a:cubicBezTo>
                  <a:pt x="5045" y="3276"/>
                  <a:pt x="5051" y="3266"/>
                  <a:pt x="5072" y="3255"/>
                </a:cubicBezTo>
                <a:close/>
                <a:moveTo>
                  <a:pt x="5087" y="2841"/>
                </a:moveTo>
                <a:cubicBezTo>
                  <a:pt x="5161" y="2989"/>
                  <a:pt x="5250" y="3122"/>
                  <a:pt x="5368" y="3255"/>
                </a:cubicBezTo>
                <a:cubicBezTo>
                  <a:pt x="5398" y="3329"/>
                  <a:pt x="5412" y="3403"/>
                  <a:pt x="5457" y="3477"/>
                </a:cubicBezTo>
                <a:cubicBezTo>
                  <a:pt x="5324" y="3314"/>
                  <a:pt x="5191" y="3167"/>
                  <a:pt x="5072" y="2989"/>
                </a:cubicBezTo>
                <a:cubicBezTo>
                  <a:pt x="5072" y="2945"/>
                  <a:pt x="5072" y="2900"/>
                  <a:pt x="5043" y="2841"/>
                </a:cubicBezTo>
                <a:close/>
                <a:moveTo>
                  <a:pt x="5829" y="3788"/>
                </a:moveTo>
                <a:cubicBezTo>
                  <a:pt x="5841" y="3790"/>
                  <a:pt x="5841" y="3802"/>
                  <a:pt x="5841" y="3802"/>
                </a:cubicBezTo>
                <a:cubicBezTo>
                  <a:pt x="5836" y="3797"/>
                  <a:pt x="5833" y="3792"/>
                  <a:pt x="5829" y="3788"/>
                </a:cubicBezTo>
                <a:close/>
                <a:moveTo>
                  <a:pt x="5457" y="3344"/>
                </a:moveTo>
                <a:lnTo>
                  <a:pt x="5457" y="3344"/>
                </a:lnTo>
                <a:cubicBezTo>
                  <a:pt x="5472" y="3374"/>
                  <a:pt x="5516" y="3403"/>
                  <a:pt x="5531" y="3433"/>
                </a:cubicBezTo>
                <a:cubicBezTo>
                  <a:pt x="5560" y="3492"/>
                  <a:pt x="5619" y="3566"/>
                  <a:pt x="5634" y="3581"/>
                </a:cubicBezTo>
                <a:cubicBezTo>
                  <a:pt x="5738" y="3699"/>
                  <a:pt x="5812" y="3817"/>
                  <a:pt x="5900" y="3950"/>
                </a:cubicBezTo>
                <a:cubicBezTo>
                  <a:pt x="5886" y="3950"/>
                  <a:pt x="5886" y="3950"/>
                  <a:pt x="5856" y="3936"/>
                </a:cubicBezTo>
                <a:cubicBezTo>
                  <a:pt x="5826" y="3921"/>
                  <a:pt x="5782" y="3906"/>
                  <a:pt x="5767" y="3862"/>
                </a:cubicBezTo>
                <a:lnTo>
                  <a:pt x="5767" y="3832"/>
                </a:lnTo>
                <a:cubicBezTo>
                  <a:pt x="5679" y="3729"/>
                  <a:pt x="5590" y="3625"/>
                  <a:pt x="5516" y="3507"/>
                </a:cubicBezTo>
                <a:cubicBezTo>
                  <a:pt x="5472" y="3433"/>
                  <a:pt x="5442" y="3344"/>
                  <a:pt x="5457" y="3344"/>
                </a:cubicBezTo>
                <a:close/>
                <a:moveTo>
                  <a:pt x="6137" y="3684"/>
                </a:moveTo>
                <a:cubicBezTo>
                  <a:pt x="6152" y="3699"/>
                  <a:pt x="6166" y="3714"/>
                  <a:pt x="6196" y="3758"/>
                </a:cubicBezTo>
                <a:cubicBezTo>
                  <a:pt x="6211" y="3832"/>
                  <a:pt x="6240" y="3921"/>
                  <a:pt x="6270" y="3995"/>
                </a:cubicBezTo>
                <a:cubicBezTo>
                  <a:pt x="6196" y="3876"/>
                  <a:pt x="6152" y="3802"/>
                  <a:pt x="6122" y="3788"/>
                </a:cubicBezTo>
                <a:lnTo>
                  <a:pt x="6107" y="3773"/>
                </a:lnTo>
                <a:cubicBezTo>
                  <a:pt x="6078" y="3729"/>
                  <a:pt x="6078" y="3714"/>
                  <a:pt x="6063" y="3684"/>
                </a:cubicBezTo>
                <a:lnTo>
                  <a:pt x="6063" y="3684"/>
                </a:lnTo>
                <a:cubicBezTo>
                  <a:pt x="6070" y="3692"/>
                  <a:pt x="6081" y="3695"/>
                  <a:pt x="6094" y="3695"/>
                </a:cubicBezTo>
                <a:cubicBezTo>
                  <a:pt x="6107" y="3695"/>
                  <a:pt x="6122" y="3692"/>
                  <a:pt x="6137" y="3684"/>
                </a:cubicBezTo>
                <a:close/>
                <a:moveTo>
                  <a:pt x="6063" y="4069"/>
                </a:moveTo>
                <a:cubicBezTo>
                  <a:pt x="6078" y="4098"/>
                  <a:pt x="6107" y="4157"/>
                  <a:pt x="6122" y="4202"/>
                </a:cubicBezTo>
                <a:cubicBezTo>
                  <a:pt x="6107" y="4157"/>
                  <a:pt x="6063" y="4113"/>
                  <a:pt x="6048" y="4083"/>
                </a:cubicBezTo>
                <a:cubicBezTo>
                  <a:pt x="6048" y="4083"/>
                  <a:pt x="6063" y="4083"/>
                  <a:pt x="6063" y="4069"/>
                </a:cubicBezTo>
                <a:close/>
                <a:moveTo>
                  <a:pt x="3889" y="4098"/>
                </a:moveTo>
                <a:cubicBezTo>
                  <a:pt x="3919" y="4157"/>
                  <a:pt x="3978" y="4216"/>
                  <a:pt x="4037" y="4276"/>
                </a:cubicBezTo>
                <a:cubicBezTo>
                  <a:pt x="3978" y="4231"/>
                  <a:pt x="3919" y="4172"/>
                  <a:pt x="3860" y="4143"/>
                </a:cubicBezTo>
                <a:cubicBezTo>
                  <a:pt x="3860" y="4128"/>
                  <a:pt x="3860" y="4128"/>
                  <a:pt x="3889" y="4098"/>
                </a:cubicBezTo>
                <a:close/>
                <a:moveTo>
                  <a:pt x="3830" y="4305"/>
                </a:moveTo>
                <a:cubicBezTo>
                  <a:pt x="3963" y="4453"/>
                  <a:pt x="4111" y="4601"/>
                  <a:pt x="4274" y="4734"/>
                </a:cubicBezTo>
                <a:cubicBezTo>
                  <a:pt x="4259" y="4734"/>
                  <a:pt x="4229" y="4719"/>
                  <a:pt x="4229" y="4719"/>
                </a:cubicBezTo>
                <a:cubicBezTo>
                  <a:pt x="4096" y="4586"/>
                  <a:pt x="3978" y="4468"/>
                  <a:pt x="3830" y="4364"/>
                </a:cubicBezTo>
                <a:cubicBezTo>
                  <a:pt x="3815" y="4335"/>
                  <a:pt x="3815" y="4320"/>
                  <a:pt x="3830" y="4305"/>
                </a:cubicBezTo>
                <a:close/>
                <a:moveTo>
                  <a:pt x="5161" y="5133"/>
                </a:moveTo>
                <a:lnTo>
                  <a:pt x="5161" y="5133"/>
                </a:lnTo>
                <a:cubicBezTo>
                  <a:pt x="5173" y="5156"/>
                  <a:pt x="5189" y="5179"/>
                  <a:pt x="5206" y="5202"/>
                </a:cubicBezTo>
                <a:lnTo>
                  <a:pt x="5206" y="5202"/>
                </a:lnTo>
                <a:cubicBezTo>
                  <a:pt x="5196" y="5193"/>
                  <a:pt x="5186" y="5184"/>
                  <a:pt x="5176" y="5178"/>
                </a:cubicBezTo>
                <a:cubicBezTo>
                  <a:pt x="5176" y="5163"/>
                  <a:pt x="5176" y="5163"/>
                  <a:pt x="5161" y="5133"/>
                </a:cubicBezTo>
                <a:close/>
                <a:moveTo>
                  <a:pt x="4215" y="4734"/>
                </a:moveTo>
                <a:lnTo>
                  <a:pt x="4215" y="4734"/>
                </a:lnTo>
                <a:cubicBezTo>
                  <a:pt x="4259" y="4749"/>
                  <a:pt x="4274" y="4749"/>
                  <a:pt x="4274" y="4749"/>
                </a:cubicBezTo>
                <a:lnTo>
                  <a:pt x="4555" y="4971"/>
                </a:lnTo>
                <a:cubicBezTo>
                  <a:pt x="4629" y="5044"/>
                  <a:pt x="4717" y="5133"/>
                  <a:pt x="4777" y="5237"/>
                </a:cubicBezTo>
                <a:cubicBezTo>
                  <a:pt x="4643" y="5133"/>
                  <a:pt x="4525" y="5030"/>
                  <a:pt x="4407" y="4941"/>
                </a:cubicBezTo>
                <a:cubicBezTo>
                  <a:pt x="4348" y="4867"/>
                  <a:pt x="4274" y="4793"/>
                  <a:pt x="4215" y="4734"/>
                </a:cubicBezTo>
                <a:close/>
                <a:moveTo>
                  <a:pt x="4969" y="5414"/>
                </a:moveTo>
                <a:cubicBezTo>
                  <a:pt x="5028" y="5488"/>
                  <a:pt x="5102" y="5577"/>
                  <a:pt x="5161" y="5651"/>
                </a:cubicBezTo>
                <a:cubicBezTo>
                  <a:pt x="5087" y="5606"/>
                  <a:pt x="5028" y="5547"/>
                  <a:pt x="4954" y="5488"/>
                </a:cubicBezTo>
                <a:cubicBezTo>
                  <a:pt x="4969" y="5473"/>
                  <a:pt x="4969" y="5444"/>
                  <a:pt x="4969" y="5429"/>
                </a:cubicBezTo>
                <a:lnTo>
                  <a:pt x="4969" y="5414"/>
                </a:lnTo>
                <a:close/>
                <a:moveTo>
                  <a:pt x="5161" y="5444"/>
                </a:moveTo>
                <a:lnTo>
                  <a:pt x="5161" y="5444"/>
                </a:lnTo>
                <a:cubicBezTo>
                  <a:pt x="5294" y="5577"/>
                  <a:pt x="5412" y="5695"/>
                  <a:pt x="5545" y="5828"/>
                </a:cubicBezTo>
                <a:cubicBezTo>
                  <a:pt x="5531" y="5843"/>
                  <a:pt x="5516" y="5858"/>
                  <a:pt x="5531" y="5873"/>
                </a:cubicBezTo>
                <a:lnTo>
                  <a:pt x="5545" y="5917"/>
                </a:lnTo>
                <a:cubicBezTo>
                  <a:pt x="5412" y="5754"/>
                  <a:pt x="5294" y="5606"/>
                  <a:pt x="5161" y="5444"/>
                </a:cubicBezTo>
                <a:close/>
                <a:moveTo>
                  <a:pt x="5812" y="5902"/>
                </a:moveTo>
                <a:lnTo>
                  <a:pt x="5812" y="5976"/>
                </a:lnTo>
                <a:lnTo>
                  <a:pt x="5782" y="5946"/>
                </a:lnTo>
                <a:cubicBezTo>
                  <a:pt x="5812" y="5932"/>
                  <a:pt x="5812" y="5917"/>
                  <a:pt x="5782" y="5902"/>
                </a:cubicBezTo>
                <a:close/>
                <a:moveTo>
                  <a:pt x="5619" y="5873"/>
                </a:moveTo>
                <a:lnTo>
                  <a:pt x="5679" y="5932"/>
                </a:lnTo>
                <a:cubicBezTo>
                  <a:pt x="5693" y="5991"/>
                  <a:pt x="5693" y="6020"/>
                  <a:pt x="5708" y="6080"/>
                </a:cubicBezTo>
                <a:lnTo>
                  <a:pt x="5708" y="6139"/>
                </a:lnTo>
                <a:cubicBezTo>
                  <a:pt x="5693" y="6065"/>
                  <a:pt x="5664" y="5976"/>
                  <a:pt x="5619" y="5873"/>
                </a:cubicBezTo>
                <a:close/>
                <a:moveTo>
                  <a:pt x="5738" y="6124"/>
                </a:moveTo>
                <a:cubicBezTo>
                  <a:pt x="5752" y="6198"/>
                  <a:pt x="5767" y="6287"/>
                  <a:pt x="5782" y="6360"/>
                </a:cubicBezTo>
                <a:cubicBezTo>
                  <a:pt x="5767" y="6301"/>
                  <a:pt x="5752" y="6242"/>
                  <a:pt x="5738" y="6168"/>
                </a:cubicBezTo>
                <a:lnTo>
                  <a:pt x="5738" y="6124"/>
                </a:lnTo>
                <a:close/>
                <a:moveTo>
                  <a:pt x="4200" y="2738"/>
                </a:moveTo>
                <a:cubicBezTo>
                  <a:pt x="4407" y="3122"/>
                  <a:pt x="4850" y="3462"/>
                  <a:pt x="5176" y="3714"/>
                </a:cubicBezTo>
                <a:cubicBezTo>
                  <a:pt x="5841" y="4231"/>
                  <a:pt x="6817" y="5207"/>
                  <a:pt x="6433" y="6065"/>
                </a:cubicBezTo>
                <a:cubicBezTo>
                  <a:pt x="6344" y="6168"/>
                  <a:pt x="6255" y="6287"/>
                  <a:pt x="6137" y="6390"/>
                </a:cubicBezTo>
                <a:cubicBezTo>
                  <a:pt x="6152" y="6124"/>
                  <a:pt x="6107" y="5799"/>
                  <a:pt x="5974" y="5547"/>
                </a:cubicBezTo>
                <a:cubicBezTo>
                  <a:pt x="5767" y="5118"/>
                  <a:pt x="5457" y="4764"/>
                  <a:pt x="5102" y="4468"/>
                </a:cubicBezTo>
                <a:cubicBezTo>
                  <a:pt x="4599" y="4054"/>
                  <a:pt x="4200" y="3714"/>
                  <a:pt x="4126" y="3122"/>
                </a:cubicBezTo>
                <a:cubicBezTo>
                  <a:pt x="4156" y="2989"/>
                  <a:pt x="4185" y="2871"/>
                  <a:pt x="4200" y="2738"/>
                </a:cubicBezTo>
                <a:close/>
                <a:moveTo>
                  <a:pt x="5531" y="6124"/>
                </a:moveTo>
                <a:cubicBezTo>
                  <a:pt x="5560" y="6139"/>
                  <a:pt x="5605" y="6139"/>
                  <a:pt x="5619" y="6153"/>
                </a:cubicBezTo>
                <a:lnTo>
                  <a:pt x="5634" y="6213"/>
                </a:lnTo>
                <a:cubicBezTo>
                  <a:pt x="5664" y="6301"/>
                  <a:pt x="5693" y="6375"/>
                  <a:pt x="5708" y="6464"/>
                </a:cubicBezTo>
                <a:lnTo>
                  <a:pt x="5708" y="6523"/>
                </a:lnTo>
                <a:cubicBezTo>
                  <a:pt x="5664" y="6390"/>
                  <a:pt x="5605" y="6272"/>
                  <a:pt x="5531" y="6124"/>
                </a:cubicBezTo>
                <a:close/>
                <a:moveTo>
                  <a:pt x="5678" y="6647"/>
                </a:moveTo>
                <a:cubicBezTo>
                  <a:pt x="5682" y="6660"/>
                  <a:pt x="5686" y="6671"/>
                  <a:pt x="5693" y="6686"/>
                </a:cubicBezTo>
                <a:cubicBezTo>
                  <a:pt x="5693" y="6686"/>
                  <a:pt x="5693" y="6686"/>
                  <a:pt x="5693" y="6686"/>
                </a:cubicBezTo>
                <a:lnTo>
                  <a:pt x="5693" y="6686"/>
                </a:lnTo>
                <a:cubicBezTo>
                  <a:pt x="5689" y="6677"/>
                  <a:pt x="5684" y="6666"/>
                  <a:pt x="5679" y="6656"/>
                </a:cubicBezTo>
                <a:cubicBezTo>
                  <a:pt x="5679" y="6653"/>
                  <a:pt x="5679" y="6650"/>
                  <a:pt x="5678" y="6647"/>
                </a:cubicBezTo>
                <a:close/>
                <a:moveTo>
                  <a:pt x="3298" y="4438"/>
                </a:moveTo>
                <a:lnTo>
                  <a:pt x="3298" y="4438"/>
                </a:lnTo>
                <a:cubicBezTo>
                  <a:pt x="3106" y="5266"/>
                  <a:pt x="2958" y="6094"/>
                  <a:pt x="2810" y="6937"/>
                </a:cubicBezTo>
                <a:cubicBezTo>
                  <a:pt x="2780" y="6848"/>
                  <a:pt x="2721" y="6804"/>
                  <a:pt x="2662" y="6745"/>
                </a:cubicBezTo>
                <a:cubicBezTo>
                  <a:pt x="2884" y="6006"/>
                  <a:pt x="3091" y="5237"/>
                  <a:pt x="3298" y="4438"/>
                </a:cubicBezTo>
                <a:close/>
                <a:moveTo>
                  <a:pt x="5708" y="6893"/>
                </a:moveTo>
                <a:cubicBezTo>
                  <a:pt x="5708" y="6908"/>
                  <a:pt x="5738" y="6908"/>
                  <a:pt x="5738" y="6908"/>
                </a:cubicBezTo>
                <a:lnTo>
                  <a:pt x="5708" y="6937"/>
                </a:lnTo>
                <a:cubicBezTo>
                  <a:pt x="5708" y="6942"/>
                  <a:pt x="5707" y="6945"/>
                  <a:pt x="5705" y="6947"/>
                </a:cubicBezTo>
                <a:lnTo>
                  <a:pt x="5705" y="6947"/>
                </a:lnTo>
                <a:cubicBezTo>
                  <a:pt x="5708" y="6936"/>
                  <a:pt x="5708" y="6920"/>
                  <a:pt x="5708" y="6893"/>
                </a:cubicBezTo>
                <a:close/>
                <a:moveTo>
                  <a:pt x="2115" y="6908"/>
                </a:moveTo>
                <a:lnTo>
                  <a:pt x="2115" y="7011"/>
                </a:lnTo>
                <a:lnTo>
                  <a:pt x="2056" y="7055"/>
                </a:lnTo>
                <a:cubicBezTo>
                  <a:pt x="2056" y="7026"/>
                  <a:pt x="2041" y="6967"/>
                  <a:pt x="2041" y="6937"/>
                </a:cubicBezTo>
                <a:cubicBezTo>
                  <a:pt x="2056" y="6908"/>
                  <a:pt x="2085" y="6908"/>
                  <a:pt x="2115" y="6908"/>
                </a:cubicBezTo>
                <a:close/>
                <a:moveTo>
                  <a:pt x="1819" y="6967"/>
                </a:moveTo>
                <a:lnTo>
                  <a:pt x="1819" y="7041"/>
                </a:lnTo>
                <a:cubicBezTo>
                  <a:pt x="1819" y="7055"/>
                  <a:pt x="1790" y="7055"/>
                  <a:pt x="1790" y="7085"/>
                </a:cubicBezTo>
                <a:cubicBezTo>
                  <a:pt x="1790" y="7041"/>
                  <a:pt x="1775" y="7026"/>
                  <a:pt x="1775" y="6981"/>
                </a:cubicBezTo>
                <a:cubicBezTo>
                  <a:pt x="1790" y="6981"/>
                  <a:pt x="1790" y="6967"/>
                  <a:pt x="1819" y="6967"/>
                </a:cubicBezTo>
                <a:close/>
                <a:moveTo>
                  <a:pt x="2233" y="6937"/>
                </a:moveTo>
                <a:cubicBezTo>
                  <a:pt x="2233" y="6981"/>
                  <a:pt x="2233" y="7055"/>
                  <a:pt x="2219" y="7115"/>
                </a:cubicBezTo>
                <a:cubicBezTo>
                  <a:pt x="2219" y="7055"/>
                  <a:pt x="2219" y="7011"/>
                  <a:pt x="2204" y="6952"/>
                </a:cubicBezTo>
                <a:cubicBezTo>
                  <a:pt x="2219" y="6952"/>
                  <a:pt x="2233" y="6952"/>
                  <a:pt x="2233" y="6937"/>
                </a:cubicBezTo>
                <a:close/>
                <a:moveTo>
                  <a:pt x="2366" y="6937"/>
                </a:moveTo>
                <a:cubicBezTo>
                  <a:pt x="2381" y="6937"/>
                  <a:pt x="2411" y="6952"/>
                  <a:pt x="2426" y="6952"/>
                </a:cubicBezTo>
                <a:cubicBezTo>
                  <a:pt x="2411" y="7011"/>
                  <a:pt x="2381" y="7085"/>
                  <a:pt x="2381" y="7129"/>
                </a:cubicBezTo>
                <a:cubicBezTo>
                  <a:pt x="2381" y="7055"/>
                  <a:pt x="2366" y="6981"/>
                  <a:pt x="2366" y="6937"/>
                </a:cubicBezTo>
                <a:close/>
                <a:moveTo>
                  <a:pt x="5900" y="6804"/>
                </a:moveTo>
                <a:cubicBezTo>
                  <a:pt x="5863" y="6930"/>
                  <a:pt x="5825" y="7044"/>
                  <a:pt x="5751" y="7140"/>
                </a:cubicBezTo>
                <a:lnTo>
                  <a:pt x="5751" y="7140"/>
                </a:lnTo>
                <a:cubicBezTo>
                  <a:pt x="5752" y="7126"/>
                  <a:pt x="5752" y="7113"/>
                  <a:pt x="5752" y="7100"/>
                </a:cubicBezTo>
                <a:cubicBezTo>
                  <a:pt x="5767" y="7100"/>
                  <a:pt x="5767" y="7100"/>
                  <a:pt x="5767" y="7085"/>
                </a:cubicBezTo>
                <a:cubicBezTo>
                  <a:pt x="5782" y="7041"/>
                  <a:pt x="5812" y="6981"/>
                  <a:pt x="5826" y="6952"/>
                </a:cubicBezTo>
                <a:cubicBezTo>
                  <a:pt x="5841" y="6952"/>
                  <a:pt x="5841" y="6952"/>
                  <a:pt x="5841" y="6937"/>
                </a:cubicBezTo>
                <a:cubicBezTo>
                  <a:pt x="5856" y="6893"/>
                  <a:pt x="5886" y="6834"/>
                  <a:pt x="5886" y="6804"/>
                </a:cubicBezTo>
                <a:close/>
                <a:moveTo>
                  <a:pt x="1908" y="7100"/>
                </a:moveTo>
                <a:cubicBezTo>
                  <a:pt x="1908" y="7129"/>
                  <a:pt x="1923" y="7174"/>
                  <a:pt x="1923" y="7203"/>
                </a:cubicBezTo>
                <a:cubicBezTo>
                  <a:pt x="1915" y="7196"/>
                  <a:pt x="1912" y="7192"/>
                  <a:pt x="1908" y="7192"/>
                </a:cubicBezTo>
                <a:cubicBezTo>
                  <a:pt x="1904" y="7192"/>
                  <a:pt x="1901" y="7196"/>
                  <a:pt x="1893" y="7203"/>
                </a:cubicBezTo>
                <a:lnTo>
                  <a:pt x="1893" y="7129"/>
                </a:lnTo>
                <a:lnTo>
                  <a:pt x="1893" y="7115"/>
                </a:lnTo>
                <a:cubicBezTo>
                  <a:pt x="1893" y="7115"/>
                  <a:pt x="1893" y="7100"/>
                  <a:pt x="1908" y="7100"/>
                </a:cubicBezTo>
                <a:close/>
                <a:moveTo>
                  <a:pt x="1834" y="7174"/>
                </a:moveTo>
                <a:cubicBezTo>
                  <a:pt x="1834" y="7203"/>
                  <a:pt x="1834" y="7233"/>
                  <a:pt x="1819" y="7262"/>
                </a:cubicBezTo>
                <a:lnTo>
                  <a:pt x="1819" y="7188"/>
                </a:lnTo>
                <a:lnTo>
                  <a:pt x="1834" y="7174"/>
                </a:lnTo>
                <a:close/>
                <a:moveTo>
                  <a:pt x="1716" y="7026"/>
                </a:moveTo>
                <a:lnTo>
                  <a:pt x="1716" y="7174"/>
                </a:lnTo>
                <a:cubicBezTo>
                  <a:pt x="1686" y="7218"/>
                  <a:pt x="1627" y="7277"/>
                  <a:pt x="1598" y="7336"/>
                </a:cubicBezTo>
                <a:cubicBezTo>
                  <a:pt x="1568" y="7307"/>
                  <a:pt x="1568" y="7248"/>
                  <a:pt x="1553" y="7203"/>
                </a:cubicBezTo>
                <a:cubicBezTo>
                  <a:pt x="1568" y="7159"/>
                  <a:pt x="1612" y="7115"/>
                  <a:pt x="1627" y="7055"/>
                </a:cubicBezTo>
                <a:cubicBezTo>
                  <a:pt x="1671" y="7041"/>
                  <a:pt x="1686" y="7026"/>
                  <a:pt x="1716" y="7026"/>
                </a:cubicBezTo>
                <a:close/>
                <a:moveTo>
                  <a:pt x="2100" y="7085"/>
                </a:moveTo>
                <a:cubicBezTo>
                  <a:pt x="2130" y="7159"/>
                  <a:pt x="2130" y="7233"/>
                  <a:pt x="2130" y="7307"/>
                </a:cubicBezTo>
                <a:cubicBezTo>
                  <a:pt x="2115" y="7307"/>
                  <a:pt x="2115" y="7307"/>
                  <a:pt x="2085" y="7322"/>
                </a:cubicBezTo>
                <a:lnTo>
                  <a:pt x="2071" y="7336"/>
                </a:lnTo>
                <a:cubicBezTo>
                  <a:pt x="2071" y="7262"/>
                  <a:pt x="2056" y="7203"/>
                  <a:pt x="2056" y="7129"/>
                </a:cubicBezTo>
                <a:lnTo>
                  <a:pt x="2100" y="7085"/>
                </a:lnTo>
                <a:close/>
                <a:moveTo>
                  <a:pt x="1938" y="7262"/>
                </a:moveTo>
                <a:lnTo>
                  <a:pt x="1938" y="7322"/>
                </a:lnTo>
                <a:lnTo>
                  <a:pt x="1908" y="7351"/>
                </a:lnTo>
                <a:lnTo>
                  <a:pt x="1908" y="7322"/>
                </a:lnTo>
                <a:cubicBezTo>
                  <a:pt x="1923" y="7307"/>
                  <a:pt x="1938" y="7277"/>
                  <a:pt x="1938" y="7262"/>
                </a:cubicBezTo>
                <a:close/>
                <a:moveTo>
                  <a:pt x="5707" y="7203"/>
                </a:moveTo>
                <a:cubicBezTo>
                  <a:pt x="5699" y="7248"/>
                  <a:pt x="5659" y="7311"/>
                  <a:pt x="5619" y="7351"/>
                </a:cubicBezTo>
                <a:cubicBezTo>
                  <a:pt x="5619" y="7336"/>
                  <a:pt x="5634" y="7322"/>
                  <a:pt x="5634" y="7307"/>
                </a:cubicBezTo>
                <a:cubicBezTo>
                  <a:pt x="5634" y="7307"/>
                  <a:pt x="5664" y="7307"/>
                  <a:pt x="5664" y="7277"/>
                </a:cubicBezTo>
                <a:cubicBezTo>
                  <a:pt x="5679" y="7262"/>
                  <a:pt x="5679" y="7233"/>
                  <a:pt x="5693" y="7203"/>
                </a:cubicBezTo>
                <a:cubicBezTo>
                  <a:pt x="5697" y="7203"/>
                  <a:pt x="5702" y="7203"/>
                  <a:pt x="5707" y="7203"/>
                </a:cubicBezTo>
                <a:close/>
                <a:moveTo>
                  <a:pt x="1745" y="7322"/>
                </a:moveTo>
                <a:lnTo>
                  <a:pt x="1745" y="7351"/>
                </a:lnTo>
                <a:cubicBezTo>
                  <a:pt x="1715" y="7371"/>
                  <a:pt x="1692" y="7384"/>
                  <a:pt x="1671" y="7400"/>
                </a:cubicBezTo>
                <a:lnTo>
                  <a:pt x="1671" y="7400"/>
                </a:lnTo>
                <a:cubicBezTo>
                  <a:pt x="1696" y="7374"/>
                  <a:pt x="1712" y="7344"/>
                  <a:pt x="1745" y="7322"/>
                </a:cubicBezTo>
                <a:close/>
                <a:moveTo>
                  <a:pt x="1938" y="7395"/>
                </a:moveTo>
                <a:lnTo>
                  <a:pt x="1938" y="7455"/>
                </a:lnTo>
                <a:cubicBezTo>
                  <a:pt x="1923" y="7469"/>
                  <a:pt x="1908" y="7469"/>
                  <a:pt x="1908" y="7484"/>
                </a:cubicBezTo>
                <a:lnTo>
                  <a:pt x="1908" y="7455"/>
                </a:lnTo>
                <a:cubicBezTo>
                  <a:pt x="1923" y="7425"/>
                  <a:pt x="1938" y="7410"/>
                  <a:pt x="1938" y="7395"/>
                </a:cubicBezTo>
                <a:close/>
                <a:moveTo>
                  <a:pt x="1538" y="7262"/>
                </a:moveTo>
                <a:cubicBezTo>
                  <a:pt x="1538" y="7307"/>
                  <a:pt x="1553" y="7336"/>
                  <a:pt x="1553" y="7381"/>
                </a:cubicBezTo>
                <a:cubicBezTo>
                  <a:pt x="1494" y="7425"/>
                  <a:pt x="1450" y="7484"/>
                  <a:pt x="1391" y="7558"/>
                </a:cubicBezTo>
                <a:cubicBezTo>
                  <a:pt x="1450" y="7469"/>
                  <a:pt x="1494" y="7351"/>
                  <a:pt x="1538" y="7262"/>
                </a:cubicBezTo>
                <a:close/>
                <a:moveTo>
                  <a:pt x="1745" y="7484"/>
                </a:moveTo>
                <a:lnTo>
                  <a:pt x="1745" y="7499"/>
                </a:lnTo>
                <a:lnTo>
                  <a:pt x="1716" y="7514"/>
                </a:lnTo>
                <a:cubicBezTo>
                  <a:pt x="1701" y="7543"/>
                  <a:pt x="1686" y="7558"/>
                  <a:pt x="1642" y="7573"/>
                </a:cubicBezTo>
                <a:cubicBezTo>
                  <a:pt x="1686" y="7543"/>
                  <a:pt x="1701" y="7499"/>
                  <a:pt x="1745" y="7484"/>
                </a:cubicBezTo>
                <a:close/>
                <a:moveTo>
                  <a:pt x="1834" y="7529"/>
                </a:moveTo>
                <a:cubicBezTo>
                  <a:pt x="1834" y="7529"/>
                  <a:pt x="1834" y="7543"/>
                  <a:pt x="1849" y="7558"/>
                </a:cubicBezTo>
                <a:lnTo>
                  <a:pt x="1834" y="7573"/>
                </a:lnTo>
                <a:lnTo>
                  <a:pt x="1834" y="7529"/>
                </a:lnTo>
                <a:close/>
                <a:moveTo>
                  <a:pt x="1760" y="7617"/>
                </a:moveTo>
                <a:lnTo>
                  <a:pt x="1760" y="7647"/>
                </a:lnTo>
                <a:cubicBezTo>
                  <a:pt x="1745" y="7676"/>
                  <a:pt x="1716" y="7706"/>
                  <a:pt x="1701" y="7721"/>
                </a:cubicBezTo>
                <a:lnTo>
                  <a:pt x="1686" y="7750"/>
                </a:lnTo>
                <a:lnTo>
                  <a:pt x="1686" y="7706"/>
                </a:lnTo>
                <a:cubicBezTo>
                  <a:pt x="1701" y="7676"/>
                  <a:pt x="1745" y="7632"/>
                  <a:pt x="1760" y="7617"/>
                </a:cubicBezTo>
                <a:close/>
                <a:moveTo>
                  <a:pt x="1493" y="7677"/>
                </a:moveTo>
                <a:cubicBezTo>
                  <a:pt x="1464" y="7707"/>
                  <a:pt x="1420" y="7751"/>
                  <a:pt x="1391" y="7795"/>
                </a:cubicBezTo>
                <a:cubicBezTo>
                  <a:pt x="1391" y="7765"/>
                  <a:pt x="1405" y="7750"/>
                  <a:pt x="1420" y="7721"/>
                </a:cubicBezTo>
                <a:cubicBezTo>
                  <a:pt x="1450" y="7721"/>
                  <a:pt x="1450" y="7706"/>
                  <a:pt x="1464" y="7706"/>
                </a:cubicBezTo>
                <a:lnTo>
                  <a:pt x="1493" y="7677"/>
                </a:lnTo>
                <a:close/>
                <a:moveTo>
                  <a:pt x="1479" y="7129"/>
                </a:moveTo>
                <a:lnTo>
                  <a:pt x="1479" y="7129"/>
                </a:lnTo>
                <a:cubicBezTo>
                  <a:pt x="1331" y="7381"/>
                  <a:pt x="1198" y="7632"/>
                  <a:pt x="1080" y="7898"/>
                </a:cubicBezTo>
                <a:lnTo>
                  <a:pt x="1036" y="7928"/>
                </a:lnTo>
                <a:cubicBezTo>
                  <a:pt x="1124" y="7706"/>
                  <a:pt x="1228" y="7469"/>
                  <a:pt x="1317" y="7248"/>
                </a:cubicBezTo>
                <a:lnTo>
                  <a:pt x="1479" y="7129"/>
                </a:lnTo>
                <a:close/>
                <a:moveTo>
                  <a:pt x="1642" y="7750"/>
                </a:moveTo>
                <a:lnTo>
                  <a:pt x="1642" y="7780"/>
                </a:lnTo>
                <a:cubicBezTo>
                  <a:pt x="1553" y="7869"/>
                  <a:pt x="1479" y="7972"/>
                  <a:pt x="1391" y="8061"/>
                </a:cubicBezTo>
                <a:lnTo>
                  <a:pt x="1317" y="8135"/>
                </a:lnTo>
                <a:cubicBezTo>
                  <a:pt x="1420" y="7987"/>
                  <a:pt x="1538" y="7854"/>
                  <a:pt x="1642" y="7750"/>
                </a:cubicBezTo>
                <a:close/>
                <a:moveTo>
                  <a:pt x="636" y="8002"/>
                </a:moveTo>
                <a:cubicBezTo>
                  <a:pt x="592" y="8090"/>
                  <a:pt x="563" y="8209"/>
                  <a:pt x="518" y="8297"/>
                </a:cubicBezTo>
                <a:lnTo>
                  <a:pt x="518" y="8268"/>
                </a:lnTo>
                <a:cubicBezTo>
                  <a:pt x="533" y="8224"/>
                  <a:pt x="533" y="8164"/>
                  <a:pt x="563" y="8135"/>
                </a:cubicBezTo>
                <a:cubicBezTo>
                  <a:pt x="577" y="8090"/>
                  <a:pt x="607" y="8046"/>
                  <a:pt x="636" y="8002"/>
                </a:cubicBezTo>
                <a:close/>
                <a:moveTo>
                  <a:pt x="2352" y="8164"/>
                </a:moveTo>
                <a:cubicBezTo>
                  <a:pt x="2352" y="8194"/>
                  <a:pt x="2366" y="8194"/>
                  <a:pt x="2381" y="8194"/>
                </a:cubicBezTo>
                <a:cubicBezTo>
                  <a:pt x="2366" y="8224"/>
                  <a:pt x="2337" y="8238"/>
                  <a:pt x="2307" y="8268"/>
                </a:cubicBezTo>
                <a:cubicBezTo>
                  <a:pt x="2307" y="8283"/>
                  <a:pt x="2278" y="8297"/>
                  <a:pt x="2263" y="8312"/>
                </a:cubicBezTo>
                <a:cubicBezTo>
                  <a:pt x="2292" y="8268"/>
                  <a:pt x="2337" y="8209"/>
                  <a:pt x="2352" y="8164"/>
                </a:cubicBezTo>
                <a:close/>
                <a:moveTo>
                  <a:pt x="1050" y="7573"/>
                </a:moveTo>
                <a:lnTo>
                  <a:pt x="947" y="7854"/>
                </a:lnTo>
                <a:cubicBezTo>
                  <a:pt x="932" y="7898"/>
                  <a:pt x="932" y="7913"/>
                  <a:pt x="903" y="7943"/>
                </a:cubicBezTo>
                <a:cubicBezTo>
                  <a:pt x="888" y="7987"/>
                  <a:pt x="873" y="8017"/>
                  <a:pt x="858" y="8076"/>
                </a:cubicBezTo>
                <a:cubicBezTo>
                  <a:pt x="814" y="8150"/>
                  <a:pt x="755" y="8238"/>
                  <a:pt x="710" y="8342"/>
                </a:cubicBezTo>
                <a:cubicBezTo>
                  <a:pt x="710" y="8352"/>
                  <a:pt x="695" y="8355"/>
                  <a:pt x="686" y="8362"/>
                </a:cubicBezTo>
                <a:lnTo>
                  <a:pt x="686" y="8362"/>
                </a:lnTo>
                <a:cubicBezTo>
                  <a:pt x="728" y="8291"/>
                  <a:pt x="756" y="8221"/>
                  <a:pt x="784" y="8164"/>
                </a:cubicBezTo>
                <a:lnTo>
                  <a:pt x="784" y="8150"/>
                </a:lnTo>
                <a:cubicBezTo>
                  <a:pt x="873" y="7972"/>
                  <a:pt x="962" y="7765"/>
                  <a:pt x="1050" y="7573"/>
                </a:cubicBezTo>
                <a:close/>
                <a:moveTo>
                  <a:pt x="873" y="8283"/>
                </a:moveTo>
                <a:cubicBezTo>
                  <a:pt x="858" y="8312"/>
                  <a:pt x="829" y="8371"/>
                  <a:pt x="814" y="8416"/>
                </a:cubicBezTo>
                <a:cubicBezTo>
                  <a:pt x="814" y="8430"/>
                  <a:pt x="799" y="8431"/>
                  <a:pt x="799" y="8445"/>
                </a:cubicBezTo>
                <a:lnTo>
                  <a:pt x="799" y="8445"/>
                </a:lnTo>
                <a:cubicBezTo>
                  <a:pt x="799" y="8430"/>
                  <a:pt x="814" y="8416"/>
                  <a:pt x="814" y="8386"/>
                </a:cubicBezTo>
                <a:lnTo>
                  <a:pt x="873" y="8283"/>
                </a:lnTo>
                <a:close/>
                <a:moveTo>
                  <a:pt x="592" y="8445"/>
                </a:moveTo>
                <a:cubicBezTo>
                  <a:pt x="592" y="8449"/>
                  <a:pt x="592" y="8452"/>
                  <a:pt x="592" y="8454"/>
                </a:cubicBezTo>
                <a:lnTo>
                  <a:pt x="592" y="8454"/>
                </a:lnTo>
                <a:cubicBezTo>
                  <a:pt x="592" y="8451"/>
                  <a:pt x="592" y="8448"/>
                  <a:pt x="592" y="8445"/>
                </a:cubicBezTo>
                <a:close/>
                <a:moveTo>
                  <a:pt x="962" y="7529"/>
                </a:moveTo>
                <a:lnTo>
                  <a:pt x="962" y="7529"/>
                </a:lnTo>
                <a:cubicBezTo>
                  <a:pt x="858" y="7765"/>
                  <a:pt x="740" y="8002"/>
                  <a:pt x="666" y="8268"/>
                </a:cubicBezTo>
                <a:cubicBezTo>
                  <a:pt x="622" y="8357"/>
                  <a:pt x="577" y="8431"/>
                  <a:pt x="533" y="8490"/>
                </a:cubicBezTo>
                <a:lnTo>
                  <a:pt x="533" y="8460"/>
                </a:lnTo>
                <a:cubicBezTo>
                  <a:pt x="563" y="8416"/>
                  <a:pt x="577" y="8357"/>
                  <a:pt x="592" y="8312"/>
                </a:cubicBezTo>
                <a:cubicBezTo>
                  <a:pt x="725" y="8061"/>
                  <a:pt x="829" y="7795"/>
                  <a:pt x="947" y="7543"/>
                </a:cubicBezTo>
                <a:lnTo>
                  <a:pt x="962" y="7529"/>
                </a:lnTo>
                <a:close/>
                <a:moveTo>
                  <a:pt x="576" y="8496"/>
                </a:moveTo>
                <a:lnTo>
                  <a:pt x="576" y="8496"/>
                </a:lnTo>
                <a:cubicBezTo>
                  <a:pt x="573" y="8509"/>
                  <a:pt x="563" y="8521"/>
                  <a:pt x="563" y="8534"/>
                </a:cubicBezTo>
                <a:cubicBezTo>
                  <a:pt x="563" y="8534"/>
                  <a:pt x="563" y="8519"/>
                  <a:pt x="533" y="8519"/>
                </a:cubicBezTo>
                <a:cubicBezTo>
                  <a:pt x="553" y="8513"/>
                  <a:pt x="567" y="8506"/>
                  <a:pt x="576" y="8496"/>
                </a:cubicBezTo>
                <a:close/>
                <a:moveTo>
                  <a:pt x="1095" y="8283"/>
                </a:moveTo>
                <a:lnTo>
                  <a:pt x="1095" y="8283"/>
                </a:lnTo>
                <a:cubicBezTo>
                  <a:pt x="1006" y="8386"/>
                  <a:pt x="903" y="8504"/>
                  <a:pt x="829" y="8608"/>
                </a:cubicBezTo>
                <a:cubicBezTo>
                  <a:pt x="858" y="8564"/>
                  <a:pt x="888" y="8504"/>
                  <a:pt x="903" y="8460"/>
                </a:cubicBezTo>
                <a:lnTo>
                  <a:pt x="1095" y="8283"/>
                </a:lnTo>
                <a:close/>
                <a:moveTo>
                  <a:pt x="651" y="8638"/>
                </a:moveTo>
                <a:lnTo>
                  <a:pt x="651" y="8667"/>
                </a:lnTo>
                <a:cubicBezTo>
                  <a:pt x="651" y="8667"/>
                  <a:pt x="651" y="8652"/>
                  <a:pt x="636" y="8652"/>
                </a:cubicBezTo>
                <a:cubicBezTo>
                  <a:pt x="636" y="8638"/>
                  <a:pt x="651" y="8638"/>
                  <a:pt x="651" y="8638"/>
                </a:cubicBezTo>
                <a:close/>
                <a:moveTo>
                  <a:pt x="1790" y="8534"/>
                </a:moveTo>
                <a:lnTo>
                  <a:pt x="1790" y="8534"/>
                </a:lnTo>
                <a:cubicBezTo>
                  <a:pt x="1775" y="8593"/>
                  <a:pt x="1745" y="8638"/>
                  <a:pt x="1716" y="8682"/>
                </a:cubicBezTo>
                <a:cubicBezTo>
                  <a:pt x="1701" y="8697"/>
                  <a:pt x="1671" y="8697"/>
                  <a:pt x="1642" y="8726"/>
                </a:cubicBezTo>
                <a:cubicBezTo>
                  <a:pt x="1686" y="8667"/>
                  <a:pt x="1745" y="8608"/>
                  <a:pt x="1790" y="8534"/>
                </a:cubicBezTo>
                <a:close/>
                <a:moveTo>
                  <a:pt x="1095" y="8490"/>
                </a:moveTo>
                <a:cubicBezTo>
                  <a:pt x="1006" y="8593"/>
                  <a:pt x="932" y="8711"/>
                  <a:pt x="858" y="8815"/>
                </a:cubicBezTo>
                <a:cubicBezTo>
                  <a:pt x="858" y="8800"/>
                  <a:pt x="829" y="8800"/>
                  <a:pt x="814" y="8800"/>
                </a:cubicBezTo>
                <a:cubicBezTo>
                  <a:pt x="903" y="8682"/>
                  <a:pt x="1006" y="8578"/>
                  <a:pt x="1095" y="8490"/>
                </a:cubicBezTo>
                <a:close/>
                <a:moveTo>
                  <a:pt x="1095" y="8756"/>
                </a:moveTo>
                <a:cubicBezTo>
                  <a:pt x="1065" y="8785"/>
                  <a:pt x="1065" y="8800"/>
                  <a:pt x="1050" y="8815"/>
                </a:cubicBezTo>
                <a:lnTo>
                  <a:pt x="1036" y="8815"/>
                </a:lnTo>
                <a:lnTo>
                  <a:pt x="1095" y="8756"/>
                </a:lnTo>
                <a:close/>
                <a:moveTo>
                  <a:pt x="4249" y="0"/>
                </a:moveTo>
                <a:cubicBezTo>
                  <a:pt x="4208" y="0"/>
                  <a:pt x="4170" y="27"/>
                  <a:pt x="4156" y="91"/>
                </a:cubicBezTo>
                <a:cubicBezTo>
                  <a:pt x="4156" y="209"/>
                  <a:pt x="4141" y="313"/>
                  <a:pt x="4141" y="431"/>
                </a:cubicBezTo>
                <a:cubicBezTo>
                  <a:pt x="3949" y="1259"/>
                  <a:pt x="3786" y="2072"/>
                  <a:pt x="3623" y="2900"/>
                </a:cubicBezTo>
                <a:cubicBezTo>
                  <a:pt x="3254" y="4172"/>
                  <a:pt x="2928" y="5429"/>
                  <a:pt x="2588" y="6715"/>
                </a:cubicBezTo>
                <a:cubicBezTo>
                  <a:pt x="2444" y="6616"/>
                  <a:pt x="2269" y="6575"/>
                  <a:pt x="2080" y="6575"/>
                </a:cubicBezTo>
                <a:cubicBezTo>
                  <a:pt x="1594" y="6575"/>
                  <a:pt x="1022" y="6852"/>
                  <a:pt x="681" y="7129"/>
                </a:cubicBezTo>
                <a:cubicBezTo>
                  <a:pt x="282" y="7469"/>
                  <a:pt x="1" y="8076"/>
                  <a:pt x="193" y="8593"/>
                </a:cubicBezTo>
                <a:cubicBezTo>
                  <a:pt x="252" y="8815"/>
                  <a:pt x="385" y="8933"/>
                  <a:pt x="533" y="8978"/>
                </a:cubicBezTo>
                <a:cubicBezTo>
                  <a:pt x="666" y="9081"/>
                  <a:pt x="814" y="9125"/>
                  <a:pt x="977" y="9155"/>
                </a:cubicBezTo>
                <a:cubicBezTo>
                  <a:pt x="1018" y="9159"/>
                  <a:pt x="1059" y="9161"/>
                  <a:pt x="1102" y="9161"/>
                </a:cubicBezTo>
                <a:cubicBezTo>
                  <a:pt x="1954" y="9161"/>
                  <a:pt x="2986" y="8328"/>
                  <a:pt x="2958" y="7455"/>
                </a:cubicBezTo>
                <a:cubicBezTo>
                  <a:pt x="3032" y="7188"/>
                  <a:pt x="3106" y="6937"/>
                  <a:pt x="3180" y="6686"/>
                </a:cubicBezTo>
                <a:cubicBezTo>
                  <a:pt x="3328" y="6153"/>
                  <a:pt x="3490" y="5606"/>
                  <a:pt x="3623" y="5044"/>
                </a:cubicBezTo>
                <a:cubicBezTo>
                  <a:pt x="3845" y="5281"/>
                  <a:pt x="4200" y="5458"/>
                  <a:pt x="4422" y="5577"/>
                </a:cubicBezTo>
                <a:cubicBezTo>
                  <a:pt x="4762" y="5784"/>
                  <a:pt x="5235" y="6080"/>
                  <a:pt x="5472" y="6449"/>
                </a:cubicBezTo>
                <a:lnTo>
                  <a:pt x="5590" y="6671"/>
                </a:lnTo>
                <a:cubicBezTo>
                  <a:pt x="5679" y="6937"/>
                  <a:pt x="5619" y="7188"/>
                  <a:pt x="5368" y="7484"/>
                </a:cubicBezTo>
                <a:cubicBezTo>
                  <a:pt x="5330" y="7523"/>
                  <a:pt x="5358" y="7561"/>
                  <a:pt x="5395" y="7561"/>
                </a:cubicBezTo>
                <a:cubicBezTo>
                  <a:pt x="5400" y="7561"/>
                  <a:pt x="5406" y="7560"/>
                  <a:pt x="5412" y="7558"/>
                </a:cubicBezTo>
                <a:cubicBezTo>
                  <a:pt x="5826" y="7322"/>
                  <a:pt x="6048" y="6952"/>
                  <a:pt x="6107" y="6523"/>
                </a:cubicBezTo>
                <a:cubicBezTo>
                  <a:pt x="7246" y="6080"/>
                  <a:pt x="7083" y="4571"/>
                  <a:pt x="6595" y="3714"/>
                </a:cubicBezTo>
                <a:cubicBezTo>
                  <a:pt x="6270" y="3107"/>
                  <a:pt x="5767" y="2679"/>
                  <a:pt x="5324" y="2146"/>
                </a:cubicBezTo>
                <a:cubicBezTo>
                  <a:pt x="4939" y="1658"/>
                  <a:pt x="4717" y="1067"/>
                  <a:pt x="4510" y="505"/>
                </a:cubicBezTo>
                <a:cubicBezTo>
                  <a:pt x="4510" y="402"/>
                  <a:pt x="4496" y="298"/>
                  <a:pt x="4496" y="209"/>
                </a:cubicBezTo>
                <a:cubicBezTo>
                  <a:pt x="4496" y="176"/>
                  <a:pt x="4462" y="159"/>
                  <a:pt x="4433" y="159"/>
                </a:cubicBezTo>
                <a:cubicBezTo>
                  <a:pt x="4424" y="159"/>
                  <a:pt x="4414" y="161"/>
                  <a:pt x="4407" y="165"/>
                </a:cubicBezTo>
                <a:cubicBezTo>
                  <a:pt x="4377" y="135"/>
                  <a:pt x="4377" y="106"/>
                  <a:pt x="4363" y="76"/>
                </a:cubicBezTo>
                <a:cubicBezTo>
                  <a:pt x="4340" y="30"/>
                  <a:pt x="4293" y="0"/>
                  <a:pt x="4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15"/>
        <p:cNvGrpSpPr/>
        <p:nvPr/>
      </p:nvGrpSpPr>
      <p:grpSpPr>
        <a:xfrm>
          <a:off x="0" y="0"/>
          <a:ext cx="0" cy="0"/>
          <a:chOff x="0" y="0"/>
          <a:chExt cx="0" cy="0"/>
        </a:xfrm>
      </p:grpSpPr>
      <p:pic>
        <p:nvPicPr>
          <p:cNvPr id="216" name="Google Shape;216;p27"/>
          <p:cNvPicPr preferRelativeResize="0"/>
          <p:nvPr/>
        </p:nvPicPr>
        <p:blipFill>
          <a:blip r:embed="rId2">
            <a:alphaModFix/>
          </a:blip>
          <a:stretch>
            <a:fillRect/>
          </a:stretch>
        </p:blipFill>
        <p:spPr>
          <a:xfrm>
            <a:off x="0" y="0"/>
            <a:ext cx="9144003" cy="5143484"/>
          </a:xfrm>
          <a:prstGeom prst="rect">
            <a:avLst/>
          </a:prstGeom>
          <a:noFill/>
          <a:ln>
            <a:noFill/>
          </a:ln>
        </p:spPr>
      </p:pic>
      <p:sp>
        <p:nvSpPr>
          <p:cNvPr id="217" name="Google Shape;217;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218" name="Google Shape;218;p27"/>
          <p:cNvSpPr txBox="1">
            <a:spLocks noGrp="1"/>
          </p:cNvSpPr>
          <p:nvPr>
            <p:ph type="subTitle" idx="1"/>
          </p:nvPr>
        </p:nvSpPr>
        <p:spPr>
          <a:xfrm>
            <a:off x="2424850" y="2186568"/>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9" name="Google Shape;219;p27"/>
          <p:cNvSpPr txBox="1">
            <a:spLocks noGrp="1"/>
          </p:cNvSpPr>
          <p:nvPr>
            <p:ph type="subTitle" idx="2"/>
          </p:nvPr>
        </p:nvSpPr>
        <p:spPr>
          <a:xfrm>
            <a:off x="4740954" y="2186568"/>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 name="Google Shape;220;p27"/>
          <p:cNvSpPr txBox="1">
            <a:spLocks noGrp="1"/>
          </p:cNvSpPr>
          <p:nvPr>
            <p:ph type="subTitle" idx="3"/>
          </p:nvPr>
        </p:nvSpPr>
        <p:spPr>
          <a:xfrm>
            <a:off x="2424850" y="3619968"/>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1" name="Google Shape;221;p27"/>
          <p:cNvSpPr txBox="1">
            <a:spLocks noGrp="1"/>
          </p:cNvSpPr>
          <p:nvPr>
            <p:ph type="subTitle" idx="4"/>
          </p:nvPr>
        </p:nvSpPr>
        <p:spPr>
          <a:xfrm>
            <a:off x="4740954" y="3619968"/>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2" name="Google Shape;222;p27"/>
          <p:cNvSpPr txBox="1">
            <a:spLocks noGrp="1"/>
          </p:cNvSpPr>
          <p:nvPr>
            <p:ph type="subTitle" idx="5"/>
          </p:nvPr>
        </p:nvSpPr>
        <p:spPr>
          <a:xfrm>
            <a:off x="2424850" y="1921175"/>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3" name="Google Shape;223;p27"/>
          <p:cNvSpPr txBox="1">
            <a:spLocks noGrp="1"/>
          </p:cNvSpPr>
          <p:nvPr>
            <p:ph type="subTitle" idx="6"/>
          </p:nvPr>
        </p:nvSpPr>
        <p:spPr>
          <a:xfrm>
            <a:off x="2424850" y="33546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4" name="Google Shape;224;p27"/>
          <p:cNvSpPr txBox="1">
            <a:spLocks noGrp="1"/>
          </p:cNvSpPr>
          <p:nvPr>
            <p:ph type="subTitle" idx="7"/>
          </p:nvPr>
        </p:nvSpPr>
        <p:spPr>
          <a:xfrm>
            <a:off x="4740950" y="1921175"/>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5" name="Google Shape;225;p27"/>
          <p:cNvSpPr txBox="1">
            <a:spLocks noGrp="1"/>
          </p:cNvSpPr>
          <p:nvPr>
            <p:ph type="subTitle" idx="8"/>
          </p:nvPr>
        </p:nvSpPr>
        <p:spPr>
          <a:xfrm>
            <a:off x="4740950" y="33546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6" name="Google Shape;226;p27"/>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a:off x="1551275" y="4081675"/>
            <a:ext cx="247886" cy="52232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590700" y="1235751"/>
            <a:ext cx="392410" cy="475800"/>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p:nvPr/>
        </p:nvSpPr>
        <p:spPr>
          <a:xfrm rot="-2700000">
            <a:off x="8220679" y="1538370"/>
            <a:ext cx="247891" cy="345808"/>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blip>
          <a:stretch>
            <a:fillRect/>
          </a:stretch>
        </p:blipFill>
        <p:spPr>
          <a:xfrm>
            <a:off x="0" y="0"/>
            <a:ext cx="9144003" cy="5143484"/>
          </a:xfrm>
          <a:prstGeom prst="rect">
            <a:avLst/>
          </a:prstGeom>
          <a:noFill/>
          <a:ln>
            <a:noFill/>
          </a:ln>
        </p:spPr>
      </p:pic>
      <p:sp>
        <p:nvSpPr>
          <p:cNvPr id="267" name="Google Shape;267;p30"/>
          <p:cNvSpPr txBox="1">
            <a:spLocks noGrp="1"/>
          </p:cNvSpPr>
          <p:nvPr>
            <p:ph type="title" hasCustomPrompt="1"/>
          </p:nvPr>
        </p:nvSpPr>
        <p:spPr>
          <a:xfrm>
            <a:off x="1299425" y="670225"/>
            <a:ext cx="4219500" cy="76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8" name="Google Shape;268;p30"/>
          <p:cNvSpPr txBox="1">
            <a:spLocks noGrp="1"/>
          </p:cNvSpPr>
          <p:nvPr>
            <p:ph type="subTitle" idx="1"/>
          </p:nvPr>
        </p:nvSpPr>
        <p:spPr>
          <a:xfrm>
            <a:off x="1299425" y="1428225"/>
            <a:ext cx="4219500" cy="37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69" name="Google Shape;269;p30"/>
          <p:cNvSpPr txBox="1">
            <a:spLocks noGrp="1"/>
          </p:cNvSpPr>
          <p:nvPr>
            <p:ph type="title" idx="2" hasCustomPrompt="1"/>
          </p:nvPr>
        </p:nvSpPr>
        <p:spPr>
          <a:xfrm>
            <a:off x="1299425" y="1967929"/>
            <a:ext cx="4219500" cy="76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70" name="Google Shape;270;p30"/>
          <p:cNvSpPr txBox="1">
            <a:spLocks noGrp="1"/>
          </p:cNvSpPr>
          <p:nvPr>
            <p:ph type="subTitle" idx="3"/>
          </p:nvPr>
        </p:nvSpPr>
        <p:spPr>
          <a:xfrm>
            <a:off x="1299425" y="2728500"/>
            <a:ext cx="4219500" cy="37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1" name="Google Shape;271;p30"/>
          <p:cNvSpPr txBox="1">
            <a:spLocks noGrp="1"/>
          </p:cNvSpPr>
          <p:nvPr>
            <p:ph type="title" idx="4" hasCustomPrompt="1"/>
          </p:nvPr>
        </p:nvSpPr>
        <p:spPr>
          <a:xfrm>
            <a:off x="1299425" y="3265634"/>
            <a:ext cx="4219500" cy="76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72" name="Google Shape;272;p30"/>
          <p:cNvSpPr txBox="1">
            <a:spLocks noGrp="1"/>
          </p:cNvSpPr>
          <p:nvPr>
            <p:ph type="subTitle" idx="5"/>
          </p:nvPr>
        </p:nvSpPr>
        <p:spPr>
          <a:xfrm>
            <a:off x="1299425" y="4028776"/>
            <a:ext cx="4219500" cy="37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3" name="Google Shape;273;p30"/>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p:nvPr/>
        </p:nvSpPr>
        <p:spPr>
          <a:xfrm>
            <a:off x="664125" y="4205887"/>
            <a:ext cx="247886" cy="52232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03"/>
        <p:cNvGrpSpPr/>
        <p:nvPr/>
      </p:nvGrpSpPr>
      <p:grpSpPr>
        <a:xfrm>
          <a:off x="0" y="0"/>
          <a:ext cx="0" cy="0"/>
          <a:chOff x="0" y="0"/>
          <a:chExt cx="0" cy="0"/>
        </a:xfrm>
      </p:grpSpPr>
      <p:pic>
        <p:nvPicPr>
          <p:cNvPr id="304" name="Google Shape;304;p33"/>
          <p:cNvPicPr preferRelativeResize="0"/>
          <p:nvPr/>
        </p:nvPicPr>
        <p:blipFill>
          <a:blip r:embed="rId2">
            <a:alphaModFix/>
          </a:blip>
          <a:stretch>
            <a:fillRect/>
          </a:stretch>
        </p:blipFill>
        <p:spPr>
          <a:xfrm flipH="1">
            <a:off x="0" y="0"/>
            <a:ext cx="9144003" cy="5143484"/>
          </a:xfrm>
          <a:prstGeom prst="rect">
            <a:avLst/>
          </a:prstGeom>
          <a:noFill/>
          <a:ln>
            <a:noFill/>
          </a:ln>
        </p:spPr>
      </p:pic>
      <p:sp>
        <p:nvSpPr>
          <p:cNvPr id="305" name="Google Shape;305;p33"/>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3"/>
          <p:cNvSpPr/>
          <p:nvPr/>
        </p:nvSpPr>
        <p:spPr>
          <a:xfrm>
            <a:off x="520438" y="539500"/>
            <a:ext cx="385568" cy="537866"/>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3"/>
          <p:cNvSpPr/>
          <p:nvPr/>
        </p:nvSpPr>
        <p:spPr>
          <a:xfrm>
            <a:off x="8282375" y="4164600"/>
            <a:ext cx="247886" cy="52232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08"/>
        <p:cNvGrpSpPr/>
        <p:nvPr/>
      </p:nvGrpSpPr>
      <p:grpSpPr>
        <a:xfrm>
          <a:off x="0" y="0"/>
          <a:ext cx="0" cy="0"/>
          <a:chOff x="0" y="0"/>
          <a:chExt cx="0" cy="0"/>
        </a:xfrm>
      </p:grpSpPr>
      <p:pic>
        <p:nvPicPr>
          <p:cNvPr id="309" name="Google Shape;309;p34"/>
          <p:cNvPicPr preferRelativeResize="0"/>
          <p:nvPr/>
        </p:nvPicPr>
        <p:blipFill>
          <a:blip r:embed="rId2">
            <a:alphaModFix/>
          </a:blip>
          <a:stretch>
            <a:fillRect/>
          </a:stretch>
        </p:blipFill>
        <p:spPr>
          <a:xfrm>
            <a:off x="0" y="0"/>
            <a:ext cx="9144003" cy="5143484"/>
          </a:xfrm>
          <a:prstGeom prst="rect">
            <a:avLst/>
          </a:prstGeom>
          <a:noFill/>
          <a:ln>
            <a:noFill/>
          </a:ln>
        </p:spPr>
      </p:pic>
      <p:sp>
        <p:nvSpPr>
          <p:cNvPr id="310" name="Google Shape;310;p34"/>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4"/>
          <p:cNvSpPr/>
          <p:nvPr/>
        </p:nvSpPr>
        <p:spPr>
          <a:xfrm>
            <a:off x="8218426" y="3717515"/>
            <a:ext cx="336299" cy="708619"/>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4"/>
          <p:cNvSpPr/>
          <p:nvPr/>
        </p:nvSpPr>
        <p:spPr>
          <a:xfrm>
            <a:off x="6643578" y="437924"/>
            <a:ext cx="298924" cy="416998"/>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4"/>
          <p:cNvSpPr/>
          <p:nvPr/>
        </p:nvSpPr>
        <p:spPr>
          <a:xfrm rot="-2700000">
            <a:off x="651754" y="4043320"/>
            <a:ext cx="247891" cy="345808"/>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0" y="0"/>
            <a:ext cx="9144003" cy="5143484"/>
          </a:xfrm>
          <a:prstGeom prst="rect">
            <a:avLst/>
          </a:prstGeom>
          <a:noFill/>
          <a:ln>
            <a:noFill/>
          </a:ln>
        </p:spPr>
      </p:pic>
      <p:sp>
        <p:nvSpPr>
          <p:cNvPr id="18" name="Google Shape;18;p3"/>
          <p:cNvSpPr txBox="1">
            <a:spLocks noGrp="1"/>
          </p:cNvSpPr>
          <p:nvPr>
            <p:ph type="title"/>
          </p:nvPr>
        </p:nvSpPr>
        <p:spPr>
          <a:xfrm>
            <a:off x="3496575" y="2414400"/>
            <a:ext cx="50676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3619376" y="1296575"/>
            <a:ext cx="12669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4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txBox="1">
            <a:spLocks noGrp="1"/>
          </p:cNvSpPr>
          <p:nvPr>
            <p:ph type="subTitle" idx="1"/>
          </p:nvPr>
        </p:nvSpPr>
        <p:spPr>
          <a:xfrm>
            <a:off x="3496575" y="3319525"/>
            <a:ext cx="50676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 name="Google Shape;21;p3"/>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116650" y="690025"/>
            <a:ext cx="392400" cy="826830"/>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2700000">
            <a:off x="2863004" y="4262540"/>
            <a:ext cx="295533" cy="412267"/>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pic>
        <p:nvPicPr>
          <p:cNvPr id="43" name="Google Shape;43;p6"/>
          <p:cNvPicPr preferRelativeResize="0"/>
          <p:nvPr/>
        </p:nvPicPr>
        <p:blipFill>
          <a:blip r:embed="rId2">
            <a:alphaModFix/>
          </a:blip>
          <a:stretch>
            <a:fillRect/>
          </a:stretch>
        </p:blipFill>
        <p:spPr>
          <a:xfrm>
            <a:off x="0" y="0"/>
            <a:ext cx="9144003" cy="5143484"/>
          </a:xfrm>
          <a:prstGeom prst="rect">
            <a:avLst/>
          </a:prstGeom>
          <a:noFill/>
          <a:ln>
            <a:noFill/>
          </a:ln>
        </p:spPr>
      </p:pic>
      <p:sp>
        <p:nvSpPr>
          <p:cNvPr id="44" name="Google Shape;4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5" name="Google Shape;45;p6"/>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8497200" y="301601"/>
            <a:ext cx="392410" cy="475800"/>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387150" y="4302075"/>
            <a:ext cx="265169" cy="369910"/>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pic>
        <p:nvPicPr>
          <p:cNvPr id="49" name="Google Shape;49;p7"/>
          <p:cNvPicPr preferRelativeResize="0"/>
          <p:nvPr/>
        </p:nvPicPr>
        <p:blipFill>
          <a:blip r:embed="rId2">
            <a:alphaModFix/>
          </a:blip>
          <a:stretch>
            <a:fillRect/>
          </a:stretch>
        </p:blipFill>
        <p:spPr>
          <a:xfrm>
            <a:off x="0" y="0"/>
            <a:ext cx="9144003" cy="5143484"/>
          </a:xfrm>
          <a:prstGeom prst="rect">
            <a:avLst/>
          </a:prstGeom>
          <a:noFill/>
          <a:ln>
            <a:noFill/>
          </a:ln>
        </p:spPr>
      </p:pic>
      <p:sp>
        <p:nvSpPr>
          <p:cNvPr id="50" name="Google Shape;50;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51" name="Google Shape;51;p7"/>
          <p:cNvSpPr txBox="1">
            <a:spLocks noGrp="1"/>
          </p:cNvSpPr>
          <p:nvPr>
            <p:ph type="subTitle" idx="1"/>
          </p:nvPr>
        </p:nvSpPr>
        <p:spPr>
          <a:xfrm>
            <a:off x="3607475" y="1694350"/>
            <a:ext cx="46647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52" name="Google Shape;52;p7"/>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a:off x="8272163" y="445037"/>
            <a:ext cx="247886" cy="52232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a:off x="517025" y="3516851"/>
            <a:ext cx="392410" cy="475800"/>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pic>
        <p:nvPicPr>
          <p:cNvPr id="63" name="Google Shape;63;p9"/>
          <p:cNvPicPr preferRelativeResize="0"/>
          <p:nvPr/>
        </p:nvPicPr>
        <p:blipFill>
          <a:blip r:embed="rId2">
            <a:alphaModFix/>
          </a:blip>
          <a:stretch>
            <a:fillRect/>
          </a:stretch>
        </p:blipFill>
        <p:spPr>
          <a:xfrm>
            <a:off x="0" y="0"/>
            <a:ext cx="9144003" cy="5143484"/>
          </a:xfrm>
          <a:prstGeom prst="rect">
            <a:avLst/>
          </a:prstGeom>
          <a:noFill/>
          <a:ln>
            <a:noFill/>
          </a:ln>
        </p:spPr>
      </p:pic>
      <p:sp>
        <p:nvSpPr>
          <p:cNvPr id="64" name="Google Shape;64;p9"/>
          <p:cNvSpPr txBox="1">
            <a:spLocks noGrp="1"/>
          </p:cNvSpPr>
          <p:nvPr>
            <p:ph type="title"/>
          </p:nvPr>
        </p:nvSpPr>
        <p:spPr>
          <a:xfrm>
            <a:off x="736975" y="1540500"/>
            <a:ext cx="4653600" cy="14607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sz="102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65" name="Google Shape;65;p9"/>
          <p:cNvSpPr txBox="1">
            <a:spLocks noGrp="1"/>
          </p:cNvSpPr>
          <p:nvPr>
            <p:ph type="subTitle" idx="1"/>
          </p:nvPr>
        </p:nvSpPr>
        <p:spPr>
          <a:xfrm>
            <a:off x="736975" y="2924900"/>
            <a:ext cx="4653600" cy="67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6" name="Google Shape;66;p9"/>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p:nvPr/>
        </p:nvSpPr>
        <p:spPr>
          <a:xfrm>
            <a:off x="944052" y="3978838"/>
            <a:ext cx="318485" cy="67108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5468072" y="408425"/>
            <a:ext cx="522008" cy="632938"/>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rot="-2700000">
            <a:off x="8306829" y="4271370"/>
            <a:ext cx="247891" cy="345808"/>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1"/>
        <p:cNvGrpSpPr/>
        <p:nvPr/>
      </p:nvGrpSpPr>
      <p:grpSpPr>
        <a:xfrm>
          <a:off x="0" y="0"/>
          <a:ext cx="0" cy="0"/>
          <a:chOff x="0" y="0"/>
          <a:chExt cx="0" cy="0"/>
        </a:xfrm>
      </p:grpSpPr>
      <p:pic>
        <p:nvPicPr>
          <p:cNvPr id="82" name="Google Shape;82;p13"/>
          <p:cNvPicPr preferRelativeResize="0"/>
          <p:nvPr/>
        </p:nvPicPr>
        <p:blipFill>
          <a:blip r:embed="rId2">
            <a:alphaModFix/>
          </a:blip>
          <a:stretch>
            <a:fillRect/>
          </a:stretch>
        </p:blipFill>
        <p:spPr>
          <a:xfrm>
            <a:off x="0" y="0"/>
            <a:ext cx="9144003" cy="5143484"/>
          </a:xfrm>
          <a:prstGeom prst="rect">
            <a:avLst/>
          </a:prstGeom>
          <a:noFill/>
          <a:ln>
            <a:noFill/>
          </a:ln>
        </p:spPr>
      </p:pic>
      <p:sp>
        <p:nvSpPr>
          <p:cNvPr id="83" name="Google Shape;83;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84" name="Google Shape;84;p13"/>
          <p:cNvSpPr txBox="1">
            <a:spLocks noGrp="1"/>
          </p:cNvSpPr>
          <p:nvPr>
            <p:ph type="subTitle" idx="1"/>
          </p:nvPr>
        </p:nvSpPr>
        <p:spPr>
          <a:xfrm>
            <a:off x="1294863" y="2269370"/>
            <a:ext cx="2842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 name="Google Shape;85;p13"/>
          <p:cNvSpPr txBox="1">
            <a:spLocks noGrp="1"/>
          </p:cNvSpPr>
          <p:nvPr>
            <p:ph type="subTitle" idx="2"/>
          </p:nvPr>
        </p:nvSpPr>
        <p:spPr>
          <a:xfrm>
            <a:off x="5006937" y="2269370"/>
            <a:ext cx="2842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6" name="Google Shape;86;p13"/>
          <p:cNvSpPr txBox="1">
            <a:spLocks noGrp="1"/>
          </p:cNvSpPr>
          <p:nvPr>
            <p:ph type="subTitle" idx="3"/>
          </p:nvPr>
        </p:nvSpPr>
        <p:spPr>
          <a:xfrm>
            <a:off x="1294863" y="3855175"/>
            <a:ext cx="2842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7" name="Google Shape;87;p13"/>
          <p:cNvSpPr txBox="1">
            <a:spLocks noGrp="1"/>
          </p:cNvSpPr>
          <p:nvPr>
            <p:ph type="subTitle" idx="4"/>
          </p:nvPr>
        </p:nvSpPr>
        <p:spPr>
          <a:xfrm>
            <a:off x="5006937" y="3855175"/>
            <a:ext cx="2842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8" name="Google Shape;88;p13"/>
          <p:cNvSpPr txBox="1">
            <a:spLocks noGrp="1"/>
          </p:cNvSpPr>
          <p:nvPr>
            <p:ph type="title" idx="5" hasCustomPrompt="1"/>
          </p:nvPr>
        </p:nvSpPr>
        <p:spPr>
          <a:xfrm>
            <a:off x="2298799" y="1344775"/>
            <a:ext cx="905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 name="Google Shape;89;p13"/>
          <p:cNvSpPr txBox="1">
            <a:spLocks noGrp="1"/>
          </p:cNvSpPr>
          <p:nvPr>
            <p:ph type="title" idx="6" hasCustomPrompt="1"/>
          </p:nvPr>
        </p:nvSpPr>
        <p:spPr>
          <a:xfrm>
            <a:off x="2263074" y="2930588"/>
            <a:ext cx="905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 name="Google Shape;90;p13"/>
          <p:cNvSpPr txBox="1">
            <a:spLocks noGrp="1"/>
          </p:cNvSpPr>
          <p:nvPr>
            <p:ph type="title" idx="7" hasCustomPrompt="1"/>
          </p:nvPr>
        </p:nvSpPr>
        <p:spPr>
          <a:xfrm>
            <a:off x="6010874" y="1344775"/>
            <a:ext cx="905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 name="Google Shape;91;p13"/>
          <p:cNvSpPr txBox="1">
            <a:spLocks noGrp="1"/>
          </p:cNvSpPr>
          <p:nvPr>
            <p:ph type="title" idx="8" hasCustomPrompt="1"/>
          </p:nvPr>
        </p:nvSpPr>
        <p:spPr>
          <a:xfrm>
            <a:off x="5975149" y="2930588"/>
            <a:ext cx="905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2" name="Google Shape;92;p13"/>
          <p:cNvSpPr txBox="1">
            <a:spLocks noGrp="1"/>
          </p:cNvSpPr>
          <p:nvPr>
            <p:ph type="subTitle" idx="9"/>
          </p:nvPr>
        </p:nvSpPr>
        <p:spPr>
          <a:xfrm>
            <a:off x="1294863" y="1980369"/>
            <a:ext cx="28422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3" name="Google Shape;93;p13"/>
          <p:cNvSpPr txBox="1">
            <a:spLocks noGrp="1"/>
          </p:cNvSpPr>
          <p:nvPr>
            <p:ph type="subTitle" idx="13"/>
          </p:nvPr>
        </p:nvSpPr>
        <p:spPr>
          <a:xfrm>
            <a:off x="5006937" y="1980369"/>
            <a:ext cx="28422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4" name="Google Shape;94;p13"/>
          <p:cNvSpPr txBox="1">
            <a:spLocks noGrp="1"/>
          </p:cNvSpPr>
          <p:nvPr>
            <p:ph type="subTitle" idx="14"/>
          </p:nvPr>
        </p:nvSpPr>
        <p:spPr>
          <a:xfrm>
            <a:off x="1294863" y="3566249"/>
            <a:ext cx="28422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5" name="Google Shape;95;p13"/>
          <p:cNvSpPr txBox="1">
            <a:spLocks noGrp="1"/>
          </p:cNvSpPr>
          <p:nvPr>
            <p:ph type="subTitle" idx="15"/>
          </p:nvPr>
        </p:nvSpPr>
        <p:spPr>
          <a:xfrm>
            <a:off x="5006937" y="3566249"/>
            <a:ext cx="28422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6" name="Google Shape;96;p13"/>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713225" y="595125"/>
            <a:ext cx="247886" cy="52232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580638" y="3960750"/>
            <a:ext cx="265169" cy="369910"/>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8234575" y="4196176"/>
            <a:ext cx="392410" cy="475800"/>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126"/>
        <p:cNvGrpSpPr/>
        <p:nvPr/>
      </p:nvGrpSpPr>
      <p:grpSpPr>
        <a:xfrm>
          <a:off x="0" y="0"/>
          <a:ext cx="0" cy="0"/>
          <a:chOff x="0" y="0"/>
          <a:chExt cx="0" cy="0"/>
        </a:xfrm>
      </p:grpSpPr>
      <p:pic>
        <p:nvPicPr>
          <p:cNvPr id="127" name="Google Shape;127;p17"/>
          <p:cNvPicPr preferRelativeResize="0"/>
          <p:nvPr/>
        </p:nvPicPr>
        <p:blipFill>
          <a:blip r:embed="rId2">
            <a:alphaModFix/>
          </a:blip>
          <a:stretch>
            <a:fillRect/>
          </a:stretch>
        </p:blipFill>
        <p:spPr>
          <a:xfrm>
            <a:off x="0" y="0"/>
            <a:ext cx="9144003" cy="5143484"/>
          </a:xfrm>
          <a:prstGeom prst="rect">
            <a:avLst/>
          </a:prstGeom>
          <a:noFill/>
          <a:ln>
            <a:noFill/>
          </a:ln>
        </p:spPr>
      </p:pic>
      <p:sp>
        <p:nvSpPr>
          <p:cNvPr id="128" name="Google Shape;128;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29" name="Google Shape;129;p17"/>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8430775" y="4342837"/>
            <a:ext cx="247886" cy="52232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rot="3945885">
            <a:off x="397254" y="387702"/>
            <a:ext cx="392409" cy="475798"/>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132"/>
        <p:cNvGrpSpPr/>
        <p:nvPr/>
      </p:nvGrpSpPr>
      <p:grpSpPr>
        <a:xfrm>
          <a:off x="0" y="0"/>
          <a:ext cx="0" cy="0"/>
          <a:chOff x="0" y="0"/>
          <a:chExt cx="0" cy="0"/>
        </a:xfrm>
      </p:grpSpPr>
      <p:pic>
        <p:nvPicPr>
          <p:cNvPr id="133" name="Google Shape;133;p18"/>
          <p:cNvPicPr preferRelativeResize="0"/>
          <p:nvPr/>
        </p:nvPicPr>
        <p:blipFill>
          <a:blip r:embed="rId2">
            <a:alphaModFix/>
          </a:blip>
          <a:stretch>
            <a:fillRect/>
          </a:stretch>
        </p:blipFill>
        <p:spPr>
          <a:xfrm>
            <a:off x="0" y="0"/>
            <a:ext cx="9144003" cy="5143484"/>
          </a:xfrm>
          <a:prstGeom prst="rect">
            <a:avLst/>
          </a:prstGeom>
          <a:noFill/>
          <a:ln>
            <a:noFill/>
          </a:ln>
        </p:spPr>
      </p:pic>
      <p:sp>
        <p:nvSpPr>
          <p:cNvPr id="134" name="Google Shape;134;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35" name="Google Shape;135;p18"/>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a:off x="420100" y="4348106"/>
            <a:ext cx="247868" cy="313409"/>
          </a:xfrm>
          <a:custGeom>
            <a:avLst/>
            <a:gdLst/>
            <a:ahLst/>
            <a:cxnLst/>
            <a:rect l="l" t="t" r="r" b="b"/>
            <a:pathLst>
              <a:path w="7246" h="9162" extrusionOk="0">
                <a:moveTo>
                  <a:pt x="4377" y="830"/>
                </a:moveTo>
                <a:cubicBezTo>
                  <a:pt x="4377" y="845"/>
                  <a:pt x="4407" y="890"/>
                  <a:pt x="4407" y="919"/>
                </a:cubicBezTo>
                <a:lnTo>
                  <a:pt x="4407" y="949"/>
                </a:lnTo>
                <a:lnTo>
                  <a:pt x="4407" y="963"/>
                </a:lnTo>
                <a:cubicBezTo>
                  <a:pt x="4407" y="963"/>
                  <a:pt x="4394" y="957"/>
                  <a:pt x="4385" y="957"/>
                </a:cubicBezTo>
                <a:cubicBezTo>
                  <a:pt x="4381" y="957"/>
                  <a:pt x="4377" y="959"/>
                  <a:pt x="4377" y="963"/>
                </a:cubicBezTo>
                <a:cubicBezTo>
                  <a:pt x="4377" y="949"/>
                  <a:pt x="4363" y="919"/>
                  <a:pt x="4363" y="919"/>
                </a:cubicBezTo>
                <a:cubicBezTo>
                  <a:pt x="4363" y="890"/>
                  <a:pt x="4377" y="845"/>
                  <a:pt x="4377" y="830"/>
                </a:cubicBezTo>
                <a:close/>
                <a:moveTo>
                  <a:pt x="4289" y="1126"/>
                </a:moveTo>
                <a:cubicBezTo>
                  <a:pt x="4303" y="1141"/>
                  <a:pt x="4303" y="1141"/>
                  <a:pt x="4289" y="1170"/>
                </a:cubicBezTo>
                <a:lnTo>
                  <a:pt x="4289" y="1126"/>
                </a:lnTo>
                <a:close/>
                <a:moveTo>
                  <a:pt x="4274" y="446"/>
                </a:moveTo>
                <a:cubicBezTo>
                  <a:pt x="4274" y="461"/>
                  <a:pt x="4289" y="505"/>
                  <a:pt x="4289" y="520"/>
                </a:cubicBezTo>
                <a:cubicBezTo>
                  <a:pt x="4200" y="801"/>
                  <a:pt x="4126" y="1097"/>
                  <a:pt x="4052" y="1363"/>
                </a:cubicBezTo>
                <a:cubicBezTo>
                  <a:pt x="4126" y="1067"/>
                  <a:pt x="4185" y="756"/>
                  <a:pt x="4274" y="446"/>
                </a:cubicBezTo>
                <a:close/>
                <a:moveTo>
                  <a:pt x="4289" y="1200"/>
                </a:moveTo>
                <a:lnTo>
                  <a:pt x="4289" y="1215"/>
                </a:lnTo>
                <a:cubicBezTo>
                  <a:pt x="4289" y="1244"/>
                  <a:pt x="4303" y="1259"/>
                  <a:pt x="4303" y="1274"/>
                </a:cubicBezTo>
                <a:cubicBezTo>
                  <a:pt x="4274" y="1407"/>
                  <a:pt x="4259" y="1555"/>
                  <a:pt x="4229" y="1688"/>
                </a:cubicBezTo>
                <a:lnTo>
                  <a:pt x="4185" y="1910"/>
                </a:lnTo>
                <a:lnTo>
                  <a:pt x="4185" y="1851"/>
                </a:lnTo>
                <a:cubicBezTo>
                  <a:pt x="4185" y="1836"/>
                  <a:pt x="4156" y="1836"/>
                  <a:pt x="4156" y="1836"/>
                </a:cubicBezTo>
                <a:lnTo>
                  <a:pt x="4156" y="1806"/>
                </a:lnTo>
                <a:lnTo>
                  <a:pt x="4156" y="1792"/>
                </a:lnTo>
                <a:cubicBezTo>
                  <a:pt x="4200" y="1585"/>
                  <a:pt x="4259" y="1377"/>
                  <a:pt x="4289" y="1200"/>
                </a:cubicBezTo>
                <a:close/>
                <a:moveTo>
                  <a:pt x="3982" y="1556"/>
                </a:moveTo>
                <a:cubicBezTo>
                  <a:pt x="3966" y="1643"/>
                  <a:pt x="3953" y="1728"/>
                  <a:pt x="3934" y="1806"/>
                </a:cubicBezTo>
                <a:cubicBezTo>
                  <a:pt x="3919" y="1851"/>
                  <a:pt x="3919" y="1880"/>
                  <a:pt x="3904" y="1939"/>
                </a:cubicBezTo>
                <a:cubicBezTo>
                  <a:pt x="3926" y="1820"/>
                  <a:pt x="3956" y="1684"/>
                  <a:pt x="3982" y="1556"/>
                </a:cubicBezTo>
                <a:close/>
                <a:moveTo>
                  <a:pt x="4377" y="1777"/>
                </a:moveTo>
                <a:lnTo>
                  <a:pt x="4377" y="1851"/>
                </a:lnTo>
                <a:cubicBezTo>
                  <a:pt x="4377" y="1925"/>
                  <a:pt x="4363" y="1984"/>
                  <a:pt x="4363" y="2058"/>
                </a:cubicBezTo>
                <a:cubicBezTo>
                  <a:pt x="4348" y="2013"/>
                  <a:pt x="4348" y="1984"/>
                  <a:pt x="4348" y="1925"/>
                </a:cubicBezTo>
                <a:cubicBezTo>
                  <a:pt x="4363" y="1865"/>
                  <a:pt x="4363" y="1836"/>
                  <a:pt x="4377" y="1777"/>
                </a:cubicBezTo>
                <a:close/>
                <a:moveTo>
                  <a:pt x="4052" y="2279"/>
                </a:moveTo>
                <a:lnTo>
                  <a:pt x="4052" y="2309"/>
                </a:lnTo>
                <a:cubicBezTo>
                  <a:pt x="4052" y="2324"/>
                  <a:pt x="4052" y="2353"/>
                  <a:pt x="4037" y="2368"/>
                </a:cubicBezTo>
                <a:cubicBezTo>
                  <a:pt x="4032" y="2378"/>
                  <a:pt x="4028" y="2387"/>
                  <a:pt x="4025" y="2396"/>
                </a:cubicBezTo>
                <a:lnTo>
                  <a:pt x="4025" y="2396"/>
                </a:lnTo>
                <a:cubicBezTo>
                  <a:pt x="4035" y="2359"/>
                  <a:pt x="4045" y="2321"/>
                  <a:pt x="4052" y="2279"/>
                </a:cubicBezTo>
                <a:close/>
                <a:moveTo>
                  <a:pt x="4289" y="2117"/>
                </a:moveTo>
                <a:cubicBezTo>
                  <a:pt x="4289" y="2176"/>
                  <a:pt x="4303" y="2235"/>
                  <a:pt x="4303" y="2309"/>
                </a:cubicBezTo>
                <a:cubicBezTo>
                  <a:pt x="4303" y="2375"/>
                  <a:pt x="4303" y="2437"/>
                  <a:pt x="4298" y="2437"/>
                </a:cubicBezTo>
                <a:cubicBezTo>
                  <a:pt x="4294" y="2437"/>
                  <a:pt x="4287" y="2399"/>
                  <a:pt x="4274" y="2294"/>
                </a:cubicBezTo>
                <a:lnTo>
                  <a:pt x="4274" y="2250"/>
                </a:lnTo>
                <a:lnTo>
                  <a:pt x="4274" y="2235"/>
                </a:lnTo>
                <a:cubicBezTo>
                  <a:pt x="4274" y="2191"/>
                  <a:pt x="4289" y="2161"/>
                  <a:pt x="4289" y="2117"/>
                </a:cubicBezTo>
                <a:close/>
                <a:moveTo>
                  <a:pt x="4407" y="1954"/>
                </a:moveTo>
                <a:cubicBezTo>
                  <a:pt x="4407" y="1984"/>
                  <a:pt x="4407" y="2013"/>
                  <a:pt x="4422" y="2028"/>
                </a:cubicBezTo>
                <a:cubicBezTo>
                  <a:pt x="4422" y="2161"/>
                  <a:pt x="4422" y="2294"/>
                  <a:pt x="4407" y="2427"/>
                </a:cubicBezTo>
                <a:cubicBezTo>
                  <a:pt x="4395" y="2468"/>
                  <a:pt x="4387" y="2484"/>
                  <a:pt x="4382" y="2484"/>
                </a:cubicBezTo>
                <a:cubicBezTo>
                  <a:pt x="4370" y="2484"/>
                  <a:pt x="4377" y="2377"/>
                  <a:pt x="4377" y="2324"/>
                </a:cubicBezTo>
                <a:lnTo>
                  <a:pt x="4377" y="2250"/>
                </a:lnTo>
                <a:cubicBezTo>
                  <a:pt x="4377" y="2161"/>
                  <a:pt x="4377" y="2058"/>
                  <a:pt x="4407" y="1954"/>
                </a:cubicBezTo>
                <a:close/>
                <a:moveTo>
                  <a:pt x="4001" y="2480"/>
                </a:moveTo>
                <a:cubicBezTo>
                  <a:pt x="3999" y="2491"/>
                  <a:pt x="3996" y="2503"/>
                  <a:pt x="3993" y="2516"/>
                </a:cubicBezTo>
                <a:cubicBezTo>
                  <a:pt x="3995" y="2504"/>
                  <a:pt x="3998" y="2492"/>
                  <a:pt x="4001" y="2480"/>
                </a:cubicBezTo>
                <a:close/>
                <a:moveTo>
                  <a:pt x="4481" y="1984"/>
                </a:moveTo>
                <a:cubicBezTo>
                  <a:pt x="4525" y="2176"/>
                  <a:pt x="4584" y="2383"/>
                  <a:pt x="4643" y="2575"/>
                </a:cubicBezTo>
                <a:cubicBezTo>
                  <a:pt x="4643" y="2590"/>
                  <a:pt x="4643" y="2590"/>
                  <a:pt x="4658" y="2605"/>
                </a:cubicBezTo>
                <a:lnTo>
                  <a:pt x="4570" y="2516"/>
                </a:lnTo>
                <a:cubicBezTo>
                  <a:pt x="4570" y="2472"/>
                  <a:pt x="4555" y="2442"/>
                  <a:pt x="4555" y="2427"/>
                </a:cubicBezTo>
                <a:cubicBezTo>
                  <a:pt x="4510" y="2279"/>
                  <a:pt x="4496" y="2132"/>
                  <a:pt x="4481" y="1984"/>
                </a:cubicBezTo>
                <a:close/>
                <a:moveTo>
                  <a:pt x="4333" y="2472"/>
                </a:moveTo>
                <a:cubicBezTo>
                  <a:pt x="4333" y="2531"/>
                  <a:pt x="4348" y="2575"/>
                  <a:pt x="4348" y="2620"/>
                </a:cubicBezTo>
                <a:cubicBezTo>
                  <a:pt x="4348" y="2590"/>
                  <a:pt x="4333" y="2575"/>
                  <a:pt x="4303" y="2546"/>
                </a:cubicBezTo>
                <a:cubicBezTo>
                  <a:pt x="4303" y="2531"/>
                  <a:pt x="4303" y="2501"/>
                  <a:pt x="4333" y="2472"/>
                </a:cubicBezTo>
                <a:close/>
                <a:moveTo>
                  <a:pt x="4654" y="2658"/>
                </a:moveTo>
                <a:lnTo>
                  <a:pt x="4654" y="2658"/>
                </a:lnTo>
                <a:cubicBezTo>
                  <a:pt x="4661" y="2666"/>
                  <a:pt x="4667" y="2673"/>
                  <a:pt x="4673" y="2679"/>
                </a:cubicBezTo>
                <a:lnTo>
                  <a:pt x="4673" y="2693"/>
                </a:lnTo>
                <a:cubicBezTo>
                  <a:pt x="4663" y="2683"/>
                  <a:pt x="4660" y="2673"/>
                  <a:pt x="4654" y="2658"/>
                </a:cubicBezTo>
                <a:close/>
                <a:moveTo>
                  <a:pt x="4865" y="2664"/>
                </a:moveTo>
                <a:cubicBezTo>
                  <a:pt x="4880" y="2679"/>
                  <a:pt x="4895" y="2693"/>
                  <a:pt x="4924" y="2738"/>
                </a:cubicBezTo>
                <a:cubicBezTo>
                  <a:pt x="4939" y="2767"/>
                  <a:pt x="4939" y="2797"/>
                  <a:pt x="4939" y="2827"/>
                </a:cubicBezTo>
                <a:cubicBezTo>
                  <a:pt x="4924" y="2812"/>
                  <a:pt x="4895" y="2797"/>
                  <a:pt x="4895" y="2767"/>
                </a:cubicBezTo>
                <a:cubicBezTo>
                  <a:pt x="4880" y="2738"/>
                  <a:pt x="4865" y="2693"/>
                  <a:pt x="4865" y="2664"/>
                </a:cubicBezTo>
                <a:close/>
                <a:moveTo>
                  <a:pt x="4599" y="2664"/>
                </a:moveTo>
                <a:lnTo>
                  <a:pt x="4599" y="2664"/>
                </a:lnTo>
                <a:cubicBezTo>
                  <a:pt x="4643" y="2693"/>
                  <a:pt x="4658" y="2753"/>
                  <a:pt x="4703" y="2797"/>
                </a:cubicBezTo>
                <a:cubicBezTo>
                  <a:pt x="4703" y="2838"/>
                  <a:pt x="4703" y="2893"/>
                  <a:pt x="4715" y="2900"/>
                </a:cubicBezTo>
                <a:lnTo>
                  <a:pt x="4715" y="2900"/>
                </a:lnTo>
                <a:cubicBezTo>
                  <a:pt x="4657" y="2882"/>
                  <a:pt x="4628" y="2766"/>
                  <a:pt x="4599" y="2664"/>
                </a:cubicBezTo>
                <a:close/>
                <a:moveTo>
                  <a:pt x="4451" y="2294"/>
                </a:moveTo>
                <a:cubicBezTo>
                  <a:pt x="4451" y="2309"/>
                  <a:pt x="4481" y="2353"/>
                  <a:pt x="4481" y="2368"/>
                </a:cubicBezTo>
                <a:cubicBezTo>
                  <a:pt x="4481" y="2383"/>
                  <a:pt x="4481" y="2398"/>
                  <a:pt x="4496" y="2427"/>
                </a:cubicBezTo>
                <a:cubicBezTo>
                  <a:pt x="4481" y="2427"/>
                  <a:pt x="4451" y="2442"/>
                  <a:pt x="4481" y="2457"/>
                </a:cubicBezTo>
                <a:cubicBezTo>
                  <a:pt x="4496" y="2472"/>
                  <a:pt x="4496" y="2501"/>
                  <a:pt x="4510" y="2516"/>
                </a:cubicBezTo>
                <a:cubicBezTo>
                  <a:pt x="4525" y="2649"/>
                  <a:pt x="4570" y="2797"/>
                  <a:pt x="4629" y="2915"/>
                </a:cubicBezTo>
                <a:cubicBezTo>
                  <a:pt x="4555" y="2841"/>
                  <a:pt x="4481" y="2753"/>
                  <a:pt x="4422" y="2664"/>
                </a:cubicBezTo>
                <a:cubicBezTo>
                  <a:pt x="4436" y="2664"/>
                  <a:pt x="4436" y="2649"/>
                  <a:pt x="4436" y="2649"/>
                </a:cubicBezTo>
                <a:cubicBezTo>
                  <a:pt x="4436" y="2516"/>
                  <a:pt x="4451" y="2398"/>
                  <a:pt x="4451" y="2294"/>
                </a:cubicBezTo>
                <a:close/>
                <a:moveTo>
                  <a:pt x="4777" y="2753"/>
                </a:moveTo>
                <a:cubicBezTo>
                  <a:pt x="4791" y="2767"/>
                  <a:pt x="4791" y="2797"/>
                  <a:pt x="4806" y="2797"/>
                </a:cubicBezTo>
                <a:cubicBezTo>
                  <a:pt x="4806" y="2812"/>
                  <a:pt x="4821" y="2827"/>
                  <a:pt x="4821" y="2827"/>
                </a:cubicBezTo>
                <a:cubicBezTo>
                  <a:pt x="4850" y="2886"/>
                  <a:pt x="4880" y="2945"/>
                  <a:pt x="4895" y="2989"/>
                </a:cubicBezTo>
                <a:lnTo>
                  <a:pt x="4865" y="2960"/>
                </a:lnTo>
                <a:cubicBezTo>
                  <a:pt x="4865" y="2945"/>
                  <a:pt x="4850" y="2945"/>
                  <a:pt x="4850" y="2915"/>
                </a:cubicBezTo>
                <a:cubicBezTo>
                  <a:pt x="4806" y="2886"/>
                  <a:pt x="4791" y="2827"/>
                  <a:pt x="4777" y="2767"/>
                </a:cubicBezTo>
                <a:lnTo>
                  <a:pt x="4777" y="2753"/>
                </a:lnTo>
                <a:close/>
                <a:moveTo>
                  <a:pt x="4777" y="2960"/>
                </a:moveTo>
                <a:cubicBezTo>
                  <a:pt x="4791" y="3004"/>
                  <a:pt x="4821" y="3093"/>
                  <a:pt x="4865" y="3137"/>
                </a:cubicBezTo>
                <a:cubicBezTo>
                  <a:pt x="4821" y="3107"/>
                  <a:pt x="4791" y="3093"/>
                  <a:pt x="4777" y="3048"/>
                </a:cubicBezTo>
                <a:lnTo>
                  <a:pt x="4777" y="3034"/>
                </a:lnTo>
                <a:lnTo>
                  <a:pt x="4777" y="2960"/>
                </a:lnTo>
                <a:close/>
                <a:moveTo>
                  <a:pt x="5072" y="3255"/>
                </a:moveTo>
                <a:cubicBezTo>
                  <a:pt x="5117" y="3329"/>
                  <a:pt x="5191" y="3388"/>
                  <a:pt x="5250" y="3433"/>
                </a:cubicBezTo>
                <a:lnTo>
                  <a:pt x="5036" y="3276"/>
                </a:lnTo>
                <a:lnTo>
                  <a:pt x="5036" y="3276"/>
                </a:lnTo>
                <a:cubicBezTo>
                  <a:pt x="5037" y="3276"/>
                  <a:pt x="5037" y="3276"/>
                  <a:pt x="5038" y="3276"/>
                </a:cubicBezTo>
                <a:cubicBezTo>
                  <a:pt x="5045" y="3276"/>
                  <a:pt x="5051" y="3266"/>
                  <a:pt x="5072" y="3255"/>
                </a:cubicBezTo>
                <a:close/>
                <a:moveTo>
                  <a:pt x="5087" y="2841"/>
                </a:moveTo>
                <a:cubicBezTo>
                  <a:pt x="5161" y="2989"/>
                  <a:pt x="5250" y="3122"/>
                  <a:pt x="5368" y="3255"/>
                </a:cubicBezTo>
                <a:cubicBezTo>
                  <a:pt x="5398" y="3329"/>
                  <a:pt x="5412" y="3403"/>
                  <a:pt x="5457" y="3477"/>
                </a:cubicBezTo>
                <a:cubicBezTo>
                  <a:pt x="5324" y="3314"/>
                  <a:pt x="5191" y="3167"/>
                  <a:pt x="5072" y="2989"/>
                </a:cubicBezTo>
                <a:cubicBezTo>
                  <a:pt x="5072" y="2945"/>
                  <a:pt x="5072" y="2900"/>
                  <a:pt x="5043" y="2841"/>
                </a:cubicBezTo>
                <a:close/>
                <a:moveTo>
                  <a:pt x="5829" y="3788"/>
                </a:moveTo>
                <a:cubicBezTo>
                  <a:pt x="5841" y="3790"/>
                  <a:pt x="5841" y="3802"/>
                  <a:pt x="5841" y="3802"/>
                </a:cubicBezTo>
                <a:cubicBezTo>
                  <a:pt x="5836" y="3797"/>
                  <a:pt x="5833" y="3792"/>
                  <a:pt x="5829" y="3788"/>
                </a:cubicBezTo>
                <a:close/>
                <a:moveTo>
                  <a:pt x="5457" y="3344"/>
                </a:moveTo>
                <a:lnTo>
                  <a:pt x="5457" y="3344"/>
                </a:lnTo>
                <a:cubicBezTo>
                  <a:pt x="5472" y="3374"/>
                  <a:pt x="5516" y="3403"/>
                  <a:pt x="5531" y="3433"/>
                </a:cubicBezTo>
                <a:cubicBezTo>
                  <a:pt x="5560" y="3492"/>
                  <a:pt x="5619" y="3566"/>
                  <a:pt x="5634" y="3581"/>
                </a:cubicBezTo>
                <a:cubicBezTo>
                  <a:pt x="5738" y="3699"/>
                  <a:pt x="5812" y="3817"/>
                  <a:pt x="5900" y="3950"/>
                </a:cubicBezTo>
                <a:cubicBezTo>
                  <a:pt x="5886" y="3950"/>
                  <a:pt x="5886" y="3950"/>
                  <a:pt x="5856" y="3936"/>
                </a:cubicBezTo>
                <a:cubicBezTo>
                  <a:pt x="5826" y="3921"/>
                  <a:pt x="5782" y="3906"/>
                  <a:pt x="5767" y="3862"/>
                </a:cubicBezTo>
                <a:lnTo>
                  <a:pt x="5767" y="3832"/>
                </a:lnTo>
                <a:cubicBezTo>
                  <a:pt x="5679" y="3729"/>
                  <a:pt x="5590" y="3625"/>
                  <a:pt x="5516" y="3507"/>
                </a:cubicBezTo>
                <a:cubicBezTo>
                  <a:pt x="5472" y="3433"/>
                  <a:pt x="5442" y="3344"/>
                  <a:pt x="5457" y="3344"/>
                </a:cubicBezTo>
                <a:close/>
                <a:moveTo>
                  <a:pt x="6137" y="3684"/>
                </a:moveTo>
                <a:cubicBezTo>
                  <a:pt x="6152" y="3699"/>
                  <a:pt x="6166" y="3714"/>
                  <a:pt x="6196" y="3758"/>
                </a:cubicBezTo>
                <a:cubicBezTo>
                  <a:pt x="6211" y="3832"/>
                  <a:pt x="6240" y="3921"/>
                  <a:pt x="6270" y="3995"/>
                </a:cubicBezTo>
                <a:cubicBezTo>
                  <a:pt x="6196" y="3876"/>
                  <a:pt x="6152" y="3802"/>
                  <a:pt x="6122" y="3788"/>
                </a:cubicBezTo>
                <a:lnTo>
                  <a:pt x="6107" y="3773"/>
                </a:lnTo>
                <a:cubicBezTo>
                  <a:pt x="6078" y="3729"/>
                  <a:pt x="6078" y="3714"/>
                  <a:pt x="6063" y="3684"/>
                </a:cubicBezTo>
                <a:lnTo>
                  <a:pt x="6063" y="3684"/>
                </a:lnTo>
                <a:cubicBezTo>
                  <a:pt x="6070" y="3692"/>
                  <a:pt x="6081" y="3695"/>
                  <a:pt x="6094" y="3695"/>
                </a:cubicBezTo>
                <a:cubicBezTo>
                  <a:pt x="6107" y="3695"/>
                  <a:pt x="6122" y="3692"/>
                  <a:pt x="6137" y="3684"/>
                </a:cubicBezTo>
                <a:close/>
                <a:moveTo>
                  <a:pt x="6063" y="4069"/>
                </a:moveTo>
                <a:cubicBezTo>
                  <a:pt x="6078" y="4098"/>
                  <a:pt x="6107" y="4157"/>
                  <a:pt x="6122" y="4202"/>
                </a:cubicBezTo>
                <a:cubicBezTo>
                  <a:pt x="6107" y="4157"/>
                  <a:pt x="6063" y="4113"/>
                  <a:pt x="6048" y="4083"/>
                </a:cubicBezTo>
                <a:cubicBezTo>
                  <a:pt x="6048" y="4083"/>
                  <a:pt x="6063" y="4083"/>
                  <a:pt x="6063" y="4069"/>
                </a:cubicBezTo>
                <a:close/>
                <a:moveTo>
                  <a:pt x="3889" y="4098"/>
                </a:moveTo>
                <a:cubicBezTo>
                  <a:pt x="3919" y="4157"/>
                  <a:pt x="3978" y="4216"/>
                  <a:pt x="4037" y="4276"/>
                </a:cubicBezTo>
                <a:cubicBezTo>
                  <a:pt x="3978" y="4231"/>
                  <a:pt x="3919" y="4172"/>
                  <a:pt x="3860" y="4143"/>
                </a:cubicBezTo>
                <a:cubicBezTo>
                  <a:pt x="3860" y="4128"/>
                  <a:pt x="3860" y="4128"/>
                  <a:pt x="3889" y="4098"/>
                </a:cubicBezTo>
                <a:close/>
                <a:moveTo>
                  <a:pt x="3830" y="4305"/>
                </a:moveTo>
                <a:cubicBezTo>
                  <a:pt x="3963" y="4453"/>
                  <a:pt x="4111" y="4601"/>
                  <a:pt x="4274" y="4734"/>
                </a:cubicBezTo>
                <a:cubicBezTo>
                  <a:pt x="4259" y="4734"/>
                  <a:pt x="4229" y="4719"/>
                  <a:pt x="4229" y="4719"/>
                </a:cubicBezTo>
                <a:cubicBezTo>
                  <a:pt x="4096" y="4586"/>
                  <a:pt x="3978" y="4468"/>
                  <a:pt x="3830" y="4364"/>
                </a:cubicBezTo>
                <a:cubicBezTo>
                  <a:pt x="3815" y="4335"/>
                  <a:pt x="3815" y="4320"/>
                  <a:pt x="3830" y="4305"/>
                </a:cubicBezTo>
                <a:close/>
                <a:moveTo>
                  <a:pt x="5161" y="5133"/>
                </a:moveTo>
                <a:lnTo>
                  <a:pt x="5161" y="5133"/>
                </a:lnTo>
                <a:cubicBezTo>
                  <a:pt x="5173" y="5156"/>
                  <a:pt x="5189" y="5179"/>
                  <a:pt x="5206" y="5202"/>
                </a:cubicBezTo>
                <a:lnTo>
                  <a:pt x="5206" y="5202"/>
                </a:lnTo>
                <a:cubicBezTo>
                  <a:pt x="5196" y="5193"/>
                  <a:pt x="5186" y="5184"/>
                  <a:pt x="5176" y="5178"/>
                </a:cubicBezTo>
                <a:cubicBezTo>
                  <a:pt x="5176" y="5163"/>
                  <a:pt x="5176" y="5163"/>
                  <a:pt x="5161" y="5133"/>
                </a:cubicBezTo>
                <a:close/>
                <a:moveTo>
                  <a:pt x="4215" y="4734"/>
                </a:moveTo>
                <a:lnTo>
                  <a:pt x="4215" y="4734"/>
                </a:lnTo>
                <a:cubicBezTo>
                  <a:pt x="4259" y="4749"/>
                  <a:pt x="4274" y="4749"/>
                  <a:pt x="4274" y="4749"/>
                </a:cubicBezTo>
                <a:lnTo>
                  <a:pt x="4555" y="4971"/>
                </a:lnTo>
                <a:cubicBezTo>
                  <a:pt x="4629" y="5044"/>
                  <a:pt x="4717" y="5133"/>
                  <a:pt x="4777" y="5237"/>
                </a:cubicBezTo>
                <a:cubicBezTo>
                  <a:pt x="4643" y="5133"/>
                  <a:pt x="4525" y="5030"/>
                  <a:pt x="4407" y="4941"/>
                </a:cubicBezTo>
                <a:cubicBezTo>
                  <a:pt x="4348" y="4867"/>
                  <a:pt x="4274" y="4793"/>
                  <a:pt x="4215" y="4734"/>
                </a:cubicBezTo>
                <a:close/>
                <a:moveTo>
                  <a:pt x="4969" y="5414"/>
                </a:moveTo>
                <a:cubicBezTo>
                  <a:pt x="5028" y="5488"/>
                  <a:pt x="5102" y="5577"/>
                  <a:pt x="5161" y="5651"/>
                </a:cubicBezTo>
                <a:cubicBezTo>
                  <a:pt x="5087" y="5606"/>
                  <a:pt x="5028" y="5547"/>
                  <a:pt x="4954" y="5488"/>
                </a:cubicBezTo>
                <a:cubicBezTo>
                  <a:pt x="4969" y="5473"/>
                  <a:pt x="4969" y="5444"/>
                  <a:pt x="4969" y="5429"/>
                </a:cubicBezTo>
                <a:lnTo>
                  <a:pt x="4969" y="5414"/>
                </a:lnTo>
                <a:close/>
                <a:moveTo>
                  <a:pt x="5161" y="5444"/>
                </a:moveTo>
                <a:lnTo>
                  <a:pt x="5161" y="5444"/>
                </a:lnTo>
                <a:cubicBezTo>
                  <a:pt x="5294" y="5577"/>
                  <a:pt x="5412" y="5695"/>
                  <a:pt x="5545" y="5828"/>
                </a:cubicBezTo>
                <a:cubicBezTo>
                  <a:pt x="5531" y="5843"/>
                  <a:pt x="5516" y="5858"/>
                  <a:pt x="5531" y="5873"/>
                </a:cubicBezTo>
                <a:lnTo>
                  <a:pt x="5545" y="5917"/>
                </a:lnTo>
                <a:cubicBezTo>
                  <a:pt x="5412" y="5754"/>
                  <a:pt x="5294" y="5606"/>
                  <a:pt x="5161" y="5444"/>
                </a:cubicBezTo>
                <a:close/>
                <a:moveTo>
                  <a:pt x="5812" y="5902"/>
                </a:moveTo>
                <a:lnTo>
                  <a:pt x="5812" y="5976"/>
                </a:lnTo>
                <a:lnTo>
                  <a:pt x="5782" y="5946"/>
                </a:lnTo>
                <a:cubicBezTo>
                  <a:pt x="5812" y="5932"/>
                  <a:pt x="5812" y="5917"/>
                  <a:pt x="5782" y="5902"/>
                </a:cubicBezTo>
                <a:close/>
                <a:moveTo>
                  <a:pt x="5619" y="5873"/>
                </a:moveTo>
                <a:lnTo>
                  <a:pt x="5679" y="5932"/>
                </a:lnTo>
                <a:cubicBezTo>
                  <a:pt x="5693" y="5991"/>
                  <a:pt x="5693" y="6020"/>
                  <a:pt x="5708" y="6080"/>
                </a:cubicBezTo>
                <a:lnTo>
                  <a:pt x="5708" y="6139"/>
                </a:lnTo>
                <a:cubicBezTo>
                  <a:pt x="5693" y="6065"/>
                  <a:pt x="5664" y="5976"/>
                  <a:pt x="5619" y="5873"/>
                </a:cubicBezTo>
                <a:close/>
                <a:moveTo>
                  <a:pt x="5738" y="6124"/>
                </a:moveTo>
                <a:cubicBezTo>
                  <a:pt x="5752" y="6198"/>
                  <a:pt x="5767" y="6287"/>
                  <a:pt x="5782" y="6360"/>
                </a:cubicBezTo>
                <a:cubicBezTo>
                  <a:pt x="5767" y="6301"/>
                  <a:pt x="5752" y="6242"/>
                  <a:pt x="5738" y="6168"/>
                </a:cubicBezTo>
                <a:lnTo>
                  <a:pt x="5738" y="6124"/>
                </a:lnTo>
                <a:close/>
                <a:moveTo>
                  <a:pt x="4200" y="2738"/>
                </a:moveTo>
                <a:cubicBezTo>
                  <a:pt x="4407" y="3122"/>
                  <a:pt x="4850" y="3462"/>
                  <a:pt x="5176" y="3714"/>
                </a:cubicBezTo>
                <a:cubicBezTo>
                  <a:pt x="5841" y="4231"/>
                  <a:pt x="6817" y="5207"/>
                  <a:pt x="6433" y="6065"/>
                </a:cubicBezTo>
                <a:cubicBezTo>
                  <a:pt x="6344" y="6168"/>
                  <a:pt x="6255" y="6287"/>
                  <a:pt x="6137" y="6390"/>
                </a:cubicBezTo>
                <a:cubicBezTo>
                  <a:pt x="6152" y="6124"/>
                  <a:pt x="6107" y="5799"/>
                  <a:pt x="5974" y="5547"/>
                </a:cubicBezTo>
                <a:cubicBezTo>
                  <a:pt x="5767" y="5118"/>
                  <a:pt x="5457" y="4764"/>
                  <a:pt x="5102" y="4468"/>
                </a:cubicBezTo>
                <a:cubicBezTo>
                  <a:pt x="4599" y="4054"/>
                  <a:pt x="4200" y="3714"/>
                  <a:pt x="4126" y="3122"/>
                </a:cubicBezTo>
                <a:cubicBezTo>
                  <a:pt x="4156" y="2989"/>
                  <a:pt x="4185" y="2871"/>
                  <a:pt x="4200" y="2738"/>
                </a:cubicBezTo>
                <a:close/>
                <a:moveTo>
                  <a:pt x="5531" y="6124"/>
                </a:moveTo>
                <a:cubicBezTo>
                  <a:pt x="5560" y="6139"/>
                  <a:pt x="5605" y="6139"/>
                  <a:pt x="5619" y="6153"/>
                </a:cubicBezTo>
                <a:lnTo>
                  <a:pt x="5634" y="6213"/>
                </a:lnTo>
                <a:cubicBezTo>
                  <a:pt x="5664" y="6301"/>
                  <a:pt x="5693" y="6375"/>
                  <a:pt x="5708" y="6464"/>
                </a:cubicBezTo>
                <a:lnTo>
                  <a:pt x="5708" y="6523"/>
                </a:lnTo>
                <a:cubicBezTo>
                  <a:pt x="5664" y="6390"/>
                  <a:pt x="5605" y="6272"/>
                  <a:pt x="5531" y="6124"/>
                </a:cubicBezTo>
                <a:close/>
                <a:moveTo>
                  <a:pt x="5678" y="6647"/>
                </a:moveTo>
                <a:cubicBezTo>
                  <a:pt x="5682" y="6660"/>
                  <a:pt x="5686" y="6671"/>
                  <a:pt x="5693" y="6686"/>
                </a:cubicBezTo>
                <a:cubicBezTo>
                  <a:pt x="5693" y="6686"/>
                  <a:pt x="5693" y="6686"/>
                  <a:pt x="5693" y="6686"/>
                </a:cubicBezTo>
                <a:lnTo>
                  <a:pt x="5693" y="6686"/>
                </a:lnTo>
                <a:cubicBezTo>
                  <a:pt x="5689" y="6677"/>
                  <a:pt x="5684" y="6666"/>
                  <a:pt x="5679" y="6656"/>
                </a:cubicBezTo>
                <a:cubicBezTo>
                  <a:pt x="5679" y="6653"/>
                  <a:pt x="5679" y="6650"/>
                  <a:pt x="5678" y="6647"/>
                </a:cubicBezTo>
                <a:close/>
                <a:moveTo>
                  <a:pt x="3298" y="4438"/>
                </a:moveTo>
                <a:lnTo>
                  <a:pt x="3298" y="4438"/>
                </a:lnTo>
                <a:cubicBezTo>
                  <a:pt x="3106" y="5266"/>
                  <a:pt x="2958" y="6094"/>
                  <a:pt x="2810" y="6937"/>
                </a:cubicBezTo>
                <a:cubicBezTo>
                  <a:pt x="2780" y="6848"/>
                  <a:pt x="2721" y="6804"/>
                  <a:pt x="2662" y="6745"/>
                </a:cubicBezTo>
                <a:cubicBezTo>
                  <a:pt x="2884" y="6006"/>
                  <a:pt x="3091" y="5237"/>
                  <a:pt x="3298" y="4438"/>
                </a:cubicBezTo>
                <a:close/>
                <a:moveTo>
                  <a:pt x="5708" y="6893"/>
                </a:moveTo>
                <a:cubicBezTo>
                  <a:pt x="5708" y="6908"/>
                  <a:pt x="5738" y="6908"/>
                  <a:pt x="5738" y="6908"/>
                </a:cubicBezTo>
                <a:lnTo>
                  <a:pt x="5708" y="6937"/>
                </a:lnTo>
                <a:cubicBezTo>
                  <a:pt x="5708" y="6942"/>
                  <a:pt x="5707" y="6945"/>
                  <a:pt x="5705" y="6947"/>
                </a:cubicBezTo>
                <a:lnTo>
                  <a:pt x="5705" y="6947"/>
                </a:lnTo>
                <a:cubicBezTo>
                  <a:pt x="5708" y="6936"/>
                  <a:pt x="5708" y="6920"/>
                  <a:pt x="5708" y="6893"/>
                </a:cubicBezTo>
                <a:close/>
                <a:moveTo>
                  <a:pt x="2115" y="6908"/>
                </a:moveTo>
                <a:lnTo>
                  <a:pt x="2115" y="7011"/>
                </a:lnTo>
                <a:lnTo>
                  <a:pt x="2056" y="7055"/>
                </a:lnTo>
                <a:cubicBezTo>
                  <a:pt x="2056" y="7026"/>
                  <a:pt x="2041" y="6967"/>
                  <a:pt x="2041" y="6937"/>
                </a:cubicBezTo>
                <a:cubicBezTo>
                  <a:pt x="2056" y="6908"/>
                  <a:pt x="2085" y="6908"/>
                  <a:pt x="2115" y="6908"/>
                </a:cubicBezTo>
                <a:close/>
                <a:moveTo>
                  <a:pt x="1819" y="6967"/>
                </a:moveTo>
                <a:lnTo>
                  <a:pt x="1819" y="7041"/>
                </a:lnTo>
                <a:cubicBezTo>
                  <a:pt x="1819" y="7055"/>
                  <a:pt x="1790" y="7055"/>
                  <a:pt x="1790" y="7085"/>
                </a:cubicBezTo>
                <a:cubicBezTo>
                  <a:pt x="1790" y="7041"/>
                  <a:pt x="1775" y="7026"/>
                  <a:pt x="1775" y="6981"/>
                </a:cubicBezTo>
                <a:cubicBezTo>
                  <a:pt x="1790" y="6981"/>
                  <a:pt x="1790" y="6967"/>
                  <a:pt x="1819" y="6967"/>
                </a:cubicBezTo>
                <a:close/>
                <a:moveTo>
                  <a:pt x="2233" y="6937"/>
                </a:moveTo>
                <a:cubicBezTo>
                  <a:pt x="2233" y="6981"/>
                  <a:pt x="2233" y="7055"/>
                  <a:pt x="2219" y="7115"/>
                </a:cubicBezTo>
                <a:cubicBezTo>
                  <a:pt x="2219" y="7055"/>
                  <a:pt x="2219" y="7011"/>
                  <a:pt x="2204" y="6952"/>
                </a:cubicBezTo>
                <a:cubicBezTo>
                  <a:pt x="2219" y="6952"/>
                  <a:pt x="2233" y="6952"/>
                  <a:pt x="2233" y="6937"/>
                </a:cubicBezTo>
                <a:close/>
                <a:moveTo>
                  <a:pt x="2366" y="6937"/>
                </a:moveTo>
                <a:cubicBezTo>
                  <a:pt x="2381" y="6937"/>
                  <a:pt x="2411" y="6952"/>
                  <a:pt x="2426" y="6952"/>
                </a:cubicBezTo>
                <a:cubicBezTo>
                  <a:pt x="2411" y="7011"/>
                  <a:pt x="2381" y="7085"/>
                  <a:pt x="2381" y="7129"/>
                </a:cubicBezTo>
                <a:cubicBezTo>
                  <a:pt x="2381" y="7055"/>
                  <a:pt x="2366" y="6981"/>
                  <a:pt x="2366" y="6937"/>
                </a:cubicBezTo>
                <a:close/>
                <a:moveTo>
                  <a:pt x="5900" y="6804"/>
                </a:moveTo>
                <a:cubicBezTo>
                  <a:pt x="5863" y="6930"/>
                  <a:pt x="5825" y="7044"/>
                  <a:pt x="5751" y="7140"/>
                </a:cubicBezTo>
                <a:lnTo>
                  <a:pt x="5751" y="7140"/>
                </a:lnTo>
                <a:cubicBezTo>
                  <a:pt x="5752" y="7126"/>
                  <a:pt x="5752" y="7113"/>
                  <a:pt x="5752" y="7100"/>
                </a:cubicBezTo>
                <a:cubicBezTo>
                  <a:pt x="5767" y="7100"/>
                  <a:pt x="5767" y="7100"/>
                  <a:pt x="5767" y="7085"/>
                </a:cubicBezTo>
                <a:cubicBezTo>
                  <a:pt x="5782" y="7041"/>
                  <a:pt x="5812" y="6981"/>
                  <a:pt x="5826" y="6952"/>
                </a:cubicBezTo>
                <a:cubicBezTo>
                  <a:pt x="5841" y="6952"/>
                  <a:pt x="5841" y="6952"/>
                  <a:pt x="5841" y="6937"/>
                </a:cubicBezTo>
                <a:cubicBezTo>
                  <a:pt x="5856" y="6893"/>
                  <a:pt x="5886" y="6834"/>
                  <a:pt x="5886" y="6804"/>
                </a:cubicBezTo>
                <a:close/>
                <a:moveTo>
                  <a:pt x="1908" y="7100"/>
                </a:moveTo>
                <a:cubicBezTo>
                  <a:pt x="1908" y="7129"/>
                  <a:pt x="1923" y="7174"/>
                  <a:pt x="1923" y="7203"/>
                </a:cubicBezTo>
                <a:cubicBezTo>
                  <a:pt x="1915" y="7196"/>
                  <a:pt x="1912" y="7192"/>
                  <a:pt x="1908" y="7192"/>
                </a:cubicBezTo>
                <a:cubicBezTo>
                  <a:pt x="1904" y="7192"/>
                  <a:pt x="1901" y="7196"/>
                  <a:pt x="1893" y="7203"/>
                </a:cubicBezTo>
                <a:lnTo>
                  <a:pt x="1893" y="7129"/>
                </a:lnTo>
                <a:lnTo>
                  <a:pt x="1893" y="7115"/>
                </a:lnTo>
                <a:cubicBezTo>
                  <a:pt x="1893" y="7115"/>
                  <a:pt x="1893" y="7100"/>
                  <a:pt x="1908" y="7100"/>
                </a:cubicBezTo>
                <a:close/>
                <a:moveTo>
                  <a:pt x="1834" y="7174"/>
                </a:moveTo>
                <a:cubicBezTo>
                  <a:pt x="1834" y="7203"/>
                  <a:pt x="1834" y="7233"/>
                  <a:pt x="1819" y="7262"/>
                </a:cubicBezTo>
                <a:lnTo>
                  <a:pt x="1819" y="7188"/>
                </a:lnTo>
                <a:lnTo>
                  <a:pt x="1834" y="7174"/>
                </a:lnTo>
                <a:close/>
                <a:moveTo>
                  <a:pt x="1716" y="7026"/>
                </a:moveTo>
                <a:lnTo>
                  <a:pt x="1716" y="7174"/>
                </a:lnTo>
                <a:cubicBezTo>
                  <a:pt x="1686" y="7218"/>
                  <a:pt x="1627" y="7277"/>
                  <a:pt x="1598" y="7336"/>
                </a:cubicBezTo>
                <a:cubicBezTo>
                  <a:pt x="1568" y="7307"/>
                  <a:pt x="1568" y="7248"/>
                  <a:pt x="1553" y="7203"/>
                </a:cubicBezTo>
                <a:cubicBezTo>
                  <a:pt x="1568" y="7159"/>
                  <a:pt x="1612" y="7115"/>
                  <a:pt x="1627" y="7055"/>
                </a:cubicBezTo>
                <a:cubicBezTo>
                  <a:pt x="1671" y="7041"/>
                  <a:pt x="1686" y="7026"/>
                  <a:pt x="1716" y="7026"/>
                </a:cubicBezTo>
                <a:close/>
                <a:moveTo>
                  <a:pt x="2100" y="7085"/>
                </a:moveTo>
                <a:cubicBezTo>
                  <a:pt x="2130" y="7159"/>
                  <a:pt x="2130" y="7233"/>
                  <a:pt x="2130" y="7307"/>
                </a:cubicBezTo>
                <a:cubicBezTo>
                  <a:pt x="2115" y="7307"/>
                  <a:pt x="2115" y="7307"/>
                  <a:pt x="2085" y="7322"/>
                </a:cubicBezTo>
                <a:lnTo>
                  <a:pt x="2071" y="7336"/>
                </a:lnTo>
                <a:cubicBezTo>
                  <a:pt x="2071" y="7262"/>
                  <a:pt x="2056" y="7203"/>
                  <a:pt x="2056" y="7129"/>
                </a:cubicBezTo>
                <a:lnTo>
                  <a:pt x="2100" y="7085"/>
                </a:lnTo>
                <a:close/>
                <a:moveTo>
                  <a:pt x="1938" y="7262"/>
                </a:moveTo>
                <a:lnTo>
                  <a:pt x="1938" y="7322"/>
                </a:lnTo>
                <a:lnTo>
                  <a:pt x="1908" y="7351"/>
                </a:lnTo>
                <a:lnTo>
                  <a:pt x="1908" y="7322"/>
                </a:lnTo>
                <a:cubicBezTo>
                  <a:pt x="1923" y="7307"/>
                  <a:pt x="1938" y="7277"/>
                  <a:pt x="1938" y="7262"/>
                </a:cubicBezTo>
                <a:close/>
                <a:moveTo>
                  <a:pt x="5707" y="7203"/>
                </a:moveTo>
                <a:cubicBezTo>
                  <a:pt x="5699" y="7248"/>
                  <a:pt x="5659" y="7311"/>
                  <a:pt x="5619" y="7351"/>
                </a:cubicBezTo>
                <a:cubicBezTo>
                  <a:pt x="5619" y="7336"/>
                  <a:pt x="5634" y="7322"/>
                  <a:pt x="5634" y="7307"/>
                </a:cubicBezTo>
                <a:cubicBezTo>
                  <a:pt x="5634" y="7307"/>
                  <a:pt x="5664" y="7307"/>
                  <a:pt x="5664" y="7277"/>
                </a:cubicBezTo>
                <a:cubicBezTo>
                  <a:pt x="5679" y="7262"/>
                  <a:pt x="5679" y="7233"/>
                  <a:pt x="5693" y="7203"/>
                </a:cubicBezTo>
                <a:cubicBezTo>
                  <a:pt x="5697" y="7203"/>
                  <a:pt x="5702" y="7203"/>
                  <a:pt x="5707" y="7203"/>
                </a:cubicBezTo>
                <a:close/>
                <a:moveTo>
                  <a:pt x="1745" y="7322"/>
                </a:moveTo>
                <a:lnTo>
                  <a:pt x="1745" y="7351"/>
                </a:lnTo>
                <a:cubicBezTo>
                  <a:pt x="1715" y="7371"/>
                  <a:pt x="1692" y="7384"/>
                  <a:pt x="1671" y="7400"/>
                </a:cubicBezTo>
                <a:lnTo>
                  <a:pt x="1671" y="7400"/>
                </a:lnTo>
                <a:cubicBezTo>
                  <a:pt x="1696" y="7374"/>
                  <a:pt x="1712" y="7344"/>
                  <a:pt x="1745" y="7322"/>
                </a:cubicBezTo>
                <a:close/>
                <a:moveTo>
                  <a:pt x="1938" y="7395"/>
                </a:moveTo>
                <a:lnTo>
                  <a:pt x="1938" y="7455"/>
                </a:lnTo>
                <a:cubicBezTo>
                  <a:pt x="1923" y="7469"/>
                  <a:pt x="1908" y="7469"/>
                  <a:pt x="1908" y="7484"/>
                </a:cubicBezTo>
                <a:lnTo>
                  <a:pt x="1908" y="7455"/>
                </a:lnTo>
                <a:cubicBezTo>
                  <a:pt x="1923" y="7425"/>
                  <a:pt x="1938" y="7410"/>
                  <a:pt x="1938" y="7395"/>
                </a:cubicBezTo>
                <a:close/>
                <a:moveTo>
                  <a:pt x="1538" y="7262"/>
                </a:moveTo>
                <a:cubicBezTo>
                  <a:pt x="1538" y="7307"/>
                  <a:pt x="1553" y="7336"/>
                  <a:pt x="1553" y="7381"/>
                </a:cubicBezTo>
                <a:cubicBezTo>
                  <a:pt x="1494" y="7425"/>
                  <a:pt x="1450" y="7484"/>
                  <a:pt x="1391" y="7558"/>
                </a:cubicBezTo>
                <a:cubicBezTo>
                  <a:pt x="1450" y="7469"/>
                  <a:pt x="1494" y="7351"/>
                  <a:pt x="1538" y="7262"/>
                </a:cubicBezTo>
                <a:close/>
                <a:moveTo>
                  <a:pt x="1745" y="7484"/>
                </a:moveTo>
                <a:lnTo>
                  <a:pt x="1745" y="7499"/>
                </a:lnTo>
                <a:lnTo>
                  <a:pt x="1716" y="7514"/>
                </a:lnTo>
                <a:cubicBezTo>
                  <a:pt x="1701" y="7543"/>
                  <a:pt x="1686" y="7558"/>
                  <a:pt x="1642" y="7573"/>
                </a:cubicBezTo>
                <a:cubicBezTo>
                  <a:pt x="1686" y="7543"/>
                  <a:pt x="1701" y="7499"/>
                  <a:pt x="1745" y="7484"/>
                </a:cubicBezTo>
                <a:close/>
                <a:moveTo>
                  <a:pt x="1834" y="7529"/>
                </a:moveTo>
                <a:cubicBezTo>
                  <a:pt x="1834" y="7529"/>
                  <a:pt x="1834" y="7543"/>
                  <a:pt x="1849" y="7558"/>
                </a:cubicBezTo>
                <a:lnTo>
                  <a:pt x="1834" y="7573"/>
                </a:lnTo>
                <a:lnTo>
                  <a:pt x="1834" y="7529"/>
                </a:lnTo>
                <a:close/>
                <a:moveTo>
                  <a:pt x="1760" y="7617"/>
                </a:moveTo>
                <a:lnTo>
                  <a:pt x="1760" y="7647"/>
                </a:lnTo>
                <a:cubicBezTo>
                  <a:pt x="1745" y="7676"/>
                  <a:pt x="1716" y="7706"/>
                  <a:pt x="1701" y="7721"/>
                </a:cubicBezTo>
                <a:lnTo>
                  <a:pt x="1686" y="7750"/>
                </a:lnTo>
                <a:lnTo>
                  <a:pt x="1686" y="7706"/>
                </a:lnTo>
                <a:cubicBezTo>
                  <a:pt x="1701" y="7676"/>
                  <a:pt x="1745" y="7632"/>
                  <a:pt x="1760" y="7617"/>
                </a:cubicBezTo>
                <a:close/>
                <a:moveTo>
                  <a:pt x="1493" y="7677"/>
                </a:moveTo>
                <a:cubicBezTo>
                  <a:pt x="1464" y="7707"/>
                  <a:pt x="1420" y="7751"/>
                  <a:pt x="1391" y="7795"/>
                </a:cubicBezTo>
                <a:cubicBezTo>
                  <a:pt x="1391" y="7765"/>
                  <a:pt x="1405" y="7750"/>
                  <a:pt x="1420" y="7721"/>
                </a:cubicBezTo>
                <a:cubicBezTo>
                  <a:pt x="1450" y="7721"/>
                  <a:pt x="1450" y="7706"/>
                  <a:pt x="1464" y="7706"/>
                </a:cubicBezTo>
                <a:lnTo>
                  <a:pt x="1493" y="7677"/>
                </a:lnTo>
                <a:close/>
                <a:moveTo>
                  <a:pt x="1479" y="7129"/>
                </a:moveTo>
                <a:lnTo>
                  <a:pt x="1479" y="7129"/>
                </a:lnTo>
                <a:cubicBezTo>
                  <a:pt x="1331" y="7381"/>
                  <a:pt x="1198" y="7632"/>
                  <a:pt x="1080" y="7898"/>
                </a:cubicBezTo>
                <a:lnTo>
                  <a:pt x="1036" y="7928"/>
                </a:lnTo>
                <a:cubicBezTo>
                  <a:pt x="1124" y="7706"/>
                  <a:pt x="1228" y="7469"/>
                  <a:pt x="1317" y="7248"/>
                </a:cubicBezTo>
                <a:lnTo>
                  <a:pt x="1479" y="7129"/>
                </a:lnTo>
                <a:close/>
                <a:moveTo>
                  <a:pt x="1642" y="7750"/>
                </a:moveTo>
                <a:lnTo>
                  <a:pt x="1642" y="7780"/>
                </a:lnTo>
                <a:cubicBezTo>
                  <a:pt x="1553" y="7869"/>
                  <a:pt x="1479" y="7972"/>
                  <a:pt x="1391" y="8061"/>
                </a:cubicBezTo>
                <a:lnTo>
                  <a:pt x="1317" y="8135"/>
                </a:lnTo>
                <a:cubicBezTo>
                  <a:pt x="1420" y="7987"/>
                  <a:pt x="1538" y="7854"/>
                  <a:pt x="1642" y="7750"/>
                </a:cubicBezTo>
                <a:close/>
                <a:moveTo>
                  <a:pt x="636" y="8002"/>
                </a:moveTo>
                <a:cubicBezTo>
                  <a:pt x="592" y="8090"/>
                  <a:pt x="563" y="8209"/>
                  <a:pt x="518" y="8297"/>
                </a:cubicBezTo>
                <a:lnTo>
                  <a:pt x="518" y="8268"/>
                </a:lnTo>
                <a:cubicBezTo>
                  <a:pt x="533" y="8224"/>
                  <a:pt x="533" y="8164"/>
                  <a:pt x="563" y="8135"/>
                </a:cubicBezTo>
                <a:cubicBezTo>
                  <a:pt x="577" y="8090"/>
                  <a:pt x="607" y="8046"/>
                  <a:pt x="636" y="8002"/>
                </a:cubicBezTo>
                <a:close/>
                <a:moveTo>
                  <a:pt x="2352" y="8164"/>
                </a:moveTo>
                <a:cubicBezTo>
                  <a:pt x="2352" y="8194"/>
                  <a:pt x="2366" y="8194"/>
                  <a:pt x="2381" y="8194"/>
                </a:cubicBezTo>
                <a:cubicBezTo>
                  <a:pt x="2366" y="8224"/>
                  <a:pt x="2337" y="8238"/>
                  <a:pt x="2307" y="8268"/>
                </a:cubicBezTo>
                <a:cubicBezTo>
                  <a:pt x="2307" y="8283"/>
                  <a:pt x="2278" y="8297"/>
                  <a:pt x="2263" y="8312"/>
                </a:cubicBezTo>
                <a:cubicBezTo>
                  <a:pt x="2292" y="8268"/>
                  <a:pt x="2337" y="8209"/>
                  <a:pt x="2352" y="8164"/>
                </a:cubicBezTo>
                <a:close/>
                <a:moveTo>
                  <a:pt x="1050" y="7573"/>
                </a:moveTo>
                <a:lnTo>
                  <a:pt x="947" y="7854"/>
                </a:lnTo>
                <a:cubicBezTo>
                  <a:pt x="932" y="7898"/>
                  <a:pt x="932" y="7913"/>
                  <a:pt x="903" y="7943"/>
                </a:cubicBezTo>
                <a:cubicBezTo>
                  <a:pt x="888" y="7987"/>
                  <a:pt x="873" y="8017"/>
                  <a:pt x="858" y="8076"/>
                </a:cubicBezTo>
                <a:cubicBezTo>
                  <a:pt x="814" y="8150"/>
                  <a:pt x="755" y="8238"/>
                  <a:pt x="710" y="8342"/>
                </a:cubicBezTo>
                <a:cubicBezTo>
                  <a:pt x="710" y="8352"/>
                  <a:pt x="695" y="8355"/>
                  <a:pt x="686" y="8362"/>
                </a:cubicBezTo>
                <a:lnTo>
                  <a:pt x="686" y="8362"/>
                </a:lnTo>
                <a:cubicBezTo>
                  <a:pt x="728" y="8291"/>
                  <a:pt x="756" y="8221"/>
                  <a:pt x="784" y="8164"/>
                </a:cubicBezTo>
                <a:lnTo>
                  <a:pt x="784" y="8150"/>
                </a:lnTo>
                <a:cubicBezTo>
                  <a:pt x="873" y="7972"/>
                  <a:pt x="962" y="7765"/>
                  <a:pt x="1050" y="7573"/>
                </a:cubicBezTo>
                <a:close/>
                <a:moveTo>
                  <a:pt x="873" y="8283"/>
                </a:moveTo>
                <a:cubicBezTo>
                  <a:pt x="858" y="8312"/>
                  <a:pt x="829" y="8371"/>
                  <a:pt x="814" y="8416"/>
                </a:cubicBezTo>
                <a:cubicBezTo>
                  <a:pt x="814" y="8430"/>
                  <a:pt x="799" y="8431"/>
                  <a:pt x="799" y="8445"/>
                </a:cubicBezTo>
                <a:lnTo>
                  <a:pt x="799" y="8445"/>
                </a:lnTo>
                <a:cubicBezTo>
                  <a:pt x="799" y="8430"/>
                  <a:pt x="814" y="8416"/>
                  <a:pt x="814" y="8386"/>
                </a:cubicBezTo>
                <a:lnTo>
                  <a:pt x="873" y="8283"/>
                </a:lnTo>
                <a:close/>
                <a:moveTo>
                  <a:pt x="592" y="8445"/>
                </a:moveTo>
                <a:cubicBezTo>
                  <a:pt x="592" y="8449"/>
                  <a:pt x="592" y="8452"/>
                  <a:pt x="592" y="8454"/>
                </a:cubicBezTo>
                <a:lnTo>
                  <a:pt x="592" y="8454"/>
                </a:lnTo>
                <a:cubicBezTo>
                  <a:pt x="592" y="8451"/>
                  <a:pt x="592" y="8448"/>
                  <a:pt x="592" y="8445"/>
                </a:cubicBezTo>
                <a:close/>
                <a:moveTo>
                  <a:pt x="962" y="7529"/>
                </a:moveTo>
                <a:lnTo>
                  <a:pt x="962" y="7529"/>
                </a:lnTo>
                <a:cubicBezTo>
                  <a:pt x="858" y="7765"/>
                  <a:pt x="740" y="8002"/>
                  <a:pt x="666" y="8268"/>
                </a:cubicBezTo>
                <a:cubicBezTo>
                  <a:pt x="622" y="8357"/>
                  <a:pt x="577" y="8431"/>
                  <a:pt x="533" y="8490"/>
                </a:cubicBezTo>
                <a:lnTo>
                  <a:pt x="533" y="8460"/>
                </a:lnTo>
                <a:cubicBezTo>
                  <a:pt x="563" y="8416"/>
                  <a:pt x="577" y="8357"/>
                  <a:pt x="592" y="8312"/>
                </a:cubicBezTo>
                <a:cubicBezTo>
                  <a:pt x="725" y="8061"/>
                  <a:pt x="829" y="7795"/>
                  <a:pt x="947" y="7543"/>
                </a:cubicBezTo>
                <a:lnTo>
                  <a:pt x="962" y="7529"/>
                </a:lnTo>
                <a:close/>
                <a:moveTo>
                  <a:pt x="576" y="8496"/>
                </a:moveTo>
                <a:lnTo>
                  <a:pt x="576" y="8496"/>
                </a:lnTo>
                <a:cubicBezTo>
                  <a:pt x="573" y="8509"/>
                  <a:pt x="563" y="8521"/>
                  <a:pt x="563" y="8534"/>
                </a:cubicBezTo>
                <a:cubicBezTo>
                  <a:pt x="563" y="8534"/>
                  <a:pt x="563" y="8519"/>
                  <a:pt x="533" y="8519"/>
                </a:cubicBezTo>
                <a:cubicBezTo>
                  <a:pt x="553" y="8513"/>
                  <a:pt x="567" y="8506"/>
                  <a:pt x="576" y="8496"/>
                </a:cubicBezTo>
                <a:close/>
                <a:moveTo>
                  <a:pt x="1095" y="8283"/>
                </a:moveTo>
                <a:lnTo>
                  <a:pt x="1095" y="8283"/>
                </a:lnTo>
                <a:cubicBezTo>
                  <a:pt x="1006" y="8386"/>
                  <a:pt x="903" y="8504"/>
                  <a:pt x="829" y="8608"/>
                </a:cubicBezTo>
                <a:cubicBezTo>
                  <a:pt x="858" y="8564"/>
                  <a:pt x="888" y="8504"/>
                  <a:pt x="903" y="8460"/>
                </a:cubicBezTo>
                <a:lnTo>
                  <a:pt x="1095" y="8283"/>
                </a:lnTo>
                <a:close/>
                <a:moveTo>
                  <a:pt x="651" y="8638"/>
                </a:moveTo>
                <a:lnTo>
                  <a:pt x="651" y="8667"/>
                </a:lnTo>
                <a:cubicBezTo>
                  <a:pt x="651" y="8667"/>
                  <a:pt x="651" y="8652"/>
                  <a:pt x="636" y="8652"/>
                </a:cubicBezTo>
                <a:cubicBezTo>
                  <a:pt x="636" y="8638"/>
                  <a:pt x="651" y="8638"/>
                  <a:pt x="651" y="8638"/>
                </a:cubicBezTo>
                <a:close/>
                <a:moveTo>
                  <a:pt x="1790" y="8534"/>
                </a:moveTo>
                <a:lnTo>
                  <a:pt x="1790" y="8534"/>
                </a:lnTo>
                <a:cubicBezTo>
                  <a:pt x="1775" y="8593"/>
                  <a:pt x="1745" y="8638"/>
                  <a:pt x="1716" y="8682"/>
                </a:cubicBezTo>
                <a:cubicBezTo>
                  <a:pt x="1701" y="8697"/>
                  <a:pt x="1671" y="8697"/>
                  <a:pt x="1642" y="8726"/>
                </a:cubicBezTo>
                <a:cubicBezTo>
                  <a:pt x="1686" y="8667"/>
                  <a:pt x="1745" y="8608"/>
                  <a:pt x="1790" y="8534"/>
                </a:cubicBezTo>
                <a:close/>
                <a:moveTo>
                  <a:pt x="1095" y="8490"/>
                </a:moveTo>
                <a:cubicBezTo>
                  <a:pt x="1006" y="8593"/>
                  <a:pt x="932" y="8711"/>
                  <a:pt x="858" y="8815"/>
                </a:cubicBezTo>
                <a:cubicBezTo>
                  <a:pt x="858" y="8800"/>
                  <a:pt x="829" y="8800"/>
                  <a:pt x="814" y="8800"/>
                </a:cubicBezTo>
                <a:cubicBezTo>
                  <a:pt x="903" y="8682"/>
                  <a:pt x="1006" y="8578"/>
                  <a:pt x="1095" y="8490"/>
                </a:cubicBezTo>
                <a:close/>
                <a:moveTo>
                  <a:pt x="1095" y="8756"/>
                </a:moveTo>
                <a:cubicBezTo>
                  <a:pt x="1065" y="8785"/>
                  <a:pt x="1065" y="8800"/>
                  <a:pt x="1050" y="8815"/>
                </a:cubicBezTo>
                <a:lnTo>
                  <a:pt x="1036" y="8815"/>
                </a:lnTo>
                <a:lnTo>
                  <a:pt x="1095" y="8756"/>
                </a:lnTo>
                <a:close/>
                <a:moveTo>
                  <a:pt x="4249" y="0"/>
                </a:moveTo>
                <a:cubicBezTo>
                  <a:pt x="4208" y="0"/>
                  <a:pt x="4170" y="27"/>
                  <a:pt x="4156" y="91"/>
                </a:cubicBezTo>
                <a:cubicBezTo>
                  <a:pt x="4156" y="209"/>
                  <a:pt x="4141" y="313"/>
                  <a:pt x="4141" y="431"/>
                </a:cubicBezTo>
                <a:cubicBezTo>
                  <a:pt x="3949" y="1259"/>
                  <a:pt x="3786" y="2072"/>
                  <a:pt x="3623" y="2900"/>
                </a:cubicBezTo>
                <a:cubicBezTo>
                  <a:pt x="3254" y="4172"/>
                  <a:pt x="2928" y="5429"/>
                  <a:pt x="2588" y="6715"/>
                </a:cubicBezTo>
                <a:cubicBezTo>
                  <a:pt x="2444" y="6616"/>
                  <a:pt x="2269" y="6575"/>
                  <a:pt x="2080" y="6575"/>
                </a:cubicBezTo>
                <a:cubicBezTo>
                  <a:pt x="1594" y="6575"/>
                  <a:pt x="1022" y="6852"/>
                  <a:pt x="681" y="7129"/>
                </a:cubicBezTo>
                <a:cubicBezTo>
                  <a:pt x="282" y="7469"/>
                  <a:pt x="1" y="8076"/>
                  <a:pt x="193" y="8593"/>
                </a:cubicBezTo>
                <a:cubicBezTo>
                  <a:pt x="252" y="8815"/>
                  <a:pt x="385" y="8933"/>
                  <a:pt x="533" y="8978"/>
                </a:cubicBezTo>
                <a:cubicBezTo>
                  <a:pt x="666" y="9081"/>
                  <a:pt x="814" y="9125"/>
                  <a:pt x="977" y="9155"/>
                </a:cubicBezTo>
                <a:cubicBezTo>
                  <a:pt x="1018" y="9159"/>
                  <a:pt x="1059" y="9161"/>
                  <a:pt x="1102" y="9161"/>
                </a:cubicBezTo>
                <a:cubicBezTo>
                  <a:pt x="1954" y="9161"/>
                  <a:pt x="2986" y="8328"/>
                  <a:pt x="2958" y="7455"/>
                </a:cubicBezTo>
                <a:cubicBezTo>
                  <a:pt x="3032" y="7188"/>
                  <a:pt x="3106" y="6937"/>
                  <a:pt x="3180" y="6686"/>
                </a:cubicBezTo>
                <a:cubicBezTo>
                  <a:pt x="3328" y="6153"/>
                  <a:pt x="3490" y="5606"/>
                  <a:pt x="3623" y="5044"/>
                </a:cubicBezTo>
                <a:cubicBezTo>
                  <a:pt x="3845" y="5281"/>
                  <a:pt x="4200" y="5458"/>
                  <a:pt x="4422" y="5577"/>
                </a:cubicBezTo>
                <a:cubicBezTo>
                  <a:pt x="4762" y="5784"/>
                  <a:pt x="5235" y="6080"/>
                  <a:pt x="5472" y="6449"/>
                </a:cubicBezTo>
                <a:lnTo>
                  <a:pt x="5590" y="6671"/>
                </a:lnTo>
                <a:cubicBezTo>
                  <a:pt x="5679" y="6937"/>
                  <a:pt x="5619" y="7188"/>
                  <a:pt x="5368" y="7484"/>
                </a:cubicBezTo>
                <a:cubicBezTo>
                  <a:pt x="5330" y="7523"/>
                  <a:pt x="5358" y="7561"/>
                  <a:pt x="5395" y="7561"/>
                </a:cubicBezTo>
                <a:cubicBezTo>
                  <a:pt x="5400" y="7561"/>
                  <a:pt x="5406" y="7560"/>
                  <a:pt x="5412" y="7558"/>
                </a:cubicBezTo>
                <a:cubicBezTo>
                  <a:pt x="5826" y="7322"/>
                  <a:pt x="6048" y="6952"/>
                  <a:pt x="6107" y="6523"/>
                </a:cubicBezTo>
                <a:cubicBezTo>
                  <a:pt x="7246" y="6080"/>
                  <a:pt x="7083" y="4571"/>
                  <a:pt x="6595" y="3714"/>
                </a:cubicBezTo>
                <a:cubicBezTo>
                  <a:pt x="6270" y="3107"/>
                  <a:pt x="5767" y="2679"/>
                  <a:pt x="5324" y="2146"/>
                </a:cubicBezTo>
                <a:cubicBezTo>
                  <a:pt x="4939" y="1658"/>
                  <a:pt x="4717" y="1067"/>
                  <a:pt x="4510" y="505"/>
                </a:cubicBezTo>
                <a:cubicBezTo>
                  <a:pt x="4510" y="402"/>
                  <a:pt x="4496" y="298"/>
                  <a:pt x="4496" y="209"/>
                </a:cubicBezTo>
                <a:cubicBezTo>
                  <a:pt x="4496" y="176"/>
                  <a:pt x="4462" y="159"/>
                  <a:pt x="4433" y="159"/>
                </a:cubicBezTo>
                <a:cubicBezTo>
                  <a:pt x="4424" y="159"/>
                  <a:pt x="4414" y="161"/>
                  <a:pt x="4407" y="165"/>
                </a:cubicBezTo>
                <a:cubicBezTo>
                  <a:pt x="4377" y="135"/>
                  <a:pt x="4377" y="106"/>
                  <a:pt x="4363" y="76"/>
                </a:cubicBezTo>
                <a:cubicBezTo>
                  <a:pt x="4340" y="30"/>
                  <a:pt x="4293" y="0"/>
                  <a:pt x="4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485689">
            <a:off x="8423996" y="387102"/>
            <a:ext cx="331296" cy="462157"/>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800"/>
              <a:buFont typeface="Playball"/>
              <a:buNone/>
              <a:defRPr sz="3800">
                <a:solidFill>
                  <a:schemeClr val="dk1"/>
                </a:solidFill>
                <a:latin typeface="Playball"/>
                <a:ea typeface="Playball"/>
                <a:cs typeface="Playball"/>
                <a:sym typeface="Playball"/>
              </a:defRPr>
            </a:lvl1pPr>
            <a:lvl2pPr lvl="1" rtl="0">
              <a:spcBef>
                <a:spcPts val="0"/>
              </a:spcBef>
              <a:spcAft>
                <a:spcPts val="0"/>
              </a:spcAft>
              <a:buClr>
                <a:schemeClr val="dk1"/>
              </a:buClr>
              <a:buSzPts val="3800"/>
              <a:buFont typeface="Playball"/>
              <a:buNone/>
              <a:defRPr sz="3800">
                <a:solidFill>
                  <a:schemeClr val="dk1"/>
                </a:solidFill>
                <a:latin typeface="Playball"/>
                <a:ea typeface="Playball"/>
                <a:cs typeface="Playball"/>
                <a:sym typeface="Playball"/>
              </a:defRPr>
            </a:lvl2pPr>
            <a:lvl3pPr lvl="2" rtl="0">
              <a:spcBef>
                <a:spcPts val="0"/>
              </a:spcBef>
              <a:spcAft>
                <a:spcPts val="0"/>
              </a:spcAft>
              <a:buClr>
                <a:schemeClr val="dk1"/>
              </a:buClr>
              <a:buSzPts val="3800"/>
              <a:buFont typeface="Playball"/>
              <a:buNone/>
              <a:defRPr sz="3800">
                <a:solidFill>
                  <a:schemeClr val="dk1"/>
                </a:solidFill>
                <a:latin typeface="Playball"/>
                <a:ea typeface="Playball"/>
                <a:cs typeface="Playball"/>
                <a:sym typeface="Playball"/>
              </a:defRPr>
            </a:lvl3pPr>
            <a:lvl4pPr lvl="3" rtl="0">
              <a:spcBef>
                <a:spcPts val="0"/>
              </a:spcBef>
              <a:spcAft>
                <a:spcPts val="0"/>
              </a:spcAft>
              <a:buClr>
                <a:schemeClr val="dk1"/>
              </a:buClr>
              <a:buSzPts val="3800"/>
              <a:buFont typeface="Playball"/>
              <a:buNone/>
              <a:defRPr sz="3800">
                <a:solidFill>
                  <a:schemeClr val="dk1"/>
                </a:solidFill>
                <a:latin typeface="Playball"/>
                <a:ea typeface="Playball"/>
                <a:cs typeface="Playball"/>
                <a:sym typeface="Playball"/>
              </a:defRPr>
            </a:lvl4pPr>
            <a:lvl5pPr lvl="4" rtl="0">
              <a:spcBef>
                <a:spcPts val="0"/>
              </a:spcBef>
              <a:spcAft>
                <a:spcPts val="0"/>
              </a:spcAft>
              <a:buClr>
                <a:schemeClr val="dk1"/>
              </a:buClr>
              <a:buSzPts val="3800"/>
              <a:buFont typeface="Playball"/>
              <a:buNone/>
              <a:defRPr sz="3800">
                <a:solidFill>
                  <a:schemeClr val="dk1"/>
                </a:solidFill>
                <a:latin typeface="Playball"/>
                <a:ea typeface="Playball"/>
                <a:cs typeface="Playball"/>
                <a:sym typeface="Playball"/>
              </a:defRPr>
            </a:lvl5pPr>
            <a:lvl6pPr lvl="5" rtl="0">
              <a:spcBef>
                <a:spcPts val="0"/>
              </a:spcBef>
              <a:spcAft>
                <a:spcPts val="0"/>
              </a:spcAft>
              <a:buClr>
                <a:schemeClr val="dk1"/>
              </a:buClr>
              <a:buSzPts val="3800"/>
              <a:buFont typeface="Playball"/>
              <a:buNone/>
              <a:defRPr sz="3800">
                <a:solidFill>
                  <a:schemeClr val="dk1"/>
                </a:solidFill>
                <a:latin typeface="Playball"/>
                <a:ea typeface="Playball"/>
                <a:cs typeface="Playball"/>
                <a:sym typeface="Playball"/>
              </a:defRPr>
            </a:lvl6pPr>
            <a:lvl7pPr lvl="6" rtl="0">
              <a:spcBef>
                <a:spcPts val="0"/>
              </a:spcBef>
              <a:spcAft>
                <a:spcPts val="0"/>
              </a:spcAft>
              <a:buClr>
                <a:schemeClr val="dk1"/>
              </a:buClr>
              <a:buSzPts val="3800"/>
              <a:buFont typeface="Playball"/>
              <a:buNone/>
              <a:defRPr sz="3800">
                <a:solidFill>
                  <a:schemeClr val="dk1"/>
                </a:solidFill>
                <a:latin typeface="Playball"/>
                <a:ea typeface="Playball"/>
                <a:cs typeface="Playball"/>
                <a:sym typeface="Playball"/>
              </a:defRPr>
            </a:lvl7pPr>
            <a:lvl8pPr lvl="7" rtl="0">
              <a:spcBef>
                <a:spcPts val="0"/>
              </a:spcBef>
              <a:spcAft>
                <a:spcPts val="0"/>
              </a:spcAft>
              <a:buClr>
                <a:schemeClr val="dk1"/>
              </a:buClr>
              <a:buSzPts val="3800"/>
              <a:buFont typeface="Playball"/>
              <a:buNone/>
              <a:defRPr sz="3800">
                <a:solidFill>
                  <a:schemeClr val="dk1"/>
                </a:solidFill>
                <a:latin typeface="Playball"/>
                <a:ea typeface="Playball"/>
                <a:cs typeface="Playball"/>
                <a:sym typeface="Playball"/>
              </a:defRPr>
            </a:lvl8pPr>
            <a:lvl9pPr lvl="8" rtl="0">
              <a:spcBef>
                <a:spcPts val="0"/>
              </a:spcBef>
              <a:spcAft>
                <a:spcPts val="0"/>
              </a:spcAft>
              <a:buClr>
                <a:schemeClr val="dk1"/>
              </a:buClr>
              <a:buSzPts val="3800"/>
              <a:buFont typeface="Playball"/>
              <a:buNone/>
              <a:defRPr sz="3800">
                <a:solidFill>
                  <a:schemeClr val="dk1"/>
                </a:solidFill>
                <a:latin typeface="Playball"/>
                <a:ea typeface="Playball"/>
                <a:cs typeface="Playball"/>
                <a:sym typeface="Playba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59" r:id="rId7"/>
    <p:sldLayoutId id="2147483663" r:id="rId8"/>
    <p:sldLayoutId id="2147483664" r:id="rId9"/>
    <p:sldLayoutId id="2147483665" r:id="rId10"/>
    <p:sldLayoutId id="2147483668" r:id="rId11"/>
    <p:sldLayoutId id="2147483669" r:id="rId12"/>
    <p:sldLayoutId id="2147483670" r:id="rId13"/>
    <p:sldLayoutId id="2147483671" r:id="rId14"/>
    <p:sldLayoutId id="2147483673" r:id="rId15"/>
    <p:sldLayoutId id="2147483676" r:id="rId16"/>
    <p:sldLayoutId id="2147483679" r:id="rId17"/>
    <p:sldLayoutId id="214748368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52" name="Google Shape;352;p38"/>
          <p:cNvSpPr/>
          <p:nvPr/>
        </p:nvSpPr>
        <p:spPr>
          <a:xfrm rot="-2700000">
            <a:off x="395384" y="4341115"/>
            <a:ext cx="298927" cy="417002"/>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544847" y="717798"/>
            <a:ext cx="7888833" cy="3831818"/>
          </a:xfrm>
          <a:prstGeom prst="rect">
            <a:avLst/>
          </a:prstGeom>
        </p:spPr>
        <p:txBody>
          <a:bodyPr wrap="square">
            <a:spAutoFit/>
          </a:bodyPr>
          <a:lstStyle/>
          <a:p>
            <a:pPr lvl="0" algn="ctr">
              <a:lnSpc>
                <a:spcPct val="150000"/>
              </a:lnSpc>
            </a:pPr>
            <a:r>
              <a:rPr lang="en-US" sz="5400" b="1" smtClean="0">
                <a:solidFill>
                  <a:schemeClr val="tx1">
                    <a:lumMod val="50000"/>
                  </a:schemeClr>
                </a:solidFill>
                <a:latin typeface="+mj-lt"/>
                <a:ea typeface="Calibri" panose="020F0502020204030204" pitchFamily="34" charset="0"/>
                <a:cs typeface="Times New Roman" panose="02020603050405020304" pitchFamily="18" charset="0"/>
              </a:rPr>
              <a:t>CHÀO CẢ LỚP! </a:t>
            </a:r>
          </a:p>
          <a:p>
            <a:pPr lvl="0" algn="ctr">
              <a:lnSpc>
                <a:spcPct val="150000"/>
              </a:lnSpc>
            </a:pPr>
            <a:r>
              <a:rPr lang="en-US" sz="5400" b="1" smtClean="0">
                <a:solidFill>
                  <a:schemeClr val="tx1">
                    <a:lumMod val="50000"/>
                  </a:schemeClr>
                </a:solidFill>
                <a:latin typeface="+mj-lt"/>
                <a:ea typeface="Calibri" panose="020F0502020204030204" pitchFamily="34" charset="0"/>
                <a:cs typeface="Times New Roman" panose="02020603050405020304" pitchFamily="18" charset="0"/>
              </a:rPr>
              <a:t>CHÀO MỪNG CÁC EM </a:t>
            </a:r>
          </a:p>
          <a:p>
            <a:pPr lvl="0" algn="ctr">
              <a:lnSpc>
                <a:spcPct val="150000"/>
              </a:lnSpc>
            </a:pPr>
            <a:r>
              <a:rPr lang="en-US" sz="5400" b="1" smtClean="0">
                <a:solidFill>
                  <a:schemeClr val="tx1">
                    <a:lumMod val="50000"/>
                  </a:schemeClr>
                </a:solidFill>
                <a:latin typeface="+mj-lt"/>
                <a:ea typeface="Calibri" panose="020F0502020204030204" pitchFamily="34" charset="0"/>
                <a:cs typeface="Times New Roman" panose="02020603050405020304" pitchFamily="18" charset="0"/>
              </a:rPr>
              <a:t>TỚI BUỔI HỌC NÀY</a:t>
            </a:r>
            <a:endParaRPr lang="en-US" sz="5400" b="1">
              <a:solidFill>
                <a:schemeClr val="tx1">
                  <a:lumMod val="50000"/>
                </a:schemeClr>
              </a:solidFill>
              <a:latin typeface="+mj-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0500" y="1245643"/>
            <a:ext cx="1611086" cy="533388"/>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4" name="Rectangle 3"/>
          <p:cNvSpPr/>
          <p:nvPr/>
        </p:nvSpPr>
        <p:spPr>
          <a:xfrm>
            <a:off x="5739063" y="1214625"/>
            <a:ext cx="2165684" cy="520863"/>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5" name="Rectangle 4"/>
          <p:cNvSpPr/>
          <p:nvPr/>
        </p:nvSpPr>
        <p:spPr>
          <a:xfrm>
            <a:off x="1636437" y="3621510"/>
            <a:ext cx="1611086" cy="578084"/>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6" name="Rectangle 5"/>
          <p:cNvSpPr/>
          <p:nvPr/>
        </p:nvSpPr>
        <p:spPr>
          <a:xfrm>
            <a:off x="469231" y="1214626"/>
            <a:ext cx="4006515" cy="2092881"/>
          </a:xfrm>
          <a:prstGeom prst="rect">
            <a:avLst/>
          </a:prstGeom>
        </p:spPr>
        <p:txBody>
          <a:bodyPr wrap="square">
            <a:spAutoFit/>
          </a:bodyPr>
          <a:lstStyle/>
          <a:p>
            <a:pPr algn="ctr">
              <a:lnSpc>
                <a:spcPct val="150000"/>
              </a:lnSpc>
              <a:spcAft>
                <a:spcPts val="1200"/>
              </a:spcAft>
            </a:pPr>
            <a:r>
              <a:rPr lang="fr-FR" sz="2000" b="1" smtClean="0">
                <a:solidFill>
                  <a:schemeClr val="accent6"/>
                </a:solidFill>
                <a:latin typeface="+mj-lt"/>
                <a:ea typeface="SimSun" panose="02010600030101010101" pitchFamily="2" charset="-122"/>
              </a:rPr>
              <a:t>Xô-nát</a:t>
            </a:r>
          </a:p>
          <a:p>
            <a:pPr algn="just">
              <a:lnSpc>
                <a:spcPct val="150000"/>
              </a:lnSpc>
              <a:spcAft>
                <a:spcPts val="1200"/>
              </a:spcAft>
            </a:pPr>
            <a:r>
              <a:rPr lang="vi-VN" sz="2000">
                <a:latin typeface="+mn-lt"/>
                <a:ea typeface="SimSun" panose="02010600030101010101" pitchFamily="2" charset="-122"/>
              </a:rPr>
              <a:t>bản nhạc gồm ba hoặc bốn chương khác nhau về nhịp điệu nhưng nối tiếp nhau</a:t>
            </a:r>
            <a:r>
              <a:rPr lang="vi-VN" sz="2000">
                <a:latin typeface="+mj-lt"/>
                <a:ea typeface="SimSun" panose="02010600030101010101" pitchFamily="2" charset="-122"/>
              </a:rPr>
              <a:t>.</a:t>
            </a:r>
            <a:endParaRPr lang="en-US" sz="2000">
              <a:latin typeface="+mj-lt"/>
            </a:endParaRPr>
          </a:p>
        </p:txBody>
      </p:sp>
      <p:sp>
        <p:nvSpPr>
          <p:cNvPr id="7" name="Rectangle 6"/>
          <p:cNvSpPr/>
          <p:nvPr/>
        </p:nvSpPr>
        <p:spPr>
          <a:xfrm>
            <a:off x="4740442" y="1208661"/>
            <a:ext cx="4078705" cy="2092881"/>
          </a:xfrm>
          <a:prstGeom prst="rect">
            <a:avLst/>
          </a:prstGeom>
        </p:spPr>
        <p:txBody>
          <a:bodyPr wrap="square">
            <a:spAutoFit/>
          </a:bodyPr>
          <a:lstStyle/>
          <a:p>
            <a:pPr algn="ctr">
              <a:lnSpc>
                <a:spcPct val="150000"/>
              </a:lnSpc>
              <a:spcAft>
                <a:spcPts val="1200"/>
              </a:spcAft>
            </a:pPr>
            <a:r>
              <a:rPr lang="fr-FR" sz="2000" b="1">
                <a:solidFill>
                  <a:schemeClr val="accent6"/>
                </a:solidFill>
                <a:latin typeface="+mj-lt"/>
                <a:ea typeface="SimSun" panose="02010600030101010101" pitchFamily="2" charset="-122"/>
              </a:rPr>
              <a:t>Sông Đa-nuýp</a:t>
            </a:r>
            <a:endParaRPr lang="fr-FR" sz="2000" b="1" smtClean="0">
              <a:solidFill>
                <a:schemeClr val="accent6"/>
              </a:solidFill>
              <a:latin typeface="+mj-lt"/>
              <a:ea typeface="SimSun" panose="02010600030101010101" pitchFamily="2" charset="-122"/>
            </a:endParaRPr>
          </a:p>
          <a:p>
            <a:pPr algn="just">
              <a:lnSpc>
                <a:spcPct val="150000"/>
              </a:lnSpc>
              <a:spcAft>
                <a:spcPts val="1200"/>
              </a:spcAft>
            </a:pPr>
            <a:r>
              <a:rPr lang="vi-VN" sz="2000">
                <a:latin typeface="+mn-lt"/>
                <a:ea typeface="SimSun" panose="02010600030101010101" pitchFamily="2" charset="-122"/>
              </a:rPr>
              <a:t>sông dài thứ hai ở châu Âu, chảy qua nhiều nước Trung Âu và Đông Âu, trong đó có nước Áo</a:t>
            </a:r>
            <a:r>
              <a:rPr lang="fr-FR" sz="2000">
                <a:latin typeface="+mn-lt"/>
                <a:ea typeface="SimSun" panose="02010600030101010101" pitchFamily="2" charset="-122"/>
              </a:rPr>
              <a:t>.</a:t>
            </a:r>
            <a:endParaRPr lang="en-US" sz="2000">
              <a:latin typeface="+mn-lt"/>
              <a:ea typeface="SimSun" panose="02010600030101010101" pitchFamily="2" charset="-122"/>
            </a:endParaRPr>
          </a:p>
        </p:txBody>
      </p:sp>
      <p:sp>
        <p:nvSpPr>
          <p:cNvPr id="8" name="Rectangle 7"/>
          <p:cNvSpPr/>
          <p:nvPr/>
        </p:nvSpPr>
        <p:spPr>
          <a:xfrm>
            <a:off x="652343" y="3621509"/>
            <a:ext cx="3620022" cy="1169551"/>
          </a:xfrm>
          <a:prstGeom prst="rect">
            <a:avLst/>
          </a:prstGeom>
        </p:spPr>
        <p:txBody>
          <a:bodyPr wrap="square">
            <a:spAutoFit/>
          </a:bodyPr>
          <a:lstStyle/>
          <a:p>
            <a:pPr algn="ctr">
              <a:lnSpc>
                <a:spcPct val="150000"/>
              </a:lnSpc>
              <a:spcAft>
                <a:spcPts val="1200"/>
              </a:spcAft>
            </a:pPr>
            <a:r>
              <a:rPr lang="vi-VN" sz="2000" b="1" smtClean="0">
                <a:solidFill>
                  <a:schemeClr val="accent6"/>
                </a:solidFill>
                <a:latin typeface="+mn-lt"/>
                <a:ea typeface="SimSun" panose="02010600030101010101" pitchFamily="2" charset="-122"/>
              </a:rPr>
              <a:t>Viên</a:t>
            </a:r>
            <a:endParaRPr lang="en-US" sz="2000" b="1" smtClean="0">
              <a:solidFill>
                <a:schemeClr val="accent6"/>
              </a:solidFill>
              <a:latin typeface="+mn-lt"/>
              <a:ea typeface="SimSun" panose="02010600030101010101" pitchFamily="2" charset="-122"/>
            </a:endParaRPr>
          </a:p>
          <a:p>
            <a:pPr algn="ctr">
              <a:lnSpc>
                <a:spcPct val="150000"/>
              </a:lnSpc>
              <a:spcAft>
                <a:spcPts val="1200"/>
              </a:spcAft>
            </a:pPr>
            <a:r>
              <a:rPr lang="vi-VN" sz="2000">
                <a:latin typeface="+mn-lt"/>
                <a:ea typeface="SimSun" panose="02010600030101010101" pitchFamily="2" charset="-122"/>
              </a:rPr>
              <a:t>thủ đô của nước Áo.</a:t>
            </a:r>
            <a:endParaRPr lang="en-US" sz="2000">
              <a:latin typeface="+mn-lt"/>
            </a:endParaRPr>
          </a:p>
        </p:txBody>
      </p:sp>
      <p:sp>
        <p:nvSpPr>
          <p:cNvPr id="9" name="Rectangle 8"/>
          <p:cNvSpPr/>
          <p:nvPr/>
        </p:nvSpPr>
        <p:spPr>
          <a:xfrm>
            <a:off x="5618747" y="3589998"/>
            <a:ext cx="2334127" cy="609595"/>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0" name="Rectangle 9"/>
          <p:cNvSpPr/>
          <p:nvPr/>
        </p:nvSpPr>
        <p:spPr>
          <a:xfrm>
            <a:off x="4740442" y="3589998"/>
            <a:ext cx="4078705" cy="1169551"/>
          </a:xfrm>
          <a:prstGeom prst="rect">
            <a:avLst/>
          </a:prstGeom>
        </p:spPr>
        <p:txBody>
          <a:bodyPr wrap="square">
            <a:spAutoFit/>
          </a:bodyPr>
          <a:lstStyle/>
          <a:p>
            <a:pPr algn="ctr">
              <a:lnSpc>
                <a:spcPct val="150000"/>
              </a:lnSpc>
              <a:spcAft>
                <a:spcPts val="1200"/>
              </a:spcAft>
            </a:pPr>
            <a:r>
              <a:rPr lang="vi-VN" sz="2000" b="1">
                <a:solidFill>
                  <a:schemeClr val="accent6"/>
                </a:solidFill>
                <a:latin typeface="+mn-lt"/>
                <a:ea typeface="SimSun" panose="02010600030101010101" pitchFamily="2" charset="-122"/>
              </a:rPr>
              <a:t>Đàn dương </a:t>
            </a:r>
            <a:r>
              <a:rPr lang="vi-VN" sz="2000" b="1" smtClean="0">
                <a:solidFill>
                  <a:schemeClr val="accent6"/>
                </a:solidFill>
                <a:latin typeface="+mn-lt"/>
                <a:ea typeface="SimSun" panose="02010600030101010101" pitchFamily="2" charset="-122"/>
              </a:rPr>
              <a:t>cầm</a:t>
            </a:r>
            <a:endParaRPr lang="en-US" sz="2000" b="1" smtClean="0">
              <a:solidFill>
                <a:schemeClr val="accent6"/>
              </a:solidFill>
              <a:latin typeface="+mn-lt"/>
              <a:ea typeface="SimSun" panose="02010600030101010101" pitchFamily="2" charset="-122"/>
            </a:endParaRPr>
          </a:p>
          <a:p>
            <a:pPr algn="ctr">
              <a:lnSpc>
                <a:spcPct val="150000"/>
              </a:lnSpc>
              <a:spcAft>
                <a:spcPts val="1200"/>
              </a:spcAft>
            </a:pPr>
            <a:r>
              <a:rPr lang="fr-FR" sz="2000">
                <a:latin typeface="+mn-lt"/>
                <a:ea typeface="SimSun" panose="02010600030101010101" pitchFamily="2" charset="-122"/>
              </a:rPr>
              <a:t>tên gọi khác của đàn pi-a-nô. </a:t>
            </a:r>
            <a:endParaRPr lang="en-US" sz="2000">
              <a:latin typeface="+mn-lt"/>
            </a:endParaRPr>
          </a:p>
        </p:txBody>
      </p:sp>
      <p:sp>
        <p:nvSpPr>
          <p:cNvPr id="11" name="Rectangle 10"/>
          <p:cNvSpPr/>
          <p:nvPr/>
        </p:nvSpPr>
        <p:spPr>
          <a:xfrm>
            <a:off x="2967249" y="105496"/>
            <a:ext cx="3441968" cy="820674"/>
          </a:xfrm>
          <a:prstGeom prst="rect">
            <a:avLst/>
          </a:prstGeom>
        </p:spPr>
        <p:txBody>
          <a:bodyPr wrap="none">
            <a:spAutoFit/>
          </a:bodyPr>
          <a:lstStyle/>
          <a:p>
            <a:pPr algn="ctr">
              <a:lnSpc>
                <a:spcPct val="150000"/>
              </a:lnSpc>
            </a:pPr>
            <a:r>
              <a:rPr lang="vi-VN" sz="3600" b="1">
                <a:solidFill>
                  <a:srgbClr val="920000"/>
                </a:solidFill>
                <a:latin typeface="Arial" panose="020B0604020202020204" pitchFamily="34" charset="0"/>
                <a:cs typeface="Arial" panose="020B0604020202020204" pitchFamily="34" charset="0"/>
              </a:rPr>
              <a:t>ĐỌC VĂN BẢN</a:t>
            </a:r>
            <a:endParaRPr lang="en-US" sz="3600" b="1">
              <a:solidFill>
                <a:srgbClr val="92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60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animBg="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18937" y="2267409"/>
            <a:ext cx="7062537" cy="2124118"/>
          </a:xfrm>
          <a:prstGeom prst="roundRect">
            <a:avLst>
              <a:gd name="adj" fmla="val 14971"/>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5" name="TextBox 4">
            <a:extLst>
              <a:ext uri="{FF2B5EF4-FFF2-40B4-BE49-F238E27FC236}">
                <a16:creationId xmlns:a16="http://schemas.microsoft.com/office/drawing/2014/main" xmlns="" id="{8671BA59-C2B6-848C-E08B-A5ACB240C20C}"/>
              </a:ext>
            </a:extLst>
          </p:cNvPr>
          <p:cNvSpPr txBox="1"/>
          <p:nvPr/>
        </p:nvSpPr>
        <p:spPr>
          <a:xfrm>
            <a:off x="1209761" y="2454824"/>
            <a:ext cx="6707740" cy="1685077"/>
          </a:xfrm>
          <a:prstGeom prst="rect">
            <a:avLst/>
          </a:prstGeom>
          <a:noFill/>
        </p:spPr>
        <p:txBody>
          <a:bodyPr wrap="square">
            <a:spAutoFit/>
          </a:bodyPr>
          <a:lstStyle/>
          <a:p>
            <a:pPr marL="342900" lvl="0" indent="-342900" algn="just">
              <a:lnSpc>
                <a:spcPct val="150000"/>
              </a:lnSpc>
              <a:spcAft>
                <a:spcPts val="800"/>
              </a:spcAft>
              <a:buFontTx/>
              <a:buChar char="-"/>
              <a:tabLst>
                <a:tab pos="201295" algn="l"/>
              </a:tabLst>
            </a:pPr>
            <a:r>
              <a:rPr lang="vi-VN" sz="2300" b="1" smtClean="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Đọc </a:t>
            </a:r>
            <a:r>
              <a:rPr lang="vi-VN" sz="23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đúng các từ ngữ chứa tiếng dễ phát âm sai: </a:t>
            </a:r>
            <a:r>
              <a:rPr lang="vi-VN" sz="23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Bét-tô-ven, xô-nát Ánh trăng, Đa-nuýp, sóng sông Đa-nuýp,….</a:t>
            </a:r>
            <a:endParaRPr lang="en-US" sz="23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842647" y="226000"/>
            <a:ext cx="3441968" cy="820674"/>
          </a:xfrm>
          <a:prstGeom prst="rect">
            <a:avLst/>
          </a:prstGeom>
        </p:spPr>
        <p:txBody>
          <a:bodyPr wrap="none">
            <a:spAutoFit/>
          </a:bodyPr>
          <a:lstStyle/>
          <a:p>
            <a:pPr algn="ctr">
              <a:lnSpc>
                <a:spcPct val="150000"/>
              </a:lnSpc>
            </a:pPr>
            <a:r>
              <a:rPr lang="vi-VN" sz="3600" b="1">
                <a:solidFill>
                  <a:srgbClr val="920000"/>
                </a:solidFill>
                <a:latin typeface="Arial" panose="020B0604020202020204" pitchFamily="34" charset="0"/>
                <a:cs typeface="Arial" panose="020B0604020202020204" pitchFamily="34" charset="0"/>
              </a:rPr>
              <a:t>ĐỌC VĂN BẢN</a:t>
            </a:r>
            <a:endParaRPr lang="en-US" sz="3600" b="1">
              <a:solidFill>
                <a:srgbClr val="92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0605E903-F187-8D9D-7F46-B96D3A68E1A3}"/>
              </a:ext>
            </a:extLst>
          </p:cNvPr>
          <p:cNvSpPr txBox="1"/>
          <p:nvPr/>
        </p:nvSpPr>
        <p:spPr>
          <a:xfrm>
            <a:off x="-495033" y="1046674"/>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lumMod val="50000"/>
                  </a:schemeClr>
                </a:solidFill>
                <a:latin typeface="Arial" panose="020B0604020202020204" pitchFamily="34" charset="0"/>
                <a:cs typeface="Arial" panose="020B0604020202020204" pitchFamily="34" charset="0"/>
              </a:rPr>
              <a:t>GIỌNG ĐỌC TRONG BÀI</a:t>
            </a:r>
            <a:endParaRPr lang="en-US" sz="2800" dirty="0">
              <a:solidFill>
                <a:schemeClr val="tx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8671BA59-C2B6-848C-E08B-A5ACB240C20C}"/>
              </a:ext>
            </a:extLst>
          </p:cNvPr>
          <p:cNvSpPr txBox="1"/>
          <p:nvPr/>
        </p:nvSpPr>
        <p:spPr>
          <a:xfrm>
            <a:off x="4016409" y="1625348"/>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lumMod val="50000"/>
                  </a:schemeClr>
                </a:solidFill>
                <a:latin typeface="Arial" panose="020B0604020202020204" pitchFamily="34" charset="0"/>
                <a:cs typeface="Arial" panose="020B0604020202020204" pitchFamily="34" charset="0"/>
              </a:rPr>
              <a:t>Lưu ý:</a:t>
            </a:r>
            <a:endParaRPr lang="en-US" sz="2400" b="1" u="sng"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87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1263" y="1461443"/>
            <a:ext cx="8205537" cy="3363221"/>
          </a:xfrm>
          <a:prstGeom prst="roundRect">
            <a:avLst>
              <a:gd name="adj" fmla="val 12937"/>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5" name="TextBox 4">
            <a:extLst>
              <a:ext uri="{FF2B5EF4-FFF2-40B4-BE49-F238E27FC236}">
                <a16:creationId xmlns:a16="http://schemas.microsoft.com/office/drawing/2014/main" xmlns="" id="{8671BA59-C2B6-848C-E08B-A5ACB240C20C}"/>
              </a:ext>
            </a:extLst>
          </p:cNvPr>
          <p:cNvSpPr txBox="1"/>
          <p:nvPr/>
        </p:nvSpPr>
        <p:spPr>
          <a:xfrm>
            <a:off x="702721" y="1485487"/>
            <a:ext cx="7762620" cy="3266985"/>
          </a:xfrm>
          <a:prstGeom prst="rect">
            <a:avLst/>
          </a:prstGeom>
          <a:noFill/>
        </p:spPr>
        <p:txBody>
          <a:bodyPr wrap="square">
            <a:spAutoFit/>
          </a:bodyPr>
          <a:lstStyle/>
          <a:p>
            <a:pPr>
              <a:lnSpc>
                <a:spcPct val="150000"/>
              </a:lnSpc>
            </a:pPr>
            <a:r>
              <a:rPr lang="fr-FR" sz="2000" b="1" smtClean="0"/>
              <a:t> - Đọc </a:t>
            </a:r>
            <a:r>
              <a:rPr lang="fr-FR" sz="2000" b="1"/>
              <a:t>nhấn giọng vào những từ ngữ thể hiện hành động, suy nghĩ, cảm xúc,... của nhân vật:</a:t>
            </a:r>
            <a:endParaRPr lang="en-US" sz="2000" b="1"/>
          </a:p>
          <a:p>
            <a:pPr marL="285750" lvl="0" indent="-285750">
              <a:lnSpc>
                <a:spcPct val="150000"/>
              </a:lnSpc>
              <a:buFont typeface="Arial" panose="020B0604020202020204" pitchFamily="34" charset="0"/>
              <a:buChar char="•"/>
            </a:pPr>
            <a:r>
              <a:rPr lang="fr-FR" sz="2000" i="1"/>
              <a:t>Đứng trên cầu, ông </a:t>
            </a:r>
            <a:r>
              <a:rPr lang="fr-FR" sz="2000" i="1" u="sng"/>
              <a:t>say sưa</a:t>
            </a:r>
            <a:r>
              <a:rPr lang="fr-FR" sz="2000" i="1"/>
              <a:t> ngắm dòng sông lấp lánh ánh trăng trong một không gian tĩnh lặn</a:t>
            </a:r>
            <a:r>
              <a:rPr lang="vi-VN" sz="2000" i="1"/>
              <a:t>g</a:t>
            </a:r>
            <a:endParaRPr lang="en-US" sz="2000"/>
          </a:p>
          <a:p>
            <a:pPr marL="285750" lvl="0" indent="-285750">
              <a:lnSpc>
                <a:spcPct val="150000"/>
              </a:lnSpc>
              <a:buFont typeface="Arial" panose="020B0604020202020204" pitchFamily="34" charset="0"/>
              <a:buChar char="•"/>
            </a:pPr>
            <a:r>
              <a:rPr lang="fr-FR" sz="2000" i="1" u="sng"/>
              <a:t>Xúc động</a:t>
            </a:r>
            <a:r>
              <a:rPr lang="fr-FR" sz="2000" i="1"/>
              <a:t> trước tình cảm của người cha dành cho con gái và</a:t>
            </a:r>
            <a:r>
              <a:rPr lang="vi-VN" sz="2000" i="1"/>
              <a:t> tiếng dương cầm </a:t>
            </a:r>
            <a:r>
              <a:rPr lang="vi-VN" sz="2000" i="1" u="sng"/>
              <a:t>da diết</a:t>
            </a:r>
            <a:r>
              <a:rPr lang="vi-VN" sz="2000" i="1"/>
              <a:t> của người thiếu nữ mù, Bét-tô-ven </a:t>
            </a:r>
            <a:r>
              <a:rPr lang="vi-VN" sz="2000" i="1" u="sng"/>
              <a:t>đến bên cây đàn</a:t>
            </a:r>
            <a:r>
              <a:rPr lang="vi-VN" sz="2000" i="1"/>
              <a:t>, </a:t>
            </a:r>
            <a:r>
              <a:rPr lang="vi-VN" sz="2000" i="1" u="sng"/>
              <a:t>ngồi xuống</a:t>
            </a:r>
            <a:r>
              <a:rPr lang="vi-VN" sz="2000" i="1"/>
              <a:t> và </a:t>
            </a:r>
            <a:r>
              <a:rPr lang="vi-VN" sz="2000" i="1" u="sng"/>
              <a:t>bắt đầu chơi</a:t>
            </a:r>
            <a:r>
              <a:rPr lang="vi-VN" sz="2000" i="1"/>
              <a:t>.</a:t>
            </a:r>
            <a:endParaRPr lang="en-US" sz="2000">
              <a:effectLst/>
            </a:endParaRPr>
          </a:p>
        </p:txBody>
      </p:sp>
      <p:sp>
        <p:nvSpPr>
          <p:cNvPr id="6" name="Rectangle 5"/>
          <p:cNvSpPr/>
          <p:nvPr/>
        </p:nvSpPr>
        <p:spPr>
          <a:xfrm>
            <a:off x="2863047" y="28090"/>
            <a:ext cx="3441968" cy="820674"/>
          </a:xfrm>
          <a:prstGeom prst="rect">
            <a:avLst/>
          </a:prstGeom>
        </p:spPr>
        <p:txBody>
          <a:bodyPr wrap="none">
            <a:spAutoFit/>
          </a:bodyPr>
          <a:lstStyle/>
          <a:p>
            <a:pPr algn="ctr">
              <a:lnSpc>
                <a:spcPct val="150000"/>
              </a:lnSpc>
            </a:pPr>
            <a:r>
              <a:rPr lang="vi-VN" sz="3600" b="1">
                <a:solidFill>
                  <a:srgbClr val="920000"/>
                </a:solidFill>
                <a:latin typeface="Arial" panose="020B0604020202020204" pitchFamily="34" charset="0"/>
                <a:cs typeface="Arial" panose="020B0604020202020204" pitchFamily="34" charset="0"/>
              </a:rPr>
              <a:t>ĐỌC VĂN BẢN</a:t>
            </a:r>
            <a:endParaRPr lang="en-US" sz="3600" b="1">
              <a:solidFill>
                <a:srgbClr val="92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0605E903-F187-8D9D-7F46-B96D3A68E1A3}"/>
              </a:ext>
            </a:extLst>
          </p:cNvPr>
          <p:cNvSpPr txBox="1"/>
          <p:nvPr/>
        </p:nvSpPr>
        <p:spPr>
          <a:xfrm>
            <a:off x="-515015" y="712960"/>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lumMod val="50000"/>
                  </a:schemeClr>
                </a:solidFill>
                <a:latin typeface="Arial" panose="020B0604020202020204" pitchFamily="34" charset="0"/>
                <a:cs typeface="Arial" panose="020B0604020202020204" pitchFamily="34" charset="0"/>
              </a:rPr>
              <a:t>GIỌNG ĐỌC TRONG BÀI</a:t>
            </a:r>
            <a:endParaRPr lang="en-US" sz="2800"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85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1263" y="2033338"/>
            <a:ext cx="8205537" cy="2671010"/>
          </a:xfrm>
          <a:prstGeom prst="roundRect">
            <a:avLst>
              <a:gd name="adj" fmla="val 15569"/>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5" name="TextBox 4">
            <a:extLst>
              <a:ext uri="{FF2B5EF4-FFF2-40B4-BE49-F238E27FC236}">
                <a16:creationId xmlns:a16="http://schemas.microsoft.com/office/drawing/2014/main" xmlns="" id="{8671BA59-C2B6-848C-E08B-A5ACB240C20C}"/>
              </a:ext>
            </a:extLst>
          </p:cNvPr>
          <p:cNvSpPr txBox="1"/>
          <p:nvPr/>
        </p:nvSpPr>
        <p:spPr>
          <a:xfrm>
            <a:off x="673768" y="2212825"/>
            <a:ext cx="7820526" cy="2308324"/>
          </a:xfrm>
          <a:prstGeom prst="rect">
            <a:avLst/>
          </a:prstGeom>
          <a:noFill/>
        </p:spPr>
        <p:txBody>
          <a:bodyPr wrap="square">
            <a:spAutoFit/>
          </a:bodyPr>
          <a:lstStyle/>
          <a:p>
            <a:pPr>
              <a:lnSpc>
                <a:spcPct val="150000"/>
              </a:lnSpc>
            </a:pPr>
            <a:r>
              <a:rPr lang="vi-VN" sz="2400" b="1"/>
              <a:t>Cách ngắt giọng ở những câu dài: </a:t>
            </a:r>
          </a:p>
          <a:p>
            <a:pPr marL="342900" indent="-342900">
              <a:lnSpc>
                <a:spcPct val="150000"/>
              </a:lnSpc>
              <a:buFont typeface="Arial" panose="020B0604020202020204" pitchFamily="34" charset="0"/>
              <a:buChar char="•"/>
            </a:pPr>
            <a:r>
              <a:rPr lang="vi-VN" sz="2400" i="1" smtClean="0"/>
              <a:t>Thấy </a:t>
            </a:r>
            <a:r>
              <a:rPr lang="vi-VN" sz="2400" i="1"/>
              <a:t>Bét-tô-ven,</a:t>
            </a:r>
            <a:r>
              <a:rPr lang="vi-VN" sz="2400" b="1" i="1">
                <a:solidFill>
                  <a:srgbClr val="FF0000"/>
                </a:solidFill>
              </a:rPr>
              <a:t>/ </a:t>
            </a:r>
            <a:r>
              <a:rPr lang="vi-VN" sz="2400" i="1"/>
              <a:t>người cha đau khổ chia sẻ rằng:</a:t>
            </a:r>
            <a:r>
              <a:rPr lang="vi-VN" sz="2400" b="1" i="1">
                <a:solidFill>
                  <a:srgbClr val="FF0000"/>
                </a:solidFill>
              </a:rPr>
              <a:t>/ </a:t>
            </a:r>
            <a:r>
              <a:rPr lang="vi-VN" sz="2400" i="1"/>
              <a:t>Con gái ông có một ước mơ duy nhất</a:t>
            </a:r>
            <a:r>
              <a:rPr lang="vi-VN" sz="2400" b="1" i="1">
                <a:solidFill>
                  <a:srgbClr val="FF0000"/>
                </a:solidFill>
              </a:rPr>
              <a:t>/</a:t>
            </a:r>
            <a:r>
              <a:rPr lang="vi-VN" sz="2400" i="1"/>
              <a:t> là được ngắm nhìn ảnh trăng trên dòng Đa-nuýp.</a:t>
            </a:r>
          </a:p>
        </p:txBody>
      </p:sp>
      <p:sp>
        <p:nvSpPr>
          <p:cNvPr id="6" name="Rectangle 5"/>
          <p:cNvSpPr/>
          <p:nvPr/>
        </p:nvSpPr>
        <p:spPr>
          <a:xfrm>
            <a:off x="2826953" y="274211"/>
            <a:ext cx="3441968" cy="820674"/>
          </a:xfrm>
          <a:prstGeom prst="rect">
            <a:avLst/>
          </a:prstGeom>
        </p:spPr>
        <p:txBody>
          <a:bodyPr wrap="none">
            <a:spAutoFit/>
          </a:bodyPr>
          <a:lstStyle/>
          <a:p>
            <a:pPr algn="ctr">
              <a:lnSpc>
                <a:spcPct val="150000"/>
              </a:lnSpc>
            </a:pPr>
            <a:r>
              <a:rPr lang="vi-VN" sz="3600" b="1">
                <a:solidFill>
                  <a:srgbClr val="920000"/>
                </a:solidFill>
                <a:latin typeface="Arial" panose="020B0604020202020204" pitchFamily="34" charset="0"/>
                <a:cs typeface="Arial" panose="020B0604020202020204" pitchFamily="34" charset="0"/>
              </a:rPr>
              <a:t>ĐỌC VĂN BẢN</a:t>
            </a:r>
            <a:endParaRPr lang="en-US" sz="3600" b="1">
              <a:solidFill>
                <a:srgbClr val="92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0605E903-F187-8D9D-7F46-B96D3A68E1A3}"/>
              </a:ext>
            </a:extLst>
          </p:cNvPr>
          <p:cNvSpPr txBox="1"/>
          <p:nvPr/>
        </p:nvSpPr>
        <p:spPr>
          <a:xfrm>
            <a:off x="-551109" y="1067568"/>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lumMod val="50000"/>
                  </a:schemeClr>
                </a:solidFill>
                <a:latin typeface="Arial" panose="020B0604020202020204" pitchFamily="34" charset="0"/>
                <a:cs typeface="Arial" panose="020B0604020202020204" pitchFamily="34" charset="0"/>
              </a:rPr>
              <a:t>GIỌNG ĐỌC TRONG BÀI</a:t>
            </a:r>
            <a:endParaRPr lang="en-US" sz="2800"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54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1263" y="1708755"/>
            <a:ext cx="8205537" cy="2995593"/>
          </a:xfrm>
          <a:prstGeom prst="roundRect">
            <a:avLst>
              <a:gd name="adj" fmla="val 15569"/>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5" name="TextBox 4">
            <a:extLst>
              <a:ext uri="{FF2B5EF4-FFF2-40B4-BE49-F238E27FC236}">
                <a16:creationId xmlns:a16="http://schemas.microsoft.com/office/drawing/2014/main" xmlns="" id="{8671BA59-C2B6-848C-E08B-A5ACB240C20C}"/>
              </a:ext>
            </a:extLst>
          </p:cNvPr>
          <p:cNvSpPr txBox="1"/>
          <p:nvPr/>
        </p:nvSpPr>
        <p:spPr>
          <a:xfrm>
            <a:off x="673768" y="1775390"/>
            <a:ext cx="7820526" cy="2862322"/>
          </a:xfrm>
          <a:prstGeom prst="rect">
            <a:avLst/>
          </a:prstGeom>
          <a:noFill/>
        </p:spPr>
        <p:txBody>
          <a:bodyPr wrap="square">
            <a:spAutoFit/>
          </a:bodyPr>
          <a:lstStyle/>
          <a:p>
            <a:pPr>
              <a:lnSpc>
                <a:spcPct val="150000"/>
              </a:lnSpc>
            </a:pPr>
            <a:r>
              <a:rPr lang="vi-VN" sz="2400" b="1"/>
              <a:t>Cách ngắt giọng ở những câu dài: </a:t>
            </a:r>
          </a:p>
          <a:p>
            <a:pPr marL="342900" indent="-342900">
              <a:lnSpc>
                <a:spcPct val="150000"/>
              </a:lnSpc>
              <a:buFont typeface="Arial" panose="020B0604020202020204" pitchFamily="34" charset="0"/>
              <a:buChar char="•"/>
            </a:pPr>
            <a:r>
              <a:rPr lang="vi-VN" sz="2400" smtClean="0"/>
              <a:t>Xúc </a:t>
            </a:r>
            <a:r>
              <a:rPr lang="vi-VN" sz="2400"/>
              <a:t>động trước tình cảm của người cha dành cho con gái</a:t>
            </a:r>
            <a:r>
              <a:rPr lang="vi-VN" sz="2400" b="1">
                <a:solidFill>
                  <a:srgbClr val="FF0000"/>
                </a:solidFill>
              </a:rPr>
              <a:t>/</a:t>
            </a:r>
            <a:r>
              <a:rPr lang="vi-VN" sz="2400"/>
              <a:t> và tiếng dương cầm da diết của người thiếu nữ mù,</a:t>
            </a:r>
            <a:r>
              <a:rPr lang="vi-VN" sz="2400" b="1">
                <a:solidFill>
                  <a:srgbClr val="FF0000"/>
                </a:solidFill>
              </a:rPr>
              <a:t>/</a:t>
            </a:r>
            <a:r>
              <a:rPr lang="vi-VN" sz="2400"/>
              <a:t> Bét-tô-ven đến bên cây đàn,</a:t>
            </a:r>
            <a:r>
              <a:rPr lang="vi-VN" sz="2400" b="1">
                <a:solidFill>
                  <a:srgbClr val="FF0000"/>
                </a:solidFill>
              </a:rPr>
              <a:t>/</a:t>
            </a:r>
            <a:r>
              <a:rPr lang="vi-VN" sz="2400"/>
              <a:t> ngồi xuống và bắt đầu chơi.</a:t>
            </a:r>
          </a:p>
        </p:txBody>
      </p:sp>
      <p:sp>
        <p:nvSpPr>
          <p:cNvPr id="6" name="Rectangle 5"/>
          <p:cNvSpPr/>
          <p:nvPr/>
        </p:nvSpPr>
        <p:spPr>
          <a:xfrm>
            <a:off x="2730700" y="94724"/>
            <a:ext cx="3441968" cy="820674"/>
          </a:xfrm>
          <a:prstGeom prst="rect">
            <a:avLst/>
          </a:prstGeom>
        </p:spPr>
        <p:txBody>
          <a:bodyPr wrap="none">
            <a:spAutoFit/>
          </a:bodyPr>
          <a:lstStyle/>
          <a:p>
            <a:pPr algn="ctr">
              <a:lnSpc>
                <a:spcPct val="150000"/>
              </a:lnSpc>
            </a:pPr>
            <a:r>
              <a:rPr lang="vi-VN" sz="3600" b="1">
                <a:solidFill>
                  <a:srgbClr val="920000"/>
                </a:solidFill>
                <a:latin typeface="Arial" panose="020B0604020202020204" pitchFamily="34" charset="0"/>
                <a:cs typeface="Arial" panose="020B0604020202020204" pitchFamily="34" charset="0"/>
              </a:rPr>
              <a:t>ĐỌC VĂN BẢN</a:t>
            </a:r>
            <a:endParaRPr lang="en-US" sz="3600" b="1">
              <a:solidFill>
                <a:srgbClr val="92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0605E903-F187-8D9D-7F46-B96D3A68E1A3}"/>
              </a:ext>
            </a:extLst>
          </p:cNvPr>
          <p:cNvSpPr txBox="1"/>
          <p:nvPr/>
        </p:nvSpPr>
        <p:spPr>
          <a:xfrm>
            <a:off x="-647362" y="888081"/>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lumMod val="50000"/>
                  </a:schemeClr>
                </a:solidFill>
                <a:latin typeface="Arial" panose="020B0604020202020204" pitchFamily="34" charset="0"/>
                <a:cs typeface="Arial" panose="020B0604020202020204" pitchFamily="34" charset="0"/>
              </a:rPr>
              <a:t>GIỌNG ĐỌC TRONG BÀI</a:t>
            </a:r>
            <a:endParaRPr lang="en-US" sz="2800"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88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1263" y="1708755"/>
            <a:ext cx="8205537" cy="2995593"/>
          </a:xfrm>
          <a:prstGeom prst="roundRect">
            <a:avLst>
              <a:gd name="adj" fmla="val 15569"/>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5" name="TextBox 4">
            <a:extLst>
              <a:ext uri="{FF2B5EF4-FFF2-40B4-BE49-F238E27FC236}">
                <a16:creationId xmlns:a16="http://schemas.microsoft.com/office/drawing/2014/main" xmlns="" id="{8671BA59-C2B6-848C-E08B-A5ACB240C20C}"/>
              </a:ext>
            </a:extLst>
          </p:cNvPr>
          <p:cNvSpPr txBox="1"/>
          <p:nvPr/>
        </p:nvSpPr>
        <p:spPr>
          <a:xfrm>
            <a:off x="673768" y="1775390"/>
            <a:ext cx="7820526" cy="2862322"/>
          </a:xfrm>
          <a:prstGeom prst="rect">
            <a:avLst/>
          </a:prstGeom>
          <a:noFill/>
        </p:spPr>
        <p:txBody>
          <a:bodyPr wrap="square">
            <a:spAutoFit/>
          </a:bodyPr>
          <a:lstStyle/>
          <a:p>
            <a:pPr>
              <a:lnSpc>
                <a:spcPct val="150000"/>
              </a:lnSpc>
            </a:pPr>
            <a:r>
              <a:rPr lang="vi-VN" sz="2400" b="1"/>
              <a:t>Cách ngắt giọng ở những câu dài: </a:t>
            </a:r>
          </a:p>
          <a:p>
            <a:pPr marL="342900" indent="-342900">
              <a:lnSpc>
                <a:spcPct val="150000"/>
              </a:lnSpc>
              <a:buFont typeface="Arial" panose="020B0604020202020204" pitchFamily="34" charset="0"/>
              <a:buChar char="•"/>
            </a:pPr>
            <a:r>
              <a:rPr lang="vi-VN" sz="2400" smtClean="0"/>
              <a:t>Những </a:t>
            </a:r>
            <a:r>
              <a:rPr lang="vi-VN" sz="2400"/>
              <a:t>nốt nhạc ngẫu hứng vang lên,</a:t>
            </a:r>
            <a:r>
              <a:rPr lang="vi-VN" sz="2400" b="1">
                <a:solidFill>
                  <a:srgbClr val="FF0000"/>
                </a:solidFill>
              </a:rPr>
              <a:t>/</a:t>
            </a:r>
            <a:r>
              <a:rPr lang="vi-VN" sz="2400"/>
              <a:t> tràn đầy cảm xúc yêu thương của nhà soạn nhạc thiên tài,</a:t>
            </a:r>
            <a:r>
              <a:rPr lang="vi-VN" sz="2400" b="1">
                <a:solidFill>
                  <a:srgbClr val="FF0000"/>
                </a:solidFill>
              </a:rPr>
              <a:t>/</a:t>
            </a:r>
            <a:r>
              <a:rPr lang="vi-VN" sz="2400"/>
              <a:t> lúc êm ái nhẹ nhàng như ánh trăng,</a:t>
            </a:r>
            <a:r>
              <a:rPr lang="vi-VN" sz="2400" b="1">
                <a:solidFill>
                  <a:srgbClr val="FF0000"/>
                </a:solidFill>
              </a:rPr>
              <a:t>/ </a:t>
            </a:r>
            <a:r>
              <a:rPr lang="vi-VN" sz="2400"/>
              <a:t>lúc lại mạnh mẽ như sóng sông Đa-nuýp.</a:t>
            </a:r>
          </a:p>
        </p:txBody>
      </p:sp>
      <p:sp>
        <p:nvSpPr>
          <p:cNvPr id="6" name="Rectangle 5"/>
          <p:cNvSpPr/>
          <p:nvPr/>
        </p:nvSpPr>
        <p:spPr>
          <a:xfrm>
            <a:off x="2730700" y="94724"/>
            <a:ext cx="3441968" cy="820674"/>
          </a:xfrm>
          <a:prstGeom prst="rect">
            <a:avLst/>
          </a:prstGeom>
        </p:spPr>
        <p:txBody>
          <a:bodyPr wrap="none">
            <a:spAutoFit/>
          </a:bodyPr>
          <a:lstStyle/>
          <a:p>
            <a:pPr algn="ctr">
              <a:lnSpc>
                <a:spcPct val="150000"/>
              </a:lnSpc>
            </a:pPr>
            <a:r>
              <a:rPr lang="vi-VN" sz="3600" b="1">
                <a:solidFill>
                  <a:srgbClr val="920000"/>
                </a:solidFill>
                <a:latin typeface="Arial" panose="020B0604020202020204" pitchFamily="34" charset="0"/>
                <a:cs typeface="Arial" panose="020B0604020202020204" pitchFamily="34" charset="0"/>
              </a:rPr>
              <a:t>ĐỌC VĂN BẢN</a:t>
            </a:r>
            <a:endParaRPr lang="en-US" sz="3600" b="1">
              <a:solidFill>
                <a:srgbClr val="92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0605E903-F187-8D9D-7F46-B96D3A68E1A3}"/>
              </a:ext>
            </a:extLst>
          </p:cNvPr>
          <p:cNvSpPr txBox="1"/>
          <p:nvPr/>
        </p:nvSpPr>
        <p:spPr>
          <a:xfrm>
            <a:off x="-647362" y="888081"/>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lumMod val="50000"/>
                  </a:schemeClr>
                </a:solidFill>
                <a:latin typeface="Arial" panose="020B0604020202020204" pitchFamily="34" charset="0"/>
                <a:cs typeface="Arial" panose="020B0604020202020204" pitchFamily="34" charset="0"/>
              </a:rPr>
              <a:t>GIỌNG ĐỌC TRONG BÀI</a:t>
            </a:r>
            <a:endParaRPr lang="en-US" sz="2800"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3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grpSp>
        <p:nvGrpSpPr>
          <p:cNvPr id="385" name="Google Shape;385;p41"/>
          <p:cNvGrpSpPr/>
          <p:nvPr/>
        </p:nvGrpSpPr>
        <p:grpSpPr>
          <a:xfrm>
            <a:off x="5468085" y="1265955"/>
            <a:ext cx="2962698" cy="2822507"/>
            <a:chOff x="5937900" y="3304775"/>
            <a:chExt cx="832125" cy="792750"/>
          </a:xfrm>
        </p:grpSpPr>
        <p:sp>
          <p:nvSpPr>
            <p:cNvPr id="386" name="Google Shape;386;p41"/>
            <p:cNvSpPr/>
            <p:nvPr/>
          </p:nvSpPr>
          <p:spPr>
            <a:xfrm>
              <a:off x="5937900" y="3304775"/>
              <a:ext cx="832125" cy="792750"/>
            </a:xfrm>
            <a:custGeom>
              <a:avLst/>
              <a:gdLst/>
              <a:ahLst/>
              <a:cxnLst/>
              <a:rect l="l" t="t" r="r" b="b"/>
              <a:pathLst>
                <a:path w="33285" h="31710" extrusionOk="0">
                  <a:moveTo>
                    <a:pt x="21086" y="207"/>
                  </a:moveTo>
                  <a:cubicBezTo>
                    <a:pt x="21233" y="207"/>
                    <a:pt x="21366" y="237"/>
                    <a:pt x="21514" y="266"/>
                  </a:cubicBezTo>
                  <a:lnTo>
                    <a:pt x="21514" y="370"/>
                  </a:lnTo>
                  <a:cubicBezTo>
                    <a:pt x="21440" y="414"/>
                    <a:pt x="21366" y="473"/>
                    <a:pt x="21293" y="473"/>
                  </a:cubicBezTo>
                  <a:cubicBezTo>
                    <a:pt x="20775" y="488"/>
                    <a:pt x="20257" y="488"/>
                    <a:pt x="19740" y="503"/>
                  </a:cubicBezTo>
                  <a:cubicBezTo>
                    <a:pt x="18468" y="562"/>
                    <a:pt x="17182" y="621"/>
                    <a:pt x="15910" y="695"/>
                  </a:cubicBezTo>
                  <a:cubicBezTo>
                    <a:pt x="15615" y="695"/>
                    <a:pt x="15319" y="769"/>
                    <a:pt x="15008" y="799"/>
                  </a:cubicBezTo>
                  <a:cubicBezTo>
                    <a:pt x="14920" y="473"/>
                    <a:pt x="15068" y="414"/>
                    <a:pt x="15289" y="400"/>
                  </a:cubicBezTo>
                  <a:cubicBezTo>
                    <a:pt x="16029" y="355"/>
                    <a:pt x="16738" y="296"/>
                    <a:pt x="17478" y="281"/>
                  </a:cubicBezTo>
                  <a:cubicBezTo>
                    <a:pt x="18690" y="252"/>
                    <a:pt x="19888" y="222"/>
                    <a:pt x="21086" y="207"/>
                  </a:cubicBezTo>
                  <a:close/>
                  <a:moveTo>
                    <a:pt x="13944" y="3978"/>
                  </a:moveTo>
                  <a:cubicBezTo>
                    <a:pt x="14210" y="4037"/>
                    <a:pt x="14476" y="4067"/>
                    <a:pt x="14757" y="4126"/>
                  </a:cubicBezTo>
                  <a:cubicBezTo>
                    <a:pt x="14654" y="4347"/>
                    <a:pt x="14565" y="4540"/>
                    <a:pt x="14476" y="4688"/>
                  </a:cubicBezTo>
                  <a:cubicBezTo>
                    <a:pt x="14264" y="4568"/>
                    <a:pt x="14103" y="4500"/>
                    <a:pt x="13985" y="4500"/>
                  </a:cubicBezTo>
                  <a:cubicBezTo>
                    <a:pt x="13782" y="4500"/>
                    <a:pt x="13702" y="4699"/>
                    <a:pt x="13692" y="5175"/>
                  </a:cubicBezTo>
                  <a:cubicBezTo>
                    <a:pt x="13559" y="5146"/>
                    <a:pt x="13426" y="5131"/>
                    <a:pt x="13249" y="5072"/>
                  </a:cubicBezTo>
                  <a:cubicBezTo>
                    <a:pt x="13500" y="4688"/>
                    <a:pt x="13722" y="4347"/>
                    <a:pt x="13944" y="3978"/>
                  </a:cubicBezTo>
                  <a:close/>
                  <a:moveTo>
                    <a:pt x="14757" y="710"/>
                  </a:moveTo>
                  <a:cubicBezTo>
                    <a:pt x="14801" y="710"/>
                    <a:pt x="14816" y="725"/>
                    <a:pt x="14861" y="740"/>
                  </a:cubicBezTo>
                  <a:cubicBezTo>
                    <a:pt x="14816" y="873"/>
                    <a:pt x="14816" y="1021"/>
                    <a:pt x="14742" y="1139"/>
                  </a:cubicBezTo>
                  <a:cubicBezTo>
                    <a:pt x="13426" y="3031"/>
                    <a:pt x="12140" y="4939"/>
                    <a:pt x="10824" y="6846"/>
                  </a:cubicBezTo>
                  <a:cubicBezTo>
                    <a:pt x="9996" y="8029"/>
                    <a:pt x="9168" y="9212"/>
                    <a:pt x="8340" y="10410"/>
                  </a:cubicBezTo>
                  <a:cubicBezTo>
                    <a:pt x="8273" y="10513"/>
                    <a:pt x="8210" y="10565"/>
                    <a:pt x="8135" y="10565"/>
                  </a:cubicBezTo>
                  <a:cubicBezTo>
                    <a:pt x="8059" y="10565"/>
                    <a:pt x="7970" y="10513"/>
                    <a:pt x="7852" y="10410"/>
                  </a:cubicBezTo>
                  <a:cubicBezTo>
                    <a:pt x="8384" y="9670"/>
                    <a:pt x="8902" y="8946"/>
                    <a:pt x="9434" y="8266"/>
                  </a:cubicBezTo>
                  <a:cubicBezTo>
                    <a:pt x="9833" y="7733"/>
                    <a:pt x="10247" y="7186"/>
                    <a:pt x="10617" y="6639"/>
                  </a:cubicBezTo>
                  <a:cubicBezTo>
                    <a:pt x="11667" y="5102"/>
                    <a:pt x="12672" y="3579"/>
                    <a:pt x="13707" y="2056"/>
                  </a:cubicBezTo>
                  <a:cubicBezTo>
                    <a:pt x="13973" y="1656"/>
                    <a:pt x="14284" y="1287"/>
                    <a:pt x="14580" y="887"/>
                  </a:cubicBezTo>
                  <a:cubicBezTo>
                    <a:pt x="14639" y="814"/>
                    <a:pt x="14713" y="769"/>
                    <a:pt x="14757" y="710"/>
                  </a:cubicBezTo>
                  <a:close/>
                  <a:moveTo>
                    <a:pt x="21219" y="592"/>
                  </a:moveTo>
                  <a:cubicBezTo>
                    <a:pt x="21233" y="636"/>
                    <a:pt x="21248" y="651"/>
                    <a:pt x="21263" y="695"/>
                  </a:cubicBezTo>
                  <a:cubicBezTo>
                    <a:pt x="21174" y="814"/>
                    <a:pt x="21071" y="947"/>
                    <a:pt x="20967" y="1080"/>
                  </a:cubicBezTo>
                  <a:cubicBezTo>
                    <a:pt x="20583" y="1597"/>
                    <a:pt x="20184" y="2115"/>
                    <a:pt x="19829" y="2662"/>
                  </a:cubicBezTo>
                  <a:cubicBezTo>
                    <a:pt x="19636" y="2958"/>
                    <a:pt x="19563" y="3357"/>
                    <a:pt x="19444" y="3697"/>
                  </a:cubicBezTo>
                  <a:cubicBezTo>
                    <a:pt x="19341" y="3919"/>
                    <a:pt x="19459" y="4126"/>
                    <a:pt x="19622" y="4244"/>
                  </a:cubicBezTo>
                  <a:cubicBezTo>
                    <a:pt x="19888" y="4421"/>
                    <a:pt x="20154" y="4628"/>
                    <a:pt x="20479" y="4702"/>
                  </a:cubicBezTo>
                  <a:cubicBezTo>
                    <a:pt x="21278" y="4909"/>
                    <a:pt x="22061" y="5072"/>
                    <a:pt x="22860" y="5205"/>
                  </a:cubicBezTo>
                  <a:cubicBezTo>
                    <a:pt x="23425" y="5295"/>
                    <a:pt x="23989" y="5334"/>
                    <a:pt x="24561" y="5334"/>
                  </a:cubicBezTo>
                  <a:cubicBezTo>
                    <a:pt x="24737" y="5334"/>
                    <a:pt x="24915" y="5330"/>
                    <a:pt x="25093" y="5323"/>
                  </a:cubicBezTo>
                  <a:cubicBezTo>
                    <a:pt x="25959" y="5306"/>
                    <a:pt x="26820" y="5299"/>
                    <a:pt x="27682" y="5299"/>
                  </a:cubicBezTo>
                  <a:cubicBezTo>
                    <a:pt x="28291" y="5299"/>
                    <a:pt x="28901" y="5302"/>
                    <a:pt x="29514" y="5309"/>
                  </a:cubicBezTo>
                  <a:cubicBezTo>
                    <a:pt x="30120" y="5309"/>
                    <a:pt x="30726" y="5382"/>
                    <a:pt x="31318" y="5471"/>
                  </a:cubicBezTo>
                  <a:cubicBezTo>
                    <a:pt x="31598" y="5516"/>
                    <a:pt x="31879" y="5649"/>
                    <a:pt x="32146" y="5796"/>
                  </a:cubicBezTo>
                  <a:cubicBezTo>
                    <a:pt x="32397" y="5944"/>
                    <a:pt x="32530" y="6211"/>
                    <a:pt x="32397" y="6506"/>
                  </a:cubicBezTo>
                  <a:cubicBezTo>
                    <a:pt x="32249" y="6846"/>
                    <a:pt x="32086" y="7201"/>
                    <a:pt x="31850" y="7467"/>
                  </a:cubicBezTo>
                  <a:cubicBezTo>
                    <a:pt x="31037" y="8414"/>
                    <a:pt x="30031" y="9153"/>
                    <a:pt x="28937" y="9744"/>
                  </a:cubicBezTo>
                  <a:cubicBezTo>
                    <a:pt x="28168" y="10173"/>
                    <a:pt x="27355" y="10543"/>
                    <a:pt x="26542" y="10913"/>
                  </a:cubicBezTo>
                  <a:cubicBezTo>
                    <a:pt x="26320" y="11001"/>
                    <a:pt x="26054" y="11060"/>
                    <a:pt x="25817" y="11060"/>
                  </a:cubicBezTo>
                  <a:cubicBezTo>
                    <a:pt x="24324" y="11120"/>
                    <a:pt x="22816" y="11134"/>
                    <a:pt x="21322" y="11193"/>
                  </a:cubicBezTo>
                  <a:cubicBezTo>
                    <a:pt x="20967" y="11208"/>
                    <a:pt x="20627" y="11238"/>
                    <a:pt x="20272" y="11282"/>
                  </a:cubicBezTo>
                  <a:cubicBezTo>
                    <a:pt x="20257" y="11238"/>
                    <a:pt x="20228" y="11193"/>
                    <a:pt x="20213" y="11149"/>
                  </a:cubicBezTo>
                  <a:cubicBezTo>
                    <a:pt x="21884" y="9537"/>
                    <a:pt x="23525" y="7940"/>
                    <a:pt x="25167" y="6388"/>
                  </a:cubicBezTo>
                  <a:lnTo>
                    <a:pt x="25167" y="6388"/>
                  </a:lnTo>
                  <a:cubicBezTo>
                    <a:pt x="24486" y="6698"/>
                    <a:pt x="20361" y="10720"/>
                    <a:pt x="20050" y="11341"/>
                  </a:cubicBezTo>
                  <a:cubicBezTo>
                    <a:pt x="19001" y="11430"/>
                    <a:pt x="17921" y="11504"/>
                    <a:pt x="16812" y="11593"/>
                  </a:cubicBezTo>
                  <a:cubicBezTo>
                    <a:pt x="16014" y="9375"/>
                    <a:pt x="15230" y="7172"/>
                    <a:pt x="14447" y="4998"/>
                  </a:cubicBezTo>
                  <a:cubicBezTo>
                    <a:pt x="14624" y="4688"/>
                    <a:pt x="14742" y="4407"/>
                    <a:pt x="14905" y="4111"/>
                  </a:cubicBezTo>
                  <a:cubicBezTo>
                    <a:pt x="14580" y="3919"/>
                    <a:pt x="14240" y="3948"/>
                    <a:pt x="13914" y="3889"/>
                  </a:cubicBezTo>
                  <a:cubicBezTo>
                    <a:pt x="13909" y="3888"/>
                    <a:pt x="13904" y="3887"/>
                    <a:pt x="13898" y="3887"/>
                  </a:cubicBezTo>
                  <a:cubicBezTo>
                    <a:pt x="13840" y="3887"/>
                    <a:pt x="13762" y="3952"/>
                    <a:pt x="13722" y="3993"/>
                  </a:cubicBezTo>
                  <a:cubicBezTo>
                    <a:pt x="13485" y="4362"/>
                    <a:pt x="13264" y="4732"/>
                    <a:pt x="13042" y="5072"/>
                  </a:cubicBezTo>
                  <a:cubicBezTo>
                    <a:pt x="13234" y="5427"/>
                    <a:pt x="13530" y="5382"/>
                    <a:pt x="13796" y="5456"/>
                  </a:cubicBezTo>
                  <a:cubicBezTo>
                    <a:pt x="14520" y="7453"/>
                    <a:pt x="15245" y="9463"/>
                    <a:pt x="15822" y="11519"/>
                  </a:cubicBezTo>
                  <a:cubicBezTo>
                    <a:pt x="13899" y="11607"/>
                    <a:pt x="12007" y="11711"/>
                    <a:pt x="10085" y="11800"/>
                  </a:cubicBezTo>
                  <a:cubicBezTo>
                    <a:pt x="10085" y="11267"/>
                    <a:pt x="9759" y="11075"/>
                    <a:pt x="9331" y="10972"/>
                  </a:cubicBezTo>
                  <a:cubicBezTo>
                    <a:pt x="9020" y="10898"/>
                    <a:pt x="8710" y="10794"/>
                    <a:pt x="8355" y="10691"/>
                  </a:cubicBezTo>
                  <a:cubicBezTo>
                    <a:pt x="8443" y="10543"/>
                    <a:pt x="8517" y="10410"/>
                    <a:pt x="8591" y="10306"/>
                  </a:cubicBezTo>
                  <a:cubicBezTo>
                    <a:pt x="9197" y="9449"/>
                    <a:pt x="9804" y="8606"/>
                    <a:pt x="10395" y="7733"/>
                  </a:cubicBezTo>
                  <a:cubicBezTo>
                    <a:pt x="11031" y="6832"/>
                    <a:pt x="11637" y="5915"/>
                    <a:pt x="12243" y="5013"/>
                  </a:cubicBezTo>
                  <a:cubicBezTo>
                    <a:pt x="13131" y="3741"/>
                    <a:pt x="14003" y="2470"/>
                    <a:pt x="14875" y="1183"/>
                  </a:cubicBezTo>
                  <a:cubicBezTo>
                    <a:pt x="14964" y="1035"/>
                    <a:pt x="15082" y="961"/>
                    <a:pt x="15245" y="947"/>
                  </a:cubicBezTo>
                  <a:cubicBezTo>
                    <a:pt x="15570" y="917"/>
                    <a:pt x="15925" y="843"/>
                    <a:pt x="16265" y="814"/>
                  </a:cubicBezTo>
                  <a:cubicBezTo>
                    <a:pt x="17463" y="769"/>
                    <a:pt x="18646" y="740"/>
                    <a:pt x="19829" y="695"/>
                  </a:cubicBezTo>
                  <a:cubicBezTo>
                    <a:pt x="20287" y="666"/>
                    <a:pt x="20745" y="636"/>
                    <a:pt x="21219" y="592"/>
                  </a:cubicBezTo>
                  <a:close/>
                  <a:moveTo>
                    <a:pt x="29818" y="11206"/>
                  </a:moveTo>
                  <a:cubicBezTo>
                    <a:pt x="29944" y="11206"/>
                    <a:pt x="30069" y="11207"/>
                    <a:pt x="30194" y="11208"/>
                  </a:cubicBezTo>
                  <a:cubicBezTo>
                    <a:pt x="30741" y="11208"/>
                    <a:pt x="31258" y="11371"/>
                    <a:pt x="31776" y="11460"/>
                  </a:cubicBezTo>
                  <a:cubicBezTo>
                    <a:pt x="31820" y="11460"/>
                    <a:pt x="31865" y="11534"/>
                    <a:pt x="31924" y="11563"/>
                  </a:cubicBezTo>
                  <a:cubicBezTo>
                    <a:pt x="31112" y="11467"/>
                    <a:pt x="30304" y="11443"/>
                    <a:pt x="29496" y="11443"/>
                  </a:cubicBezTo>
                  <a:cubicBezTo>
                    <a:pt x="28680" y="11443"/>
                    <a:pt x="27865" y="11468"/>
                    <a:pt x="27048" y="11468"/>
                  </a:cubicBezTo>
                  <a:cubicBezTo>
                    <a:pt x="26801" y="11468"/>
                    <a:pt x="26553" y="11465"/>
                    <a:pt x="26305" y="11460"/>
                  </a:cubicBezTo>
                  <a:cubicBezTo>
                    <a:pt x="25940" y="11455"/>
                    <a:pt x="25576" y="11451"/>
                    <a:pt x="25211" y="11451"/>
                  </a:cubicBezTo>
                  <a:cubicBezTo>
                    <a:pt x="24481" y="11451"/>
                    <a:pt x="23752" y="11465"/>
                    <a:pt x="23023" y="11504"/>
                  </a:cubicBezTo>
                  <a:cubicBezTo>
                    <a:pt x="21455" y="11578"/>
                    <a:pt x="19903" y="11681"/>
                    <a:pt x="18350" y="11785"/>
                  </a:cubicBezTo>
                  <a:cubicBezTo>
                    <a:pt x="17966" y="11800"/>
                    <a:pt x="17596" y="11829"/>
                    <a:pt x="17226" y="11859"/>
                  </a:cubicBezTo>
                  <a:cubicBezTo>
                    <a:pt x="17138" y="11859"/>
                    <a:pt x="17019" y="11829"/>
                    <a:pt x="16916" y="11829"/>
                  </a:cubicBezTo>
                  <a:cubicBezTo>
                    <a:pt x="16935" y="11685"/>
                    <a:pt x="17005" y="11659"/>
                    <a:pt x="17084" y="11659"/>
                  </a:cubicBezTo>
                  <a:cubicBezTo>
                    <a:pt x="17126" y="11659"/>
                    <a:pt x="17170" y="11667"/>
                    <a:pt x="17212" y="11667"/>
                  </a:cubicBezTo>
                  <a:cubicBezTo>
                    <a:pt x="18261" y="11593"/>
                    <a:pt x="19326" y="11534"/>
                    <a:pt x="20391" y="11445"/>
                  </a:cubicBezTo>
                  <a:cubicBezTo>
                    <a:pt x="22268" y="11282"/>
                    <a:pt x="24161" y="11267"/>
                    <a:pt x="26039" y="11267"/>
                  </a:cubicBezTo>
                  <a:cubicBezTo>
                    <a:pt x="27302" y="11267"/>
                    <a:pt x="28566" y="11206"/>
                    <a:pt x="29818" y="11206"/>
                  </a:cubicBezTo>
                  <a:close/>
                  <a:moveTo>
                    <a:pt x="31924" y="11563"/>
                  </a:moveTo>
                  <a:lnTo>
                    <a:pt x="31924" y="11563"/>
                  </a:lnTo>
                  <a:cubicBezTo>
                    <a:pt x="32308" y="11593"/>
                    <a:pt x="32619" y="11711"/>
                    <a:pt x="32959" y="12081"/>
                  </a:cubicBezTo>
                  <a:cubicBezTo>
                    <a:pt x="32768" y="12081"/>
                    <a:pt x="32679" y="12095"/>
                    <a:pt x="32591" y="12095"/>
                  </a:cubicBezTo>
                  <a:lnTo>
                    <a:pt x="32591" y="12095"/>
                  </a:lnTo>
                  <a:cubicBezTo>
                    <a:pt x="32610" y="11901"/>
                    <a:pt x="32438" y="11856"/>
                    <a:pt x="32308" y="11755"/>
                  </a:cubicBezTo>
                  <a:cubicBezTo>
                    <a:pt x="32175" y="11681"/>
                    <a:pt x="32042" y="11637"/>
                    <a:pt x="31924" y="11563"/>
                  </a:cubicBezTo>
                  <a:close/>
                  <a:moveTo>
                    <a:pt x="14682" y="11679"/>
                  </a:moveTo>
                  <a:cubicBezTo>
                    <a:pt x="15045" y="11679"/>
                    <a:pt x="15415" y="11721"/>
                    <a:pt x="15763" y="11785"/>
                  </a:cubicBezTo>
                  <a:cubicBezTo>
                    <a:pt x="13855" y="11903"/>
                    <a:pt x="11933" y="12021"/>
                    <a:pt x="10040" y="12155"/>
                  </a:cubicBezTo>
                  <a:cubicBezTo>
                    <a:pt x="10011" y="12110"/>
                    <a:pt x="9996" y="12095"/>
                    <a:pt x="9981" y="12051"/>
                  </a:cubicBezTo>
                  <a:cubicBezTo>
                    <a:pt x="10055" y="12021"/>
                    <a:pt x="10144" y="11948"/>
                    <a:pt x="10218" y="11948"/>
                  </a:cubicBezTo>
                  <a:cubicBezTo>
                    <a:pt x="11667" y="11859"/>
                    <a:pt x="13086" y="11755"/>
                    <a:pt x="14520" y="11681"/>
                  </a:cubicBezTo>
                  <a:cubicBezTo>
                    <a:pt x="14574" y="11679"/>
                    <a:pt x="14628" y="11679"/>
                    <a:pt x="14682" y="11679"/>
                  </a:cubicBezTo>
                  <a:close/>
                  <a:moveTo>
                    <a:pt x="28449" y="11528"/>
                  </a:moveTo>
                  <a:cubicBezTo>
                    <a:pt x="28808" y="11528"/>
                    <a:pt x="29168" y="11530"/>
                    <a:pt x="29528" y="11534"/>
                  </a:cubicBezTo>
                  <a:cubicBezTo>
                    <a:pt x="30223" y="11534"/>
                    <a:pt x="30889" y="11578"/>
                    <a:pt x="31554" y="11637"/>
                  </a:cubicBezTo>
                  <a:cubicBezTo>
                    <a:pt x="31936" y="11666"/>
                    <a:pt x="32289" y="11813"/>
                    <a:pt x="32583" y="12104"/>
                  </a:cubicBezTo>
                  <a:lnTo>
                    <a:pt x="32583" y="12104"/>
                  </a:lnTo>
                  <a:cubicBezTo>
                    <a:pt x="32376" y="12421"/>
                    <a:pt x="32024" y="12421"/>
                    <a:pt x="31717" y="12450"/>
                  </a:cubicBezTo>
                  <a:cubicBezTo>
                    <a:pt x="30844" y="12495"/>
                    <a:pt x="29957" y="12524"/>
                    <a:pt x="29085" y="12554"/>
                  </a:cubicBezTo>
                  <a:cubicBezTo>
                    <a:pt x="28198" y="12598"/>
                    <a:pt x="27311" y="12672"/>
                    <a:pt x="26423" y="12716"/>
                  </a:cubicBezTo>
                  <a:cubicBezTo>
                    <a:pt x="26231" y="12746"/>
                    <a:pt x="26024" y="12746"/>
                    <a:pt x="25817" y="12746"/>
                  </a:cubicBezTo>
                  <a:cubicBezTo>
                    <a:pt x="24043" y="12761"/>
                    <a:pt x="22254" y="12746"/>
                    <a:pt x="20479" y="12776"/>
                  </a:cubicBezTo>
                  <a:cubicBezTo>
                    <a:pt x="19503" y="12790"/>
                    <a:pt x="18542" y="12894"/>
                    <a:pt x="17581" y="12938"/>
                  </a:cubicBezTo>
                  <a:lnTo>
                    <a:pt x="17212" y="12938"/>
                  </a:lnTo>
                  <a:cubicBezTo>
                    <a:pt x="17138" y="12643"/>
                    <a:pt x="17064" y="12347"/>
                    <a:pt x="16960" y="12021"/>
                  </a:cubicBezTo>
                  <a:cubicBezTo>
                    <a:pt x="17167" y="11977"/>
                    <a:pt x="17330" y="11948"/>
                    <a:pt x="17507" y="11933"/>
                  </a:cubicBezTo>
                  <a:cubicBezTo>
                    <a:pt x="18853" y="11829"/>
                    <a:pt x="20213" y="11741"/>
                    <a:pt x="21573" y="11667"/>
                  </a:cubicBezTo>
                  <a:cubicBezTo>
                    <a:pt x="22875" y="11607"/>
                    <a:pt x="24191" y="11578"/>
                    <a:pt x="25507" y="11563"/>
                  </a:cubicBezTo>
                  <a:cubicBezTo>
                    <a:pt x="26492" y="11541"/>
                    <a:pt x="27469" y="11528"/>
                    <a:pt x="28449" y="11528"/>
                  </a:cubicBezTo>
                  <a:close/>
                  <a:moveTo>
                    <a:pt x="29289" y="12710"/>
                  </a:moveTo>
                  <a:cubicBezTo>
                    <a:pt x="29699" y="12710"/>
                    <a:pt x="30110" y="12716"/>
                    <a:pt x="30534" y="12716"/>
                  </a:cubicBezTo>
                  <a:cubicBezTo>
                    <a:pt x="30549" y="12746"/>
                    <a:pt x="30549" y="12746"/>
                    <a:pt x="30549" y="12761"/>
                  </a:cubicBezTo>
                  <a:cubicBezTo>
                    <a:pt x="29588" y="12835"/>
                    <a:pt x="28626" y="12923"/>
                    <a:pt x="27665" y="12968"/>
                  </a:cubicBezTo>
                  <a:cubicBezTo>
                    <a:pt x="26423" y="13042"/>
                    <a:pt x="25167" y="13071"/>
                    <a:pt x="23939" y="13116"/>
                  </a:cubicBezTo>
                  <a:cubicBezTo>
                    <a:pt x="23688" y="13116"/>
                    <a:pt x="23466" y="13071"/>
                    <a:pt x="23230" y="13071"/>
                  </a:cubicBezTo>
                  <a:cubicBezTo>
                    <a:pt x="21914" y="13116"/>
                    <a:pt x="20612" y="13130"/>
                    <a:pt x="19296" y="13160"/>
                  </a:cubicBezTo>
                  <a:cubicBezTo>
                    <a:pt x="18764" y="13190"/>
                    <a:pt x="18202" y="13264"/>
                    <a:pt x="17670" y="13308"/>
                  </a:cubicBezTo>
                  <a:lnTo>
                    <a:pt x="17300" y="13308"/>
                  </a:lnTo>
                  <a:cubicBezTo>
                    <a:pt x="17300" y="13071"/>
                    <a:pt x="17463" y="13071"/>
                    <a:pt x="17596" y="13071"/>
                  </a:cubicBezTo>
                  <a:cubicBezTo>
                    <a:pt x="18424" y="13012"/>
                    <a:pt x="19252" y="12968"/>
                    <a:pt x="20110" y="12938"/>
                  </a:cubicBezTo>
                  <a:cubicBezTo>
                    <a:pt x="22357" y="12894"/>
                    <a:pt x="24634" y="12864"/>
                    <a:pt x="26896" y="12835"/>
                  </a:cubicBezTo>
                  <a:cubicBezTo>
                    <a:pt x="27488" y="12835"/>
                    <a:pt x="28079" y="12746"/>
                    <a:pt x="28671" y="12716"/>
                  </a:cubicBezTo>
                  <a:cubicBezTo>
                    <a:pt x="28878" y="12712"/>
                    <a:pt x="29083" y="12710"/>
                    <a:pt x="29289" y="12710"/>
                  </a:cubicBezTo>
                  <a:close/>
                  <a:moveTo>
                    <a:pt x="15970" y="11903"/>
                  </a:moveTo>
                  <a:cubicBezTo>
                    <a:pt x="16103" y="12273"/>
                    <a:pt x="16206" y="12598"/>
                    <a:pt x="16339" y="12983"/>
                  </a:cubicBezTo>
                  <a:cubicBezTo>
                    <a:pt x="14077" y="13116"/>
                    <a:pt x="11889" y="13234"/>
                    <a:pt x="9626" y="13367"/>
                  </a:cubicBezTo>
                  <a:cubicBezTo>
                    <a:pt x="9745" y="12983"/>
                    <a:pt x="9833" y="12643"/>
                    <a:pt x="9937" y="12258"/>
                  </a:cubicBezTo>
                  <a:cubicBezTo>
                    <a:pt x="11977" y="12155"/>
                    <a:pt x="13959" y="12036"/>
                    <a:pt x="15970" y="11903"/>
                  </a:cubicBezTo>
                  <a:close/>
                  <a:moveTo>
                    <a:pt x="16369" y="13145"/>
                  </a:moveTo>
                  <a:cubicBezTo>
                    <a:pt x="16384" y="13145"/>
                    <a:pt x="16384" y="13219"/>
                    <a:pt x="16428" y="13337"/>
                  </a:cubicBezTo>
                  <a:cubicBezTo>
                    <a:pt x="14284" y="13441"/>
                    <a:pt x="12169" y="13530"/>
                    <a:pt x="10070" y="13618"/>
                  </a:cubicBezTo>
                  <a:cubicBezTo>
                    <a:pt x="9996" y="13618"/>
                    <a:pt x="9937" y="13574"/>
                    <a:pt x="9774" y="13471"/>
                  </a:cubicBezTo>
                  <a:cubicBezTo>
                    <a:pt x="12051" y="13367"/>
                    <a:pt x="14210" y="13264"/>
                    <a:pt x="16369" y="13145"/>
                  </a:cubicBezTo>
                  <a:close/>
                  <a:moveTo>
                    <a:pt x="16295" y="13426"/>
                  </a:moveTo>
                  <a:cubicBezTo>
                    <a:pt x="16369" y="13426"/>
                    <a:pt x="16443" y="13485"/>
                    <a:pt x="16502" y="13574"/>
                  </a:cubicBezTo>
                  <a:cubicBezTo>
                    <a:pt x="14565" y="13707"/>
                    <a:pt x="12598" y="13825"/>
                    <a:pt x="10661" y="13944"/>
                  </a:cubicBezTo>
                  <a:cubicBezTo>
                    <a:pt x="10656" y="13945"/>
                    <a:pt x="10650" y="13945"/>
                    <a:pt x="10644" y="13945"/>
                  </a:cubicBezTo>
                  <a:cubicBezTo>
                    <a:pt x="10574" y="13945"/>
                    <a:pt x="10493" y="13866"/>
                    <a:pt x="10425" y="13825"/>
                  </a:cubicBezTo>
                  <a:cubicBezTo>
                    <a:pt x="10425" y="13796"/>
                    <a:pt x="10439" y="13737"/>
                    <a:pt x="10439" y="13707"/>
                  </a:cubicBezTo>
                  <a:cubicBezTo>
                    <a:pt x="10605" y="13707"/>
                    <a:pt x="10766" y="13709"/>
                    <a:pt x="10924" y="13709"/>
                  </a:cubicBezTo>
                  <a:cubicBezTo>
                    <a:pt x="11161" y="13709"/>
                    <a:pt x="11392" y="13704"/>
                    <a:pt x="11622" y="13678"/>
                  </a:cubicBezTo>
                  <a:cubicBezTo>
                    <a:pt x="12702" y="13633"/>
                    <a:pt x="13752" y="13559"/>
                    <a:pt x="14801" y="13500"/>
                  </a:cubicBezTo>
                  <a:cubicBezTo>
                    <a:pt x="15304" y="13485"/>
                    <a:pt x="15807" y="13441"/>
                    <a:pt x="16295" y="13426"/>
                  </a:cubicBezTo>
                  <a:close/>
                  <a:moveTo>
                    <a:pt x="20836" y="13252"/>
                  </a:moveTo>
                  <a:cubicBezTo>
                    <a:pt x="21196" y="13252"/>
                    <a:pt x="21555" y="13261"/>
                    <a:pt x="21914" y="13278"/>
                  </a:cubicBezTo>
                  <a:cubicBezTo>
                    <a:pt x="20494" y="13707"/>
                    <a:pt x="19030" y="13485"/>
                    <a:pt x="17566" y="13707"/>
                  </a:cubicBezTo>
                  <a:cubicBezTo>
                    <a:pt x="17847" y="13707"/>
                    <a:pt x="18114" y="13722"/>
                    <a:pt x="18380" y="13722"/>
                  </a:cubicBezTo>
                  <a:cubicBezTo>
                    <a:pt x="18675" y="13722"/>
                    <a:pt x="18971" y="13707"/>
                    <a:pt x="19267" y="13707"/>
                  </a:cubicBezTo>
                  <a:lnTo>
                    <a:pt x="20184" y="13707"/>
                  </a:lnTo>
                  <a:cubicBezTo>
                    <a:pt x="20036" y="13870"/>
                    <a:pt x="19829" y="13973"/>
                    <a:pt x="19607" y="13973"/>
                  </a:cubicBezTo>
                  <a:cubicBezTo>
                    <a:pt x="19375" y="13983"/>
                    <a:pt x="19142" y="13986"/>
                    <a:pt x="18907" y="13986"/>
                  </a:cubicBezTo>
                  <a:cubicBezTo>
                    <a:pt x="18437" y="13986"/>
                    <a:pt x="17961" y="13973"/>
                    <a:pt x="17478" y="13973"/>
                  </a:cubicBezTo>
                  <a:cubicBezTo>
                    <a:pt x="17448" y="13811"/>
                    <a:pt x="17404" y="13663"/>
                    <a:pt x="17345" y="13485"/>
                  </a:cubicBezTo>
                  <a:cubicBezTo>
                    <a:pt x="18517" y="13339"/>
                    <a:pt x="19681" y="13252"/>
                    <a:pt x="20836" y="13252"/>
                  </a:cubicBezTo>
                  <a:close/>
                  <a:moveTo>
                    <a:pt x="15394" y="13824"/>
                  </a:moveTo>
                  <a:cubicBezTo>
                    <a:pt x="15927" y="13824"/>
                    <a:pt x="16353" y="13838"/>
                    <a:pt x="16546" y="13870"/>
                  </a:cubicBezTo>
                  <a:cubicBezTo>
                    <a:pt x="15955" y="14032"/>
                    <a:pt x="15334" y="14003"/>
                    <a:pt x="14742" y="14077"/>
                  </a:cubicBezTo>
                  <a:cubicBezTo>
                    <a:pt x="14121" y="14151"/>
                    <a:pt x="13471" y="14165"/>
                    <a:pt x="12850" y="14195"/>
                  </a:cubicBezTo>
                  <a:cubicBezTo>
                    <a:pt x="12480" y="14221"/>
                    <a:pt x="12116" y="14284"/>
                    <a:pt x="11735" y="14284"/>
                  </a:cubicBezTo>
                  <a:cubicBezTo>
                    <a:pt x="11476" y="14284"/>
                    <a:pt x="11209" y="14255"/>
                    <a:pt x="10927" y="14165"/>
                  </a:cubicBezTo>
                  <a:cubicBezTo>
                    <a:pt x="11090" y="14077"/>
                    <a:pt x="11164" y="14032"/>
                    <a:pt x="11223" y="14018"/>
                  </a:cubicBezTo>
                  <a:cubicBezTo>
                    <a:pt x="11783" y="13921"/>
                    <a:pt x="13970" y="13824"/>
                    <a:pt x="15394" y="13824"/>
                  </a:cubicBezTo>
                  <a:close/>
                  <a:moveTo>
                    <a:pt x="19400" y="14106"/>
                  </a:moveTo>
                  <a:cubicBezTo>
                    <a:pt x="19341" y="14313"/>
                    <a:pt x="19193" y="14313"/>
                    <a:pt x="19075" y="14313"/>
                  </a:cubicBezTo>
                  <a:cubicBezTo>
                    <a:pt x="18870" y="14328"/>
                    <a:pt x="18687" y="14335"/>
                    <a:pt x="18522" y="14335"/>
                  </a:cubicBezTo>
                  <a:cubicBezTo>
                    <a:pt x="18008" y="14335"/>
                    <a:pt x="17679" y="14263"/>
                    <a:pt x="17478" y="14106"/>
                  </a:cubicBezTo>
                  <a:close/>
                  <a:moveTo>
                    <a:pt x="16724" y="14461"/>
                  </a:moveTo>
                  <a:cubicBezTo>
                    <a:pt x="16724" y="14491"/>
                    <a:pt x="16738" y="14520"/>
                    <a:pt x="16738" y="14550"/>
                  </a:cubicBezTo>
                  <a:lnTo>
                    <a:pt x="15925" y="14550"/>
                  </a:lnTo>
                  <a:lnTo>
                    <a:pt x="15925" y="14491"/>
                  </a:lnTo>
                  <a:cubicBezTo>
                    <a:pt x="16191" y="14476"/>
                    <a:pt x="16472" y="14476"/>
                    <a:pt x="16724" y="14461"/>
                  </a:cubicBezTo>
                  <a:close/>
                  <a:moveTo>
                    <a:pt x="15910" y="14099"/>
                  </a:moveTo>
                  <a:cubicBezTo>
                    <a:pt x="16328" y="14099"/>
                    <a:pt x="16598" y="14143"/>
                    <a:pt x="16709" y="14254"/>
                  </a:cubicBezTo>
                  <a:cubicBezTo>
                    <a:pt x="15097" y="14446"/>
                    <a:pt x="13515" y="14535"/>
                    <a:pt x="11918" y="14565"/>
                  </a:cubicBezTo>
                  <a:cubicBezTo>
                    <a:pt x="11844" y="14565"/>
                    <a:pt x="11770" y="14491"/>
                    <a:pt x="11696" y="14402"/>
                  </a:cubicBezTo>
                  <a:cubicBezTo>
                    <a:pt x="12539" y="14343"/>
                    <a:pt x="13397" y="14313"/>
                    <a:pt x="14225" y="14210"/>
                  </a:cubicBezTo>
                  <a:cubicBezTo>
                    <a:pt x="14927" y="14143"/>
                    <a:pt x="15493" y="14099"/>
                    <a:pt x="15910" y="14099"/>
                  </a:cubicBezTo>
                  <a:close/>
                  <a:moveTo>
                    <a:pt x="14905" y="14609"/>
                  </a:moveTo>
                  <a:cubicBezTo>
                    <a:pt x="14801" y="14609"/>
                    <a:pt x="14727" y="14624"/>
                    <a:pt x="14668" y="14624"/>
                  </a:cubicBezTo>
                  <a:lnTo>
                    <a:pt x="14668" y="14609"/>
                  </a:lnTo>
                  <a:close/>
                  <a:moveTo>
                    <a:pt x="14078" y="4665"/>
                  </a:moveTo>
                  <a:cubicBezTo>
                    <a:pt x="14183" y="4665"/>
                    <a:pt x="14264" y="4760"/>
                    <a:pt x="14299" y="4865"/>
                  </a:cubicBezTo>
                  <a:cubicBezTo>
                    <a:pt x="14358" y="4983"/>
                    <a:pt x="14417" y="5102"/>
                    <a:pt x="14447" y="5220"/>
                  </a:cubicBezTo>
                  <a:cubicBezTo>
                    <a:pt x="15023" y="6846"/>
                    <a:pt x="15629" y="8473"/>
                    <a:pt x="16177" y="10114"/>
                  </a:cubicBezTo>
                  <a:cubicBezTo>
                    <a:pt x="16664" y="11652"/>
                    <a:pt x="17108" y="13204"/>
                    <a:pt x="17611" y="14831"/>
                  </a:cubicBezTo>
                  <a:lnTo>
                    <a:pt x="17108" y="14831"/>
                  </a:lnTo>
                  <a:cubicBezTo>
                    <a:pt x="16650" y="13352"/>
                    <a:pt x="16191" y="11874"/>
                    <a:pt x="15703" y="10410"/>
                  </a:cubicBezTo>
                  <a:cubicBezTo>
                    <a:pt x="15230" y="8990"/>
                    <a:pt x="14727" y="7586"/>
                    <a:pt x="14254" y="6166"/>
                  </a:cubicBezTo>
                  <a:cubicBezTo>
                    <a:pt x="14121" y="5767"/>
                    <a:pt x="14003" y="5382"/>
                    <a:pt x="13899" y="4998"/>
                  </a:cubicBezTo>
                  <a:cubicBezTo>
                    <a:pt x="13885" y="4909"/>
                    <a:pt x="13914" y="4717"/>
                    <a:pt x="13988" y="4688"/>
                  </a:cubicBezTo>
                  <a:cubicBezTo>
                    <a:pt x="14020" y="4672"/>
                    <a:pt x="14050" y="4665"/>
                    <a:pt x="14078" y="4665"/>
                  </a:cubicBezTo>
                  <a:close/>
                  <a:moveTo>
                    <a:pt x="17611" y="14387"/>
                  </a:moveTo>
                  <a:lnTo>
                    <a:pt x="17611" y="14387"/>
                  </a:lnTo>
                  <a:cubicBezTo>
                    <a:pt x="18069" y="14417"/>
                    <a:pt x="18513" y="14432"/>
                    <a:pt x="18942" y="14461"/>
                  </a:cubicBezTo>
                  <a:cubicBezTo>
                    <a:pt x="18781" y="14630"/>
                    <a:pt x="18600" y="14655"/>
                    <a:pt x="18414" y="14655"/>
                  </a:cubicBezTo>
                  <a:cubicBezTo>
                    <a:pt x="18332" y="14655"/>
                    <a:pt x="18250" y="14650"/>
                    <a:pt x="18167" y="14650"/>
                  </a:cubicBezTo>
                  <a:cubicBezTo>
                    <a:pt x="18074" y="14650"/>
                    <a:pt x="17982" y="14657"/>
                    <a:pt x="17892" y="14683"/>
                  </a:cubicBezTo>
                  <a:cubicBezTo>
                    <a:pt x="17892" y="14683"/>
                    <a:pt x="17892" y="14698"/>
                    <a:pt x="17877" y="14698"/>
                  </a:cubicBezTo>
                  <a:cubicBezTo>
                    <a:pt x="17907" y="14713"/>
                    <a:pt x="17921" y="14757"/>
                    <a:pt x="18025" y="14816"/>
                  </a:cubicBezTo>
                  <a:cubicBezTo>
                    <a:pt x="17921" y="14831"/>
                    <a:pt x="17892" y="14831"/>
                    <a:pt x="17833" y="14831"/>
                  </a:cubicBezTo>
                  <a:cubicBezTo>
                    <a:pt x="17803" y="14831"/>
                    <a:pt x="17744" y="14801"/>
                    <a:pt x="17685" y="14801"/>
                  </a:cubicBezTo>
                  <a:cubicBezTo>
                    <a:pt x="17670" y="14698"/>
                    <a:pt x="17655" y="14565"/>
                    <a:pt x="17611" y="14387"/>
                  </a:cubicBezTo>
                  <a:close/>
                  <a:moveTo>
                    <a:pt x="14121" y="14668"/>
                  </a:moveTo>
                  <a:cubicBezTo>
                    <a:pt x="13645" y="14690"/>
                    <a:pt x="13178" y="14853"/>
                    <a:pt x="12706" y="14853"/>
                  </a:cubicBezTo>
                  <a:cubicBezTo>
                    <a:pt x="12548" y="14853"/>
                    <a:pt x="12389" y="14835"/>
                    <a:pt x="12229" y="14787"/>
                  </a:cubicBezTo>
                  <a:lnTo>
                    <a:pt x="12229" y="14668"/>
                  </a:lnTo>
                  <a:close/>
                  <a:moveTo>
                    <a:pt x="15599" y="14750"/>
                  </a:moveTo>
                  <a:cubicBezTo>
                    <a:pt x="16024" y="14750"/>
                    <a:pt x="16449" y="14768"/>
                    <a:pt x="16871" y="14787"/>
                  </a:cubicBezTo>
                  <a:cubicBezTo>
                    <a:pt x="16087" y="14876"/>
                    <a:pt x="15302" y="14940"/>
                    <a:pt x="14517" y="14940"/>
                  </a:cubicBezTo>
                  <a:cubicBezTo>
                    <a:pt x="14267" y="14940"/>
                    <a:pt x="14017" y="14934"/>
                    <a:pt x="13766" y="14920"/>
                  </a:cubicBezTo>
                  <a:cubicBezTo>
                    <a:pt x="14370" y="14788"/>
                    <a:pt x="14984" y="14750"/>
                    <a:pt x="15599" y="14750"/>
                  </a:cubicBezTo>
                  <a:close/>
                  <a:moveTo>
                    <a:pt x="18735" y="15008"/>
                  </a:moveTo>
                  <a:cubicBezTo>
                    <a:pt x="18601" y="15112"/>
                    <a:pt x="18528" y="15201"/>
                    <a:pt x="18454" y="15215"/>
                  </a:cubicBezTo>
                  <a:cubicBezTo>
                    <a:pt x="18128" y="15260"/>
                    <a:pt x="17818" y="15274"/>
                    <a:pt x="17478" y="15289"/>
                  </a:cubicBezTo>
                  <a:lnTo>
                    <a:pt x="16354" y="15289"/>
                  </a:lnTo>
                  <a:cubicBezTo>
                    <a:pt x="14890" y="15334"/>
                    <a:pt x="13456" y="15348"/>
                    <a:pt x="11992" y="15378"/>
                  </a:cubicBezTo>
                  <a:lnTo>
                    <a:pt x="11475" y="15378"/>
                  </a:lnTo>
                  <a:cubicBezTo>
                    <a:pt x="11194" y="15363"/>
                    <a:pt x="10927" y="15334"/>
                    <a:pt x="10647" y="15304"/>
                  </a:cubicBezTo>
                  <a:lnTo>
                    <a:pt x="10647" y="15186"/>
                  </a:lnTo>
                  <a:cubicBezTo>
                    <a:pt x="11090" y="15205"/>
                    <a:pt x="11534" y="15214"/>
                    <a:pt x="11978" y="15214"/>
                  </a:cubicBezTo>
                  <a:cubicBezTo>
                    <a:pt x="14198" y="15214"/>
                    <a:pt x="16430" y="15008"/>
                    <a:pt x="18735" y="15008"/>
                  </a:cubicBezTo>
                  <a:close/>
                  <a:moveTo>
                    <a:pt x="2810" y="16516"/>
                  </a:moveTo>
                  <a:cubicBezTo>
                    <a:pt x="2810" y="16546"/>
                    <a:pt x="2825" y="16561"/>
                    <a:pt x="2825" y="16605"/>
                  </a:cubicBezTo>
                  <a:cubicBezTo>
                    <a:pt x="2618" y="16694"/>
                    <a:pt x="2396" y="16812"/>
                    <a:pt x="2189" y="16886"/>
                  </a:cubicBezTo>
                  <a:cubicBezTo>
                    <a:pt x="2544" y="16886"/>
                    <a:pt x="2928" y="16857"/>
                    <a:pt x="3268" y="16827"/>
                  </a:cubicBezTo>
                  <a:lnTo>
                    <a:pt x="3268" y="16827"/>
                  </a:lnTo>
                  <a:cubicBezTo>
                    <a:pt x="3140" y="17024"/>
                    <a:pt x="2848" y="17156"/>
                    <a:pt x="2579" y="17156"/>
                  </a:cubicBezTo>
                  <a:cubicBezTo>
                    <a:pt x="2445" y="17156"/>
                    <a:pt x="2317" y="17123"/>
                    <a:pt x="2218" y="17049"/>
                  </a:cubicBezTo>
                  <a:cubicBezTo>
                    <a:pt x="2174" y="17034"/>
                    <a:pt x="2189" y="16931"/>
                    <a:pt x="2189" y="16886"/>
                  </a:cubicBezTo>
                  <a:lnTo>
                    <a:pt x="2189" y="16886"/>
                  </a:lnTo>
                  <a:cubicBezTo>
                    <a:pt x="2085" y="16893"/>
                    <a:pt x="1978" y="16913"/>
                    <a:pt x="1872" y="16913"/>
                  </a:cubicBezTo>
                  <a:cubicBezTo>
                    <a:pt x="1735" y="16913"/>
                    <a:pt x="1597" y="16879"/>
                    <a:pt x="1464" y="16738"/>
                  </a:cubicBezTo>
                  <a:cubicBezTo>
                    <a:pt x="1923" y="16590"/>
                    <a:pt x="2366" y="16531"/>
                    <a:pt x="2810" y="16516"/>
                  </a:cubicBezTo>
                  <a:close/>
                  <a:moveTo>
                    <a:pt x="3993" y="17004"/>
                  </a:moveTo>
                  <a:lnTo>
                    <a:pt x="3993" y="17004"/>
                  </a:lnTo>
                  <a:cubicBezTo>
                    <a:pt x="3804" y="17279"/>
                    <a:pt x="3630" y="17409"/>
                    <a:pt x="3410" y="17409"/>
                  </a:cubicBezTo>
                  <a:cubicBezTo>
                    <a:pt x="3251" y="17409"/>
                    <a:pt x="3069" y="17342"/>
                    <a:pt x="2839" y="17211"/>
                  </a:cubicBezTo>
                  <a:cubicBezTo>
                    <a:pt x="3268" y="17138"/>
                    <a:pt x="3623" y="17078"/>
                    <a:pt x="3993" y="17004"/>
                  </a:cubicBezTo>
                  <a:close/>
                  <a:moveTo>
                    <a:pt x="4717" y="17226"/>
                  </a:moveTo>
                  <a:cubicBezTo>
                    <a:pt x="4492" y="17545"/>
                    <a:pt x="4315" y="17685"/>
                    <a:pt x="4084" y="17685"/>
                  </a:cubicBezTo>
                  <a:cubicBezTo>
                    <a:pt x="3950" y="17685"/>
                    <a:pt x="3798" y="17638"/>
                    <a:pt x="3608" y="17552"/>
                  </a:cubicBezTo>
                  <a:cubicBezTo>
                    <a:pt x="3948" y="17345"/>
                    <a:pt x="4303" y="17359"/>
                    <a:pt x="4717" y="17226"/>
                  </a:cubicBezTo>
                  <a:close/>
                  <a:moveTo>
                    <a:pt x="5412" y="17507"/>
                  </a:moveTo>
                  <a:lnTo>
                    <a:pt x="5412" y="17507"/>
                  </a:lnTo>
                  <a:cubicBezTo>
                    <a:pt x="5152" y="17846"/>
                    <a:pt x="4993" y="17996"/>
                    <a:pt x="4810" y="17996"/>
                  </a:cubicBezTo>
                  <a:cubicBezTo>
                    <a:pt x="4682" y="17996"/>
                    <a:pt x="4543" y="17922"/>
                    <a:pt x="4348" y="17788"/>
                  </a:cubicBezTo>
                  <a:cubicBezTo>
                    <a:pt x="4688" y="17699"/>
                    <a:pt x="5028" y="17596"/>
                    <a:pt x="5412" y="17507"/>
                  </a:cubicBezTo>
                  <a:close/>
                  <a:moveTo>
                    <a:pt x="6078" y="17773"/>
                  </a:moveTo>
                  <a:lnTo>
                    <a:pt x="6078" y="17773"/>
                  </a:lnTo>
                  <a:cubicBezTo>
                    <a:pt x="5732" y="18101"/>
                    <a:pt x="5567" y="18237"/>
                    <a:pt x="5405" y="18237"/>
                  </a:cubicBezTo>
                  <a:cubicBezTo>
                    <a:pt x="5296" y="18237"/>
                    <a:pt x="5188" y="18176"/>
                    <a:pt x="5028" y="18069"/>
                  </a:cubicBezTo>
                  <a:cubicBezTo>
                    <a:pt x="5353" y="17966"/>
                    <a:pt x="5678" y="17877"/>
                    <a:pt x="6078" y="17773"/>
                  </a:cubicBezTo>
                  <a:close/>
                  <a:moveTo>
                    <a:pt x="6684" y="18084"/>
                  </a:moveTo>
                  <a:cubicBezTo>
                    <a:pt x="6467" y="18260"/>
                    <a:pt x="6279" y="18580"/>
                    <a:pt x="5998" y="18580"/>
                  </a:cubicBezTo>
                  <a:cubicBezTo>
                    <a:pt x="5877" y="18580"/>
                    <a:pt x="5739" y="18520"/>
                    <a:pt x="5575" y="18365"/>
                  </a:cubicBezTo>
                  <a:cubicBezTo>
                    <a:pt x="5974" y="18261"/>
                    <a:pt x="6314" y="18173"/>
                    <a:pt x="6684" y="18084"/>
                  </a:cubicBezTo>
                  <a:close/>
                  <a:moveTo>
                    <a:pt x="7332" y="18384"/>
                  </a:moveTo>
                  <a:cubicBezTo>
                    <a:pt x="7383" y="18384"/>
                    <a:pt x="7437" y="18399"/>
                    <a:pt x="7497" y="18439"/>
                  </a:cubicBezTo>
                  <a:cubicBezTo>
                    <a:pt x="7202" y="18767"/>
                    <a:pt x="7020" y="18922"/>
                    <a:pt x="6834" y="18922"/>
                  </a:cubicBezTo>
                  <a:cubicBezTo>
                    <a:pt x="6684" y="18922"/>
                    <a:pt x="6531" y="18822"/>
                    <a:pt x="6314" y="18631"/>
                  </a:cubicBezTo>
                  <a:cubicBezTo>
                    <a:pt x="6536" y="18601"/>
                    <a:pt x="6743" y="18557"/>
                    <a:pt x="6950" y="18527"/>
                  </a:cubicBezTo>
                  <a:cubicBezTo>
                    <a:pt x="7080" y="18495"/>
                    <a:pt x="7193" y="18384"/>
                    <a:pt x="7332" y="18384"/>
                  </a:cubicBezTo>
                  <a:close/>
                  <a:moveTo>
                    <a:pt x="8280" y="18735"/>
                  </a:moveTo>
                  <a:cubicBezTo>
                    <a:pt x="8330" y="18735"/>
                    <a:pt x="8384" y="18739"/>
                    <a:pt x="8443" y="18749"/>
                  </a:cubicBezTo>
                  <a:cubicBezTo>
                    <a:pt x="8203" y="18901"/>
                    <a:pt x="8005" y="18977"/>
                    <a:pt x="7805" y="18977"/>
                  </a:cubicBezTo>
                  <a:cubicBezTo>
                    <a:pt x="7771" y="18977"/>
                    <a:pt x="7738" y="18975"/>
                    <a:pt x="7704" y="18971"/>
                  </a:cubicBezTo>
                  <a:cubicBezTo>
                    <a:pt x="7630" y="19045"/>
                    <a:pt x="7556" y="19148"/>
                    <a:pt x="7453" y="19282"/>
                  </a:cubicBezTo>
                  <a:cubicBezTo>
                    <a:pt x="7305" y="19208"/>
                    <a:pt x="7172" y="19134"/>
                    <a:pt x="7024" y="19060"/>
                  </a:cubicBezTo>
                  <a:cubicBezTo>
                    <a:pt x="7024" y="19015"/>
                    <a:pt x="7039" y="19001"/>
                    <a:pt x="7039" y="18971"/>
                  </a:cubicBezTo>
                  <a:lnTo>
                    <a:pt x="7704" y="18971"/>
                  </a:lnTo>
                  <a:cubicBezTo>
                    <a:pt x="7877" y="18848"/>
                    <a:pt x="8029" y="18735"/>
                    <a:pt x="8280" y="18735"/>
                  </a:cubicBezTo>
                  <a:close/>
                  <a:moveTo>
                    <a:pt x="10380" y="15304"/>
                  </a:moveTo>
                  <a:cubicBezTo>
                    <a:pt x="10439" y="15408"/>
                    <a:pt x="10513" y="15481"/>
                    <a:pt x="10513" y="15570"/>
                  </a:cubicBezTo>
                  <a:cubicBezTo>
                    <a:pt x="10558" y="16369"/>
                    <a:pt x="10558" y="17152"/>
                    <a:pt x="10336" y="17936"/>
                  </a:cubicBezTo>
                  <a:cubicBezTo>
                    <a:pt x="10129" y="18631"/>
                    <a:pt x="9715" y="19148"/>
                    <a:pt x="8931" y="19267"/>
                  </a:cubicBezTo>
                  <a:cubicBezTo>
                    <a:pt x="8798" y="19282"/>
                    <a:pt x="8650" y="19341"/>
                    <a:pt x="8517" y="19370"/>
                  </a:cubicBezTo>
                  <a:cubicBezTo>
                    <a:pt x="8389" y="19417"/>
                    <a:pt x="8312" y="19445"/>
                    <a:pt x="8242" y="19445"/>
                  </a:cubicBezTo>
                  <a:cubicBezTo>
                    <a:pt x="8135" y="19445"/>
                    <a:pt x="8047" y="19378"/>
                    <a:pt x="7822" y="19208"/>
                  </a:cubicBezTo>
                  <a:cubicBezTo>
                    <a:pt x="7970" y="19148"/>
                    <a:pt x="8118" y="19119"/>
                    <a:pt x="8236" y="19060"/>
                  </a:cubicBezTo>
                  <a:cubicBezTo>
                    <a:pt x="8665" y="18882"/>
                    <a:pt x="9079" y="18705"/>
                    <a:pt x="9464" y="18468"/>
                  </a:cubicBezTo>
                  <a:cubicBezTo>
                    <a:pt x="9996" y="18143"/>
                    <a:pt x="10262" y="17625"/>
                    <a:pt x="10262" y="16975"/>
                  </a:cubicBezTo>
                  <a:lnTo>
                    <a:pt x="10262" y="15851"/>
                  </a:lnTo>
                  <a:lnTo>
                    <a:pt x="10262" y="15348"/>
                  </a:lnTo>
                  <a:cubicBezTo>
                    <a:pt x="10292" y="15334"/>
                    <a:pt x="10351" y="15334"/>
                    <a:pt x="10380" y="15304"/>
                  </a:cubicBezTo>
                  <a:close/>
                  <a:moveTo>
                    <a:pt x="33048" y="12273"/>
                  </a:moveTo>
                  <a:lnTo>
                    <a:pt x="33048" y="12273"/>
                  </a:lnTo>
                  <a:cubicBezTo>
                    <a:pt x="33195" y="14165"/>
                    <a:pt x="33195" y="15674"/>
                    <a:pt x="33003" y="16679"/>
                  </a:cubicBezTo>
                  <a:cubicBezTo>
                    <a:pt x="32220" y="17152"/>
                    <a:pt x="31332" y="17256"/>
                    <a:pt x="30445" y="17271"/>
                  </a:cubicBezTo>
                  <a:cubicBezTo>
                    <a:pt x="30242" y="17274"/>
                    <a:pt x="30039" y="17275"/>
                    <a:pt x="29835" y="17275"/>
                  </a:cubicBezTo>
                  <a:cubicBezTo>
                    <a:pt x="29632" y="17275"/>
                    <a:pt x="29429" y="17274"/>
                    <a:pt x="29225" y="17274"/>
                  </a:cubicBezTo>
                  <a:cubicBezTo>
                    <a:pt x="28819" y="17274"/>
                    <a:pt x="28412" y="17278"/>
                    <a:pt x="28005" y="17300"/>
                  </a:cubicBezTo>
                  <a:cubicBezTo>
                    <a:pt x="26275" y="17433"/>
                    <a:pt x="24560" y="17552"/>
                    <a:pt x="22860" y="17773"/>
                  </a:cubicBezTo>
                  <a:cubicBezTo>
                    <a:pt x="21810" y="17892"/>
                    <a:pt x="20805" y="18320"/>
                    <a:pt x="19888" y="18838"/>
                  </a:cubicBezTo>
                  <a:cubicBezTo>
                    <a:pt x="19533" y="19045"/>
                    <a:pt x="19237" y="19355"/>
                    <a:pt x="18882" y="19636"/>
                  </a:cubicBezTo>
                  <a:cubicBezTo>
                    <a:pt x="18882" y="19592"/>
                    <a:pt x="18868" y="19548"/>
                    <a:pt x="18868" y="19489"/>
                  </a:cubicBezTo>
                  <a:cubicBezTo>
                    <a:pt x="18853" y="18084"/>
                    <a:pt x="18853" y="16679"/>
                    <a:pt x="18794" y="15274"/>
                  </a:cubicBezTo>
                  <a:cubicBezTo>
                    <a:pt x="18779" y="14964"/>
                    <a:pt x="18882" y="14772"/>
                    <a:pt x="19104" y="14609"/>
                  </a:cubicBezTo>
                  <a:cubicBezTo>
                    <a:pt x="19755" y="14092"/>
                    <a:pt x="20509" y="13796"/>
                    <a:pt x="21322" y="13663"/>
                  </a:cubicBezTo>
                  <a:cubicBezTo>
                    <a:pt x="22106" y="13530"/>
                    <a:pt x="22875" y="13426"/>
                    <a:pt x="23658" y="13367"/>
                  </a:cubicBezTo>
                  <a:cubicBezTo>
                    <a:pt x="24723" y="13293"/>
                    <a:pt x="25817" y="13293"/>
                    <a:pt x="26896" y="13234"/>
                  </a:cubicBezTo>
                  <a:cubicBezTo>
                    <a:pt x="27872" y="13190"/>
                    <a:pt x="28833" y="13071"/>
                    <a:pt x="29795" y="13012"/>
                  </a:cubicBezTo>
                  <a:cubicBezTo>
                    <a:pt x="30475" y="12968"/>
                    <a:pt x="31155" y="12894"/>
                    <a:pt x="31820" y="12687"/>
                  </a:cubicBezTo>
                  <a:cubicBezTo>
                    <a:pt x="32220" y="12554"/>
                    <a:pt x="32619" y="12421"/>
                    <a:pt x="33048" y="12273"/>
                  </a:cubicBezTo>
                  <a:close/>
                  <a:moveTo>
                    <a:pt x="18572" y="15378"/>
                  </a:moveTo>
                  <a:lnTo>
                    <a:pt x="18572" y="15378"/>
                  </a:lnTo>
                  <a:cubicBezTo>
                    <a:pt x="18705" y="15895"/>
                    <a:pt x="18690" y="19799"/>
                    <a:pt x="18513" y="20657"/>
                  </a:cubicBezTo>
                  <a:cubicBezTo>
                    <a:pt x="15072" y="20685"/>
                    <a:pt x="11645" y="21072"/>
                    <a:pt x="8192" y="21072"/>
                  </a:cubicBezTo>
                  <a:cubicBezTo>
                    <a:pt x="8069" y="21072"/>
                    <a:pt x="7946" y="21072"/>
                    <a:pt x="7822" y="21071"/>
                  </a:cubicBezTo>
                  <a:cubicBezTo>
                    <a:pt x="7778" y="20878"/>
                    <a:pt x="7734" y="20731"/>
                    <a:pt x="7734" y="20583"/>
                  </a:cubicBezTo>
                  <a:lnTo>
                    <a:pt x="7734" y="19489"/>
                  </a:lnTo>
                  <a:cubicBezTo>
                    <a:pt x="8000" y="19503"/>
                    <a:pt x="8103" y="19651"/>
                    <a:pt x="8103" y="19917"/>
                  </a:cubicBezTo>
                  <a:cubicBezTo>
                    <a:pt x="8103" y="20243"/>
                    <a:pt x="8162" y="20583"/>
                    <a:pt x="8281" y="20908"/>
                  </a:cubicBezTo>
                  <a:lnTo>
                    <a:pt x="8281" y="19651"/>
                  </a:lnTo>
                  <a:cubicBezTo>
                    <a:pt x="8517" y="19577"/>
                    <a:pt x="8739" y="19474"/>
                    <a:pt x="8976" y="19429"/>
                  </a:cubicBezTo>
                  <a:cubicBezTo>
                    <a:pt x="9892" y="19267"/>
                    <a:pt x="10366" y="18675"/>
                    <a:pt x="10528" y="17818"/>
                  </a:cubicBezTo>
                  <a:cubicBezTo>
                    <a:pt x="10676" y="17138"/>
                    <a:pt x="10794" y="16443"/>
                    <a:pt x="10661" y="15733"/>
                  </a:cubicBezTo>
                  <a:cubicBezTo>
                    <a:pt x="10661" y="15674"/>
                    <a:pt x="10676" y="15600"/>
                    <a:pt x="10676" y="15511"/>
                  </a:cubicBezTo>
                  <a:cubicBezTo>
                    <a:pt x="11553" y="15511"/>
                    <a:pt x="12437" y="15518"/>
                    <a:pt x="13319" y="15518"/>
                  </a:cubicBezTo>
                  <a:cubicBezTo>
                    <a:pt x="13760" y="15518"/>
                    <a:pt x="14200" y="15516"/>
                    <a:pt x="14639" y="15511"/>
                  </a:cubicBezTo>
                  <a:cubicBezTo>
                    <a:pt x="15955" y="15496"/>
                    <a:pt x="17256" y="15422"/>
                    <a:pt x="18572" y="15378"/>
                  </a:cubicBezTo>
                  <a:close/>
                  <a:moveTo>
                    <a:pt x="9035" y="21854"/>
                  </a:moveTo>
                  <a:cubicBezTo>
                    <a:pt x="9257" y="21884"/>
                    <a:pt x="9449" y="21913"/>
                    <a:pt x="9685" y="21943"/>
                  </a:cubicBezTo>
                  <a:cubicBezTo>
                    <a:pt x="9508" y="22372"/>
                    <a:pt x="9316" y="22697"/>
                    <a:pt x="9035" y="22993"/>
                  </a:cubicBezTo>
                  <a:lnTo>
                    <a:pt x="9035" y="21854"/>
                  </a:lnTo>
                  <a:close/>
                  <a:moveTo>
                    <a:pt x="31998" y="17359"/>
                  </a:moveTo>
                  <a:cubicBezTo>
                    <a:pt x="31998" y="17507"/>
                    <a:pt x="31879" y="17640"/>
                    <a:pt x="31776" y="17744"/>
                  </a:cubicBezTo>
                  <a:cubicBezTo>
                    <a:pt x="31081" y="18468"/>
                    <a:pt x="30859" y="19341"/>
                    <a:pt x="30815" y="20287"/>
                  </a:cubicBezTo>
                  <a:cubicBezTo>
                    <a:pt x="30756" y="21278"/>
                    <a:pt x="30682" y="22283"/>
                    <a:pt x="30608" y="23274"/>
                  </a:cubicBezTo>
                  <a:cubicBezTo>
                    <a:pt x="30563" y="23732"/>
                    <a:pt x="30401" y="23910"/>
                    <a:pt x="30016" y="23924"/>
                  </a:cubicBezTo>
                  <a:cubicBezTo>
                    <a:pt x="29996" y="23925"/>
                    <a:pt x="29976" y="23926"/>
                    <a:pt x="29957" y="23926"/>
                  </a:cubicBezTo>
                  <a:cubicBezTo>
                    <a:pt x="29701" y="23926"/>
                    <a:pt x="29569" y="23830"/>
                    <a:pt x="29514" y="23555"/>
                  </a:cubicBezTo>
                  <a:cubicBezTo>
                    <a:pt x="29484" y="23363"/>
                    <a:pt x="29484" y="23185"/>
                    <a:pt x="29484" y="22993"/>
                  </a:cubicBezTo>
                  <a:cubicBezTo>
                    <a:pt x="29440" y="22002"/>
                    <a:pt x="29410" y="20997"/>
                    <a:pt x="29381" y="20006"/>
                  </a:cubicBezTo>
                  <a:cubicBezTo>
                    <a:pt x="29366" y="19193"/>
                    <a:pt x="29159" y="18468"/>
                    <a:pt x="28449" y="17966"/>
                  </a:cubicBezTo>
                  <a:cubicBezTo>
                    <a:pt x="28331" y="17877"/>
                    <a:pt x="28257" y="17729"/>
                    <a:pt x="28094" y="17507"/>
                  </a:cubicBezTo>
                  <a:cubicBezTo>
                    <a:pt x="29484" y="17478"/>
                    <a:pt x="30711" y="17433"/>
                    <a:pt x="31998" y="17359"/>
                  </a:cubicBezTo>
                  <a:close/>
                  <a:moveTo>
                    <a:pt x="3653" y="19577"/>
                  </a:moveTo>
                  <a:lnTo>
                    <a:pt x="3653" y="19577"/>
                  </a:lnTo>
                  <a:cubicBezTo>
                    <a:pt x="4362" y="19799"/>
                    <a:pt x="4924" y="20169"/>
                    <a:pt x="5560" y="20405"/>
                  </a:cubicBezTo>
                  <a:cubicBezTo>
                    <a:pt x="5560" y="20464"/>
                    <a:pt x="5575" y="20524"/>
                    <a:pt x="5560" y="20553"/>
                  </a:cubicBezTo>
                  <a:cubicBezTo>
                    <a:pt x="5250" y="21219"/>
                    <a:pt x="5205" y="21943"/>
                    <a:pt x="5190" y="22668"/>
                  </a:cubicBezTo>
                  <a:cubicBezTo>
                    <a:pt x="5176" y="23185"/>
                    <a:pt x="5205" y="23717"/>
                    <a:pt x="5190" y="24250"/>
                  </a:cubicBezTo>
                  <a:cubicBezTo>
                    <a:pt x="5190" y="24723"/>
                    <a:pt x="5176" y="24723"/>
                    <a:pt x="4747" y="24812"/>
                  </a:cubicBezTo>
                  <a:cubicBezTo>
                    <a:pt x="4658" y="24826"/>
                    <a:pt x="4555" y="24871"/>
                    <a:pt x="4466" y="24871"/>
                  </a:cubicBezTo>
                  <a:cubicBezTo>
                    <a:pt x="4450" y="24875"/>
                    <a:pt x="4435" y="24876"/>
                    <a:pt x="4420" y="24876"/>
                  </a:cubicBezTo>
                  <a:cubicBezTo>
                    <a:pt x="4380" y="24876"/>
                    <a:pt x="4339" y="24863"/>
                    <a:pt x="4274" y="24841"/>
                  </a:cubicBezTo>
                  <a:cubicBezTo>
                    <a:pt x="4081" y="23096"/>
                    <a:pt x="3874" y="21366"/>
                    <a:pt x="3653" y="19577"/>
                  </a:cubicBezTo>
                  <a:close/>
                  <a:moveTo>
                    <a:pt x="7601" y="21189"/>
                  </a:moveTo>
                  <a:cubicBezTo>
                    <a:pt x="7778" y="21204"/>
                    <a:pt x="7926" y="21248"/>
                    <a:pt x="8088" y="21263"/>
                  </a:cubicBezTo>
                  <a:cubicBezTo>
                    <a:pt x="8133" y="21913"/>
                    <a:pt x="8162" y="22520"/>
                    <a:pt x="8207" y="23141"/>
                  </a:cubicBezTo>
                  <a:cubicBezTo>
                    <a:pt x="8207" y="23244"/>
                    <a:pt x="8207" y="23333"/>
                    <a:pt x="8222" y="23422"/>
                  </a:cubicBezTo>
                  <a:cubicBezTo>
                    <a:pt x="8429" y="24013"/>
                    <a:pt x="8103" y="24457"/>
                    <a:pt x="7719" y="24900"/>
                  </a:cubicBezTo>
                  <a:cubicBezTo>
                    <a:pt x="7674" y="23688"/>
                    <a:pt x="7630" y="22461"/>
                    <a:pt x="7601" y="21189"/>
                  </a:cubicBezTo>
                  <a:close/>
                  <a:moveTo>
                    <a:pt x="30092" y="24136"/>
                  </a:moveTo>
                  <a:cubicBezTo>
                    <a:pt x="30186" y="24136"/>
                    <a:pt x="30228" y="24192"/>
                    <a:pt x="30238" y="24309"/>
                  </a:cubicBezTo>
                  <a:cubicBezTo>
                    <a:pt x="30253" y="24531"/>
                    <a:pt x="30312" y="24752"/>
                    <a:pt x="30371" y="25019"/>
                  </a:cubicBezTo>
                  <a:cubicBezTo>
                    <a:pt x="30002" y="24826"/>
                    <a:pt x="29942" y="24516"/>
                    <a:pt x="29957" y="24161"/>
                  </a:cubicBezTo>
                  <a:cubicBezTo>
                    <a:pt x="30011" y="24144"/>
                    <a:pt x="30056" y="24136"/>
                    <a:pt x="30092" y="24136"/>
                  </a:cubicBezTo>
                  <a:close/>
                  <a:moveTo>
                    <a:pt x="4762" y="25019"/>
                  </a:moveTo>
                  <a:cubicBezTo>
                    <a:pt x="4836" y="25048"/>
                    <a:pt x="4909" y="25063"/>
                    <a:pt x="4969" y="25107"/>
                  </a:cubicBezTo>
                  <a:cubicBezTo>
                    <a:pt x="4895" y="25137"/>
                    <a:pt x="4836" y="25196"/>
                    <a:pt x="4747" y="25270"/>
                  </a:cubicBezTo>
                  <a:cubicBezTo>
                    <a:pt x="4747" y="25181"/>
                    <a:pt x="4747" y="25107"/>
                    <a:pt x="4762" y="25019"/>
                  </a:cubicBezTo>
                  <a:close/>
                  <a:moveTo>
                    <a:pt x="9940" y="21971"/>
                  </a:moveTo>
                  <a:cubicBezTo>
                    <a:pt x="9998" y="21971"/>
                    <a:pt x="10072" y="22026"/>
                    <a:pt x="10203" y="22135"/>
                  </a:cubicBezTo>
                  <a:cubicBezTo>
                    <a:pt x="10304" y="22071"/>
                    <a:pt x="10401" y="22048"/>
                    <a:pt x="10497" y="22048"/>
                  </a:cubicBezTo>
                  <a:cubicBezTo>
                    <a:pt x="10668" y="22048"/>
                    <a:pt x="10836" y="22123"/>
                    <a:pt x="11016" y="22180"/>
                  </a:cubicBezTo>
                  <a:cubicBezTo>
                    <a:pt x="10484" y="23407"/>
                    <a:pt x="9818" y="24531"/>
                    <a:pt x="9124" y="25684"/>
                  </a:cubicBezTo>
                  <a:cubicBezTo>
                    <a:pt x="9109" y="25240"/>
                    <a:pt x="9079" y="24797"/>
                    <a:pt x="9079" y="24353"/>
                  </a:cubicBezTo>
                  <a:cubicBezTo>
                    <a:pt x="9079" y="24220"/>
                    <a:pt x="9197" y="24102"/>
                    <a:pt x="9257" y="23984"/>
                  </a:cubicBezTo>
                  <a:cubicBezTo>
                    <a:pt x="9567" y="23363"/>
                    <a:pt x="9907" y="22741"/>
                    <a:pt x="10203" y="22135"/>
                  </a:cubicBezTo>
                  <a:lnTo>
                    <a:pt x="10203" y="22135"/>
                  </a:lnTo>
                  <a:cubicBezTo>
                    <a:pt x="10114" y="22239"/>
                    <a:pt x="9996" y="22357"/>
                    <a:pt x="9922" y="22461"/>
                  </a:cubicBezTo>
                  <a:cubicBezTo>
                    <a:pt x="9715" y="22845"/>
                    <a:pt x="9523" y="23259"/>
                    <a:pt x="9301" y="23658"/>
                  </a:cubicBezTo>
                  <a:cubicBezTo>
                    <a:pt x="9242" y="23762"/>
                    <a:pt x="9168" y="23850"/>
                    <a:pt x="9094" y="23954"/>
                  </a:cubicBezTo>
                  <a:cubicBezTo>
                    <a:pt x="9005" y="23688"/>
                    <a:pt x="9020" y="23481"/>
                    <a:pt x="9153" y="23259"/>
                  </a:cubicBezTo>
                  <a:lnTo>
                    <a:pt x="9759" y="22150"/>
                  </a:lnTo>
                  <a:cubicBezTo>
                    <a:pt x="9834" y="22030"/>
                    <a:pt x="9879" y="21971"/>
                    <a:pt x="9940" y="21971"/>
                  </a:cubicBezTo>
                  <a:close/>
                  <a:moveTo>
                    <a:pt x="8236" y="24501"/>
                  </a:moveTo>
                  <a:lnTo>
                    <a:pt x="8236" y="24501"/>
                  </a:lnTo>
                  <a:cubicBezTo>
                    <a:pt x="8458" y="25092"/>
                    <a:pt x="8133" y="25418"/>
                    <a:pt x="7793" y="25832"/>
                  </a:cubicBezTo>
                  <a:cubicBezTo>
                    <a:pt x="7615" y="25240"/>
                    <a:pt x="8015" y="24915"/>
                    <a:pt x="8236" y="24501"/>
                  </a:cubicBezTo>
                  <a:close/>
                  <a:moveTo>
                    <a:pt x="29869" y="24900"/>
                  </a:moveTo>
                  <a:lnTo>
                    <a:pt x="29869" y="24900"/>
                  </a:lnTo>
                  <a:cubicBezTo>
                    <a:pt x="30002" y="25240"/>
                    <a:pt x="30120" y="25566"/>
                    <a:pt x="30223" y="25861"/>
                  </a:cubicBezTo>
                  <a:cubicBezTo>
                    <a:pt x="29809" y="25684"/>
                    <a:pt x="29676" y="25388"/>
                    <a:pt x="29869" y="24900"/>
                  </a:cubicBezTo>
                  <a:close/>
                  <a:moveTo>
                    <a:pt x="30593" y="24457"/>
                  </a:moveTo>
                  <a:cubicBezTo>
                    <a:pt x="30904" y="24457"/>
                    <a:pt x="31140" y="24664"/>
                    <a:pt x="31229" y="24974"/>
                  </a:cubicBezTo>
                  <a:cubicBezTo>
                    <a:pt x="31332" y="25270"/>
                    <a:pt x="31288" y="25566"/>
                    <a:pt x="31051" y="25787"/>
                  </a:cubicBezTo>
                  <a:cubicBezTo>
                    <a:pt x="30994" y="25845"/>
                    <a:pt x="30866" y="25867"/>
                    <a:pt x="30763" y="25867"/>
                  </a:cubicBezTo>
                  <a:cubicBezTo>
                    <a:pt x="30733" y="25867"/>
                    <a:pt x="30705" y="25865"/>
                    <a:pt x="30682" y="25861"/>
                  </a:cubicBezTo>
                  <a:cubicBezTo>
                    <a:pt x="30386" y="25787"/>
                    <a:pt x="30253" y="25610"/>
                    <a:pt x="30179" y="25240"/>
                  </a:cubicBezTo>
                  <a:lnTo>
                    <a:pt x="30179" y="25240"/>
                  </a:lnTo>
                  <a:cubicBezTo>
                    <a:pt x="30253" y="25270"/>
                    <a:pt x="30342" y="25329"/>
                    <a:pt x="30445" y="25388"/>
                  </a:cubicBezTo>
                  <a:cubicBezTo>
                    <a:pt x="30490" y="25314"/>
                    <a:pt x="30312" y="25196"/>
                    <a:pt x="30519" y="25181"/>
                  </a:cubicBezTo>
                  <a:cubicBezTo>
                    <a:pt x="30741" y="25166"/>
                    <a:pt x="30697" y="24989"/>
                    <a:pt x="30682" y="24812"/>
                  </a:cubicBezTo>
                  <a:lnTo>
                    <a:pt x="30682" y="24812"/>
                  </a:lnTo>
                  <a:cubicBezTo>
                    <a:pt x="30889" y="24885"/>
                    <a:pt x="30918" y="25019"/>
                    <a:pt x="30889" y="25181"/>
                  </a:cubicBezTo>
                  <a:cubicBezTo>
                    <a:pt x="30866" y="25320"/>
                    <a:pt x="30769" y="25369"/>
                    <a:pt x="30658" y="25369"/>
                  </a:cubicBezTo>
                  <a:cubicBezTo>
                    <a:pt x="30627" y="25369"/>
                    <a:pt x="30595" y="25365"/>
                    <a:pt x="30563" y="25359"/>
                  </a:cubicBezTo>
                  <a:cubicBezTo>
                    <a:pt x="30519" y="25359"/>
                    <a:pt x="30475" y="25359"/>
                    <a:pt x="30445" y="25388"/>
                  </a:cubicBezTo>
                  <a:cubicBezTo>
                    <a:pt x="30490" y="25495"/>
                    <a:pt x="30566" y="25532"/>
                    <a:pt x="30655" y="25532"/>
                  </a:cubicBezTo>
                  <a:cubicBezTo>
                    <a:pt x="30714" y="25532"/>
                    <a:pt x="30779" y="25515"/>
                    <a:pt x="30844" y="25492"/>
                  </a:cubicBezTo>
                  <a:cubicBezTo>
                    <a:pt x="31037" y="25388"/>
                    <a:pt x="31081" y="25211"/>
                    <a:pt x="31037" y="25019"/>
                  </a:cubicBezTo>
                  <a:cubicBezTo>
                    <a:pt x="30977" y="24826"/>
                    <a:pt x="30904" y="24693"/>
                    <a:pt x="30682" y="24693"/>
                  </a:cubicBezTo>
                  <a:cubicBezTo>
                    <a:pt x="30621" y="24693"/>
                    <a:pt x="30554" y="24718"/>
                    <a:pt x="30495" y="24718"/>
                  </a:cubicBezTo>
                  <a:cubicBezTo>
                    <a:pt x="30425" y="24718"/>
                    <a:pt x="30366" y="24683"/>
                    <a:pt x="30342" y="24531"/>
                  </a:cubicBezTo>
                  <a:cubicBezTo>
                    <a:pt x="30416" y="24516"/>
                    <a:pt x="30519" y="24457"/>
                    <a:pt x="30593" y="24457"/>
                  </a:cubicBezTo>
                  <a:close/>
                  <a:moveTo>
                    <a:pt x="4821" y="25551"/>
                  </a:moveTo>
                  <a:cubicBezTo>
                    <a:pt x="4836" y="25580"/>
                    <a:pt x="4880" y="25610"/>
                    <a:pt x="4895" y="25640"/>
                  </a:cubicBezTo>
                  <a:cubicBezTo>
                    <a:pt x="4836" y="25714"/>
                    <a:pt x="4776" y="25787"/>
                    <a:pt x="4688" y="25935"/>
                  </a:cubicBezTo>
                  <a:cubicBezTo>
                    <a:pt x="4643" y="25802"/>
                    <a:pt x="4569" y="25699"/>
                    <a:pt x="4584" y="25684"/>
                  </a:cubicBezTo>
                  <a:cubicBezTo>
                    <a:pt x="4643" y="25625"/>
                    <a:pt x="4732" y="25580"/>
                    <a:pt x="4821" y="25551"/>
                  </a:cubicBezTo>
                  <a:close/>
                  <a:moveTo>
                    <a:pt x="4614" y="25048"/>
                  </a:moveTo>
                  <a:cubicBezTo>
                    <a:pt x="4599" y="25196"/>
                    <a:pt x="4584" y="25285"/>
                    <a:pt x="4569" y="25388"/>
                  </a:cubicBezTo>
                  <a:cubicBezTo>
                    <a:pt x="4540" y="25477"/>
                    <a:pt x="4451" y="25566"/>
                    <a:pt x="4466" y="25640"/>
                  </a:cubicBezTo>
                  <a:cubicBezTo>
                    <a:pt x="4510" y="25773"/>
                    <a:pt x="4569" y="25921"/>
                    <a:pt x="4658" y="25980"/>
                  </a:cubicBezTo>
                  <a:cubicBezTo>
                    <a:pt x="4687" y="25997"/>
                    <a:pt x="4714" y="26005"/>
                    <a:pt x="4739" y="26005"/>
                  </a:cubicBezTo>
                  <a:cubicBezTo>
                    <a:pt x="4840" y="26005"/>
                    <a:pt x="4906" y="25879"/>
                    <a:pt x="4954" y="25773"/>
                  </a:cubicBezTo>
                  <a:cubicBezTo>
                    <a:pt x="4983" y="25684"/>
                    <a:pt x="4969" y="25580"/>
                    <a:pt x="4969" y="25492"/>
                  </a:cubicBezTo>
                  <a:lnTo>
                    <a:pt x="4969" y="25107"/>
                  </a:lnTo>
                  <a:lnTo>
                    <a:pt x="4969" y="25107"/>
                  </a:lnTo>
                  <a:cubicBezTo>
                    <a:pt x="5397" y="25551"/>
                    <a:pt x="5383" y="26068"/>
                    <a:pt x="4939" y="26305"/>
                  </a:cubicBezTo>
                  <a:cubicBezTo>
                    <a:pt x="4853" y="26358"/>
                    <a:pt x="4775" y="26387"/>
                    <a:pt x="4701" y="26387"/>
                  </a:cubicBezTo>
                  <a:cubicBezTo>
                    <a:pt x="4611" y="26387"/>
                    <a:pt x="4526" y="26343"/>
                    <a:pt x="4436" y="26246"/>
                  </a:cubicBezTo>
                  <a:cubicBezTo>
                    <a:pt x="4096" y="25921"/>
                    <a:pt x="4155" y="25477"/>
                    <a:pt x="4614" y="25048"/>
                  </a:cubicBezTo>
                  <a:close/>
                  <a:moveTo>
                    <a:pt x="11253" y="22372"/>
                  </a:moveTo>
                  <a:cubicBezTo>
                    <a:pt x="11253" y="22475"/>
                    <a:pt x="11297" y="22594"/>
                    <a:pt x="11253" y="22668"/>
                  </a:cubicBezTo>
                  <a:lnTo>
                    <a:pt x="9197" y="26379"/>
                  </a:lnTo>
                  <a:cubicBezTo>
                    <a:pt x="9197" y="26394"/>
                    <a:pt x="9168" y="26394"/>
                    <a:pt x="9094" y="26423"/>
                  </a:cubicBezTo>
                  <a:cubicBezTo>
                    <a:pt x="9153" y="26246"/>
                    <a:pt x="9168" y="26128"/>
                    <a:pt x="9197" y="26009"/>
                  </a:cubicBezTo>
                  <a:cubicBezTo>
                    <a:pt x="9848" y="24812"/>
                    <a:pt x="10469" y="23599"/>
                    <a:pt x="11120" y="22416"/>
                  </a:cubicBezTo>
                  <a:cubicBezTo>
                    <a:pt x="11149" y="22401"/>
                    <a:pt x="11179" y="22401"/>
                    <a:pt x="11253" y="22372"/>
                  </a:cubicBezTo>
                  <a:close/>
                  <a:moveTo>
                    <a:pt x="4392" y="25019"/>
                  </a:moveTo>
                  <a:lnTo>
                    <a:pt x="4392" y="25019"/>
                  </a:lnTo>
                  <a:cubicBezTo>
                    <a:pt x="4022" y="25506"/>
                    <a:pt x="3978" y="25980"/>
                    <a:pt x="4348" y="26438"/>
                  </a:cubicBezTo>
                  <a:cubicBezTo>
                    <a:pt x="4052" y="26349"/>
                    <a:pt x="3830" y="26201"/>
                    <a:pt x="3786" y="25876"/>
                  </a:cubicBezTo>
                  <a:cubicBezTo>
                    <a:pt x="3756" y="25551"/>
                    <a:pt x="3948" y="25255"/>
                    <a:pt x="4392" y="25019"/>
                  </a:cubicBezTo>
                  <a:close/>
                  <a:moveTo>
                    <a:pt x="6950" y="20952"/>
                  </a:moveTo>
                  <a:cubicBezTo>
                    <a:pt x="7172" y="21026"/>
                    <a:pt x="7305" y="21071"/>
                    <a:pt x="7453" y="21115"/>
                  </a:cubicBezTo>
                  <a:cubicBezTo>
                    <a:pt x="7497" y="22963"/>
                    <a:pt x="7556" y="24797"/>
                    <a:pt x="7630" y="26660"/>
                  </a:cubicBezTo>
                  <a:cubicBezTo>
                    <a:pt x="7467" y="26586"/>
                    <a:pt x="7320" y="26542"/>
                    <a:pt x="7172" y="26497"/>
                  </a:cubicBezTo>
                  <a:cubicBezTo>
                    <a:pt x="7098" y="24664"/>
                    <a:pt x="7024" y="22845"/>
                    <a:pt x="6950" y="20952"/>
                  </a:cubicBezTo>
                  <a:close/>
                  <a:moveTo>
                    <a:pt x="8281" y="25492"/>
                  </a:moveTo>
                  <a:cubicBezTo>
                    <a:pt x="8310" y="25980"/>
                    <a:pt x="8355" y="26438"/>
                    <a:pt x="8384" y="26985"/>
                  </a:cubicBezTo>
                  <a:cubicBezTo>
                    <a:pt x="8148" y="26896"/>
                    <a:pt x="8000" y="26822"/>
                    <a:pt x="7852" y="26749"/>
                  </a:cubicBezTo>
                  <a:cubicBezTo>
                    <a:pt x="7645" y="26216"/>
                    <a:pt x="7941" y="25861"/>
                    <a:pt x="8281" y="25492"/>
                  </a:cubicBezTo>
                  <a:close/>
                  <a:moveTo>
                    <a:pt x="8281" y="21322"/>
                  </a:moveTo>
                  <a:lnTo>
                    <a:pt x="8281" y="21322"/>
                  </a:lnTo>
                  <a:cubicBezTo>
                    <a:pt x="8517" y="21514"/>
                    <a:pt x="8680" y="21662"/>
                    <a:pt x="8887" y="21840"/>
                  </a:cubicBezTo>
                  <a:cubicBezTo>
                    <a:pt x="8783" y="23614"/>
                    <a:pt x="9079" y="25403"/>
                    <a:pt x="8931" y="27266"/>
                  </a:cubicBezTo>
                  <a:cubicBezTo>
                    <a:pt x="8754" y="27192"/>
                    <a:pt x="8636" y="27118"/>
                    <a:pt x="8532" y="27089"/>
                  </a:cubicBezTo>
                  <a:cubicBezTo>
                    <a:pt x="8443" y="25166"/>
                    <a:pt x="8369" y="23289"/>
                    <a:pt x="8281" y="21322"/>
                  </a:cubicBezTo>
                  <a:close/>
                  <a:moveTo>
                    <a:pt x="5968" y="27719"/>
                  </a:moveTo>
                  <a:cubicBezTo>
                    <a:pt x="6030" y="27719"/>
                    <a:pt x="6091" y="27721"/>
                    <a:pt x="6152" y="27724"/>
                  </a:cubicBezTo>
                  <a:cubicBezTo>
                    <a:pt x="6255" y="27724"/>
                    <a:pt x="6359" y="27872"/>
                    <a:pt x="6536" y="28050"/>
                  </a:cubicBezTo>
                  <a:lnTo>
                    <a:pt x="5338" y="28050"/>
                  </a:lnTo>
                  <a:cubicBezTo>
                    <a:pt x="5338" y="28005"/>
                    <a:pt x="5323" y="27976"/>
                    <a:pt x="5323" y="27931"/>
                  </a:cubicBezTo>
                  <a:cubicBezTo>
                    <a:pt x="5500" y="27755"/>
                    <a:pt x="5732" y="27719"/>
                    <a:pt x="5968" y="27719"/>
                  </a:cubicBezTo>
                  <a:close/>
                  <a:moveTo>
                    <a:pt x="6975" y="26619"/>
                  </a:moveTo>
                  <a:cubicBezTo>
                    <a:pt x="7032" y="26619"/>
                    <a:pt x="7087" y="26628"/>
                    <a:pt x="7127" y="26645"/>
                  </a:cubicBezTo>
                  <a:cubicBezTo>
                    <a:pt x="7689" y="26852"/>
                    <a:pt x="8222" y="27103"/>
                    <a:pt x="8754" y="27340"/>
                  </a:cubicBezTo>
                  <a:cubicBezTo>
                    <a:pt x="9020" y="27473"/>
                    <a:pt x="8872" y="27754"/>
                    <a:pt x="8946" y="27931"/>
                  </a:cubicBezTo>
                  <a:cubicBezTo>
                    <a:pt x="8946" y="28005"/>
                    <a:pt x="8946" y="28079"/>
                    <a:pt x="8902" y="28153"/>
                  </a:cubicBezTo>
                  <a:cubicBezTo>
                    <a:pt x="8870" y="28492"/>
                    <a:pt x="8808" y="28626"/>
                    <a:pt x="8612" y="28626"/>
                  </a:cubicBezTo>
                  <a:cubicBezTo>
                    <a:pt x="8535" y="28626"/>
                    <a:pt x="8436" y="28605"/>
                    <a:pt x="8310" y="28567"/>
                  </a:cubicBezTo>
                  <a:cubicBezTo>
                    <a:pt x="7837" y="28390"/>
                    <a:pt x="7334" y="28227"/>
                    <a:pt x="6876" y="28020"/>
                  </a:cubicBezTo>
                  <a:cubicBezTo>
                    <a:pt x="6285" y="27784"/>
                    <a:pt x="6225" y="27059"/>
                    <a:pt x="6743" y="26675"/>
                  </a:cubicBezTo>
                  <a:cubicBezTo>
                    <a:pt x="6797" y="26639"/>
                    <a:pt x="6888" y="26619"/>
                    <a:pt x="6975" y="26619"/>
                  </a:cubicBezTo>
                  <a:close/>
                  <a:moveTo>
                    <a:pt x="6962" y="28434"/>
                  </a:moveTo>
                  <a:cubicBezTo>
                    <a:pt x="7289" y="28434"/>
                    <a:pt x="7682" y="28530"/>
                    <a:pt x="8074" y="28730"/>
                  </a:cubicBezTo>
                  <a:cubicBezTo>
                    <a:pt x="7601" y="28740"/>
                    <a:pt x="7179" y="28815"/>
                    <a:pt x="6762" y="28815"/>
                  </a:cubicBezTo>
                  <a:cubicBezTo>
                    <a:pt x="6579" y="28815"/>
                    <a:pt x="6396" y="28800"/>
                    <a:pt x="6211" y="28759"/>
                  </a:cubicBezTo>
                  <a:cubicBezTo>
                    <a:pt x="6333" y="28545"/>
                    <a:pt x="6610" y="28434"/>
                    <a:pt x="6962" y="28434"/>
                  </a:cubicBezTo>
                  <a:close/>
                  <a:moveTo>
                    <a:pt x="16339" y="20893"/>
                  </a:moveTo>
                  <a:cubicBezTo>
                    <a:pt x="16339" y="21248"/>
                    <a:pt x="16147" y="21396"/>
                    <a:pt x="15925" y="21470"/>
                  </a:cubicBezTo>
                  <a:cubicBezTo>
                    <a:pt x="15659" y="21559"/>
                    <a:pt x="15393" y="21647"/>
                    <a:pt x="15112" y="21706"/>
                  </a:cubicBezTo>
                  <a:cubicBezTo>
                    <a:pt x="14417" y="21854"/>
                    <a:pt x="13988" y="22298"/>
                    <a:pt x="13737" y="22963"/>
                  </a:cubicBezTo>
                  <a:cubicBezTo>
                    <a:pt x="13471" y="23614"/>
                    <a:pt x="13397" y="24294"/>
                    <a:pt x="13382" y="24974"/>
                  </a:cubicBezTo>
                  <a:cubicBezTo>
                    <a:pt x="13338" y="25654"/>
                    <a:pt x="13397" y="26349"/>
                    <a:pt x="13397" y="27029"/>
                  </a:cubicBezTo>
                  <a:cubicBezTo>
                    <a:pt x="13397" y="27784"/>
                    <a:pt x="13367" y="28567"/>
                    <a:pt x="13338" y="29410"/>
                  </a:cubicBezTo>
                  <a:cubicBezTo>
                    <a:pt x="13071" y="29425"/>
                    <a:pt x="12850" y="29469"/>
                    <a:pt x="12657" y="29469"/>
                  </a:cubicBezTo>
                  <a:cubicBezTo>
                    <a:pt x="12273" y="29410"/>
                    <a:pt x="12110" y="29262"/>
                    <a:pt x="12066" y="28863"/>
                  </a:cubicBezTo>
                  <a:cubicBezTo>
                    <a:pt x="12007" y="28212"/>
                    <a:pt x="11962" y="27562"/>
                    <a:pt x="12007" y="26941"/>
                  </a:cubicBezTo>
                  <a:cubicBezTo>
                    <a:pt x="12081" y="26054"/>
                    <a:pt x="12007" y="25166"/>
                    <a:pt x="11933" y="24279"/>
                  </a:cubicBezTo>
                  <a:cubicBezTo>
                    <a:pt x="11903" y="23939"/>
                    <a:pt x="11844" y="23584"/>
                    <a:pt x="11785" y="23259"/>
                  </a:cubicBezTo>
                  <a:cubicBezTo>
                    <a:pt x="11770" y="23096"/>
                    <a:pt x="11711" y="22948"/>
                    <a:pt x="11682" y="22801"/>
                  </a:cubicBezTo>
                  <a:cubicBezTo>
                    <a:pt x="11534" y="22283"/>
                    <a:pt x="11223" y="21958"/>
                    <a:pt x="10661" y="21913"/>
                  </a:cubicBezTo>
                  <a:cubicBezTo>
                    <a:pt x="10188" y="21854"/>
                    <a:pt x="9700" y="21795"/>
                    <a:pt x="9227" y="21706"/>
                  </a:cubicBezTo>
                  <a:cubicBezTo>
                    <a:pt x="8961" y="21647"/>
                    <a:pt x="8710" y="21588"/>
                    <a:pt x="8562" y="21292"/>
                  </a:cubicBezTo>
                  <a:cubicBezTo>
                    <a:pt x="11164" y="21145"/>
                    <a:pt x="13737" y="21026"/>
                    <a:pt x="16339" y="20893"/>
                  </a:cubicBezTo>
                  <a:close/>
                  <a:moveTo>
                    <a:pt x="12909" y="29617"/>
                  </a:moveTo>
                  <a:cubicBezTo>
                    <a:pt x="13145" y="29868"/>
                    <a:pt x="13145" y="29972"/>
                    <a:pt x="12909" y="30342"/>
                  </a:cubicBezTo>
                  <a:lnTo>
                    <a:pt x="12909" y="29617"/>
                  </a:lnTo>
                  <a:close/>
                  <a:moveTo>
                    <a:pt x="13190" y="30416"/>
                  </a:moveTo>
                  <a:cubicBezTo>
                    <a:pt x="13264" y="30608"/>
                    <a:pt x="13234" y="30756"/>
                    <a:pt x="13042" y="30830"/>
                  </a:cubicBezTo>
                  <a:cubicBezTo>
                    <a:pt x="13000" y="30845"/>
                    <a:pt x="12964" y="30852"/>
                    <a:pt x="12933" y="30852"/>
                  </a:cubicBezTo>
                  <a:cubicBezTo>
                    <a:pt x="12811" y="30852"/>
                    <a:pt x="12767" y="30743"/>
                    <a:pt x="12731" y="30578"/>
                  </a:cubicBezTo>
                  <a:cubicBezTo>
                    <a:pt x="12894" y="30519"/>
                    <a:pt x="13042" y="30460"/>
                    <a:pt x="13190" y="30416"/>
                  </a:cubicBezTo>
                  <a:close/>
                  <a:moveTo>
                    <a:pt x="12598" y="29617"/>
                  </a:moveTo>
                  <a:cubicBezTo>
                    <a:pt x="12598" y="29676"/>
                    <a:pt x="12583" y="29721"/>
                    <a:pt x="12583" y="29780"/>
                  </a:cubicBezTo>
                  <a:cubicBezTo>
                    <a:pt x="12864" y="29794"/>
                    <a:pt x="12805" y="30002"/>
                    <a:pt x="12776" y="30179"/>
                  </a:cubicBezTo>
                  <a:cubicBezTo>
                    <a:pt x="12746" y="30282"/>
                    <a:pt x="12702" y="30386"/>
                    <a:pt x="12643" y="30475"/>
                  </a:cubicBezTo>
                  <a:cubicBezTo>
                    <a:pt x="12569" y="30652"/>
                    <a:pt x="12583" y="30800"/>
                    <a:pt x="12717" y="30903"/>
                  </a:cubicBezTo>
                  <a:cubicBezTo>
                    <a:pt x="12784" y="30948"/>
                    <a:pt x="12893" y="30993"/>
                    <a:pt x="12974" y="30993"/>
                  </a:cubicBezTo>
                  <a:cubicBezTo>
                    <a:pt x="13000" y="30993"/>
                    <a:pt x="13024" y="30988"/>
                    <a:pt x="13042" y="30977"/>
                  </a:cubicBezTo>
                  <a:cubicBezTo>
                    <a:pt x="13175" y="30903"/>
                    <a:pt x="13264" y="30785"/>
                    <a:pt x="13338" y="30652"/>
                  </a:cubicBezTo>
                  <a:cubicBezTo>
                    <a:pt x="13382" y="30593"/>
                    <a:pt x="13382" y="30445"/>
                    <a:pt x="13323" y="30386"/>
                  </a:cubicBezTo>
                  <a:cubicBezTo>
                    <a:pt x="13145" y="30194"/>
                    <a:pt x="13219" y="29987"/>
                    <a:pt x="13264" y="29780"/>
                  </a:cubicBezTo>
                  <a:lnTo>
                    <a:pt x="13264" y="29780"/>
                  </a:lnTo>
                  <a:cubicBezTo>
                    <a:pt x="13826" y="30046"/>
                    <a:pt x="13959" y="30504"/>
                    <a:pt x="13633" y="31037"/>
                  </a:cubicBezTo>
                  <a:cubicBezTo>
                    <a:pt x="13445" y="31366"/>
                    <a:pt x="13125" y="31565"/>
                    <a:pt x="12846" y="31565"/>
                  </a:cubicBezTo>
                  <a:cubicBezTo>
                    <a:pt x="12775" y="31565"/>
                    <a:pt x="12706" y="31552"/>
                    <a:pt x="12643" y="31524"/>
                  </a:cubicBezTo>
                  <a:cubicBezTo>
                    <a:pt x="12199" y="31317"/>
                    <a:pt x="11992" y="30815"/>
                    <a:pt x="12199" y="30342"/>
                  </a:cubicBezTo>
                  <a:cubicBezTo>
                    <a:pt x="12288" y="30105"/>
                    <a:pt x="12450" y="29942"/>
                    <a:pt x="12583" y="29780"/>
                  </a:cubicBezTo>
                  <a:lnTo>
                    <a:pt x="12583" y="29780"/>
                  </a:lnTo>
                  <a:cubicBezTo>
                    <a:pt x="12140" y="29928"/>
                    <a:pt x="11859" y="30445"/>
                    <a:pt x="11977" y="30977"/>
                  </a:cubicBezTo>
                  <a:cubicBezTo>
                    <a:pt x="12007" y="31110"/>
                    <a:pt x="12066" y="31229"/>
                    <a:pt x="12125" y="31391"/>
                  </a:cubicBezTo>
                  <a:cubicBezTo>
                    <a:pt x="11726" y="31125"/>
                    <a:pt x="11548" y="30785"/>
                    <a:pt x="11608" y="30445"/>
                  </a:cubicBezTo>
                  <a:cubicBezTo>
                    <a:pt x="11696" y="29972"/>
                    <a:pt x="12051" y="29691"/>
                    <a:pt x="12598" y="29617"/>
                  </a:cubicBezTo>
                  <a:close/>
                  <a:moveTo>
                    <a:pt x="20967" y="0"/>
                  </a:moveTo>
                  <a:cubicBezTo>
                    <a:pt x="19888" y="15"/>
                    <a:pt x="18794" y="45"/>
                    <a:pt x="17699" y="74"/>
                  </a:cubicBezTo>
                  <a:cubicBezTo>
                    <a:pt x="16812" y="119"/>
                    <a:pt x="15925" y="207"/>
                    <a:pt x="15038" y="266"/>
                  </a:cubicBezTo>
                  <a:cubicBezTo>
                    <a:pt x="14816" y="281"/>
                    <a:pt x="14668" y="385"/>
                    <a:pt x="14535" y="562"/>
                  </a:cubicBezTo>
                  <a:cubicBezTo>
                    <a:pt x="14062" y="1183"/>
                    <a:pt x="13545" y="1819"/>
                    <a:pt x="13101" y="2455"/>
                  </a:cubicBezTo>
                  <a:cubicBezTo>
                    <a:pt x="12169" y="3786"/>
                    <a:pt x="11327" y="5146"/>
                    <a:pt x="10395" y="6477"/>
                  </a:cubicBezTo>
                  <a:cubicBezTo>
                    <a:pt x="9493" y="7763"/>
                    <a:pt x="8547" y="9064"/>
                    <a:pt x="7630" y="10351"/>
                  </a:cubicBezTo>
                  <a:cubicBezTo>
                    <a:pt x="7246" y="10218"/>
                    <a:pt x="6846" y="10070"/>
                    <a:pt x="6447" y="9951"/>
                  </a:cubicBezTo>
                  <a:cubicBezTo>
                    <a:pt x="6332" y="9916"/>
                    <a:pt x="6234" y="9896"/>
                    <a:pt x="6148" y="9896"/>
                  </a:cubicBezTo>
                  <a:cubicBezTo>
                    <a:pt x="5946" y="9896"/>
                    <a:pt x="5809" y="10003"/>
                    <a:pt x="5664" y="10262"/>
                  </a:cubicBezTo>
                  <a:cubicBezTo>
                    <a:pt x="5560" y="10439"/>
                    <a:pt x="5471" y="10661"/>
                    <a:pt x="5412" y="10868"/>
                  </a:cubicBezTo>
                  <a:cubicBezTo>
                    <a:pt x="5205" y="11652"/>
                    <a:pt x="4998" y="12406"/>
                    <a:pt x="4821" y="13175"/>
                  </a:cubicBezTo>
                  <a:cubicBezTo>
                    <a:pt x="4776" y="13278"/>
                    <a:pt x="4850" y="13426"/>
                    <a:pt x="4924" y="13500"/>
                  </a:cubicBezTo>
                  <a:cubicBezTo>
                    <a:pt x="5028" y="13589"/>
                    <a:pt x="5176" y="13648"/>
                    <a:pt x="5294" y="13692"/>
                  </a:cubicBezTo>
                  <a:cubicBezTo>
                    <a:pt x="6432" y="14121"/>
                    <a:pt x="7571" y="14506"/>
                    <a:pt x="8695" y="14920"/>
                  </a:cubicBezTo>
                  <a:cubicBezTo>
                    <a:pt x="8714" y="14925"/>
                    <a:pt x="8736" y="14926"/>
                    <a:pt x="8758" y="14926"/>
                  </a:cubicBezTo>
                  <a:cubicBezTo>
                    <a:pt x="8803" y="14926"/>
                    <a:pt x="8852" y="14920"/>
                    <a:pt x="8902" y="14920"/>
                  </a:cubicBezTo>
                  <a:cubicBezTo>
                    <a:pt x="8754" y="14772"/>
                    <a:pt x="8591" y="14698"/>
                    <a:pt x="8429" y="14639"/>
                  </a:cubicBezTo>
                  <a:cubicBezTo>
                    <a:pt x="7364" y="14239"/>
                    <a:pt x="6314" y="13840"/>
                    <a:pt x="5264" y="13441"/>
                  </a:cubicBezTo>
                  <a:cubicBezTo>
                    <a:pt x="5146" y="13397"/>
                    <a:pt x="5043" y="13323"/>
                    <a:pt x="4983" y="13293"/>
                  </a:cubicBezTo>
                  <a:cubicBezTo>
                    <a:pt x="5116" y="12909"/>
                    <a:pt x="5220" y="12583"/>
                    <a:pt x="5323" y="12273"/>
                  </a:cubicBezTo>
                  <a:cubicBezTo>
                    <a:pt x="5427" y="11844"/>
                    <a:pt x="5501" y="11430"/>
                    <a:pt x="5619" y="11001"/>
                  </a:cubicBezTo>
                  <a:cubicBezTo>
                    <a:pt x="5664" y="10779"/>
                    <a:pt x="5767" y="10558"/>
                    <a:pt x="5871" y="10351"/>
                  </a:cubicBezTo>
                  <a:cubicBezTo>
                    <a:pt x="5934" y="10223"/>
                    <a:pt x="6028" y="10157"/>
                    <a:pt x="6153" y="10157"/>
                  </a:cubicBezTo>
                  <a:cubicBezTo>
                    <a:pt x="6202" y="10157"/>
                    <a:pt x="6256" y="10167"/>
                    <a:pt x="6314" y="10188"/>
                  </a:cubicBezTo>
                  <a:cubicBezTo>
                    <a:pt x="6580" y="10277"/>
                    <a:pt x="6817" y="10351"/>
                    <a:pt x="7068" y="10439"/>
                  </a:cubicBezTo>
                  <a:cubicBezTo>
                    <a:pt x="7704" y="10646"/>
                    <a:pt x="8310" y="10868"/>
                    <a:pt x="8946" y="11075"/>
                  </a:cubicBezTo>
                  <a:cubicBezTo>
                    <a:pt x="9094" y="11134"/>
                    <a:pt x="9242" y="11149"/>
                    <a:pt x="9390" y="11208"/>
                  </a:cubicBezTo>
                  <a:cubicBezTo>
                    <a:pt x="9804" y="11356"/>
                    <a:pt x="9907" y="11504"/>
                    <a:pt x="9789" y="11948"/>
                  </a:cubicBezTo>
                  <a:cubicBezTo>
                    <a:pt x="9759" y="12095"/>
                    <a:pt x="9700" y="12243"/>
                    <a:pt x="9656" y="12391"/>
                  </a:cubicBezTo>
                  <a:cubicBezTo>
                    <a:pt x="9493" y="12983"/>
                    <a:pt x="9316" y="13544"/>
                    <a:pt x="9138" y="14136"/>
                  </a:cubicBezTo>
                  <a:cubicBezTo>
                    <a:pt x="9094" y="14328"/>
                    <a:pt x="9094" y="14550"/>
                    <a:pt x="9050" y="14757"/>
                  </a:cubicBezTo>
                  <a:cubicBezTo>
                    <a:pt x="9094" y="14757"/>
                    <a:pt x="9109" y="14772"/>
                    <a:pt x="9138" y="14772"/>
                  </a:cubicBezTo>
                  <a:cubicBezTo>
                    <a:pt x="9257" y="14402"/>
                    <a:pt x="9360" y="14032"/>
                    <a:pt x="9493" y="13618"/>
                  </a:cubicBezTo>
                  <a:cubicBezTo>
                    <a:pt x="10366" y="14092"/>
                    <a:pt x="11208" y="14506"/>
                    <a:pt x="12125" y="14994"/>
                  </a:cubicBezTo>
                  <a:cubicBezTo>
                    <a:pt x="11711" y="14994"/>
                    <a:pt x="11343" y="15000"/>
                    <a:pt x="10990" y="15000"/>
                  </a:cubicBezTo>
                  <a:cubicBezTo>
                    <a:pt x="10814" y="15000"/>
                    <a:pt x="10642" y="14998"/>
                    <a:pt x="10469" y="14994"/>
                  </a:cubicBezTo>
                  <a:cubicBezTo>
                    <a:pt x="10435" y="14992"/>
                    <a:pt x="10404" y="14991"/>
                    <a:pt x="10376" y="14991"/>
                  </a:cubicBezTo>
                  <a:cubicBezTo>
                    <a:pt x="10129" y="14991"/>
                    <a:pt x="10065" y="15058"/>
                    <a:pt x="10025" y="15363"/>
                  </a:cubicBezTo>
                  <a:cubicBezTo>
                    <a:pt x="10025" y="15526"/>
                    <a:pt x="10011" y="15718"/>
                    <a:pt x="10011" y="15881"/>
                  </a:cubicBezTo>
                  <a:cubicBezTo>
                    <a:pt x="9345" y="15600"/>
                    <a:pt x="8724" y="15348"/>
                    <a:pt x="8088" y="15127"/>
                  </a:cubicBezTo>
                  <a:cubicBezTo>
                    <a:pt x="7467" y="14905"/>
                    <a:pt x="6891" y="14565"/>
                    <a:pt x="6225" y="14491"/>
                  </a:cubicBezTo>
                  <a:lnTo>
                    <a:pt x="6225" y="14491"/>
                  </a:lnTo>
                  <a:cubicBezTo>
                    <a:pt x="7467" y="15127"/>
                    <a:pt x="8798" y="15496"/>
                    <a:pt x="10011" y="16132"/>
                  </a:cubicBezTo>
                  <a:lnTo>
                    <a:pt x="10011" y="16901"/>
                  </a:lnTo>
                  <a:cubicBezTo>
                    <a:pt x="10025" y="17670"/>
                    <a:pt x="9641" y="18187"/>
                    <a:pt x="8990" y="18557"/>
                  </a:cubicBezTo>
                  <a:cubicBezTo>
                    <a:pt x="8881" y="18625"/>
                    <a:pt x="8785" y="18658"/>
                    <a:pt x="8682" y="18658"/>
                  </a:cubicBezTo>
                  <a:cubicBezTo>
                    <a:pt x="8605" y="18658"/>
                    <a:pt x="8524" y="18639"/>
                    <a:pt x="8429" y="18601"/>
                  </a:cubicBezTo>
                  <a:cubicBezTo>
                    <a:pt x="6846" y="17966"/>
                    <a:pt x="5264" y="17374"/>
                    <a:pt x="3667" y="16753"/>
                  </a:cubicBezTo>
                  <a:cubicBezTo>
                    <a:pt x="3209" y="16561"/>
                    <a:pt x="2765" y="16354"/>
                    <a:pt x="2337" y="16176"/>
                  </a:cubicBezTo>
                  <a:cubicBezTo>
                    <a:pt x="2263" y="15141"/>
                    <a:pt x="2218" y="14165"/>
                    <a:pt x="2144" y="13101"/>
                  </a:cubicBezTo>
                  <a:lnTo>
                    <a:pt x="2144" y="13101"/>
                  </a:lnTo>
                  <a:cubicBezTo>
                    <a:pt x="3106" y="13426"/>
                    <a:pt x="4008" y="13722"/>
                    <a:pt x="4895" y="14018"/>
                  </a:cubicBezTo>
                  <a:cubicBezTo>
                    <a:pt x="4909" y="13988"/>
                    <a:pt x="4909" y="13958"/>
                    <a:pt x="4924" y="13914"/>
                  </a:cubicBezTo>
                  <a:cubicBezTo>
                    <a:pt x="4067" y="13589"/>
                    <a:pt x="3209" y="13249"/>
                    <a:pt x="2337" y="12923"/>
                  </a:cubicBezTo>
                  <a:lnTo>
                    <a:pt x="2337" y="12864"/>
                  </a:lnTo>
                  <a:cubicBezTo>
                    <a:pt x="3106" y="12776"/>
                    <a:pt x="3874" y="12687"/>
                    <a:pt x="4732" y="12583"/>
                  </a:cubicBezTo>
                  <a:cubicBezTo>
                    <a:pt x="4614" y="12539"/>
                    <a:pt x="4584" y="12509"/>
                    <a:pt x="4555" y="12509"/>
                  </a:cubicBezTo>
                  <a:cubicBezTo>
                    <a:pt x="3815" y="12569"/>
                    <a:pt x="3061" y="12628"/>
                    <a:pt x="2322" y="12702"/>
                  </a:cubicBezTo>
                  <a:cubicBezTo>
                    <a:pt x="2218" y="12716"/>
                    <a:pt x="2085" y="12864"/>
                    <a:pt x="2056" y="12983"/>
                  </a:cubicBezTo>
                  <a:cubicBezTo>
                    <a:pt x="1997" y="13160"/>
                    <a:pt x="1982" y="13367"/>
                    <a:pt x="1997" y="13574"/>
                  </a:cubicBezTo>
                  <a:cubicBezTo>
                    <a:pt x="2026" y="14106"/>
                    <a:pt x="2085" y="14624"/>
                    <a:pt x="2130" y="15156"/>
                  </a:cubicBezTo>
                  <a:cubicBezTo>
                    <a:pt x="2144" y="15467"/>
                    <a:pt x="2218" y="15807"/>
                    <a:pt x="2130" y="16117"/>
                  </a:cubicBezTo>
                  <a:cubicBezTo>
                    <a:pt x="1464" y="16236"/>
                    <a:pt x="828" y="16324"/>
                    <a:pt x="178" y="16428"/>
                  </a:cubicBezTo>
                  <a:lnTo>
                    <a:pt x="178" y="16546"/>
                  </a:lnTo>
                  <a:cubicBezTo>
                    <a:pt x="326" y="16546"/>
                    <a:pt x="459" y="16561"/>
                    <a:pt x="607" y="16590"/>
                  </a:cubicBezTo>
                  <a:cubicBezTo>
                    <a:pt x="1124" y="16457"/>
                    <a:pt x="1657" y="16339"/>
                    <a:pt x="2174" y="16250"/>
                  </a:cubicBezTo>
                  <a:cubicBezTo>
                    <a:pt x="2174" y="16295"/>
                    <a:pt x="2204" y="16309"/>
                    <a:pt x="2204" y="16339"/>
                  </a:cubicBezTo>
                  <a:cubicBezTo>
                    <a:pt x="1863" y="16516"/>
                    <a:pt x="1523" y="16668"/>
                    <a:pt x="1125" y="16668"/>
                  </a:cubicBezTo>
                  <a:cubicBezTo>
                    <a:pt x="1091" y="16668"/>
                    <a:pt x="1056" y="16667"/>
                    <a:pt x="1021" y="16664"/>
                  </a:cubicBezTo>
                  <a:cubicBezTo>
                    <a:pt x="888" y="16635"/>
                    <a:pt x="740" y="16605"/>
                    <a:pt x="607" y="16590"/>
                  </a:cubicBezTo>
                  <a:lnTo>
                    <a:pt x="607" y="16590"/>
                  </a:lnTo>
                  <a:cubicBezTo>
                    <a:pt x="1036" y="16768"/>
                    <a:pt x="1435" y="16990"/>
                    <a:pt x="1790" y="17064"/>
                  </a:cubicBezTo>
                  <a:cubicBezTo>
                    <a:pt x="3372" y="17581"/>
                    <a:pt x="4909" y="18232"/>
                    <a:pt x="6432" y="18927"/>
                  </a:cubicBezTo>
                  <a:cubicBezTo>
                    <a:pt x="6551" y="18986"/>
                    <a:pt x="6684" y="19060"/>
                    <a:pt x="6817" y="19134"/>
                  </a:cubicBezTo>
                  <a:cubicBezTo>
                    <a:pt x="6817" y="19148"/>
                    <a:pt x="6802" y="19163"/>
                    <a:pt x="6802" y="19193"/>
                  </a:cubicBezTo>
                  <a:cubicBezTo>
                    <a:pt x="4555" y="18306"/>
                    <a:pt x="2322" y="17418"/>
                    <a:pt x="15" y="16502"/>
                  </a:cubicBezTo>
                  <a:cubicBezTo>
                    <a:pt x="15" y="16901"/>
                    <a:pt x="0" y="17197"/>
                    <a:pt x="15" y="17492"/>
                  </a:cubicBezTo>
                  <a:cubicBezTo>
                    <a:pt x="30" y="17640"/>
                    <a:pt x="104" y="17759"/>
                    <a:pt x="148" y="17906"/>
                  </a:cubicBezTo>
                  <a:lnTo>
                    <a:pt x="148" y="16842"/>
                  </a:lnTo>
                  <a:cubicBezTo>
                    <a:pt x="311" y="16871"/>
                    <a:pt x="414" y="16916"/>
                    <a:pt x="533" y="16945"/>
                  </a:cubicBezTo>
                  <a:cubicBezTo>
                    <a:pt x="2736" y="17803"/>
                    <a:pt x="4909" y="18675"/>
                    <a:pt x="7113" y="19518"/>
                  </a:cubicBezTo>
                  <a:cubicBezTo>
                    <a:pt x="7334" y="19592"/>
                    <a:pt x="7438" y="19710"/>
                    <a:pt x="7438" y="19947"/>
                  </a:cubicBezTo>
                  <a:lnTo>
                    <a:pt x="7438" y="20908"/>
                  </a:lnTo>
                  <a:cubicBezTo>
                    <a:pt x="6521" y="20524"/>
                    <a:pt x="5619" y="20154"/>
                    <a:pt x="4702" y="19755"/>
                  </a:cubicBezTo>
                  <a:cubicBezTo>
                    <a:pt x="3401" y="19208"/>
                    <a:pt x="2100" y="18616"/>
                    <a:pt x="814" y="18054"/>
                  </a:cubicBezTo>
                  <a:cubicBezTo>
                    <a:pt x="607" y="17966"/>
                    <a:pt x="370" y="17951"/>
                    <a:pt x="148" y="17892"/>
                  </a:cubicBezTo>
                  <a:lnTo>
                    <a:pt x="148" y="17892"/>
                  </a:lnTo>
                  <a:cubicBezTo>
                    <a:pt x="252" y="17966"/>
                    <a:pt x="341" y="18054"/>
                    <a:pt x="474" y="18113"/>
                  </a:cubicBezTo>
                  <a:cubicBezTo>
                    <a:pt x="888" y="18306"/>
                    <a:pt x="1302" y="18453"/>
                    <a:pt x="1730" y="18631"/>
                  </a:cubicBezTo>
                  <a:cubicBezTo>
                    <a:pt x="2218" y="18853"/>
                    <a:pt x="2692" y="19075"/>
                    <a:pt x="3194" y="19282"/>
                  </a:cubicBezTo>
                  <a:cubicBezTo>
                    <a:pt x="3431" y="19370"/>
                    <a:pt x="3520" y="19518"/>
                    <a:pt x="3505" y="19784"/>
                  </a:cubicBezTo>
                  <a:cubicBezTo>
                    <a:pt x="3505" y="20021"/>
                    <a:pt x="3549" y="20272"/>
                    <a:pt x="3564" y="20524"/>
                  </a:cubicBezTo>
                  <a:cubicBezTo>
                    <a:pt x="3712" y="21854"/>
                    <a:pt x="3845" y="23200"/>
                    <a:pt x="3993" y="24531"/>
                  </a:cubicBezTo>
                  <a:cubicBezTo>
                    <a:pt x="4022" y="24767"/>
                    <a:pt x="4008" y="24959"/>
                    <a:pt x="3801" y="25152"/>
                  </a:cubicBezTo>
                  <a:cubicBezTo>
                    <a:pt x="3549" y="25418"/>
                    <a:pt x="3446" y="25743"/>
                    <a:pt x="3623" y="26098"/>
                  </a:cubicBezTo>
                  <a:cubicBezTo>
                    <a:pt x="3761" y="26395"/>
                    <a:pt x="4051" y="26563"/>
                    <a:pt x="4379" y="26563"/>
                  </a:cubicBezTo>
                  <a:cubicBezTo>
                    <a:pt x="4508" y="26563"/>
                    <a:pt x="4643" y="26537"/>
                    <a:pt x="4776" y="26482"/>
                  </a:cubicBezTo>
                  <a:cubicBezTo>
                    <a:pt x="5205" y="26320"/>
                    <a:pt x="5486" y="25847"/>
                    <a:pt x="5338" y="25477"/>
                  </a:cubicBezTo>
                  <a:cubicBezTo>
                    <a:pt x="5250" y="25270"/>
                    <a:pt x="5146" y="25063"/>
                    <a:pt x="5057" y="24841"/>
                  </a:cubicBezTo>
                  <a:cubicBezTo>
                    <a:pt x="5279" y="24738"/>
                    <a:pt x="5294" y="24516"/>
                    <a:pt x="5294" y="24264"/>
                  </a:cubicBezTo>
                  <a:cubicBezTo>
                    <a:pt x="5323" y="23570"/>
                    <a:pt x="5323" y="22889"/>
                    <a:pt x="5338" y="22194"/>
                  </a:cubicBezTo>
                  <a:cubicBezTo>
                    <a:pt x="5368" y="21588"/>
                    <a:pt x="5486" y="20997"/>
                    <a:pt x="5738" y="20405"/>
                  </a:cubicBezTo>
                  <a:cubicBezTo>
                    <a:pt x="6107" y="20538"/>
                    <a:pt x="6462" y="20671"/>
                    <a:pt x="6743" y="20775"/>
                  </a:cubicBezTo>
                  <a:cubicBezTo>
                    <a:pt x="6802" y="22668"/>
                    <a:pt x="6876" y="24486"/>
                    <a:pt x="6920" y="26305"/>
                  </a:cubicBezTo>
                  <a:cubicBezTo>
                    <a:pt x="6359" y="26512"/>
                    <a:pt x="6181" y="26956"/>
                    <a:pt x="6166" y="27488"/>
                  </a:cubicBezTo>
                  <a:cubicBezTo>
                    <a:pt x="5885" y="27517"/>
                    <a:pt x="5634" y="27547"/>
                    <a:pt x="5368" y="27591"/>
                  </a:cubicBezTo>
                  <a:cubicBezTo>
                    <a:pt x="5279" y="27636"/>
                    <a:pt x="5146" y="27739"/>
                    <a:pt x="5131" y="27843"/>
                  </a:cubicBezTo>
                  <a:cubicBezTo>
                    <a:pt x="5072" y="27991"/>
                    <a:pt x="5205" y="28094"/>
                    <a:pt x="5353" y="28138"/>
                  </a:cubicBezTo>
                  <a:cubicBezTo>
                    <a:pt x="5471" y="28153"/>
                    <a:pt x="5590" y="28153"/>
                    <a:pt x="5723" y="28153"/>
                  </a:cubicBezTo>
                  <a:lnTo>
                    <a:pt x="6551" y="28094"/>
                  </a:lnTo>
                  <a:cubicBezTo>
                    <a:pt x="6669" y="28094"/>
                    <a:pt x="6773" y="28138"/>
                    <a:pt x="6891" y="28153"/>
                  </a:cubicBezTo>
                  <a:cubicBezTo>
                    <a:pt x="6684" y="28257"/>
                    <a:pt x="6477" y="28257"/>
                    <a:pt x="6299" y="28301"/>
                  </a:cubicBezTo>
                  <a:cubicBezTo>
                    <a:pt x="6137" y="28331"/>
                    <a:pt x="5945" y="28405"/>
                    <a:pt x="6004" y="28656"/>
                  </a:cubicBezTo>
                  <a:cubicBezTo>
                    <a:pt x="6031" y="28832"/>
                    <a:pt x="6182" y="28909"/>
                    <a:pt x="6344" y="28909"/>
                  </a:cubicBezTo>
                  <a:cubicBezTo>
                    <a:pt x="6359" y="28909"/>
                    <a:pt x="6374" y="28909"/>
                    <a:pt x="6388" y="28907"/>
                  </a:cubicBezTo>
                  <a:cubicBezTo>
                    <a:pt x="7053" y="28878"/>
                    <a:pt x="7719" y="28833"/>
                    <a:pt x="8384" y="28759"/>
                  </a:cubicBezTo>
                  <a:cubicBezTo>
                    <a:pt x="8872" y="28700"/>
                    <a:pt x="8946" y="28626"/>
                    <a:pt x="9020" y="28168"/>
                  </a:cubicBezTo>
                  <a:cubicBezTo>
                    <a:pt x="9035" y="28020"/>
                    <a:pt x="9020" y="27858"/>
                    <a:pt x="9020" y="27710"/>
                  </a:cubicBezTo>
                  <a:cubicBezTo>
                    <a:pt x="9035" y="27266"/>
                    <a:pt x="9020" y="26837"/>
                    <a:pt x="9257" y="26408"/>
                  </a:cubicBezTo>
                  <a:cubicBezTo>
                    <a:pt x="9922" y="25270"/>
                    <a:pt x="10543" y="24087"/>
                    <a:pt x="11179" y="22919"/>
                  </a:cubicBezTo>
                  <a:cubicBezTo>
                    <a:pt x="11208" y="22845"/>
                    <a:pt x="11282" y="22771"/>
                    <a:pt x="11386" y="22638"/>
                  </a:cubicBezTo>
                  <a:cubicBezTo>
                    <a:pt x="11430" y="22860"/>
                    <a:pt x="11489" y="23008"/>
                    <a:pt x="11504" y="23155"/>
                  </a:cubicBezTo>
                  <a:cubicBezTo>
                    <a:pt x="11608" y="23969"/>
                    <a:pt x="11711" y="24767"/>
                    <a:pt x="11755" y="25580"/>
                  </a:cubicBezTo>
                  <a:cubicBezTo>
                    <a:pt x="11785" y="26542"/>
                    <a:pt x="11755" y="27488"/>
                    <a:pt x="11755" y="28449"/>
                  </a:cubicBezTo>
                  <a:cubicBezTo>
                    <a:pt x="11755" y="28833"/>
                    <a:pt x="11800" y="29188"/>
                    <a:pt x="12125" y="29469"/>
                  </a:cubicBezTo>
                  <a:cubicBezTo>
                    <a:pt x="11356" y="29987"/>
                    <a:pt x="11164" y="30623"/>
                    <a:pt x="11563" y="31199"/>
                  </a:cubicBezTo>
                  <a:cubicBezTo>
                    <a:pt x="11807" y="31536"/>
                    <a:pt x="12205" y="31710"/>
                    <a:pt x="12605" y="31710"/>
                  </a:cubicBezTo>
                  <a:cubicBezTo>
                    <a:pt x="12909" y="31710"/>
                    <a:pt x="13214" y="31610"/>
                    <a:pt x="13456" y="31406"/>
                  </a:cubicBezTo>
                  <a:cubicBezTo>
                    <a:pt x="13707" y="31170"/>
                    <a:pt x="13855" y="30844"/>
                    <a:pt x="13870" y="30504"/>
                  </a:cubicBezTo>
                  <a:cubicBezTo>
                    <a:pt x="13899" y="30061"/>
                    <a:pt x="13619" y="29765"/>
                    <a:pt x="13338" y="29573"/>
                  </a:cubicBezTo>
                  <a:cubicBezTo>
                    <a:pt x="13382" y="29351"/>
                    <a:pt x="13426" y="29188"/>
                    <a:pt x="13426" y="29040"/>
                  </a:cubicBezTo>
                  <a:cubicBezTo>
                    <a:pt x="13456" y="27769"/>
                    <a:pt x="13456" y="26468"/>
                    <a:pt x="13471" y="25196"/>
                  </a:cubicBezTo>
                  <a:cubicBezTo>
                    <a:pt x="13485" y="24516"/>
                    <a:pt x="13530" y="23821"/>
                    <a:pt x="13722" y="23155"/>
                  </a:cubicBezTo>
                  <a:cubicBezTo>
                    <a:pt x="13929" y="22461"/>
                    <a:pt x="14358" y="21973"/>
                    <a:pt x="15082" y="21795"/>
                  </a:cubicBezTo>
                  <a:cubicBezTo>
                    <a:pt x="15304" y="21736"/>
                    <a:pt x="15526" y="21647"/>
                    <a:pt x="15748" y="21588"/>
                  </a:cubicBezTo>
                  <a:cubicBezTo>
                    <a:pt x="15999" y="21514"/>
                    <a:pt x="16221" y="21381"/>
                    <a:pt x="16339" y="21115"/>
                  </a:cubicBezTo>
                  <a:cubicBezTo>
                    <a:pt x="16428" y="20893"/>
                    <a:pt x="16591" y="20834"/>
                    <a:pt x="16812" y="20834"/>
                  </a:cubicBezTo>
                  <a:cubicBezTo>
                    <a:pt x="17300" y="20834"/>
                    <a:pt x="17773" y="20775"/>
                    <a:pt x="18261" y="20745"/>
                  </a:cubicBezTo>
                  <a:cubicBezTo>
                    <a:pt x="18439" y="20716"/>
                    <a:pt x="18631" y="20701"/>
                    <a:pt x="18661" y="20479"/>
                  </a:cubicBezTo>
                  <a:cubicBezTo>
                    <a:pt x="18779" y="19784"/>
                    <a:pt x="19237" y="19355"/>
                    <a:pt x="19770" y="19045"/>
                  </a:cubicBezTo>
                  <a:cubicBezTo>
                    <a:pt x="20745" y="18468"/>
                    <a:pt x="21825" y="18054"/>
                    <a:pt x="22963" y="17892"/>
                  </a:cubicBezTo>
                  <a:cubicBezTo>
                    <a:pt x="23762" y="17788"/>
                    <a:pt x="24560" y="17729"/>
                    <a:pt x="25359" y="17655"/>
                  </a:cubicBezTo>
                  <a:cubicBezTo>
                    <a:pt x="26187" y="17596"/>
                    <a:pt x="27000" y="17566"/>
                    <a:pt x="27769" y="17507"/>
                  </a:cubicBezTo>
                  <a:cubicBezTo>
                    <a:pt x="27976" y="17744"/>
                    <a:pt x="28094" y="17980"/>
                    <a:pt x="28272" y="18128"/>
                  </a:cubicBezTo>
                  <a:cubicBezTo>
                    <a:pt x="28878" y="18601"/>
                    <a:pt x="29100" y="19208"/>
                    <a:pt x="29129" y="19932"/>
                  </a:cubicBezTo>
                  <a:cubicBezTo>
                    <a:pt x="29159" y="20834"/>
                    <a:pt x="29174" y="21721"/>
                    <a:pt x="29203" y="22608"/>
                  </a:cubicBezTo>
                  <a:cubicBezTo>
                    <a:pt x="29203" y="22845"/>
                    <a:pt x="29218" y="23067"/>
                    <a:pt x="29218" y="23303"/>
                  </a:cubicBezTo>
                  <a:cubicBezTo>
                    <a:pt x="29233" y="23673"/>
                    <a:pt x="29321" y="23998"/>
                    <a:pt x="29676" y="24146"/>
                  </a:cubicBezTo>
                  <a:cubicBezTo>
                    <a:pt x="29735" y="24516"/>
                    <a:pt x="29735" y="24516"/>
                    <a:pt x="29602" y="24826"/>
                  </a:cubicBezTo>
                  <a:cubicBezTo>
                    <a:pt x="29454" y="25152"/>
                    <a:pt x="29573" y="25595"/>
                    <a:pt x="29824" y="25861"/>
                  </a:cubicBezTo>
                  <a:cubicBezTo>
                    <a:pt x="30010" y="26048"/>
                    <a:pt x="30236" y="26143"/>
                    <a:pt x="30470" y="26143"/>
                  </a:cubicBezTo>
                  <a:cubicBezTo>
                    <a:pt x="30589" y="26143"/>
                    <a:pt x="30710" y="26118"/>
                    <a:pt x="30830" y="26068"/>
                  </a:cubicBezTo>
                  <a:cubicBezTo>
                    <a:pt x="31155" y="25921"/>
                    <a:pt x="31377" y="25566"/>
                    <a:pt x="31362" y="25152"/>
                  </a:cubicBezTo>
                  <a:cubicBezTo>
                    <a:pt x="31347" y="24545"/>
                    <a:pt x="30995" y="24249"/>
                    <a:pt x="30304" y="24249"/>
                  </a:cubicBezTo>
                  <a:cubicBezTo>
                    <a:pt x="30287" y="24249"/>
                    <a:pt x="30270" y="24249"/>
                    <a:pt x="30253" y="24250"/>
                  </a:cubicBezTo>
                  <a:cubicBezTo>
                    <a:pt x="30253" y="24191"/>
                    <a:pt x="30238" y="24102"/>
                    <a:pt x="30268" y="24087"/>
                  </a:cubicBezTo>
                  <a:cubicBezTo>
                    <a:pt x="30697" y="23821"/>
                    <a:pt x="30711" y="23407"/>
                    <a:pt x="30756" y="22978"/>
                  </a:cubicBezTo>
                  <a:cubicBezTo>
                    <a:pt x="30830" y="22076"/>
                    <a:pt x="30874" y="21159"/>
                    <a:pt x="30933" y="20257"/>
                  </a:cubicBezTo>
                  <a:cubicBezTo>
                    <a:pt x="30992" y="19370"/>
                    <a:pt x="31214" y="18557"/>
                    <a:pt x="31820" y="17892"/>
                  </a:cubicBezTo>
                  <a:cubicBezTo>
                    <a:pt x="31894" y="17803"/>
                    <a:pt x="31983" y="17714"/>
                    <a:pt x="32012" y="17611"/>
                  </a:cubicBezTo>
                  <a:cubicBezTo>
                    <a:pt x="32086" y="17271"/>
                    <a:pt x="32353" y="17138"/>
                    <a:pt x="32648" y="17019"/>
                  </a:cubicBezTo>
                  <a:cubicBezTo>
                    <a:pt x="33003" y="16901"/>
                    <a:pt x="33240" y="16679"/>
                    <a:pt x="33225" y="16265"/>
                  </a:cubicBezTo>
                  <a:cubicBezTo>
                    <a:pt x="33210" y="16029"/>
                    <a:pt x="33284" y="15807"/>
                    <a:pt x="33284" y="15570"/>
                  </a:cubicBezTo>
                  <a:cubicBezTo>
                    <a:pt x="33269" y="14491"/>
                    <a:pt x="33225" y="13397"/>
                    <a:pt x="33195" y="12332"/>
                  </a:cubicBezTo>
                  <a:cubicBezTo>
                    <a:pt x="33166" y="12214"/>
                    <a:pt x="33136" y="12066"/>
                    <a:pt x="33062" y="11992"/>
                  </a:cubicBezTo>
                  <a:cubicBezTo>
                    <a:pt x="32796" y="11726"/>
                    <a:pt x="32500" y="11519"/>
                    <a:pt x="32131" y="11386"/>
                  </a:cubicBezTo>
                  <a:cubicBezTo>
                    <a:pt x="31451" y="11149"/>
                    <a:pt x="30770" y="11001"/>
                    <a:pt x="30061" y="10986"/>
                  </a:cubicBezTo>
                  <a:cubicBezTo>
                    <a:pt x="29837" y="10979"/>
                    <a:pt x="29613" y="10977"/>
                    <a:pt x="29388" y="10977"/>
                  </a:cubicBezTo>
                  <a:cubicBezTo>
                    <a:pt x="28680" y="10977"/>
                    <a:pt x="27970" y="11005"/>
                    <a:pt x="27251" y="11016"/>
                  </a:cubicBezTo>
                  <a:lnTo>
                    <a:pt x="26837" y="11016"/>
                  </a:lnTo>
                  <a:cubicBezTo>
                    <a:pt x="27384" y="10646"/>
                    <a:pt x="27961" y="10395"/>
                    <a:pt x="28538" y="10099"/>
                  </a:cubicBezTo>
                  <a:cubicBezTo>
                    <a:pt x="29765" y="9463"/>
                    <a:pt x="30904" y="8635"/>
                    <a:pt x="31835" y="7600"/>
                  </a:cubicBezTo>
                  <a:cubicBezTo>
                    <a:pt x="32101" y="7319"/>
                    <a:pt x="32323" y="6965"/>
                    <a:pt x="32471" y="6625"/>
                  </a:cubicBezTo>
                  <a:cubicBezTo>
                    <a:pt x="32648" y="6196"/>
                    <a:pt x="32545" y="5856"/>
                    <a:pt x="32160" y="5604"/>
                  </a:cubicBezTo>
                  <a:cubicBezTo>
                    <a:pt x="31894" y="5442"/>
                    <a:pt x="31598" y="5294"/>
                    <a:pt x="31303" y="5235"/>
                  </a:cubicBezTo>
                  <a:cubicBezTo>
                    <a:pt x="30711" y="5146"/>
                    <a:pt x="30120" y="5072"/>
                    <a:pt x="29528" y="5072"/>
                  </a:cubicBezTo>
                  <a:cubicBezTo>
                    <a:pt x="28020" y="5072"/>
                    <a:pt x="26497" y="5087"/>
                    <a:pt x="24989" y="5116"/>
                  </a:cubicBezTo>
                  <a:cubicBezTo>
                    <a:pt x="24887" y="5119"/>
                    <a:pt x="24785" y="5121"/>
                    <a:pt x="24684" y="5121"/>
                  </a:cubicBezTo>
                  <a:cubicBezTo>
                    <a:pt x="23194" y="5121"/>
                    <a:pt x="21743" y="4823"/>
                    <a:pt x="20331" y="4421"/>
                  </a:cubicBezTo>
                  <a:cubicBezTo>
                    <a:pt x="20124" y="4362"/>
                    <a:pt x="19903" y="4229"/>
                    <a:pt x="19710" y="4111"/>
                  </a:cubicBezTo>
                  <a:cubicBezTo>
                    <a:pt x="19518" y="3978"/>
                    <a:pt x="19415" y="3771"/>
                    <a:pt x="19533" y="3534"/>
                  </a:cubicBezTo>
                  <a:cubicBezTo>
                    <a:pt x="19666" y="3238"/>
                    <a:pt x="19755" y="2898"/>
                    <a:pt x="19932" y="2647"/>
                  </a:cubicBezTo>
                  <a:cubicBezTo>
                    <a:pt x="20361" y="2011"/>
                    <a:pt x="20819" y="1449"/>
                    <a:pt x="21263" y="828"/>
                  </a:cubicBezTo>
                  <a:cubicBezTo>
                    <a:pt x="21396" y="666"/>
                    <a:pt x="21529" y="503"/>
                    <a:pt x="21633" y="340"/>
                  </a:cubicBezTo>
                  <a:cubicBezTo>
                    <a:pt x="21470" y="15"/>
                    <a:pt x="21233" y="0"/>
                    <a:pt x="20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1"/>
            <p:cNvSpPr/>
            <p:nvPr/>
          </p:nvSpPr>
          <p:spPr>
            <a:xfrm>
              <a:off x="6075400" y="3632275"/>
              <a:ext cx="82475" cy="31125"/>
            </a:xfrm>
            <a:custGeom>
              <a:avLst/>
              <a:gdLst/>
              <a:ahLst/>
              <a:cxnLst/>
              <a:rect l="l" t="t" r="r" b="b"/>
              <a:pathLst>
                <a:path w="3299" h="1245" extrusionOk="0">
                  <a:moveTo>
                    <a:pt x="1" y="1"/>
                  </a:moveTo>
                  <a:lnTo>
                    <a:pt x="1" y="1"/>
                  </a:lnTo>
                  <a:cubicBezTo>
                    <a:pt x="432" y="490"/>
                    <a:pt x="2515" y="1245"/>
                    <a:pt x="3240" y="1245"/>
                  </a:cubicBezTo>
                  <a:cubicBezTo>
                    <a:pt x="3261" y="1245"/>
                    <a:pt x="3280" y="1244"/>
                    <a:pt x="3298" y="1243"/>
                  </a:cubicBezTo>
                  <a:cubicBezTo>
                    <a:pt x="2234" y="844"/>
                    <a:pt x="1154" y="43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1"/>
            <p:cNvSpPr/>
            <p:nvPr/>
          </p:nvSpPr>
          <p:spPr>
            <a:xfrm>
              <a:off x="6089100" y="3614175"/>
              <a:ext cx="54350" cy="11850"/>
            </a:xfrm>
            <a:custGeom>
              <a:avLst/>
              <a:gdLst/>
              <a:ahLst/>
              <a:cxnLst/>
              <a:rect l="l" t="t" r="r" b="b"/>
              <a:pathLst>
                <a:path w="2174" h="474" extrusionOk="0">
                  <a:moveTo>
                    <a:pt x="0" y="0"/>
                  </a:moveTo>
                  <a:cubicBezTo>
                    <a:pt x="710" y="178"/>
                    <a:pt x="1434" y="459"/>
                    <a:pt x="2174" y="474"/>
                  </a:cubicBezTo>
                  <a:cubicBezTo>
                    <a:pt x="1449" y="311"/>
                    <a:pt x="754"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1"/>
            <p:cNvSpPr/>
            <p:nvPr/>
          </p:nvSpPr>
          <p:spPr>
            <a:xfrm>
              <a:off x="6093900" y="3599325"/>
              <a:ext cx="32550" cy="9325"/>
            </a:xfrm>
            <a:custGeom>
              <a:avLst/>
              <a:gdLst/>
              <a:ahLst/>
              <a:cxnLst/>
              <a:rect l="l" t="t" r="r" b="b"/>
              <a:pathLst>
                <a:path w="1302" h="373" extrusionOk="0">
                  <a:moveTo>
                    <a:pt x="238" y="1"/>
                  </a:moveTo>
                  <a:cubicBezTo>
                    <a:pt x="161" y="1"/>
                    <a:pt x="82" y="10"/>
                    <a:pt x="0" y="32"/>
                  </a:cubicBezTo>
                  <a:lnTo>
                    <a:pt x="1287" y="373"/>
                  </a:lnTo>
                  <a:cubicBezTo>
                    <a:pt x="1287" y="328"/>
                    <a:pt x="1301" y="299"/>
                    <a:pt x="1301" y="254"/>
                  </a:cubicBezTo>
                  <a:cubicBezTo>
                    <a:pt x="933" y="230"/>
                    <a:pt x="615"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1"/>
            <p:cNvSpPr/>
            <p:nvPr/>
          </p:nvSpPr>
          <p:spPr>
            <a:xfrm>
              <a:off x="6141950" y="3595700"/>
              <a:ext cx="19250" cy="8675"/>
            </a:xfrm>
            <a:custGeom>
              <a:avLst/>
              <a:gdLst/>
              <a:ahLst/>
              <a:cxnLst/>
              <a:rect l="l" t="t" r="r" b="b"/>
              <a:pathLst>
                <a:path w="770" h="347" extrusionOk="0">
                  <a:moveTo>
                    <a:pt x="45" y="0"/>
                  </a:moveTo>
                  <a:lnTo>
                    <a:pt x="0" y="30"/>
                  </a:lnTo>
                  <a:cubicBezTo>
                    <a:pt x="151" y="268"/>
                    <a:pt x="366" y="347"/>
                    <a:pt x="627" y="347"/>
                  </a:cubicBezTo>
                  <a:cubicBezTo>
                    <a:pt x="673" y="347"/>
                    <a:pt x="721" y="345"/>
                    <a:pt x="769" y="340"/>
                  </a:cubicBezTo>
                  <a:cubicBezTo>
                    <a:pt x="518" y="237"/>
                    <a:pt x="281" y="104"/>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1"/>
            <p:cNvSpPr/>
            <p:nvPr/>
          </p:nvSpPr>
          <p:spPr>
            <a:xfrm>
              <a:off x="6097225" y="3580000"/>
              <a:ext cx="15175" cy="8325"/>
            </a:xfrm>
            <a:custGeom>
              <a:avLst/>
              <a:gdLst/>
              <a:ahLst/>
              <a:cxnLst/>
              <a:rect l="l" t="t" r="r" b="b"/>
              <a:pathLst>
                <a:path w="607" h="333" extrusionOk="0">
                  <a:moveTo>
                    <a:pt x="282" y="1"/>
                  </a:moveTo>
                  <a:cubicBezTo>
                    <a:pt x="212" y="1"/>
                    <a:pt x="122" y="15"/>
                    <a:pt x="0" y="37"/>
                  </a:cubicBezTo>
                  <a:cubicBezTo>
                    <a:pt x="207" y="125"/>
                    <a:pt x="414" y="229"/>
                    <a:pt x="607" y="332"/>
                  </a:cubicBezTo>
                  <a:cubicBezTo>
                    <a:pt x="502" y="82"/>
                    <a:pt x="449"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1"/>
            <p:cNvSpPr/>
            <p:nvPr/>
          </p:nvSpPr>
          <p:spPr>
            <a:xfrm>
              <a:off x="6107950" y="3630800"/>
              <a:ext cx="13700" cy="5575"/>
            </a:xfrm>
            <a:custGeom>
              <a:avLst/>
              <a:gdLst/>
              <a:ahLst/>
              <a:cxnLst/>
              <a:rect l="l" t="t" r="r" b="b"/>
              <a:pathLst>
                <a:path w="548" h="223" extrusionOk="0">
                  <a:moveTo>
                    <a:pt x="15" y="1"/>
                  </a:moveTo>
                  <a:cubicBezTo>
                    <a:pt x="15" y="30"/>
                    <a:pt x="0" y="45"/>
                    <a:pt x="0" y="89"/>
                  </a:cubicBezTo>
                  <a:cubicBezTo>
                    <a:pt x="178" y="119"/>
                    <a:pt x="355" y="178"/>
                    <a:pt x="532" y="223"/>
                  </a:cubicBezTo>
                  <a:cubicBezTo>
                    <a:pt x="547" y="193"/>
                    <a:pt x="547" y="163"/>
                    <a:pt x="547" y="119"/>
                  </a:cubicBezTo>
                  <a:cubicBezTo>
                    <a:pt x="370" y="89"/>
                    <a:pt x="192" y="30"/>
                    <a:pt x="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1"/>
            <p:cNvSpPr/>
            <p:nvPr/>
          </p:nvSpPr>
          <p:spPr>
            <a:xfrm>
              <a:off x="6009600" y="3677025"/>
              <a:ext cx="1150" cy="15550"/>
            </a:xfrm>
            <a:custGeom>
              <a:avLst/>
              <a:gdLst/>
              <a:ahLst/>
              <a:cxnLst/>
              <a:rect l="l" t="t" r="r" b="b"/>
              <a:pathLst>
                <a:path w="46" h="622" extrusionOk="0">
                  <a:moveTo>
                    <a:pt x="1" y="0"/>
                  </a:moveTo>
                  <a:lnTo>
                    <a:pt x="1" y="621"/>
                  </a:lnTo>
                  <a:cubicBezTo>
                    <a:pt x="16" y="606"/>
                    <a:pt x="31" y="606"/>
                    <a:pt x="45" y="606"/>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1"/>
            <p:cNvSpPr/>
            <p:nvPr/>
          </p:nvSpPr>
          <p:spPr>
            <a:xfrm>
              <a:off x="6112375" y="3587175"/>
              <a:ext cx="17400" cy="5575"/>
            </a:xfrm>
            <a:custGeom>
              <a:avLst/>
              <a:gdLst/>
              <a:ahLst/>
              <a:cxnLst/>
              <a:rect l="l" t="t" r="r" b="b"/>
              <a:pathLst>
                <a:path w="696" h="223" extrusionOk="0">
                  <a:moveTo>
                    <a:pt x="444" y="1"/>
                  </a:moveTo>
                  <a:cubicBezTo>
                    <a:pt x="296" y="1"/>
                    <a:pt x="148" y="16"/>
                    <a:pt x="1" y="45"/>
                  </a:cubicBezTo>
                  <a:cubicBezTo>
                    <a:pt x="252" y="45"/>
                    <a:pt x="488" y="60"/>
                    <a:pt x="666" y="223"/>
                  </a:cubicBezTo>
                  <a:cubicBezTo>
                    <a:pt x="695" y="60"/>
                    <a:pt x="562"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1"/>
            <p:cNvSpPr/>
            <p:nvPr/>
          </p:nvSpPr>
          <p:spPr>
            <a:xfrm>
              <a:off x="6144175" y="3642625"/>
              <a:ext cx="12225" cy="5200"/>
            </a:xfrm>
            <a:custGeom>
              <a:avLst/>
              <a:gdLst/>
              <a:ahLst/>
              <a:cxnLst/>
              <a:rect l="l" t="t" r="r" b="b"/>
              <a:pathLst>
                <a:path w="489" h="208" extrusionOk="0">
                  <a:moveTo>
                    <a:pt x="30" y="1"/>
                  </a:moveTo>
                  <a:cubicBezTo>
                    <a:pt x="30" y="16"/>
                    <a:pt x="0" y="60"/>
                    <a:pt x="0" y="75"/>
                  </a:cubicBezTo>
                  <a:cubicBezTo>
                    <a:pt x="163" y="134"/>
                    <a:pt x="311" y="164"/>
                    <a:pt x="459" y="208"/>
                  </a:cubicBezTo>
                  <a:cubicBezTo>
                    <a:pt x="473" y="164"/>
                    <a:pt x="488" y="149"/>
                    <a:pt x="488" y="119"/>
                  </a:cubicBezTo>
                  <a:cubicBezTo>
                    <a:pt x="340" y="75"/>
                    <a:pt x="178" y="45"/>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1"/>
            <p:cNvSpPr/>
            <p:nvPr/>
          </p:nvSpPr>
          <p:spPr>
            <a:xfrm>
              <a:off x="6129000" y="3591375"/>
              <a:ext cx="14450" cy="5075"/>
            </a:xfrm>
            <a:custGeom>
              <a:avLst/>
              <a:gdLst/>
              <a:ahLst/>
              <a:cxnLst/>
              <a:rect l="l" t="t" r="r" b="b"/>
              <a:pathLst>
                <a:path w="578" h="203" extrusionOk="0">
                  <a:moveTo>
                    <a:pt x="259" y="0"/>
                  </a:moveTo>
                  <a:cubicBezTo>
                    <a:pt x="175" y="0"/>
                    <a:pt x="88" y="24"/>
                    <a:pt x="1" y="55"/>
                  </a:cubicBezTo>
                  <a:cubicBezTo>
                    <a:pt x="193" y="114"/>
                    <a:pt x="356" y="143"/>
                    <a:pt x="548" y="203"/>
                  </a:cubicBezTo>
                  <a:cubicBezTo>
                    <a:pt x="548" y="203"/>
                    <a:pt x="563" y="173"/>
                    <a:pt x="578" y="173"/>
                  </a:cubicBezTo>
                  <a:cubicBezTo>
                    <a:pt x="483" y="45"/>
                    <a:pt x="374"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1"/>
            <p:cNvSpPr/>
            <p:nvPr/>
          </p:nvSpPr>
          <p:spPr>
            <a:xfrm>
              <a:off x="6573325" y="3469275"/>
              <a:ext cx="92450" cy="86875"/>
            </a:xfrm>
            <a:custGeom>
              <a:avLst/>
              <a:gdLst/>
              <a:ahLst/>
              <a:cxnLst/>
              <a:rect l="l" t="t" r="r" b="b"/>
              <a:pathLst>
                <a:path w="3698" h="3475" extrusionOk="0">
                  <a:moveTo>
                    <a:pt x="3638" y="0"/>
                  </a:moveTo>
                  <a:cubicBezTo>
                    <a:pt x="3579" y="45"/>
                    <a:pt x="3490" y="104"/>
                    <a:pt x="3431" y="148"/>
                  </a:cubicBezTo>
                  <a:cubicBezTo>
                    <a:pt x="2337" y="1168"/>
                    <a:pt x="1228" y="2203"/>
                    <a:pt x="149" y="3224"/>
                  </a:cubicBezTo>
                  <a:cubicBezTo>
                    <a:pt x="90" y="3268"/>
                    <a:pt x="30" y="3357"/>
                    <a:pt x="1" y="3401"/>
                  </a:cubicBezTo>
                  <a:lnTo>
                    <a:pt x="1" y="3445"/>
                  </a:lnTo>
                  <a:cubicBezTo>
                    <a:pt x="16" y="3445"/>
                    <a:pt x="16" y="3460"/>
                    <a:pt x="45" y="3475"/>
                  </a:cubicBezTo>
                  <a:cubicBezTo>
                    <a:pt x="1272" y="2351"/>
                    <a:pt x="2470" y="1213"/>
                    <a:pt x="3697" y="59"/>
                  </a:cubicBezTo>
                  <a:cubicBezTo>
                    <a:pt x="3668" y="45"/>
                    <a:pt x="3653" y="0"/>
                    <a:pt x="3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1"/>
            <p:cNvSpPr/>
            <p:nvPr/>
          </p:nvSpPr>
          <p:spPr>
            <a:xfrm>
              <a:off x="6397000" y="3461500"/>
              <a:ext cx="83950" cy="105000"/>
            </a:xfrm>
            <a:custGeom>
              <a:avLst/>
              <a:gdLst/>
              <a:ahLst/>
              <a:cxnLst/>
              <a:rect l="l" t="t" r="r" b="b"/>
              <a:pathLst>
                <a:path w="3358" h="4200" extrusionOk="0">
                  <a:moveTo>
                    <a:pt x="3357" y="1"/>
                  </a:moveTo>
                  <a:lnTo>
                    <a:pt x="3357" y="1"/>
                  </a:lnTo>
                  <a:cubicBezTo>
                    <a:pt x="2855" y="296"/>
                    <a:pt x="149" y="3712"/>
                    <a:pt x="1" y="4200"/>
                  </a:cubicBezTo>
                  <a:lnTo>
                    <a:pt x="1" y="4200"/>
                  </a:lnTo>
                  <a:cubicBezTo>
                    <a:pt x="1154" y="2751"/>
                    <a:pt x="2263" y="1391"/>
                    <a:pt x="3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1"/>
            <p:cNvSpPr/>
            <p:nvPr/>
          </p:nvSpPr>
          <p:spPr>
            <a:xfrm>
              <a:off x="6509375" y="3478500"/>
              <a:ext cx="73225" cy="81350"/>
            </a:xfrm>
            <a:custGeom>
              <a:avLst/>
              <a:gdLst/>
              <a:ahLst/>
              <a:cxnLst/>
              <a:rect l="l" t="t" r="r" b="b"/>
              <a:pathLst>
                <a:path w="2929" h="3254" extrusionOk="0">
                  <a:moveTo>
                    <a:pt x="2929" y="1"/>
                  </a:moveTo>
                  <a:lnTo>
                    <a:pt x="2929" y="1"/>
                  </a:lnTo>
                  <a:cubicBezTo>
                    <a:pt x="1849" y="1006"/>
                    <a:pt x="903" y="2115"/>
                    <a:pt x="1" y="3254"/>
                  </a:cubicBezTo>
                  <a:cubicBezTo>
                    <a:pt x="1006" y="2204"/>
                    <a:pt x="2012" y="1154"/>
                    <a:pt x="2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1"/>
            <p:cNvSpPr/>
            <p:nvPr/>
          </p:nvSpPr>
          <p:spPr>
            <a:xfrm>
              <a:off x="6362625" y="3448925"/>
              <a:ext cx="69150" cy="75825"/>
            </a:xfrm>
            <a:custGeom>
              <a:avLst/>
              <a:gdLst/>
              <a:ahLst/>
              <a:cxnLst/>
              <a:rect l="l" t="t" r="r" b="b"/>
              <a:pathLst>
                <a:path w="2766" h="3033" extrusionOk="0">
                  <a:moveTo>
                    <a:pt x="2692" y="1"/>
                  </a:moveTo>
                  <a:cubicBezTo>
                    <a:pt x="2189" y="548"/>
                    <a:pt x="1701" y="1066"/>
                    <a:pt x="1213" y="1598"/>
                  </a:cubicBezTo>
                  <a:cubicBezTo>
                    <a:pt x="814" y="2041"/>
                    <a:pt x="415" y="2485"/>
                    <a:pt x="16" y="2943"/>
                  </a:cubicBezTo>
                  <a:cubicBezTo>
                    <a:pt x="1" y="2943"/>
                    <a:pt x="16" y="2958"/>
                    <a:pt x="16" y="2988"/>
                  </a:cubicBezTo>
                  <a:cubicBezTo>
                    <a:pt x="16" y="3003"/>
                    <a:pt x="30" y="3003"/>
                    <a:pt x="75" y="3032"/>
                  </a:cubicBezTo>
                  <a:cubicBezTo>
                    <a:pt x="977" y="2041"/>
                    <a:pt x="1923" y="1095"/>
                    <a:pt x="2766" y="60"/>
                  </a:cubicBezTo>
                  <a:cubicBezTo>
                    <a:pt x="2751" y="45"/>
                    <a:pt x="2707" y="30"/>
                    <a:pt x="26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1"/>
            <p:cNvSpPr/>
            <p:nvPr/>
          </p:nvSpPr>
          <p:spPr>
            <a:xfrm>
              <a:off x="6444700" y="3484800"/>
              <a:ext cx="54725" cy="56575"/>
            </a:xfrm>
            <a:custGeom>
              <a:avLst/>
              <a:gdLst/>
              <a:ahLst/>
              <a:cxnLst/>
              <a:rect l="l" t="t" r="r" b="b"/>
              <a:pathLst>
                <a:path w="2189" h="2263" extrusionOk="0">
                  <a:moveTo>
                    <a:pt x="2189" y="0"/>
                  </a:moveTo>
                  <a:lnTo>
                    <a:pt x="2189" y="0"/>
                  </a:lnTo>
                  <a:cubicBezTo>
                    <a:pt x="1449" y="710"/>
                    <a:pt x="725" y="1449"/>
                    <a:pt x="0" y="2189"/>
                  </a:cubicBezTo>
                  <a:cubicBezTo>
                    <a:pt x="30" y="2218"/>
                    <a:pt x="59" y="2233"/>
                    <a:pt x="74" y="2262"/>
                  </a:cubicBezTo>
                  <a:cubicBezTo>
                    <a:pt x="784" y="1701"/>
                    <a:pt x="2085" y="311"/>
                    <a:pt x="2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1"/>
            <p:cNvSpPr/>
            <p:nvPr/>
          </p:nvSpPr>
          <p:spPr>
            <a:xfrm>
              <a:off x="6177075" y="3509550"/>
              <a:ext cx="36250" cy="45875"/>
            </a:xfrm>
            <a:custGeom>
              <a:avLst/>
              <a:gdLst/>
              <a:ahLst/>
              <a:cxnLst/>
              <a:rect l="l" t="t" r="r" b="b"/>
              <a:pathLst>
                <a:path w="1450" h="1835" extrusionOk="0">
                  <a:moveTo>
                    <a:pt x="1449" y="1"/>
                  </a:moveTo>
                  <a:lnTo>
                    <a:pt x="1449" y="1"/>
                  </a:lnTo>
                  <a:cubicBezTo>
                    <a:pt x="1065" y="297"/>
                    <a:pt x="222" y="1346"/>
                    <a:pt x="0" y="1834"/>
                  </a:cubicBezTo>
                  <a:cubicBezTo>
                    <a:pt x="355" y="1539"/>
                    <a:pt x="1301" y="34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1"/>
            <p:cNvSpPr/>
            <p:nvPr/>
          </p:nvSpPr>
          <p:spPr>
            <a:xfrm>
              <a:off x="6578875" y="3501800"/>
              <a:ext cx="15925" cy="14800"/>
            </a:xfrm>
            <a:custGeom>
              <a:avLst/>
              <a:gdLst/>
              <a:ahLst/>
              <a:cxnLst/>
              <a:rect l="l" t="t" r="r" b="b"/>
              <a:pathLst>
                <a:path w="637" h="592" extrusionOk="0">
                  <a:moveTo>
                    <a:pt x="636" y="0"/>
                  </a:moveTo>
                  <a:lnTo>
                    <a:pt x="636" y="0"/>
                  </a:lnTo>
                  <a:cubicBezTo>
                    <a:pt x="178" y="252"/>
                    <a:pt x="45" y="370"/>
                    <a:pt x="1" y="592"/>
                  </a:cubicBezTo>
                  <a:cubicBezTo>
                    <a:pt x="178" y="414"/>
                    <a:pt x="415" y="207"/>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1"/>
            <p:cNvSpPr/>
            <p:nvPr/>
          </p:nvSpPr>
          <p:spPr>
            <a:xfrm>
              <a:off x="6563350" y="3523600"/>
              <a:ext cx="8525" cy="9650"/>
            </a:xfrm>
            <a:custGeom>
              <a:avLst/>
              <a:gdLst/>
              <a:ahLst/>
              <a:cxnLst/>
              <a:rect l="l" t="t" r="r" b="b"/>
              <a:pathLst>
                <a:path w="341" h="386" extrusionOk="0">
                  <a:moveTo>
                    <a:pt x="282" y="1"/>
                  </a:moveTo>
                  <a:lnTo>
                    <a:pt x="1" y="326"/>
                  </a:lnTo>
                  <a:lnTo>
                    <a:pt x="60" y="385"/>
                  </a:lnTo>
                  <a:lnTo>
                    <a:pt x="341" y="45"/>
                  </a:lnTo>
                  <a:lnTo>
                    <a:pt x="2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1"/>
            <p:cNvSpPr/>
            <p:nvPr/>
          </p:nvSpPr>
          <p:spPr>
            <a:xfrm>
              <a:off x="6407725" y="3502175"/>
              <a:ext cx="8525" cy="9625"/>
            </a:xfrm>
            <a:custGeom>
              <a:avLst/>
              <a:gdLst/>
              <a:ahLst/>
              <a:cxnLst/>
              <a:rect l="l" t="t" r="r" b="b"/>
              <a:pathLst>
                <a:path w="341" h="385" extrusionOk="0">
                  <a:moveTo>
                    <a:pt x="296" y="0"/>
                  </a:moveTo>
                  <a:cubicBezTo>
                    <a:pt x="208" y="133"/>
                    <a:pt x="89" y="266"/>
                    <a:pt x="1" y="385"/>
                  </a:cubicBezTo>
                  <a:cubicBezTo>
                    <a:pt x="149" y="311"/>
                    <a:pt x="341" y="222"/>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1"/>
            <p:cNvSpPr/>
            <p:nvPr/>
          </p:nvSpPr>
          <p:spPr>
            <a:xfrm>
              <a:off x="6418825" y="3708800"/>
              <a:ext cx="3725" cy="46225"/>
            </a:xfrm>
            <a:custGeom>
              <a:avLst/>
              <a:gdLst/>
              <a:ahLst/>
              <a:cxnLst/>
              <a:rect l="l" t="t" r="r" b="b"/>
              <a:pathLst>
                <a:path w="149" h="1849" extrusionOk="0">
                  <a:moveTo>
                    <a:pt x="59" y="1"/>
                  </a:moveTo>
                  <a:cubicBezTo>
                    <a:pt x="59" y="622"/>
                    <a:pt x="0" y="1243"/>
                    <a:pt x="148" y="1849"/>
                  </a:cubicBezTo>
                  <a:lnTo>
                    <a:pt x="1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1"/>
            <p:cNvSpPr/>
            <p:nvPr/>
          </p:nvSpPr>
          <p:spPr>
            <a:xfrm>
              <a:off x="6422525" y="3674425"/>
              <a:ext cx="6675" cy="5575"/>
            </a:xfrm>
            <a:custGeom>
              <a:avLst/>
              <a:gdLst/>
              <a:ahLst/>
              <a:cxnLst/>
              <a:rect l="l" t="t" r="r" b="b"/>
              <a:pathLst>
                <a:path w="267" h="223" extrusionOk="0">
                  <a:moveTo>
                    <a:pt x="237" y="1"/>
                  </a:moveTo>
                  <a:cubicBezTo>
                    <a:pt x="178" y="30"/>
                    <a:pt x="148" y="45"/>
                    <a:pt x="104" y="74"/>
                  </a:cubicBezTo>
                  <a:lnTo>
                    <a:pt x="0" y="193"/>
                  </a:lnTo>
                  <a:cubicBezTo>
                    <a:pt x="15" y="193"/>
                    <a:pt x="15" y="208"/>
                    <a:pt x="44" y="222"/>
                  </a:cubicBezTo>
                  <a:lnTo>
                    <a:pt x="266" y="60"/>
                  </a:lnTo>
                  <a:cubicBezTo>
                    <a:pt x="266" y="45"/>
                    <a:pt x="237" y="30"/>
                    <a:pt x="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1"/>
            <p:cNvSpPr/>
            <p:nvPr/>
          </p:nvSpPr>
          <p:spPr>
            <a:xfrm>
              <a:off x="6204050" y="3742800"/>
              <a:ext cx="14075" cy="36250"/>
            </a:xfrm>
            <a:custGeom>
              <a:avLst/>
              <a:gdLst/>
              <a:ahLst/>
              <a:cxnLst/>
              <a:rect l="l" t="t" r="r" b="b"/>
              <a:pathLst>
                <a:path w="563" h="1450" extrusionOk="0">
                  <a:moveTo>
                    <a:pt x="562" y="1"/>
                  </a:moveTo>
                  <a:cubicBezTo>
                    <a:pt x="370" y="548"/>
                    <a:pt x="178" y="992"/>
                    <a:pt x="1" y="1450"/>
                  </a:cubicBezTo>
                  <a:cubicBezTo>
                    <a:pt x="415" y="1095"/>
                    <a:pt x="533" y="622"/>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1"/>
            <p:cNvSpPr/>
            <p:nvPr/>
          </p:nvSpPr>
          <p:spPr>
            <a:xfrm>
              <a:off x="6192950" y="3779025"/>
              <a:ext cx="10750" cy="11500"/>
            </a:xfrm>
            <a:custGeom>
              <a:avLst/>
              <a:gdLst/>
              <a:ahLst/>
              <a:cxnLst/>
              <a:rect l="l" t="t" r="r" b="b"/>
              <a:pathLst>
                <a:path w="430" h="460" extrusionOk="0">
                  <a:moveTo>
                    <a:pt x="430" y="1"/>
                  </a:moveTo>
                  <a:lnTo>
                    <a:pt x="430" y="1"/>
                  </a:lnTo>
                  <a:cubicBezTo>
                    <a:pt x="297" y="134"/>
                    <a:pt x="149" y="252"/>
                    <a:pt x="1" y="371"/>
                  </a:cubicBezTo>
                  <a:lnTo>
                    <a:pt x="90" y="459"/>
                  </a:lnTo>
                  <a:cubicBezTo>
                    <a:pt x="208" y="312"/>
                    <a:pt x="311" y="149"/>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1"/>
            <p:cNvSpPr/>
            <p:nvPr/>
          </p:nvSpPr>
          <p:spPr>
            <a:xfrm>
              <a:off x="6241750" y="3872925"/>
              <a:ext cx="14825" cy="99825"/>
            </a:xfrm>
            <a:custGeom>
              <a:avLst/>
              <a:gdLst/>
              <a:ahLst/>
              <a:cxnLst/>
              <a:rect l="l" t="t" r="r" b="b"/>
              <a:pathLst>
                <a:path w="593" h="3993" extrusionOk="0">
                  <a:moveTo>
                    <a:pt x="1" y="1"/>
                  </a:moveTo>
                  <a:lnTo>
                    <a:pt x="1" y="1"/>
                  </a:lnTo>
                  <a:cubicBezTo>
                    <a:pt x="429" y="1287"/>
                    <a:pt x="282" y="2662"/>
                    <a:pt x="415" y="3993"/>
                  </a:cubicBezTo>
                  <a:cubicBezTo>
                    <a:pt x="370" y="2633"/>
                    <a:pt x="592" y="127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1"/>
            <p:cNvSpPr/>
            <p:nvPr/>
          </p:nvSpPr>
          <p:spPr>
            <a:xfrm>
              <a:off x="6672400" y="3766850"/>
              <a:ext cx="12225" cy="98700"/>
            </a:xfrm>
            <a:custGeom>
              <a:avLst/>
              <a:gdLst/>
              <a:ahLst/>
              <a:cxnLst/>
              <a:rect l="l" t="t" r="r" b="b"/>
              <a:pathLst>
                <a:path w="489" h="3948" extrusionOk="0">
                  <a:moveTo>
                    <a:pt x="1" y="0"/>
                  </a:moveTo>
                  <a:lnTo>
                    <a:pt x="1" y="0"/>
                  </a:lnTo>
                  <a:cubicBezTo>
                    <a:pt x="415" y="518"/>
                    <a:pt x="400" y="1139"/>
                    <a:pt x="400" y="1745"/>
                  </a:cubicBezTo>
                  <a:lnTo>
                    <a:pt x="400" y="3948"/>
                  </a:lnTo>
                  <a:lnTo>
                    <a:pt x="474" y="3948"/>
                  </a:lnTo>
                  <a:cubicBezTo>
                    <a:pt x="474" y="2913"/>
                    <a:pt x="489" y="1893"/>
                    <a:pt x="474" y="872"/>
                  </a:cubicBezTo>
                  <a:cubicBezTo>
                    <a:pt x="474" y="429"/>
                    <a:pt x="296" y="20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1"/>
            <p:cNvSpPr/>
            <p:nvPr/>
          </p:nvSpPr>
          <p:spPr>
            <a:xfrm>
              <a:off x="6045100" y="3842250"/>
              <a:ext cx="6300" cy="53625"/>
            </a:xfrm>
            <a:custGeom>
              <a:avLst/>
              <a:gdLst/>
              <a:ahLst/>
              <a:cxnLst/>
              <a:rect l="l" t="t" r="r" b="b"/>
              <a:pathLst>
                <a:path w="252" h="2145" extrusionOk="0">
                  <a:moveTo>
                    <a:pt x="104" y="0"/>
                  </a:moveTo>
                  <a:cubicBezTo>
                    <a:pt x="74" y="15"/>
                    <a:pt x="30" y="15"/>
                    <a:pt x="0" y="45"/>
                  </a:cubicBezTo>
                  <a:cubicBezTo>
                    <a:pt x="74" y="740"/>
                    <a:pt x="60" y="1464"/>
                    <a:pt x="252" y="2144"/>
                  </a:cubicBezTo>
                  <a:cubicBezTo>
                    <a:pt x="252" y="1790"/>
                    <a:pt x="222" y="1449"/>
                    <a:pt x="178" y="1095"/>
                  </a:cubicBezTo>
                  <a:cubicBezTo>
                    <a:pt x="163" y="725"/>
                    <a:pt x="119" y="37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Rectangle 33"/>
          <p:cNvSpPr/>
          <p:nvPr/>
        </p:nvSpPr>
        <p:spPr>
          <a:xfrm>
            <a:off x="2182821" y="903268"/>
            <a:ext cx="1600200" cy="923330"/>
          </a:xfrm>
          <a:prstGeom prst="rect">
            <a:avLst/>
          </a:prstGeom>
          <a:solidFill>
            <a:schemeClr val="tx1">
              <a:lumMod val="50000"/>
            </a:schemeClr>
          </a:solidFill>
        </p:spPr>
        <p:txBody>
          <a:bodyPr wrap="square">
            <a:spAutoFit/>
          </a:bodyPr>
          <a:lstStyle/>
          <a:p>
            <a:pPr algn="ctr"/>
            <a:r>
              <a:rPr lang="en-US" sz="5400" b="1" smtClean="0">
                <a:solidFill>
                  <a:schemeClr val="bg2"/>
                </a:solidFill>
                <a:cs typeface="Arial" panose="020B0604020202020204" pitchFamily="34" charset="0"/>
              </a:rPr>
              <a:t>02</a:t>
            </a:r>
            <a:endParaRPr lang="en-US" sz="5400" b="1">
              <a:solidFill>
                <a:schemeClr val="bg2"/>
              </a:solidFill>
              <a:cs typeface="Arial" panose="020B0604020202020204" pitchFamily="34" charset="0"/>
            </a:endParaRPr>
          </a:p>
        </p:txBody>
      </p:sp>
      <p:sp>
        <p:nvSpPr>
          <p:cNvPr id="35" name="Rectangle 34"/>
          <p:cNvSpPr/>
          <p:nvPr/>
        </p:nvSpPr>
        <p:spPr>
          <a:xfrm>
            <a:off x="1382964" y="1967443"/>
            <a:ext cx="3199915" cy="2431371"/>
          </a:xfrm>
          <a:prstGeom prst="rect">
            <a:avLst/>
          </a:prstGeom>
        </p:spPr>
        <p:txBody>
          <a:bodyPr wrap="none">
            <a:spAutoFit/>
          </a:bodyPr>
          <a:lstStyle/>
          <a:p>
            <a:pPr algn="ctr">
              <a:lnSpc>
                <a:spcPct val="150000"/>
              </a:lnSpc>
            </a:pPr>
            <a:r>
              <a:rPr lang="vi-VN" sz="5400" b="1">
                <a:solidFill>
                  <a:schemeClr val="tx1">
                    <a:lumMod val="50000"/>
                  </a:schemeClr>
                </a:solidFill>
                <a:cs typeface="Arial" panose="020B0604020202020204" pitchFamily="34" charset="0"/>
              </a:rPr>
              <a:t>TRẢ LỜI </a:t>
            </a:r>
            <a:endParaRPr lang="en-US" sz="5400" b="1" smtClean="0">
              <a:solidFill>
                <a:schemeClr val="tx1">
                  <a:lumMod val="50000"/>
                </a:schemeClr>
              </a:solidFill>
              <a:cs typeface="Arial" panose="020B0604020202020204" pitchFamily="34" charset="0"/>
            </a:endParaRPr>
          </a:p>
          <a:p>
            <a:pPr algn="ctr">
              <a:lnSpc>
                <a:spcPct val="150000"/>
              </a:lnSpc>
            </a:pPr>
            <a:r>
              <a:rPr lang="vi-VN" sz="5400" b="1" smtClean="0">
                <a:solidFill>
                  <a:schemeClr val="tx1">
                    <a:lumMod val="50000"/>
                  </a:schemeClr>
                </a:solidFill>
                <a:cs typeface="Arial" panose="020B0604020202020204" pitchFamily="34" charset="0"/>
              </a:rPr>
              <a:t>CÂU </a:t>
            </a:r>
            <a:r>
              <a:rPr lang="vi-VN" sz="5400" b="1">
                <a:solidFill>
                  <a:schemeClr val="tx1">
                    <a:lumMod val="50000"/>
                  </a:schemeClr>
                </a:solidFill>
                <a:cs typeface="Arial" panose="020B0604020202020204" pitchFamily="34" charset="0"/>
              </a:rPr>
              <a:t>HỎI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1100" y="17557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rgbClr val="920000"/>
                </a:solidFill>
                <a:latin typeface="Arial" panose="020B0604020202020204" pitchFamily="34" charset="0"/>
                <a:ea typeface="Arial"/>
                <a:cs typeface="Arial" panose="020B0604020202020204" pitchFamily="34" charset="0"/>
              </a:rPr>
              <a:t>TRẢ LỜI CÂU HỎI</a:t>
            </a:r>
            <a:endParaRPr lang="en-US" sz="3200" b="1" dirty="0">
              <a:solidFill>
                <a:srgbClr val="920000"/>
              </a:solidFill>
              <a:latin typeface="Arial" panose="020B0604020202020204" pitchFamily="34" charset="0"/>
              <a:ea typeface="Arial"/>
              <a:cs typeface="Arial" panose="020B0604020202020204" pitchFamily="34" charset="0"/>
            </a:endParaRPr>
          </a:p>
        </p:txBody>
      </p:sp>
      <p:sp>
        <p:nvSpPr>
          <p:cNvPr id="5" name="Rounded Rectangle 4"/>
          <p:cNvSpPr/>
          <p:nvPr/>
        </p:nvSpPr>
        <p:spPr>
          <a:xfrm>
            <a:off x="950494" y="1056447"/>
            <a:ext cx="7279105" cy="110434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400" b="1" smtClean="0">
                <a:solidFill>
                  <a:sysClr val="windowText" lastClr="000000"/>
                </a:solidFill>
                <a:ea typeface="Calibri" panose="020F0502020204030204" pitchFamily="34" charset="0"/>
                <a:cs typeface="Arial" panose="020B0604020202020204" pitchFamily="34" charset="0"/>
              </a:rPr>
              <a:t>       Câu </a:t>
            </a:r>
            <a:r>
              <a:rPr lang="nl-NL" sz="2400" b="1">
                <a:solidFill>
                  <a:sysClr val="windowText" lastClr="000000"/>
                </a:solidFill>
                <a:ea typeface="Calibri" panose="020F0502020204030204" pitchFamily="34" charset="0"/>
                <a:cs typeface="Arial" panose="020B0604020202020204" pitchFamily="34" charset="0"/>
              </a:rPr>
              <a:t>1: </a:t>
            </a:r>
            <a:r>
              <a:rPr lang="vi-VN" sz="2400">
                <a:solidFill>
                  <a:sysClr val="windowText" lastClr="000000"/>
                </a:solidFill>
                <a:ea typeface="Calibri" panose="020F0502020204030204" pitchFamily="34" charset="0"/>
                <a:cs typeface="Arial" panose="020B0604020202020204" pitchFamily="34" charset="0"/>
              </a:rPr>
              <a:t>Đoạn mở đầu giới thiệu những gì về Bét-tô-ven?</a:t>
            </a:r>
            <a:endParaRPr lang="en-US" sz="2400">
              <a:solidFill>
                <a:sysClr val="windowText" lastClr="000000"/>
              </a:solidFill>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8671BA59-C2B6-848C-E08B-A5ACB240C20C}"/>
              </a:ext>
            </a:extLst>
          </p:cNvPr>
          <p:cNvSpPr txBox="1"/>
          <p:nvPr/>
        </p:nvSpPr>
        <p:spPr>
          <a:xfrm>
            <a:off x="3994410" y="2251641"/>
            <a:ext cx="1540116"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4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950494" y="2897972"/>
            <a:ext cx="7363327" cy="1754326"/>
          </a:xfrm>
          <a:prstGeom prst="rect">
            <a:avLst/>
          </a:prstGeom>
        </p:spPr>
        <p:txBody>
          <a:bodyPr wrap="square">
            <a:spAutoFit/>
          </a:bodyPr>
          <a:lstStyle/>
          <a:p>
            <a:pPr algn="just">
              <a:lnSpc>
                <a:spcPct val="150000"/>
              </a:lnSpc>
            </a:pPr>
            <a:r>
              <a:rPr lang="vi-VN" sz="2400">
                <a:solidFill>
                  <a:sysClr val="windowText" lastClr="000000"/>
                </a:solidFill>
                <a:latin typeface="Arial" panose="020B0604020202020204" pitchFamily="34" charset="0"/>
                <a:ea typeface="Calibri" panose="020F0502020204030204" pitchFamily="34" charset="0"/>
                <a:cs typeface="Arial" panose="020B0604020202020204" pitchFamily="34" charset="0"/>
              </a:rPr>
              <a:t>Đoạn mở đầu giới thiệu Bét-tô-ven là nhà soạn nhạc cổ điển vĩ đại trên thế giới và là tác giả của bản nhạc nổi tiếng: bản xô-nát “Ánh trăng”.</a:t>
            </a:r>
            <a:endParaRPr lang="en-US" sz="24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8" name="Oval 7"/>
          <p:cNvSpPr/>
          <p:nvPr/>
        </p:nvSpPr>
        <p:spPr>
          <a:xfrm>
            <a:off x="842149" y="830180"/>
            <a:ext cx="649767" cy="653584"/>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smtClean="0">
                <a:solidFill>
                  <a:schemeClr val="accent6"/>
                </a:solidFill>
              </a:rPr>
              <a:t>?</a:t>
            </a:r>
            <a:endParaRPr lang="en-US" sz="4800" b="1">
              <a:solidFill>
                <a:schemeClr val="accent6"/>
              </a:solidFill>
            </a:endParaRPr>
          </a:p>
        </p:txBody>
      </p:sp>
    </p:spTree>
    <p:extLst>
      <p:ext uri="{BB962C8B-B14F-4D97-AF65-F5344CB8AC3E}">
        <p14:creationId xmlns:p14="http://schemas.microsoft.com/office/powerpoint/2010/main" val="76465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1100" y="11541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rgbClr val="920000"/>
                </a:solidFill>
                <a:latin typeface="Arial" panose="020B0604020202020204" pitchFamily="34" charset="0"/>
                <a:ea typeface="Arial"/>
                <a:cs typeface="Arial" panose="020B0604020202020204" pitchFamily="34" charset="0"/>
              </a:rPr>
              <a:t>TRẢ LỜI CÂU HỎI</a:t>
            </a:r>
            <a:endParaRPr lang="en-US" sz="3200" b="1" dirty="0">
              <a:solidFill>
                <a:srgbClr val="920000"/>
              </a:solidFill>
              <a:latin typeface="Arial" panose="020B0604020202020204" pitchFamily="34" charset="0"/>
              <a:ea typeface="Arial"/>
              <a:cs typeface="Arial" panose="020B0604020202020204" pitchFamily="34" charset="0"/>
            </a:endParaRPr>
          </a:p>
        </p:txBody>
      </p:sp>
      <p:sp>
        <p:nvSpPr>
          <p:cNvPr id="5" name="Rounded Rectangle 4"/>
          <p:cNvSpPr/>
          <p:nvPr/>
        </p:nvSpPr>
        <p:spPr>
          <a:xfrm>
            <a:off x="685800" y="863943"/>
            <a:ext cx="8013032" cy="940794"/>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smtClean="0">
                <a:solidFill>
                  <a:sysClr val="windowText" lastClr="000000"/>
                </a:solidFill>
                <a:ea typeface="Calibri" panose="020F0502020204030204" pitchFamily="34" charset="0"/>
                <a:cs typeface="Arial" panose="020B0604020202020204" pitchFamily="34" charset="0"/>
              </a:rPr>
              <a:t>      Câu </a:t>
            </a:r>
            <a:r>
              <a:rPr lang="nl-NL" sz="2000" b="1">
                <a:solidFill>
                  <a:sysClr val="windowText" lastClr="000000"/>
                </a:solidFill>
                <a:ea typeface="Calibri" panose="020F0502020204030204" pitchFamily="34" charset="0"/>
                <a:cs typeface="Arial" panose="020B0604020202020204" pitchFamily="34" charset="0"/>
              </a:rPr>
              <a:t>2</a:t>
            </a:r>
            <a:r>
              <a:rPr lang="nl-NL" sz="2000" b="1" smtClean="0">
                <a:solidFill>
                  <a:sysClr val="windowText" lastClr="000000"/>
                </a:solidFill>
                <a:ea typeface="Calibri" panose="020F0502020204030204" pitchFamily="34" charset="0"/>
                <a:cs typeface="Arial" panose="020B0604020202020204" pitchFamily="34" charset="0"/>
              </a:rPr>
              <a:t>: </a:t>
            </a:r>
            <a:r>
              <a:rPr lang="vi-VN" sz="2000">
                <a:solidFill>
                  <a:sysClr val="windowText" lastClr="000000"/>
                </a:solidFill>
                <a:ea typeface="Calibri" panose="020F0502020204030204" pitchFamily="34" charset="0"/>
                <a:cs typeface="Arial" panose="020B0604020202020204" pitchFamily="34" charset="0"/>
              </a:rPr>
              <a:t>Bét-tô-ven đã gặp cha con cô gái mà trong hoàn cảnh nào? Cô gái mù có ước mơ gì?</a:t>
            </a:r>
            <a:endParaRPr lang="en-US" sz="2000">
              <a:solidFill>
                <a:sysClr val="windowText" lastClr="000000"/>
              </a:solidFill>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8671BA59-C2B6-848C-E08B-A5ACB240C20C}"/>
              </a:ext>
            </a:extLst>
          </p:cNvPr>
          <p:cNvSpPr txBox="1"/>
          <p:nvPr/>
        </p:nvSpPr>
        <p:spPr>
          <a:xfrm>
            <a:off x="4078631" y="1780673"/>
            <a:ext cx="1540116"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572710" y="2225361"/>
            <a:ext cx="8126122" cy="272382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1900" b="1" smtClean="0">
                <a:solidFill>
                  <a:sysClr val="windowText" lastClr="000000"/>
                </a:solidFill>
                <a:latin typeface="Arial" panose="020B0604020202020204" pitchFamily="34" charset="0"/>
                <a:ea typeface="Calibri" panose="020F0502020204030204" pitchFamily="34" charset="0"/>
                <a:cs typeface="Arial" panose="020B0604020202020204" pitchFamily="34" charset="0"/>
              </a:rPr>
              <a:t>Hoàn </a:t>
            </a:r>
            <a:r>
              <a:rPr lang="vi-VN" sz="1900" b="1" smtClean="0">
                <a:solidFill>
                  <a:sysClr val="windowText" lastClr="000000"/>
                </a:solidFill>
                <a:latin typeface="Arial" panose="020B0604020202020204" pitchFamily="34" charset="0"/>
                <a:ea typeface="Calibri" panose="020F0502020204030204" pitchFamily="34" charset="0"/>
                <a:cs typeface="Arial" panose="020B0604020202020204" pitchFamily="34" charset="0"/>
              </a:rPr>
              <a:t>cảnh</a:t>
            </a:r>
            <a:r>
              <a:rPr lang="vi-VN" sz="19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vi-VN" sz="1900">
                <a:solidFill>
                  <a:sysClr val="windowText" lastClr="000000"/>
                </a:solidFill>
                <a:latin typeface="Arial" panose="020B0604020202020204" pitchFamily="34" charset="0"/>
                <a:ea typeface="Calibri" panose="020F0502020204030204" pitchFamily="34" charset="0"/>
                <a:cs typeface="Arial" panose="020B0604020202020204" pitchFamily="34" charset="0"/>
              </a:rPr>
              <a:t>Vào một đêm </a:t>
            </a:r>
            <a:r>
              <a:rPr lang="vi-VN" sz="1900" smtClean="0">
                <a:solidFill>
                  <a:sysClr val="windowText" lastClr="000000"/>
                </a:solidFill>
                <a:latin typeface="Arial" panose="020B0604020202020204" pitchFamily="34" charset="0"/>
                <a:ea typeface="Calibri" panose="020F0502020204030204" pitchFamily="34" charset="0"/>
                <a:cs typeface="Arial" panose="020B0604020202020204" pitchFamily="34" charset="0"/>
              </a:rPr>
              <a:t>trăng, Bét-tô-ven </a:t>
            </a:r>
            <a:r>
              <a:rPr lang="vi-VN" sz="1900">
                <a:solidFill>
                  <a:sysClr val="windowText" lastClr="000000"/>
                </a:solidFill>
                <a:latin typeface="Arial" panose="020B0604020202020204" pitchFamily="34" charset="0"/>
                <a:ea typeface="Calibri" panose="020F0502020204030204" pitchFamily="34" charset="0"/>
                <a:cs typeface="Arial" panose="020B0604020202020204" pitchFamily="34" charset="0"/>
              </a:rPr>
              <a:t>nghe thấy tiếng dương cầm </a:t>
            </a:r>
            <a:r>
              <a:rPr lang="vi-VN" sz="1900" smtClean="0">
                <a:solidFill>
                  <a:sysClr val="windowText" lastClr="000000"/>
                </a:solidFill>
                <a:latin typeface="Arial" panose="020B0604020202020204" pitchFamily="34" charset="0"/>
                <a:ea typeface="Calibri" panose="020F0502020204030204" pitchFamily="34" charset="0"/>
                <a:cs typeface="Arial" panose="020B0604020202020204" pitchFamily="34" charset="0"/>
              </a:rPr>
              <a:t>ở </a:t>
            </a:r>
            <a:r>
              <a:rPr lang="vi-VN" sz="1900">
                <a:solidFill>
                  <a:sysClr val="windowText" lastClr="000000"/>
                </a:solidFill>
                <a:latin typeface="Arial" panose="020B0604020202020204" pitchFamily="34" charset="0"/>
                <a:ea typeface="Calibri" panose="020F0502020204030204" pitchFamily="34" charset="0"/>
                <a:cs typeface="Arial" panose="020B0604020202020204" pitchFamily="34" charset="0"/>
              </a:rPr>
              <a:t>phía xa. </a:t>
            </a:r>
            <a:r>
              <a:rPr lang="en-US" sz="1900" smtClean="0">
                <a:solidFill>
                  <a:sysClr val="windowText" lastClr="000000"/>
                </a:solidFill>
                <a:latin typeface="Arial" panose="020B0604020202020204" pitchFamily="34" charset="0"/>
                <a:ea typeface="Calibri" panose="020F0502020204030204" pitchFamily="34" charset="0"/>
                <a:cs typeface="Arial" panose="020B0604020202020204" pitchFamily="34" charset="0"/>
              </a:rPr>
              <a:t>Nó </a:t>
            </a:r>
            <a:r>
              <a:rPr lang="vi-VN" sz="1900" smtClean="0">
                <a:solidFill>
                  <a:sysClr val="windowText" lastClr="000000"/>
                </a:solidFill>
                <a:latin typeface="Arial" panose="020B0604020202020204" pitchFamily="34" charset="0"/>
                <a:ea typeface="Calibri" panose="020F0502020204030204" pitchFamily="34" charset="0"/>
                <a:cs typeface="Arial" panose="020B0604020202020204" pitchFamily="34" charset="0"/>
              </a:rPr>
              <a:t>đã </a:t>
            </a:r>
            <a:r>
              <a:rPr lang="vi-VN" sz="1900">
                <a:solidFill>
                  <a:sysClr val="windowText" lastClr="000000"/>
                </a:solidFill>
                <a:latin typeface="Arial" panose="020B0604020202020204" pitchFamily="34" charset="0"/>
                <a:ea typeface="Calibri" panose="020F0502020204030204" pitchFamily="34" charset="0"/>
                <a:cs typeface="Arial" panose="020B0604020202020204" pitchFamily="34" charset="0"/>
              </a:rPr>
              <a:t>đưa </a:t>
            </a:r>
            <a:r>
              <a:rPr lang="en-US" sz="1900" smtClean="0">
                <a:solidFill>
                  <a:sysClr val="windowText" lastClr="000000"/>
                </a:solidFill>
                <a:latin typeface="Arial" panose="020B0604020202020204" pitchFamily="34" charset="0"/>
                <a:ea typeface="Calibri" panose="020F0502020204030204" pitchFamily="34" charset="0"/>
                <a:cs typeface="Arial" panose="020B0604020202020204" pitchFamily="34" charset="0"/>
              </a:rPr>
              <a:t>ông </a:t>
            </a:r>
            <a:r>
              <a:rPr lang="vi-VN" sz="1900" smtClean="0">
                <a:solidFill>
                  <a:sysClr val="windowText" lastClr="000000"/>
                </a:solidFill>
                <a:latin typeface="Arial" panose="020B0604020202020204" pitchFamily="34" charset="0"/>
                <a:ea typeface="Calibri" panose="020F0502020204030204" pitchFamily="34" charset="0"/>
                <a:cs typeface="Arial" panose="020B0604020202020204" pitchFamily="34" charset="0"/>
              </a:rPr>
              <a:t>đến </a:t>
            </a:r>
            <a:r>
              <a:rPr lang="vi-VN" sz="1900">
                <a:solidFill>
                  <a:sysClr val="windowText" lastClr="000000"/>
                </a:solidFill>
                <a:latin typeface="Arial" panose="020B0604020202020204" pitchFamily="34" charset="0"/>
                <a:ea typeface="Calibri" panose="020F0502020204030204" pitchFamily="34" charset="0"/>
                <a:cs typeface="Arial" panose="020B0604020202020204" pitchFamily="34" charset="0"/>
              </a:rPr>
              <a:t>một ngôi nhà trong khu lao động, nơi có cha con cô gái mù. Người cha đang chăm chú ngồi nghe cô gái mù chơi đàn.</a:t>
            </a:r>
          </a:p>
          <a:p>
            <a:pPr marL="342900" indent="-342900" algn="just">
              <a:lnSpc>
                <a:spcPct val="150000"/>
              </a:lnSpc>
              <a:buFont typeface="Arial" panose="020B0604020202020204" pitchFamily="34" charset="0"/>
              <a:buChar char="•"/>
            </a:pPr>
            <a:r>
              <a:rPr lang="vi-VN" sz="1900" smtClean="0">
                <a:solidFill>
                  <a:sysClr val="windowText" lastClr="000000"/>
                </a:solidFill>
                <a:latin typeface="Arial" panose="020B0604020202020204" pitchFamily="34" charset="0"/>
                <a:ea typeface="Calibri" panose="020F0502020204030204" pitchFamily="34" charset="0"/>
                <a:cs typeface="Arial" panose="020B0604020202020204" pitchFamily="34" charset="0"/>
              </a:rPr>
              <a:t>Cô </a:t>
            </a:r>
            <a:r>
              <a:rPr lang="vi-VN" sz="1900">
                <a:solidFill>
                  <a:sysClr val="windowText" lastClr="000000"/>
                </a:solidFill>
                <a:latin typeface="Arial" panose="020B0604020202020204" pitchFamily="34" charset="0"/>
                <a:ea typeface="Calibri" panose="020F0502020204030204" pitchFamily="34" charset="0"/>
                <a:cs typeface="Arial" panose="020B0604020202020204" pitchFamily="34" charset="0"/>
              </a:rPr>
              <a:t>gái </a:t>
            </a:r>
            <a:r>
              <a:rPr lang="vi-VN" sz="1900" smtClean="0">
                <a:solidFill>
                  <a:sysClr val="windowText" lastClr="000000"/>
                </a:solidFill>
                <a:latin typeface="Arial" panose="020B0604020202020204" pitchFamily="34" charset="0"/>
                <a:ea typeface="Calibri" panose="020F0502020204030204" pitchFamily="34" charset="0"/>
                <a:cs typeface="Arial" panose="020B0604020202020204" pitchFamily="34" charset="0"/>
              </a:rPr>
              <a:t>m</a:t>
            </a:r>
            <a:r>
              <a:rPr lang="en-US" sz="1900">
                <a:solidFill>
                  <a:sysClr val="windowText" lastClr="000000"/>
                </a:solidFill>
                <a:latin typeface="Arial" panose="020B0604020202020204" pitchFamily="34" charset="0"/>
                <a:ea typeface="Calibri" panose="020F0502020204030204" pitchFamily="34" charset="0"/>
                <a:cs typeface="Arial" panose="020B0604020202020204" pitchFamily="34" charset="0"/>
              </a:rPr>
              <a:t>ù</a:t>
            </a:r>
            <a:r>
              <a:rPr lang="vi-VN" sz="1900" smtClean="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vi-VN" sz="1900">
                <a:solidFill>
                  <a:sysClr val="windowText" lastClr="000000"/>
                </a:solidFill>
                <a:latin typeface="Arial" panose="020B0604020202020204" pitchFamily="34" charset="0"/>
                <a:ea typeface="Calibri" panose="020F0502020204030204" pitchFamily="34" charset="0"/>
                <a:cs typeface="Arial" panose="020B0604020202020204" pitchFamily="34" charset="0"/>
              </a:rPr>
              <a:t>có một ước mơ duy nhất là được ngắm nhìn ánh trăng trên dòng Đa-nuýp.</a:t>
            </a:r>
          </a:p>
        </p:txBody>
      </p:sp>
      <p:sp>
        <p:nvSpPr>
          <p:cNvPr id="8" name="Oval 7"/>
          <p:cNvSpPr/>
          <p:nvPr/>
        </p:nvSpPr>
        <p:spPr>
          <a:xfrm>
            <a:off x="539778" y="651552"/>
            <a:ext cx="613672" cy="617277"/>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smtClean="0">
                <a:solidFill>
                  <a:schemeClr val="accent6"/>
                </a:solidFill>
              </a:rPr>
              <a:t>?</a:t>
            </a:r>
            <a:endParaRPr lang="en-US" sz="4000" b="1">
              <a:solidFill>
                <a:schemeClr val="accent6"/>
              </a:solidFill>
            </a:endParaRPr>
          </a:p>
        </p:txBody>
      </p:sp>
    </p:spTree>
    <p:extLst>
      <p:ext uri="{BB962C8B-B14F-4D97-AF65-F5344CB8AC3E}">
        <p14:creationId xmlns:p14="http://schemas.microsoft.com/office/powerpoint/2010/main" val="226281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1100" y="11541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rgbClr val="920000"/>
                </a:solidFill>
                <a:latin typeface="Arial" panose="020B0604020202020204" pitchFamily="34" charset="0"/>
                <a:ea typeface="Arial"/>
                <a:cs typeface="Arial" panose="020B0604020202020204" pitchFamily="34" charset="0"/>
              </a:rPr>
              <a:t>TRẢ LỜI CÂU HỎI</a:t>
            </a:r>
            <a:endParaRPr lang="en-US" sz="3200" b="1" dirty="0">
              <a:solidFill>
                <a:srgbClr val="920000"/>
              </a:solidFill>
              <a:latin typeface="Arial" panose="020B0604020202020204" pitchFamily="34" charset="0"/>
              <a:ea typeface="Arial"/>
              <a:cs typeface="Arial" panose="020B0604020202020204" pitchFamily="34" charset="0"/>
            </a:endParaRPr>
          </a:p>
        </p:txBody>
      </p:sp>
      <p:sp>
        <p:nvSpPr>
          <p:cNvPr id="5" name="Rounded Rectangle 4"/>
          <p:cNvSpPr/>
          <p:nvPr/>
        </p:nvSpPr>
        <p:spPr>
          <a:xfrm>
            <a:off x="1022684" y="863943"/>
            <a:ext cx="7255042" cy="1149028"/>
          </a:xfrm>
          <a:prstGeom prst="roundRect">
            <a:avLst>
              <a:gd name="adj" fmla="val 18761"/>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smtClean="0">
                <a:solidFill>
                  <a:sysClr val="windowText" lastClr="000000"/>
                </a:solidFill>
                <a:ea typeface="Calibri" panose="020F0502020204030204" pitchFamily="34" charset="0"/>
                <a:cs typeface="Arial" panose="020B0604020202020204" pitchFamily="34" charset="0"/>
              </a:rPr>
              <a:t>      Câu 3: </a:t>
            </a:r>
            <a:r>
              <a:rPr lang="vi-VN" sz="2200">
                <a:solidFill>
                  <a:sysClr val="windowText" lastClr="000000"/>
                </a:solidFill>
                <a:ea typeface="Calibri" panose="020F0502020204030204" pitchFamily="34" charset="0"/>
                <a:cs typeface="Arial" panose="020B0604020202020204" pitchFamily="34" charset="0"/>
              </a:rPr>
              <a:t>Bét-tô-ven đã làm gì để giúp cô gái thực hiện ước mơ của mình? </a:t>
            </a:r>
            <a:endParaRPr lang="en-US" sz="2200">
              <a:solidFill>
                <a:sysClr val="windowText" lastClr="000000"/>
              </a:solidFill>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8671BA59-C2B6-848C-E08B-A5ACB240C20C}"/>
              </a:ext>
            </a:extLst>
          </p:cNvPr>
          <p:cNvSpPr txBox="1"/>
          <p:nvPr/>
        </p:nvSpPr>
        <p:spPr>
          <a:xfrm>
            <a:off x="3811956" y="2005093"/>
            <a:ext cx="1540116" cy="537391"/>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022684" y="2547907"/>
            <a:ext cx="7255042" cy="2343655"/>
          </a:xfrm>
          <a:prstGeom prst="rect">
            <a:avLst/>
          </a:prstGeom>
        </p:spPr>
        <p:txBody>
          <a:bodyPr wrap="square">
            <a:spAutoFit/>
          </a:bodyPr>
          <a:lstStyle/>
          <a:p>
            <a:pPr algn="just">
              <a:lnSpc>
                <a:spcPct val="150000"/>
              </a:lnSpc>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Bét-tô-ven đến bên cây đàn, ngồi xuống và bắt đầu chơi. Những nốt nhạc của nhà soạn nhạc thiên tài đã khiến cho cô gái mù có cảm giác mình đang được ngắm nhìn, đùa giỡn với ánh trăng trên dòng sông Đa-nuýp và như vậy, cô đã thực hiện được ước mơ của mình.</a:t>
            </a:r>
          </a:p>
        </p:txBody>
      </p:sp>
      <p:sp>
        <p:nvSpPr>
          <p:cNvPr id="8" name="Oval 7"/>
          <p:cNvSpPr/>
          <p:nvPr/>
        </p:nvSpPr>
        <p:spPr>
          <a:xfrm>
            <a:off x="708220" y="555304"/>
            <a:ext cx="613672" cy="617277"/>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smtClean="0">
                <a:solidFill>
                  <a:schemeClr val="accent6"/>
                </a:solidFill>
              </a:rPr>
              <a:t>?</a:t>
            </a:r>
            <a:endParaRPr lang="en-US" sz="4000" b="1">
              <a:solidFill>
                <a:schemeClr val="accent6"/>
              </a:solidFill>
            </a:endParaRPr>
          </a:p>
        </p:txBody>
      </p:sp>
    </p:spTree>
    <p:extLst>
      <p:ext uri="{BB962C8B-B14F-4D97-AF65-F5344CB8AC3E}">
        <p14:creationId xmlns:p14="http://schemas.microsoft.com/office/powerpoint/2010/main" val="109724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9" name="Google Shape;439;p43"/>
          <p:cNvSpPr/>
          <p:nvPr/>
        </p:nvSpPr>
        <p:spPr>
          <a:xfrm>
            <a:off x="990000" y="3302875"/>
            <a:ext cx="247886" cy="52232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3"/>
          <p:cNvSpPr/>
          <p:nvPr/>
        </p:nvSpPr>
        <p:spPr>
          <a:xfrm>
            <a:off x="7448675" y="1063581"/>
            <a:ext cx="247868" cy="313409"/>
          </a:xfrm>
          <a:custGeom>
            <a:avLst/>
            <a:gdLst/>
            <a:ahLst/>
            <a:cxnLst/>
            <a:rect l="l" t="t" r="r" b="b"/>
            <a:pathLst>
              <a:path w="7246" h="9162" extrusionOk="0">
                <a:moveTo>
                  <a:pt x="4377" y="830"/>
                </a:moveTo>
                <a:cubicBezTo>
                  <a:pt x="4377" y="845"/>
                  <a:pt x="4407" y="890"/>
                  <a:pt x="4407" y="919"/>
                </a:cubicBezTo>
                <a:lnTo>
                  <a:pt x="4407" y="949"/>
                </a:lnTo>
                <a:lnTo>
                  <a:pt x="4407" y="963"/>
                </a:lnTo>
                <a:cubicBezTo>
                  <a:pt x="4407" y="963"/>
                  <a:pt x="4394" y="957"/>
                  <a:pt x="4385" y="957"/>
                </a:cubicBezTo>
                <a:cubicBezTo>
                  <a:pt x="4381" y="957"/>
                  <a:pt x="4377" y="959"/>
                  <a:pt x="4377" y="963"/>
                </a:cubicBezTo>
                <a:cubicBezTo>
                  <a:pt x="4377" y="949"/>
                  <a:pt x="4363" y="919"/>
                  <a:pt x="4363" y="919"/>
                </a:cubicBezTo>
                <a:cubicBezTo>
                  <a:pt x="4363" y="890"/>
                  <a:pt x="4377" y="845"/>
                  <a:pt x="4377" y="830"/>
                </a:cubicBezTo>
                <a:close/>
                <a:moveTo>
                  <a:pt x="4289" y="1126"/>
                </a:moveTo>
                <a:cubicBezTo>
                  <a:pt x="4303" y="1141"/>
                  <a:pt x="4303" y="1141"/>
                  <a:pt x="4289" y="1170"/>
                </a:cubicBezTo>
                <a:lnTo>
                  <a:pt x="4289" y="1126"/>
                </a:lnTo>
                <a:close/>
                <a:moveTo>
                  <a:pt x="4274" y="446"/>
                </a:moveTo>
                <a:cubicBezTo>
                  <a:pt x="4274" y="461"/>
                  <a:pt x="4289" y="505"/>
                  <a:pt x="4289" y="520"/>
                </a:cubicBezTo>
                <a:cubicBezTo>
                  <a:pt x="4200" y="801"/>
                  <a:pt x="4126" y="1097"/>
                  <a:pt x="4052" y="1363"/>
                </a:cubicBezTo>
                <a:cubicBezTo>
                  <a:pt x="4126" y="1067"/>
                  <a:pt x="4185" y="756"/>
                  <a:pt x="4274" y="446"/>
                </a:cubicBezTo>
                <a:close/>
                <a:moveTo>
                  <a:pt x="4289" y="1200"/>
                </a:moveTo>
                <a:lnTo>
                  <a:pt x="4289" y="1215"/>
                </a:lnTo>
                <a:cubicBezTo>
                  <a:pt x="4289" y="1244"/>
                  <a:pt x="4303" y="1259"/>
                  <a:pt x="4303" y="1274"/>
                </a:cubicBezTo>
                <a:cubicBezTo>
                  <a:pt x="4274" y="1407"/>
                  <a:pt x="4259" y="1555"/>
                  <a:pt x="4229" y="1688"/>
                </a:cubicBezTo>
                <a:lnTo>
                  <a:pt x="4185" y="1910"/>
                </a:lnTo>
                <a:lnTo>
                  <a:pt x="4185" y="1851"/>
                </a:lnTo>
                <a:cubicBezTo>
                  <a:pt x="4185" y="1836"/>
                  <a:pt x="4156" y="1836"/>
                  <a:pt x="4156" y="1836"/>
                </a:cubicBezTo>
                <a:lnTo>
                  <a:pt x="4156" y="1806"/>
                </a:lnTo>
                <a:lnTo>
                  <a:pt x="4156" y="1792"/>
                </a:lnTo>
                <a:cubicBezTo>
                  <a:pt x="4200" y="1585"/>
                  <a:pt x="4259" y="1377"/>
                  <a:pt x="4289" y="1200"/>
                </a:cubicBezTo>
                <a:close/>
                <a:moveTo>
                  <a:pt x="3982" y="1556"/>
                </a:moveTo>
                <a:cubicBezTo>
                  <a:pt x="3966" y="1643"/>
                  <a:pt x="3953" y="1728"/>
                  <a:pt x="3934" y="1806"/>
                </a:cubicBezTo>
                <a:cubicBezTo>
                  <a:pt x="3919" y="1851"/>
                  <a:pt x="3919" y="1880"/>
                  <a:pt x="3904" y="1939"/>
                </a:cubicBezTo>
                <a:cubicBezTo>
                  <a:pt x="3926" y="1820"/>
                  <a:pt x="3956" y="1684"/>
                  <a:pt x="3982" y="1556"/>
                </a:cubicBezTo>
                <a:close/>
                <a:moveTo>
                  <a:pt x="4377" y="1777"/>
                </a:moveTo>
                <a:lnTo>
                  <a:pt x="4377" y="1851"/>
                </a:lnTo>
                <a:cubicBezTo>
                  <a:pt x="4377" y="1925"/>
                  <a:pt x="4363" y="1984"/>
                  <a:pt x="4363" y="2058"/>
                </a:cubicBezTo>
                <a:cubicBezTo>
                  <a:pt x="4348" y="2013"/>
                  <a:pt x="4348" y="1984"/>
                  <a:pt x="4348" y="1925"/>
                </a:cubicBezTo>
                <a:cubicBezTo>
                  <a:pt x="4363" y="1865"/>
                  <a:pt x="4363" y="1836"/>
                  <a:pt x="4377" y="1777"/>
                </a:cubicBezTo>
                <a:close/>
                <a:moveTo>
                  <a:pt x="4052" y="2279"/>
                </a:moveTo>
                <a:lnTo>
                  <a:pt x="4052" y="2309"/>
                </a:lnTo>
                <a:cubicBezTo>
                  <a:pt x="4052" y="2324"/>
                  <a:pt x="4052" y="2353"/>
                  <a:pt x="4037" y="2368"/>
                </a:cubicBezTo>
                <a:cubicBezTo>
                  <a:pt x="4032" y="2378"/>
                  <a:pt x="4028" y="2387"/>
                  <a:pt x="4025" y="2396"/>
                </a:cubicBezTo>
                <a:lnTo>
                  <a:pt x="4025" y="2396"/>
                </a:lnTo>
                <a:cubicBezTo>
                  <a:pt x="4035" y="2359"/>
                  <a:pt x="4045" y="2321"/>
                  <a:pt x="4052" y="2279"/>
                </a:cubicBezTo>
                <a:close/>
                <a:moveTo>
                  <a:pt x="4289" y="2117"/>
                </a:moveTo>
                <a:cubicBezTo>
                  <a:pt x="4289" y="2176"/>
                  <a:pt x="4303" y="2235"/>
                  <a:pt x="4303" y="2309"/>
                </a:cubicBezTo>
                <a:cubicBezTo>
                  <a:pt x="4303" y="2375"/>
                  <a:pt x="4303" y="2437"/>
                  <a:pt x="4298" y="2437"/>
                </a:cubicBezTo>
                <a:cubicBezTo>
                  <a:pt x="4294" y="2437"/>
                  <a:pt x="4287" y="2399"/>
                  <a:pt x="4274" y="2294"/>
                </a:cubicBezTo>
                <a:lnTo>
                  <a:pt x="4274" y="2250"/>
                </a:lnTo>
                <a:lnTo>
                  <a:pt x="4274" y="2235"/>
                </a:lnTo>
                <a:cubicBezTo>
                  <a:pt x="4274" y="2191"/>
                  <a:pt x="4289" y="2161"/>
                  <a:pt x="4289" y="2117"/>
                </a:cubicBezTo>
                <a:close/>
                <a:moveTo>
                  <a:pt x="4407" y="1954"/>
                </a:moveTo>
                <a:cubicBezTo>
                  <a:pt x="4407" y="1984"/>
                  <a:pt x="4407" y="2013"/>
                  <a:pt x="4422" y="2028"/>
                </a:cubicBezTo>
                <a:cubicBezTo>
                  <a:pt x="4422" y="2161"/>
                  <a:pt x="4422" y="2294"/>
                  <a:pt x="4407" y="2427"/>
                </a:cubicBezTo>
                <a:cubicBezTo>
                  <a:pt x="4395" y="2468"/>
                  <a:pt x="4387" y="2484"/>
                  <a:pt x="4382" y="2484"/>
                </a:cubicBezTo>
                <a:cubicBezTo>
                  <a:pt x="4370" y="2484"/>
                  <a:pt x="4377" y="2377"/>
                  <a:pt x="4377" y="2324"/>
                </a:cubicBezTo>
                <a:lnTo>
                  <a:pt x="4377" y="2250"/>
                </a:lnTo>
                <a:cubicBezTo>
                  <a:pt x="4377" y="2161"/>
                  <a:pt x="4377" y="2058"/>
                  <a:pt x="4407" y="1954"/>
                </a:cubicBezTo>
                <a:close/>
                <a:moveTo>
                  <a:pt x="4001" y="2480"/>
                </a:moveTo>
                <a:cubicBezTo>
                  <a:pt x="3999" y="2491"/>
                  <a:pt x="3996" y="2503"/>
                  <a:pt x="3993" y="2516"/>
                </a:cubicBezTo>
                <a:cubicBezTo>
                  <a:pt x="3995" y="2504"/>
                  <a:pt x="3998" y="2492"/>
                  <a:pt x="4001" y="2480"/>
                </a:cubicBezTo>
                <a:close/>
                <a:moveTo>
                  <a:pt x="4481" y="1984"/>
                </a:moveTo>
                <a:cubicBezTo>
                  <a:pt x="4525" y="2176"/>
                  <a:pt x="4584" y="2383"/>
                  <a:pt x="4643" y="2575"/>
                </a:cubicBezTo>
                <a:cubicBezTo>
                  <a:pt x="4643" y="2590"/>
                  <a:pt x="4643" y="2590"/>
                  <a:pt x="4658" y="2605"/>
                </a:cubicBezTo>
                <a:lnTo>
                  <a:pt x="4570" y="2516"/>
                </a:lnTo>
                <a:cubicBezTo>
                  <a:pt x="4570" y="2472"/>
                  <a:pt x="4555" y="2442"/>
                  <a:pt x="4555" y="2427"/>
                </a:cubicBezTo>
                <a:cubicBezTo>
                  <a:pt x="4510" y="2279"/>
                  <a:pt x="4496" y="2132"/>
                  <a:pt x="4481" y="1984"/>
                </a:cubicBezTo>
                <a:close/>
                <a:moveTo>
                  <a:pt x="4333" y="2472"/>
                </a:moveTo>
                <a:cubicBezTo>
                  <a:pt x="4333" y="2531"/>
                  <a:pt x="4348" y="2575"/>
                  <a:pt x="4348" y="2620"/>
                </a:cubicBezTo>
                <a:cubicBezTo>
                  <a:pt x="4348" y="2590"/>
                  <a:pt x="4333" y="2575"/>
                  <a:pt x="4303" y="2546"/>
                </a:cubicBezTo>
                <a:cubicBezTo>
                  <a:pt x="4303" y="2531"/>
                  <a:pt x="4303" y="2501"/>
                  <a:pt x="4333" y="2472"/>
                </a:cubicBezTo>
                <a:close/>
                <a:moveTo>
                  <a:pt x="4654" y="2658"/>
                </a:moveTo>
                <a:lnTo>
                  <a:pt x="4654" y="2658"/>
                </a:lnTo>
                <a:cubicBezTo>
                  <a:pt x="4661" y="2666"/>
                  <a:pt x="4667" y="2673"/>
                  <a:pt x="4673" y="2679"/>
                </a:cubicBezTo>
                <a:lnTo>
                  <a:pt x="4673" y="2693"/>
                </a:lnTo>
                <a:cubicBezTo>
                  <a:pt x="4663" y="2683"/>
                  <a:pt x="4660" y="2673"/>
                  <a:pt x="4654" y="2658"/>
                </a:cubicBezTo>
                <a:close/>
                <a:moveTo>
                  <a:pt x="4865" y="2664"/>
                </a:moveTo>
                <a:cubicBezTo>
                  <a:pt x="4880" y="2679"/>
                  <a:pt x="4895" y="2693"/>
                  <a:pt x="4924" y="2738"/>
                </a:cubicBezTo>
                <a:cubicBezTo>
                  <a:pt x="4939" y="2767"/>
                  <a:pt x="4939" y="2797"/>
                  <a:pt x="4939" y="2827"/>
                </a:cubicBezTo>
                <a:cubicBezTo>
                  <a:pt x="4924" y="2812"/>
                  <a:pt x="4895" y="2797"/>
                  <a:pt x="4895" y="2767"/>
                </a:cubicBezTo>
                <a:cubicBezTo>
                  <a:pt x="4880" y="2738"/>
                  <a:pt x="4865" y="2693"/>
                  <a:pt x="4865" y="2664"/>
                </a:cubicBezTo>
                <a:close/>
                <a:moveTo>
                  <a:pt x="4599" y="2664"/>
                </a:moveTo>
                <a:lnTo>
                  <a:pt x="4599" y="2664"/>
                </a:lnTo>
                <a:cubicBezTo>
                  <a:pt x="4643" y="2693"/>
                  <a:pt x="4658" y="2753"/>
                  <a:pt x="4703" y="2797"/>
                </a:cubicBezTo>
                <a:cubicBezTo>
                  <a:pt x="4703" y="2838"/>
                  <a:pt x="4703" y="2893"/>
                  <a:pt x="4715" y="2900"/>
                </a:cubicBezTo>
                <a:lnTo>
                  <a:pt x="4715" y="2900"/>
                </a:lnTo>
                <a:cubicBezTo>
                  <a:pt x="4657" y="2882"/>
                  <a:pt x="4628" y="2766"/>
                  <a:pt x="4599" y="2664"/>
                </a:cubicBezTo>
                <a:close/>
                <a:moveTo>
                  <a:pt x="4451" y="2294"/>
                </a:moveTo>
                <a:cubicBezTo>
                  <a:pt x="4451" y="2309"/>
                  <a:pt x="4481" y="2353"/>
                  <a:pt x="4481" y="2368"/>
                </a:cubicBezTo>
                <a:cubicBezTo>
                  <a:pt x="4481" y="2383"/>
                  <a:pt x="4481" y="2398"/>
                  <a:pt x="4496" y="2427"/>
                </a:cubicBezTo>
                <a:cubicBezTo>
                  <a:pt x="4481" y="2427"/>
                  <a:pt x="4451" y="2442"/>
                  <a:pt x="4481" y="2457"/>
                </a:cubicBezTo>
                <a:cubicBezTo>
                  <a:pt x="4496" y="2472"/>
                  <a:pt x="4496" y="2501"/>
                  <a:pt x="4510" y="2516"/>
                </a:cubicBezTo>
                <a:cubicBezTo>
                  <a:pt x="4525" y="2649"/>
                  <a:pt x="4570" y="2797"/>
                  <a:pt x="4629" y="2915"/>
                </a:cubicBezTo>
                <a:cubicBezTo>
                  <a:pt x="4555" y="2841"/>
                  <a:pt x="4481" y="2753"/>
                  <a:pt x="4422" y="2664"/>
                </a:cubicBezTo>
                <a:cubicBezTo>
                  <a:pt x="4436" y="2664"/>
                  <a:pt x="4436" y="2649"/>
                  <a:pt x="4436" y="2649"/>
                </a:cubicBezTo>
                <a:cubicBezTo>
                  <a:pt x="4436" y="2516"/>
                  <a:pt x="4451" y="2398"/>
                  <a:pt x="4451" y="2294"/>
                </a:cubicBezTo>
                <a:close/>
                <a:moveTo>
                  <a:pt x="4777" y="2753"/>
                </a:moveTo>
                <a:cubicBezTo>
                  <a:pt x="4791" y="2767"/>
                  <a:pt x="4791" y="2797"/>
                  <a:pt x="4806" y="2797"/>
                </a:cubicBezTo>
                <a:cubicBezTo>
                  <a:pt x="4806" y="2812"/>
                  <a:pt x="4821" y="2827"/>
                  <a:pt x="4821" y="2827"/>
                </a:cubicBezTo>
                <a:cubicBezTo>
                  <a:pt x="4850" y="2886"/>
                  <a:pt x="4880" y="2945"/>
                  <a:pt x="4895" y="2989"/>
                </a:cubicBezTo>
                <a:lnTo>
                  <a:pt x="4865" y="2960"/>
                </a:lnTo>
                <a:cubicBezTo>
                  <a:pt x="4865" y="2945"/>
                  <a:pt x="4850" y="2945"/>
                  <a:pt x="4850" y="2915"/>
                </a:cubicBezTo>
                <a:cubicBezTo>
                  <a:pt x="4806" y="2886"/>
                  <a:pt x="4791" y="2827"/>
                  <a:pt x="4777" y="2767"/>
                </a:cubicBezTo>
                <a:lnTo>
                  <a:pt x="4777" y="2753"/>
                </a:lnTo>
                <a:close/>
                <a:moveTo>
                  <a:pt x="4777" y="2960"/>
                </a:moveTo>
                <a:cubicBezTo>
                  <a:pt x="4791" y="3004"/>
                  <a:pt x="4821" y="3093"/>
                  <a:pt x="4865" y="3137"/>
                </a:cubicBezTo>
                <a:cubicBezTo>
                  <a:pt x="4821" y="3107"/>
                  <a:pt x="4791" y="3093"/>
                  <a:pt x="4777" y="3048"/>
                </a:cubicBezTo>
                <a:lnTo>
                  <a:pt x="4777" y="3034"/>
                </a:lnTo>
                <a:lnTo>
                  <a:pt x="4777" y="2960"/>
                </a:lnTo>
                <a:close/>
                <a:moveTo>
                  <a:pt x="5072" y="3255"/>
                </a:moveTo>
                <a:cubicBezTo>
                  <a:pt x="5117" y="3329"/>
                  <a:pt x="5191" y="3388"/>
                  <a:pt x="5250" y="3433"/>
                </a:cubicBezTo>
                <a:lnTo>
                  <a:pt x="5036" y="3276"/>
                </a:lnTo>
                <a:lnTo>
                  <a:pt x="5036" y="3276"/>
                </a:lnTo>
                <a:cubicBezTo>
                  <a:pt x="5037" y="3276"/>
                  <a:pt x="5037" y="3276"/>
                  <a:pt x="5038" y="3276"/>
                </a:cubicBezTo>
                <a:cubicBezTo>
                  <a:pt x="5045" y="3276"/>
                  <a:pt x="5051" y="3266"/>
                  <a:pt x="5072" y="3255"/>
                </a:cubicBezTo>
                <a:close/>
                <a:moveTo>
                  <a:pt x="5087" y="2841"/>
                </a:moveTo>
                <a:cubicBezTo>
                  <a:pt x="5161" y="2989"/>
                  <a:pt x="5250" y="3122"/>
                  <a:pt x="5368" y="3255"/>
                </a:cubicBezTo>
                <a:cubicBezTo>
                  <a:pt x="5398" y="3329"/>
                  <a:pt x="5412" y="3403"/>
                  <a:pt x="5457" y="3477"/>
                </a:cubicBezTo>
                <a:cubicBezTo>
                  <a:pt x="5324" y="3314"/>
                  <a:pt x="5191" y="3167"/>
                  <a:pt x="5072" y="2989"/>
                </a:cubicBezTo>
                <a:cubicBezTo>
                  <a:pt x="5072" y="2945"/>
                  <a:pt x="5072" y="2900"/>
                  <a:pt x="5043" y="2841"/>
                </a:cubicBezTo>
                <a:close/>
                <a:moveTo>
                  <a:pt x="5829" y="3788"/>
                </a:moveTo>
                <a:cubicBezTo>
                  <a:pt x="5841" y="3790"/>
                  <a:pt x="5841" y="3802"/>
                  <a:pt x="5841" y="3802"/>
                </a:cubicBezTo>
                <a:cubicBezTo>
                  <a:pt x="5836" y="3797"/>
                  <a:pt x="5833" y="3792"/>
                  <a:pt x="5829" y="3788"/>
                </a:cubicBezTo>
                <a:close/>
                <a:moveTo>
                  <a:pt x="5457" y="3344"/>
                </a:moveTo>
                <a:lnTo>
                  <a:pt x="5457" y="3344"/>
                </a:lnTo>
                <a:cubicBezTo>
                  <a:pt x="5472" y="3374"/>
                  <a:pt x="5516" y="3403"/>
                  <a:pt x="5531" y="3433"/>
                </a:cubicBezTo>
                <a:cubicBezTo>
                  <a:pt x="5560" y="3492"/>
                  <a:pt x="5619" y="3566"/>
                  <a:pt x="5634" y="3581"/>
                </a:cubicBezTo>
                <a:cubicBezTo>
                  <a:pt x="5738" y="3699"/>
                  <a:pt x="5812" y="3817"/>
                  <a:pt x="5900" y="3950"/>
                </a:cubicBezTo>
                <a:cubicBezTo>
                  <a:pt x="5886" y="3950"/>
                  <a:pt x="5886" y="3950"/>
                  <a:pt x="5856" y="3936"/>
                </a:cubicBezTo>
                <a:cubicBezTo>
                  <a:pt x="5826" y="3921"/>
                  <a:pt x="5782" y="3906"/>
                  <a:pt x="5767" y="3862"/>
                </a:cubicBezTo>
                <a:lnTo>
                  <a:pt x="5767" y="3832"/>
                </a:lnTo>
                <a:cubicBezTo>
                  <a:pt x="5679" y="3729"/>
                  <a:pt x="5590" y="3625"/>
                  <a:pt x="5516" y="3507"/>
                </a:cubicBezTo>
                <a:cubicBezTo>
                  <a:pt x="5472" y="3433"/>
                  <a:pt x="5442" y="3344"/>
                  <a:pt x="5457" y="3344"/>
                </a:cubicBezTo>
                <a:close/>
                <a:moveTo>
                  <a:pt x="6137" y="3684"/>
                </a:moveTo>
                <a:cubicBezTo>
                  <a:pt x="6152" y="3699"/>
                  <a:pt x="6166" y="3714"/>
                  <a:pt x="6196" y="3758"/>
                </a:cubicBezTo>
                <a:cubicBezTo>
                  <a:pt x="6211" y="3832"/>
                  <a:pt x="6240" y="3921"/>
                  <a:pt x="6270" y="3995"/>
                </a:cubicBezTo>
                <a:cubicBezTo>
                  <a:pt x="6196" y="3876"/>
                  <a:pt x="6152" y="3802"/>
                  <a:pt x="6122" y="3788"/>
                </a:cubicBezTo>
                <a:lnTo>
                  <a:pt x="6107" y="3773"/>
                </a:lnTo>
                <a:cubicBezTo>
                  <a:pt x="6078" y="3729"/>
                  <a:pt x="6078" y="3714"/>
                  <a:pt x="6063" y="3684"/>
                </a:cubicBezTo>
                <a:lnTo>
                  <a:pt x="6063" y="3684"/>
                </a:lnTo>
                <a:cubicBezTo>
                  <a:pt x="6070" y="3692"/>
                  <a:pt x="6081" y="3695"/>
                  <a:pt x="6094" y="3695"/>
                </a:cubicBezTo>
                <a:cubicBezTo>
                  <a:pt x="6107" y="3695"/>
                  <a:pt x="6122" y="3692"/>
                  <a:pt x="6137" y="3684"/>
                </a:cubicBezTo>
                <a:close/>
                <a:moveTo>
                  <a:pt x="6063" y="4069"/>
                </a:moveTo>
                <a:cubicBezTo>
                  <a:pt x="6078" y="4098"/>
                  <a:pt x="6107" y="4157"/>
                  <a:pt x="6122" y="4202"/>
                </a:cubicBezTo>
                <a:cubicBezTo>
                  <a:pt x="6107" y="4157"/>
                  <a:pt x="6063" y="4113"/>
                  <a:pt x="6048" y="4083"/>
                </a:cubicBezTo>
                <a:cubicBezTo>
                  <a:pt x="6048" y="4083"/>
                  <a:pt x="6063" y="4083"/>
                  <a:pt x="6063" y="4069"/>
                </a:cubicBezTo>
                <a:close/>
                <a:moveTo>
                  <a:pt x="3889" y="4098"/>
                </a:moveTo>
                <a:cubicBezTo>
                  <a:pt x="3919" y="4157"/>
                  <a:pt x="3978" y="4216"/>
                  <a:pt x="4037" y="4276"/>
                </a:cubicBezTo>
                <a:cubicBezTo>
                  <a:pt x="3978" y="4231"/>
                  <a:pt x="3919" y="4172"/>
                  <a:pt x="3860" y="4143"/>
                </a:cubicBezTo>
                <a:cubicBezTo>
                  <a:pt x="3860" y="4128"/>
                  <a:pt x="3860" y="4128"/>
                  <a:pt x="3889" y="4098"/>
                </a:cubicBezTo>
                <a:close/>
                <a:moveTo>
                  <a:pt x="3830" y="4305"/>
                </a:moveTo>
                <a:cubicBezTo>
                  <a:pt x="3963" y="4453"/>
                  <a:pt x="4111" y="4601"/>
                  <a:pt x="4274" y="4734"/>
                </a:cubicBezTo>
                <a:cubicBezTo>
                  <a:pt x="4259" y="4734"/>
                  <a:pt x="4229" y="4719"/>
                  <a:pt x="4229" y="4719"/>
                </a:cubicBezTo>
                <a:cubicBezTo>
                  <a:pt x="4096" y="4586"/>
                  <a:pt x="3978" y="4468"/>
                  <a:pt x="3830" y="4364"/>
                </a:cubicBezTo>
                <a:cubicBezTo>
                  <a:pt x="3815" y="4335"/>
                  <a:pt x="3815" y="4320"/>
                  <a:pt x="3830" y="4305"/>
                </a:cubicBezTo>
                <a:close/>
                <a:moveTo>
                  <a:pt x="5161" y="5133"/>
                </a:moveTo>
                <a:lnTo>
                  <a:pt x="5161" y="5133"/>
                </a:lnTo>
                <a:cubicBezTo>
                  <a:pt x="5173" y="5156"/>
                  <a:pt x="5189" y="5179"/>
                  <a:pt x="5206" y="5202"/>
                </a:cubicBezTo>
                <a:lnTo>
                  <a:pt x="5206" y="5202"/>
                </a:lnTo>
                <a:cubicBezTo>
                  <a:pt x="5196" y="5193"/>
                  <a:pt x="5186" y="5184"/>
                  <a:pt x="5176" y="5178"/>
                </a:cubicBezTo>
                <a:cubicBezTo>
                  <a:pt x="5176" y="5163"/>
                  <a:pt x="5176" y="5163"/>
                  <a:pt x="5161" y="5133"/>
                </a:cubicBezTo>
                <a:close/>
                <a:moveTo>
                  <a:pt x="4215" y="4734"/>
                </a:moveTo>
                <a:lnTo>
                  <a:pt x="4215" y="4734"/>
                </a:lnTo>
                <a:cubicBezTo>
                  <a:pt x="4259" y="4749"/>
                  <a:pt x="4274" y="4749"/>
                  <a:pt x="4274" y="4749"/>
                </a:cubicBezTo>
                <a:lnTo>
                  <a:pt x="4555" y="4971"/>
                </a:lnTo>
                <a:cubicBezTo>
                  <a:pt x="4629" y="5044"/>
                  <a:pt x="4717" y="5133"/>
                  <a:pt x="4777" y="5237"/>
                </a:cubicBezTo>
                <a:cubicBezTo>
                  <a:pt x="4643" y="5133"/>
                  <a:pt x="4525" y="5030"/>
                  <a:pt x="4407" y="4941"/>
                </a:cubicBezTo>
                <a:cubicBezTo>
                  <a:pt x="4348" y="4867"/>
                  <a:pt x="4274" y="4793"/>
                  <a:pt x="4215" y="4734"/>
                </a:cubicBezTo>
                <a:close/>
                <a:moveTo>
                  <a:pt x="4969" y="5414"/>
                </a:moveTo>
                <a:cubicBezTo>
                  <a:pt x="5028" y="5488"/>
                  <a:pt x="5102" y="5577"/>
                  <a:pt x="5161" y="5651"/>
                </a:cubicBezTo>
                <a:cubicBezTo>
                  <a:pt x="5087" y="5606"/>
                  <a:pt x="5028" y="5547"/>
                  <a:pt x="4954" y="5488"/>
                </a:cubicBezTo>
                <a:cubicBezTo>
                  <a:pt x="4969" y="5473"/>
                  <a:pt x="4969" y="5444"/>
                  <a:pt x="4969" y="5429"/>
                </a:cubicBezTo>
                <a:lnTo>
                  <a:pt x="4969" y="5414"/>
                </a:lnTo>
                <a:close/>
                <a:moveTo>
                  <a:pt x="5161" y="5444"/>
                </a:moveTo>
                <a:lnTo>
                  <a:pt x="5161" y="5444"/>
                </a:lnTo>
                <a:cubicBezTo>
                  <a:pt x="5294" y="5577"/>
                  <a:pt x="5412" y="5695"/>
                  <a:pt x="5545" y="5828"/>
                </a:cubicBezTo>
                <a:cubicBezTo>
                  <a:pt x="5531" y="5843"/>
                  <a:pt x="5516" y="5858"/>
                  <a:pt x="5531" y="5873"/>
                </a:cubicBezTo>
                <a:lnTo>
                  <a:pt x="5545" y="5917"/>
                </a:lnTo>
                <a:cubicBezTo>
                  <a:pt x="5412" y="5754"/>
                  <a:pt x="5294" y="5606"/>
                  <a:pt x="5161" y="5444"/>
                </a:cubicBezTo>
                <a:close/>
                <a:moveTo>
                  <a:pt x="5812" y="5902"/>
                </a:moveTo>
                <a:lnTo>
                  <a:pt x="5812" y="5976"/>
                </a:lnTo>
                <a:lnTo>
                  <a:pt x="5782" y="5946"/>
                </a:lnTo>
                <a:cubicBezTo>
                  <a:pt x="5812" y="5932"/>
                  <a:pt x="5812" y="5917"/>
                  <a:pt x="5782" y="5902"/>
                </a:cubicBezTo>
                <a:close/>
                <a:moveTo>
                  <a:pt x="5619" y="5873"/>
                </a:moveTo>
                <a:lnTo>
                  <a:pt x="5679" y="5932"/>
                </a:lnTo>
                <a:cubicBezTo>
                  <a:pt x="5693" y="5991"/>
                  <a:pt x="5693" y="6020"/>
                  <a:pt x="5708" y="6080"/>
                </a:cubicBezTo>
                <a:lnTo>
                  <a:pt x="5708" y="6139"/>
                </a:lnTo>
                <a:cubicBezTo>
                  <a:pt x="5693" y="6065"/>
                  <a:pt x="5664" y="5976"/>
                  <a:pt x="5619" y="5873"/>
                </a:cubicBezTo>
                <a:close/>
                <a:moveTo>
                  <a:pt x="5738" y="6124"/>
                </a:moveTo>
                <a:cubicBezTo>
                  <a:pt x="5752" y="6198"/>
                  <a:pt x="5767" y="6287"/>
                  <a:pt x="5782" y="6360"/>
                </a:cubicBezTo>
                <a:cubicBezTo>
                  <a:pt x="5767" y="6301"/>
                  <a:pt x="5752" y="6242"/>
                  <a:pt x="5738" y="6168"/>
                </a:cubicBezTo>
                <a:lnTo>
                  <a:pt x="5738" y="6124"/>
                </a:lnTo>
                <a:close/>
                <a:moveTo>
                  <a:pt x="4200" y="2738"/>
                </a:moveTo>
                <a:cubicBezTo>
                  <a:pt x="4407" y="3122"/>
                  <a:pt x="4850" y="3462"/>
                  <a:pt x="5176" y="3714"/>
                </a:cubicBezTo>
                <a:cubicBezTo>
                  <a:pt x="5841" y="4231"/>
                  <a:pt x="6817" y="5207"/>
                  <a:pt x="6433" y="6065"/>
                </a:cubicBezTo>
                <a:cubicBezTo>
                  <a:pt x="6344" y="6168"/>
                  <a:pt x="6255" y="6287"/>
                  <a:pt x="6137" y="6390"/>
                </a:cubicBezTo>
                <a:cubicBezTo>
                  <a:pt x="6152" y="6124"/>
                  <a:pt x="6107" y="5799"/>
                  <a:pt x="5974" y="5547"/>
                </a:cubicBezTo>
                <a:cubicBezTo>
                  <a:pt x="5767" y="5118"/>
                  <a:pt x="5457" y="4764"/>
                  <a:pt x="5102" y="4468"/>
                </a:cubicBezTo>
                <a:cubicBezTo>
                  <a:pt x="4599" y="4054"/>
                  <a:pt x="4200" y="3714"/>
                  <a:pt x="4126" y="3122"/>
                </a:cubicBezTo>
                <a:cubicBezTo>
                  <a:pt x="4156" y="2989"/>
                  <a:pt x="4185" y="2871"/>
                  <a:pt x="4200" y="2738"/>
                </a:cubicBezTo>
                <a:close/>
                <a:moveTo>
                  <a:pt x="5531" y="6124"/>
                </a:moveTo>
                <a:cubicBezTo>
                  <a:pt x="5560" y="6139"/>
                  <a:pt x="5605" y="6139"/>
                  <a:pt x="5619" y="6153"/>
                </a:cubicBezTo>
                <a:lnTo>
                  <a:pt x="5634" y="6213"/>
                </a:lnTo>
                <a:cubicBezTo>
                  <a:pt x="5664" y="6301"/>
                  <a:pt x="5693" y="6375"/>
                  <a:pt x="5708" y="6464"/>
                </a:cubicBezTo>
                <a:lnTo>
                  <a:pt x="5708" y="6523"/>
                </a:lnTo>
                <a:cubicBezTo>
                  <a:pt x="5664" y="6390"/>
                  <a:pt x="5605" y="6272"/>
                  <a:pt x="5531" y="6124"/>
                </a:cubicBezTo>
                <a:close/>
                <a:moveTo>
                  <a:pt x="5678" y="6647"/>
                </a:moveTo>
                <a:cubicBezTo>
                  <a:pt x="5682" y="6660"/>
                  <a:pt x="5686" y="6671"/>
                  <a:pt x="5693" y="6686"/>
                </a:cubicBezTo>
                <a:cubicBezTo>
                  <a:pt x="5693" y="6686"/>
                  <a:pt x="5693" y="6686"/>
                  <a:pt x="5693" y="6686"/>
                </a:cubicBezTo>
                <a:lnTo>
                  <a:pt x="5693" y="6686"/>
                </a:lnTo>
                <a:cubicBezTo>
                  <a:pt x="5689" y="6677"/>
                  <a:pt x="5684" y="6666"/>
                  <a:pt x="5679" y="6656"/>
                </a:cubicBezTo>
                <a:cubicBezTo>
                  <a:pt x="5679" y="6653"/>
                  <a:pt x="5679" y="6650"/>
                  <a:pt x="5678" y="6647"/>
                </a:cubicBezTo>
                <a:close/>
                <a:moveTo>
                  <a:pt x="3298" y="4438"/>
                </a:moveTo>
                <a:lnTo>
                  <a:pt x="3298" y="4438"/>
                </a:lnTo>
                <a:cubicBezTo>
                  <a:pt x="3106" y="5266"/>
                  <a:pt x="2958" y="6094"/>
                  <a:pt x="2810" y="6937"/>
                </a:cubicBezTo>
                <a:cubicBezTo>
                  <a:pt x="2780" y="6848"/>
                  <a:pt x="2721" y="6804"/>
                  <a:pt x="2662" y="6745"/>
                </a:cubicBezTo>
                <a:cubicBezTo>
                  <a:pt x="2884" y="6006"/>
                  <a:pt x="3091" y="5237"/>
                  <a:pt x="3298" y="4438"/>
                </a:cubicBezTo>
                <a:close/>
                <a:moveTo>
                  <a:pt x="5708" y="6893"/>
                </a:moveTo>
                <a:cubicBezTo>
                  <a:pt x="5708" y="6908"/>
                  <a:pt x="5738" y="6908"/>
                  <a:pt x="5738" y="6908"/>
                </a:cubicBezTo>
                <a:lnTo>
                  <a:pt x="5708" y="6937"/>
                </a:lnTo>
                <a:cubicBezTo>
                  <a:pt x="5708" y="6942"/>
                  <a:pt x="5707" y="6945"/>
                  <a:pt x="5705" y="6947"/>
                </a:cubicBezTo>
                <a:lnTo>
                  <a:pt x="5705" y="6947"/>
                </a:lnTo>
                <a:cubicBezTo>
                  <a:pt x="5708" y="6936"/>
                  <a:pt x="5708" y="6920"/>
                  <a:pt x="5708" y="6893"/>
                </a:cubicBezTo>
                <a:close/>
                <a:moveTo>
                  <a:pt x="2115" y="6908"/>
                </a:moveTo>
                <a:lnTo>
                  <a:pt x="2115" y="7011"/>
                </a:lnTo>
                <a:lnTo>
                  <a:pt x="2056" y="7055"/>
                </a:lnTo>
                <a:cubicBezTo>
                  <a:pt x="2056" y="7026"/>
                  <a:pt x="2041" y="6967"/>
                  <a:pt x="2041" y="6937"/>
                </a:cubicBezTo>
                <a:cubicBezTo>
                  <a:pt x="2056" y="6908"/>
                  <a:pt x="2085" y="6908"/>
                  <a:pt x="2115" y="6908"/>
                </a:cubicBezTo>
                <a:close/>
                <a:moveTo>
                  <a:pt x="1819" y="6967"/>
                </a:moveTo>
                <a:lnTo>
                  <a:pt x="1819" y="7041"/>
                </a:lnTo>
                <a:cubicBezTo>
                  <a:pt x="1819" y="7055"/>
                  <a:pt x="1790" y="7055"/>
                  <a:pt x="1790" y="7085"/>
                </a:cubicBezTo>
                <a:cubicBezTo>
                  <a:pt x="1790" y="7041"/>
                  <a:pt x="1775" y="7026"/>
                  <a:pt x="1775" y="6981"/>
                </a:cubicBezTo>
                <a:cubicBezTo>
                  <a:pt x="1790" y="6981"/>
                  <a:pt x="1790" y="6967"/>
                  <a:pt x="1819" y="6967"/>
                </a:cubicBezTo>
                <a:close/>
                <a:moveTo>
                  <a:pt x="2233" y="6937"/>
                </a:moveTo>
                <a:cubicBezTo>
                  <a:pt x="2233" y="6981"/>
                  <a:pt x="2233" y="7055"/>
                  <a:pt x="2219" y="7115"/>
                </a:cubicBezTo>
                <a:cubicBezTo>
                  <a:pt x="2219" y="7055"/>
                  <a:pt x="2219" y="7011"/>
                  <a:pt x="2204" y="6952"/>
                </a:cubicBezTo>
                <a:cubicBezTo>
                  <a:pt x="2219" y="6952"/>
                  <a:pt x="2233" y="6952"/>
                  <a:pt x="2233" y="6937"/>
                </a:cubicBezTo>
                <a:close/>
                <a:moveTo>
                  <a:pt x="2366" y="6937"/>
                </a:moveTo>
                <a:cubicBezTo>
                  <a:pt x="2381" y="6937"/>
                  <a:pt x="2411" y="6952"/>
                  <a:pt x="2426" y="6952"/>
                </a:cubicBezTo>
                <a:cubicBezTo>
                  <a:pt x="2411" y="7011"/>
                  <a:pt x="2381" y="7085"/>
                  <a:pt x="2381" y="7129"/>
                </a:cubicBezTo>
                <a:cubicBezTo>
                  <a:pt x="2381" y="7055"/>
                  <a:pt x="2366" y="6981"/>
                  <a:pt x="2366" y="6937"/>
                </a:cubicBezTo>
                <a:close/>
                <a:moveTo>
                  <a:pt x="5900" y="6804"/>
                </a:moveTo>
                <a:cubicBezTo>
                  <a:pt x="5863" y="6930"/>
                  <a:pt x="5825" y="7044"/>
                  <a:pt x="5751" y="7140"/>
                </a:cubicBezTo>
                <a:lnTo>
                  <a:pt x="5751" y="7140"/>
                </a:lnTo>
                <a:cubicBezTo>
                  <a:pt x="5752" y="7126"/>
                  <a:pt x="5752" y="7113"/>
                  <a:pt x="5752" y="7100"/>
                </a:cubicBezTo>
                <a:cubicBezTo>
                  <a:pt x="5767" y="7100"/>
                  <a:pt x="5767" y="7100"/>
                  <a:pt x="5767" y="7085"/>
                </a:cubicBezTo>
                <a:cubicBezTo>
                  <a:pt x="5782" y="7041"/>
                  <a:pt x="5812" y="6981"/>
                  <a:pt x="5826" y="6952"/>
                </a:cubicBezTo>
                <a:cubicBezTo>
                  <a:pt x="5841" y="6952"/>
                  <a:pt x="5841" y="6952"/>
                  <a:pt x="5841" y="6937"/>
                </a:cubicBezTo>
                <a:cubicBezTo>
                  <a:pt x="5856" y="6893"/>
                  <a:pt x="5886" y="6834"/>
                  <a:pt x="5886" y="6804"/>
                </a:cubicBezTo>
                <a:close/>
                <a:moveTo>
                  <a:pt x="1908" y="7100"/>
                </a:moveTo>
                <a:cubicBezTo>
                  <a:pt x="1908" y="7129"/>
                  <a:pt x="1923" y="7174"/>
                  <a:pt x="1923" y="7203"/>
                </a:cubicBezTo>
                <a:cubicBezTo>
                  <a:pt x="1915" y="7196"/>
                  <a:pt x="1912" y="7192"/>
                  <a:pt x="1908" y="7192"/>
                </a:cubicBezTo>
                <a:cubicBezTo>
                  <a:pt x="1904" y="7192"/>
                  <a:pt x="1901" y="7196"/>
                  <a:pt x="1893" y="7203"/>
                </a:cubicBezTo>
                <a:lnTo>
                  <a:pt x="1893" y="7129"/>
                </a:lnTo>
                <a:lnTo>
                  <a:pt x="1893" y="7115"/>
                </a:lnTo>
                <a:cubicBezTo>
                  <a:pt x="1893" y="7115"/>
                  <a:pt x="1893" y="7100"/>
                  <a:pt x="1908" y="7100"/>
                </a:cubicBezTo>
                <a:close/>
                <a:moveTo>
                  <a:pt x="1834" y="7174"/>
                </a:moveTo>
                <a:cubicBezTo>
                  <a:pt x="1834" y="7203"/>
                  <a:pt x="1834" y="7233"/>
                  <a:pt x="1819" y="7262"/>
                </a:cubicBezTo>
                <a:lnTo>
                  <a:pt x="1819" y="7188"/>
                </a:lnTo>
                <a:lnTo>
                  <a:pt x="1834" y="7174"/>
                </a:lnTo>
                <a:close/>
                <a:moveTo>
                  <a:pt x="1716" y="7026"/>
                </a:moveTo>
                <a:lnTo>
                  <a:pt x="1716" y="7174"/>
                </a:lnTo>
                <a:cubicBezTo>
                  <a:pt x="1686" y="7218"/>
                  <a:pt x="1627" y="7277"/>
                  <a:pt x="1598" y="7336"/>
                </a:cubicBezTo>
                <a:cubicBezTo>
                  <a:pt x="1568" y="7307"/>
                  <a:pt x="1568" y="7248"/>
                  <a:pt x="1553" y="7203"/>
                </a:cubicBezTo>
                <a:cubicBezTo>
                  <a:pt x="1568" y="7159"/>
                  <a:pt x="1612" y="7115"/>
                  <a:pt x="1627" y="7055"/>
                </a:cubicBezTo>
                <a:cubicBezTo>
                  <a:pt x="1671" y="7041"/>
                  <a:pt x="1686" y="7026"/>
                  <a:pt x="1716" y="7026"/>
                </a:cubicBezTo>
                <a:close/>
                <a:moveTo>
                  <a:pt x="2100" y="7085"/>
                </a:moveTo>
                <a:cubicBezTo>
                  <a:pt x="2130" y="7159"/>
                  <a:pt x="2130" y="7233"/>
                  <a:pt x="2130" y="7307"/>
                </a:cubicBezTo>
                <a:cubicBezTo>
                  <a:pt x="2115" y="7307"/>
                  <a:pt x="2115" y="7307"/>
                  <a:pt x="2085" y="7322"/>
                </a:cubicBezTo>
                <a:lnTo>
                  <a:pt x="2071" y="7336"/>
                </a:lnTo>
                <a:cubicBezTo>
                  <a:pt x="2071" y="7262"/>
                  <a:pt x="2056" y="7203"/>
                  <a:pt x="2056" y="7129"/>
                </a:cubicBezTo>
                <a:lnTo>
                  <a:pt x="2100" y="7085"/>
                </a:lnTo>
                <a:close/>
                <a:moveTo>
                  <a:pt x="1938" y="7262"/>
                </a:moveTo>
                <a:lnTo>
                  <a:pt x="1938" y="7322"/>
                </a:lnTo>
                <a:lnTo>
                  <a:pt x="1908" y="7351"/>
                </a:lnTo>
                <a:lnTo>
                  <a:pt x="1908" y="7322"/>
                </a:lnTo>
                <a:cubicBezTo>
                  <a:pt x="1923" y="7307"/>
                  <a:pt x="1938" y="7277"/>
                  <a:pt x="1938" y="7262"/>
                </a:cubicBezTo>
                <a:close/>
                <a:moveTo>
                  <a:pt x="5707" y="7203"/>
                </a:moveTo>
                <a:cubicBezTo>
                  <a:pt x="5699" y="7248"/>
                  <a:pt x="5659" y="7311"/>
                  <a:pt x="5619" y="7351"/>
                </a:cubicBezTo>
                <a:cubicBezTo>
                  <a:pt x="5619" y="7336"/>
                  <a:pt x="5634" y="7322"/>
                  <a:pt x="5634" y="7307"/>
                </a:cubicBezTo>
                <a:cubicBezTo>
                  <a:pt x="5634" y="7307"/>
                  <a:pt x="5664" y="7307"/>
                  <a:pt x="5664" y="7277"/>
                </a:cubicBezTo>
                <a:cubicBezTo>
                  <a:pt x="5679" y="7262"/>
                  <a:pt x="5679" y="7233"/>
                  <a:pt x="5693" y="7203"/>
                </a:cubicBezTo>
                <a:cubicBezTo>
                  <a:pt x="5697" y="7203"/>
                  <a:pt x="5702" y="7203"/>
                  <a:pt x="5707" y="7203"/>
                </a:cubicBezTo>
                <a:close/>
                <a:moveTo>
                  <a:pt x="1745" y="7322"/>
                </a:moveTo>
                <a:lnTo>
                  <a:pt x="1745" y="7351"/>
                </a:lnTo>
                <a:cubicBezTo>
                  <a:pt x="1715" y="7371"/>
                  <a:pt x="1692" y="7384"/>
                  <a:pt x="1671" y="7400"/>
                </a:cubicBezTo>
                <a:lnTo>
                  <a:pt x="1671" y="7400"/>
                </a:lnTo>
                <a:cubicBezTo>
                  <a:pt x="1696" y="7374"/>
                  <a:pt x="1712" y="7344"/>
                  <a:pt x="1745" y="7322"/>
                </a:cubicBezTo>
                <a:close/>
                <a:moveTo>
                  <a:pt x="1938" y="7395"/>
                </a:moveTo>
                <a:lnTo>
                  <a:pt x="1938" y="7455"/>
                </a:lnTo>
                <a:cubicBezTo>
                  <a:pt x="1923" y="7469"/>
                  <a:pt x="1908" y="7469"/>
                  <a:pt x="1908" y="7484"/>
                </a:cubicBezTo>
                <a:lnTo>
                  <a:pt x="1908" y="7455"/>
                </a:lnTo>
                <a:cubicBezTo>
                  <a:pt x="1923" y="7425"/>
                  <a:pt x="1938" y="7410"/>
                  <a:pt x="1938" y="7395"/>
                </a:cubicBezTo>
                <a:close/>
                <a:moveTo>
                  <a:pt x="1538" y="7262"/>
                </a:moveTo>
                <a:cubicBezTo>
                  <a:pt x="1538" y="7307"/>
                  <a:pt x="1553" y="7336"/>
                  <a:pt x="1553" y="7381"/>
                </a:cubicBezTo>
                <a:cubicBezTo>
                  <a:pt x="1494" y="7425"/>
                  <a:pt x="1450" y="7484"/>
                  <a:pt x="1391" y="7558"/>
                </a:cubicBezTo>
                <a:cubicBezTo>
                  <a:pt x="1450" y="7469"/>
                  <a:pt x="1494" y="7351"/>
                  <a:pt x="1538" y="7262"/>
                </a:cubicBezTo>
                <a:close/>
                <a:moveTo>
                  <a:pt x="1745" y="7484"/>
                </a:moveTo>
                <a:lnTo>
                  <a:pt x="1745" y="7499"/>
                </a:lnTo>
                <a:lnTo>
                  <a:pt x="1716" y="7514"/>
                </a:lnTo>
                <a:cubicBezTo>
                  <a:pt x="1701" y="7543"/>
                  <a:pt x="1686" y="7558"/>
                  <a:pt x="1642" y="7573"/>
                </a:cubicBezTo>
                <a:cubicBezTo>
                  <a:pt x="1686" y="7543"/>
                  <a:pt x="1701" y="7499"/>
                  <a:pt x="1745" y="7484"/>
                </a:cubicBezTo>
                <a:close/>
                <a:moveTo>
                  <a:pt x="1834" y="7529"/>
                </a:moveTo>
                <a:cubicBezTo>
                  <a:pt x="1834" y="7529"/>
                  <a:pt x="1834" y="7543"/>
                  <a:pt x="1849" y="7558"/>
                </a:cubicBezTo>
                <a:lnTo>
                  <a:pt x="1834" y="7573"/>
                </a:lnTo>
                <a:lnTo>
                  <a:pt x="1834" y="7529"/>
                </a:lnTo>
                <a:close/>
                <a:moveTo>
                  <a:pt x="1760" y="7617"/>
                </a:moveTo>
                <a:lnTo>
                  <a:pt x="1760" y="7647"/>
                </a:lnTo>
                <a:cubicBezTo>
                  <a:pt x="1745" y="7676"/>
                  <a:pt x="1716" y="7706"/>
                  <a:pt x="1701" y="7721"/>
                </a:cubicBezTo>
                <a:lnTo>
                  <a:pt x="1686" y="7750"/>
                </a:lnTo>
                <a:lnTo>
                  <a:pt x="1686" y="7706"/>
                </a:lnTo>
                <a:cubicBezTo>
                  <a:pt x="1701" y="7676"/>
                  <a:pt x="1745" y="7632"/>
                  <a:pt x="1760" y="7617"/>
                </a:cubicBezTo>
                <a:close/>
                <a:moveTo>
                  <a:pt x="1493" y="7677"/>
                </a:moveTo>
                <a:cubicBezTo>
                  <a:pt x="1464" y="7707"/>
                  <a:pt x="1420" y="7751"/>
                  <a:pt x="1391" y="7795"/>
                </a:cubicBezTo>
                <a:cubicBezTo>
                  <a:pt x="1391" y="7765"/>
                  <a:pt x="1405" y="7750"/>
                  <a:pt x="1420" y="7721"/>
                </a:cubicBezTo>
                <a:cubicBezTo>
                  <a:pt x="1450" y="7721"/>
                  <a:pt x="1450" y="7706"/>
                  <a:pt x="1464" y="7706"/>
                </a:cubicBezTo>
                <a:lnTo>
                  <a:pt x="1493" y="7677"/>
                </a:lnTo>
                <a:close/>
                <a:moveTo>
                  <a:pt x="1479" y="7129"/>
                </a:moveTo>
                <a:lnTo>
                  <a:pt x="1479" y="7129"/>
                </a:lnTo>
                <a:cubicBezTo>
                  <a:pt x="1331" y="7381"/>
                  <a:pt x="1198" y="7632"/>
                  <a:pt x="1080" y="7898"/>
                </a:cubicBezTo>
                <a:lnTo>
                  <a:pt x="1036" y="7928"/>
                </a:lnTo>
                <a:cubicBezTo>
                  <a:pt x="1124" y="7706"/>
                  <a:pt x="1228" y="7469"/>
                  <a:pt x="1317" y="7248"/>
                </a:cubicBezTo>
                <a:lnTo>
                  <a:pt x="1479" y="7129"/>
                </a:lnTo>
                <a:close/>
                <a:moveTo>
                  <a:pt x="1642" y="7750"/>
                </a:moveTo>
                <a:lnTo>
                  <a:pt x="1642" y="7780"/>
                </a:lnTo>
                <a:cubicBezTo>
                  <a:pt x="1553" y="7869"/>
                  <a:pt x="1479" y="7972"/>
                  <a:pt x="1391" y="8061"/>
                </a:cubicBezTo>
                <a:lnTo>
                  <a:pt x="1317" y="8135"/>
                </a:lnTo>
                <a:cubicBezTo>
                  <a:pt x="1420" y="7987"/>
                  <a:pt x="1538" y="7854"/>
                  <a:pt x="1642" y="7750"/>
                </a:cubicBezTo>
                <a:close/>
                <a:moveTo>
                  <a:pt x="636" y="8002"/>
                </a:moveTo>
                <a:cubicBezTo>
                  <a:pt x="592" y="8090"/>
                  <a:pt x="563" y="8209"/>
                  <a:pt x="518" y="8297"/>
                </a:cubicBezTo>
                <a:lnTo>
                  <a:pt x="518" y="8268"/>
                </a:lnTo>
                <a:cubicBezTo>
                  <a:pt x="533" y="8224"/>
                  <a:pt x="533" y="8164"/>
                  <a:pt x="563" y="8135"/>
                </a:cubicBezTo>
                <a:cubicBezTo>
                  <a:pt x="577" y="8090"/>
                  <a:pt x="607" y="8046"/>
                  <a:pt x="636" y="8002"/>
                </a:cubicBezTo>
                <a:close/>
                <a:moveTo>
                  <a:pt x="2352" y="8164"/>
                </a:moveTo>
                <a:cubicBezTo>
                  <a:pt x="2352" y="8194"/>
                  <a:pt x="2366" y="8194"/>
                  <a:pt x="2381" y="8194"/>
                </a:cubicBezTo>
                <a:cubicBezTo>
                  <a:pt x="2366" y="8224"/>
                  <a:pt x="2337" y="8238"/>
                  <a:pt x="2307" y="8268"/>
                </a:cubicBezTo>
                <a:cubicBezTo>
                  <a:pt x="2307" y="8283"/>
                  <a:pt x="2278" y="8297"/>
                  <a:pt x="2263" y="8312"/>
                </a:cubicBezTo>
                <a:cubicBezTo>
                  <a:pt x="2292" y="8268"/>
                  <a:pt x="2337" y="8209"/>
                  <a:pt x="2352" y="8164"/>
                </a:cubicBezTo>
                <a:close/>
                <a:moveTo>
                  <a:pt x="1050" y="7573"/>
                </a:moveTo>
                <a:lnTo>
                  <a:pt x="947" y="7854"/>
                </a:lnTo>
                <a:cubicBezTo>
                  <a:pt x="932" y="7898"/>
                  <a:pt x="932" y="7913"/>
                  <a:pt x="903" y="7943"/>
                </a:cubicBezTo>
                <a:cubicBezTo>
                  <a:pt x="888" y="7987"/>
                  <a:pt x="873" y="8017"/>
                  <a:pt x="858" y="8076"/>
                </a:cubicBezTo>
                <a:cubicBezTo>
                  <a:pt x="814" y="8150"/>
                  <a:pt x="755" y="8238"/>
                  <a:pt x="710" y="8342"/>
                </a:cubicBezTo>
                <a:cubicBezTo>
                  <a:pt x="710" y="8352"/>
                  <a:pt x="695" y="8355"/>
                  <a:pt x="686" y="8362"/>
                </a:cubicBezTo>
                <a:lnTo>
                  <a:pt x="686" y="8362"/>
                </a:lnTo>
                <a:cubicBezTo>
                  <a:pt x="728" y="8291"/>
                  <a:pt x="756" y="8221"/>
                  <a:pt x="784" y="8164"/>
                </a:cubicBezTo>
                <a:lnTo>
                  <a:pt x="784" y="8150"/>
                </a:lnTo>
                <a:cubicBezTo>
                  <a:pt x="873" y="7972"/>
                  <a:pt x="962" y="7765"/>
                  <a:pt x="1050" y="7573"/>
                </a:cubicBezTo>
                <a:close/>
                <a:moveTo>
                  <a:pt x="873" y="8283"/>
                </a:moveTo>
                <a:cubicBezTo>
                  <a:pt x="858" y="8312"/>
                  <a:pt x="829" y="8371"/>
                  <a:pt x="814" y="8416"/>
                </a:cubicBezTo>
                <a:cubicBezTo>
                  <a:pt x="814" y="8430"/>
                  <a:pt x="799" y="8431"/>
                  <a:pt x="799" y="8445"/>
                </a:cubicBezTo>
                <a:lnTo>
                  <a:pt x="799" y="8445"/>
                </a:lnTo>
                <a:cubicBezTo>
                  <a:pt x="799" y="8430"/>
                  <a:pt x="814" y="8416"/>
                  <a:pt x="814" y="8386"/>
                </a:cubicBezTo>
                <a:lnTo>
                  <a:pt x="873" y="8283"/>
                </a:lnTo>
                <a:close/>
                <a:moveTo>
                  <a:pt x="592" y="8445"/>
                </a:moveTo>
                <a:cubicBezTo>
                  <a:pt x="592" y="8449"/>
                  <a:pt x="592" y="8452"/>
                  <a:pt x="592" y="8454"/>
                </a:cubicBezTo>
                <a:lnTo>
                  <a:pt x="592" y="8454"/>
                </a:lnTo>
                <a:cubicBezTo>
                  <a:pt x="592" y="8451"/>
                  <a:pt x="592" y="8448"/>
                  <a:pt x="592" y="8445"/>
                </a:cubicBezTo>
                <a:close/>
                <a:moveTo>
                  <a:pt x="962" y="7529"/>
                </a:moveTo>
                <a:lnTo>
                  <a:pt x="962" y="7529"/>
                </a:lnTo>
                <a:cubicBezTo>
                  <a:pt x="858" y="7765"/>
                  <a:pt x="740" y="8002"/>
                  <a:pt x="666" y="8268"/>
                </a:cubicBezTo>
                <a:cubicBezTo>
                  <a:pt x="622" y="8357"/>
                  <a:pt x="577" y="8431"/>
                  <a:pt x="533" y="8490"/>
                </a:cubicBezTo>
                <a:lnTo>
                  <a:pt x="533" y="8460"/>
                </a:lnTo>
                <a:cubicBezTo>
                  <a:pt x="563" y="8416"/>
                  <a:pt x="577" y="8357"/>
                  <a:pt x="592" y="8312"/>
                </a:cubicBezTo>
                <a:cubicBezTo>
                  <a:pt x="725" y="8061"/>
                  <a:pt x="829" y="7795"/>
                  <a:pt x="947" y="7543"/>
                </a:cubicBezTo>
                <a:lnTo>
                  <a:pt x="962" y="7529"/>
                </a:lnTo>
                <a:close/>
                <a:moveTo>
                  <a:pt x="576" y="8496"/>
                </a:moveTo>
                <a:lnTo>
                  <a:pt x="576" y="8496"/>
                </a:lnTo>
                <a:cubicBezTo>
                  <a:pt x="573" y="8509"/>
                  <a:pt x="563" y="8521"/>
                  <a:pt x="563" y="8534"/>
                </a:cubicBezTo>
                <a:cubicBezTo>
                  <a:pt x="563" y="8534"/>
                  <a:pt x="563" y="8519"/>
                  <a:pt x="533" y="8519"/>
                </a:cubicBezTo>
                <a:cubicBezTo>
                  <a:pt x="553" y="8513"/>
                  <a:pt x="567" y="8506"/>
                  <a:pt x="576" y="8496"/>
                </a:cubicBezTo>
                <a:close/>
                <a:moveTo>
                  <a:pt x="1095" y="8283"/>
                </a:moveTo>
                <a:lnTo>
                  <a:pt x="1095" y="8283"/>
                </a:lnTo>
                <a:cubicBezTo>
                  <a:pt x="1006" y="8386"/>
                  <a:pt x="903" y="8504"/>
                  <a:pt x="829" y="8608"/>
                </a:cubicBezTo>
                <a:cubicBezTo>
                  <a:pt x="858" y="8564"/>
                  <a:pt x="888" y="8504"/>
                  <a:pt x="903" y="8460"/>
                </a:cubicBezTo>
                <a:lnTo>
                  <a:pt x="1095" y="8283"/>
                </a:lnTo>
                <a:close/>
                <a:moveTo>
                  <a:pt x="651" y="8638"/>
                </a:moveTo>
                <a:lnTo>
                  <a:pt x="651" y="8667"/>
                </a:lnTo>
                <a:cubicBezTo>
                  <a:pt x="651" y="8667"/>
                  <a:pt x="651" y="8652"/>
                  <a:pt x="636" y="8652"/>
                </a:cubicBezTo>
                <a:cubicBezTo>
                  <a:pt x="636" y="8638"/>
                  <a:pt x="651" y="8638"/>
                  <a:pt x="651" y="8638"/>
                </a:cubicBezTo>
                <a:close/>
                <a:moveTo>
                  <a:pt x="1790" y="8534"/>
                </a:moveTo>
                <a:lnTo>
                  <a:pt x="1790" y="8534"/>
                </a:lnTo>
                <a:cubicBezTo>
                  <a:pt x="1775" y="8593"/>
                  <a:pt x="1745" y="8638"/>
                  <a:pt x="1716" y="8682"/>
                </a:cubicBezTo>
                <a:cubicBezTo>
                  <a:pt x="1701" y="8697"/>
                  <a:pt x="1671" y="8697"/>
                  <a:pt x="1642" y="8726"/>
                </a:cubicBezTo>
                <a:cubicBezTo>
                  <a:pt x="1686" y="8667"/>
                  <a:pt x="1745" y="8608"/>
                  <a:pt x="1790" y="8534"/>
                </a:cubicBezTo>
                <a:close/>
                <a:moveTo>
                  <a:pt x="1095" y="8490"/>
                </a:moveTo>
                <a:cubicBezTo>
                  <a:pt x="1006" y="8593"/>
                  <a:pt x="932" y="8711"/>
                  <a:pt x="858" y="8815"/>
                </a:cubicBezTo>
                <a:cubicBezTo>
                  <a:pt x="858" y="8800"/>
                  <a:pt x="829" y="8800"/>
                  <a:pt x="814" y="8800"/>
                </a:cubicBezTo>
                <a:cubicBezTo>
                  <a:pt x="903" y="8682"/>
                  <a:pt x="1006" y="8578"/>
                  <a:pt x="1095" y="8490"/>
                </a:cubicBezTo>
                <a:close/>
                <a:moveTo>
                  <a:pt x="1095" y="8756"/>
                </a:moveTo>
                <a:cubicBezTo>
                  <a:pt x="1065" y="8785"/>
                  <a:pt x="1065" y="8800"/>
                  <a:pt x="1050" y="8815"/>
                </a:cubicBezTo>
                <a:lnTo>
                  <a:pt x="1036" y="8815"/>
                </a:lnTo>
                <a:lnTo>
                  <a:pt x="1095" y="8756"/>
                </a:lnTo>
                <a:close/>
                <a:moveTo>
                  <a:pt x="4249" y="0"/>
                </a:moveTo>
                <a:cubicBezTo>
                  <a:pt x="4208" y="0"/>
                  <a:pt x="4170" y="27"/>
                  <a:pt x="4156" y="91"/>
                </a:cubicBezTo>
                <a:cubicBezTo>
                  <a:pt x="4156" y="209"/>
                  <a:pt x="4141" y="313"/>
                  <a:pt x="4141" y="431"/>
                </a:cubicBezTo>
                <a:cubicBezTo>
                  <a:pt x="3949" y="1259"/>
                  <a:pt x="3786" y="2072"/>
                  <a:pt x="3623" y="2900"/>
                </a:cubicBezTo>
                <a:cubicBezTo>
                  <a:pt x="3254" y="4172"/>
                  <a:pt x="2928" y="5429"/>
                  <a:pt x="2588" y="6715"/>
                </a:cubicBezTo>
                <a:cubicBezTo>
                  <a:pt x="2444" y="6616"/>
                  <a:pt x="2269" y="6575"/>
                  <a:pt x="2080" y="6575"/>
                </a:cubicBezTo>
                <a:cubicBezTo>
                  <a:pt x="1594" y="6575"/>
                  <a:pt x="1022" y="6852"/>
                  <a:pt x="681" y="7129"/>
                </a:cubicBezTo>
                <a:cubicBezTo>
                  <a:pt x="282" y="7469"/>
                  <a:pt x="1" y="8076"/>
                  <a:pt x="193" y="8593"/>
                </a:cubicBezTo>
                <a:cubicBezTo>
                  <a:pt x="252" y="8815"/>
                  <a:pt x="385" y="8933"/>
                  <a:pt x="533" y="8978"/>
                </a:cubicBezTo>
                <a:cubicBezTo>
                  <a:pt x="666" y="9081"/>
                  <a:pt x="814" y="9125"/>
                  <a:pt x="977" y="9155"/>
                </a:cubicBezTo>
                <a:cubicBezTo>
                  <a:pt x="1018" y="9159"/>
                  <a:pt x="1059" y="9161"/>
                  <a:pt x="1102" y="9161"/>
                </a:cubicBezTo>
                <a:cubicBezTo>
                  <a:pt x="1954" y="9161"/>
                  <a:pt x="2986" y="8328"/>
                  <a:pt x="2958" y="7455"/>
                </a:cubicBezTo>
                <a:cubicBezTo>
                  <a:pt x="3032" y="7188"/>
                  <a:pt x="3106" y="6937"/>
                  <a:pt x="3180" y="6686"/>
                </a:cubicBezTo>
                <a:cubicBezTo>
                  <a:pt x="3328" y="6153"/>
                  <a:pt x="3490" y="5606"/>
                  <a:pt x="3623" y="5044"/>
                </a:cubicBezTo>
                <a:cubicBezTo>
                  <a:pt x="3845" y="5281"/>
                  <a:pt x="4200" y="5458"/>
                  <a:pt x="4422" y="5577"/>
                </a:cubicBezTo>
                <a:cubicBezTo>
                  <a:pt x="4762" y="5784"/>
                  <a:pt x="5235" y="6080"/>
                  <a:pt x="5472" y="6449"/>
                </a:cubicBezTo>
                <a:lnTo>
                  <a:pt x="5590" y="6671"/>
                </a:lnTo>
                <a:cubicBezTo>
                  <a:pt x="5679" y="6937"/>
                  <a:pt x="5619" y="7188"/>
                  <a:pt x="5368" y="7484"/>
                </a:cubicBezTo>
                <a:cubicBezTo>
                  <a:pt x="5330" y="7523"/>
                  <a:pt x="5358" y="7561"/>
                  <a:pt x="5395" y="7561"/>
                </a:cubicBezTo>
                <a:cubicBezTo>
                  <a:pt x="5400" y="7561"/>
                  <a:pt x="5406" y="7560"/>
                  <a:pt x="5412" y="7558"/>
                </a:cubicBezTo>
                <a:cubicBezTo>
                  <a:pt x="5826" y="7322"/>
                  <a:pt x="6048" y="6952"/>
                  <a:pt x="6107" y="6523"/>
                </a:cubicBezTo>
                <a:cubicBezTo>
                  <a:pt x="7246" y="6080"/>
                  <a:pt x="7083" y="4571"/>
                  <a:pt x="6595" y="3714"/>
                </a:cubicBezTo>
                <a:cubicBezTo>
                  <a:pt x="6270" y="3107"/>
                  <a:pt x="5767" y="2679"/>
                  <a:pt x="5324" y="2146"/>
                </a:cubicBezTo>
                <a:cubicBezTo>
                  <a:pt x="4939" y="1658"/>
                  <a:pt x="4717" y="1067"/>
                  <a:pt x="4510" y="505"/>
                </a:cubicBezTo>
                <a:cubicBezTo>
                  <a:pt x="4510" y="402"/>
                  <a:pt x="4496" y="298"/>
                  <a:pt x="4496" y="209"/>
                </a:cubicBezTo>
                <a:cubicBezTo>
                  <a:pt x="4496" y="176"/>
                  <a:pt x="4462" y="159"/>
                  <a:pt x="4433" y="159"/>
                </a:cubicBezTo>
                <a:cubicBezTo>
                  <a:pt x="4424" y="159"/>
                  <a:pt x="4414" y="161"/>
                  <a:pt x="4407" y="165"/>
                </a:cubicBezTo>
                <a:cubicBezTo>
                  <a:pt x="4377" y="135"/>
                  <a:pt x="4377" y="106"/>
                  <a:pt x="4363" y="76"/>
                </a:cubicBezTo>
                <a:cubicBezTo>
                  <a:pt x="4340" y="30"/>
                  <a:pt x="4293" y="0"/>
                  <a:pt x="4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ounded Rectangle 7"/>
          <p:cNvSpPr/>
          <p:nvPr/>
        </p:nvSpPr>
        <p:spPr>
          <a:xfrm>
            <a:off x="779258" y="964873"/>
            <a:ext cx="7585484" cy="580521"/>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55746" y="929154"/>
            <a:ext cx="7232509" cy="64633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a:solidFill>
                  <a:schemeClr val="bg1">
                    <a:lumMod val="10000"/>
                  </a:schemeClr>
                </a:solidFill>
                <a:latin typeface="Arial" panose="020B0604020202020204" pitchFamily="34" charset="0"/>
                <a:cs typeface="Arial" panose="020B0604020202020204" pitchFamily="34" charset="0"/>
              </a:rPr>
              <a:t>Đ</a:t>
            </a:r>
            <a:r>
              <a:rPr lang="vi-VN" sz="2400" b="1" smtClean="0">
                <a:solidFill>
                  <a:schemeClr val="bg1">
                    <a:lumMod val="10000"/>
                  </a:schemeClr>
                </a:solidFill>
                <a:latin typeface="Arial" panose="020B0604020202020204" pitchFamily="34" charset="0"/>
                <a:cs typeface="Arial" panose="020B0604020202020204" pitchFamily="34" charset="0"/>
              </a:rPr>
              <a:t>ọc </a:t>
            </a:r>
            <a:r>
              <a:rPr lang="vi-VN" sz="2400" b="1">
                <a:solidFill>
                  <a:schemeClr val="bg1">
                    <a:lumMod val="10000"/>
                  </a:schemeClr>
                </a:solidFill>
                <a:latin typeface="Arial" panose="020B0604020202020204" pitchFamily="34" charset="0"/>
                <a:cs typeface="Arial" panose="020B0604020202020204" pitchFamily="34" charset="0"/>
              </a:rPr>
              <a:t>nối tiếp bài Bức tường có nhiều phép lạ.</a:t>
            </a:r>
            <a:r>
              <a:rPr lang="en-US" sz="2400" b="1" smtClean="0">
                <a:solidFill>
                  <a:schemeClr val="bg1">
                    <a:lumMod val="10000"/>
                  </a:schemeClr>
                </a:solidFill>
                <a:latin typeface="Arial" panose="020B0604020202020204" pitchFamily="34" charset="0"/>
                <a:cs typeface="Arial" panose="020B0604020202020204" pitchFamily="34" charset="0"/>
              </a:rPr>
              <a:t>.</a:t>
            </a:r>
            <a:endParaRPr lang="en-US" sz="2400" b="1">
              <a:solidFill>
                <a:schemeClr val="bg1">
                  <a:lumMod val="10000"/>
                </a:schemeClr>
              </a:solidFill>
            </a:endParaRPr>
          </a:p>
        </p:txBody>
      </p:sp>
      <p:sp>
        <p:nvSpPr>
          <p:cNvPr id="10" name="TextBox 23"/>
          <p:cNvSpPr txBox="1"/>
          <p:nvPr/>
        </p:nvSpPr>
        <p:spPr>
          <a:xfrm>
            <a:off x="2377109" y="183025"/>
            <a:ext cx="4389782" cy="647421"/>
          </a:xfrm>
          <a:prstGeom prst="rect">
            <a:avLst/>
          </a:prstGeom>
        </p:spPr>
        <p:txBody>
          <a:bodyPr wrap="square" lIns="0" tIns="0" rIns="0" bIns="0" rtlCol="0" anchor="t">
            <a:spAutoFit/>
          </a:bodyPr>
          <a:lstStyle/>
          <a:p>
            <a:pPr algn="ctr">
              <a:lnSpc>
                <a:spcPct val="150000"/>
              </a:lnSpc>
            </a:pPr>
            <a:r>
              <a:rPr lang="en-US" sz="3200" b="1">
                <a:solidFill>
                  <a:srgbClr val="920000"/>
                </a:solidFill>
                <a:latin typeface="Arial" panose="020B0604020202020204" pitchFamily="34" charset="0"/>
                <a:cs typeface="Arial" panose="020B0604020202020204" pitchFamily="34" charset="0"/>
              </a:rPr>
              <a:t>ÔN BÀI CŨ</a:t>
            </a:r>
            <a:endParaRPr lang="en-US" sz="3200" b="1" dirty="0">
              <a:solidFill>
                <a:srgbClr val="920000"/>
              </a:solidFill>
              <a:latin typeface="Arial" panose="020B0604020202020204" pitchFamily="34" charset="0"/>
              <a:cs typeface="Arial" panose="020B0604020202020204" pitchFamily="34" charset="0"/>
            </a:endParaRPr>
          </a:p>
        </p:txBody>
      </p:sp>
      <p:pic>
        <p:nvPicPr>
          <p:cNvPr id="7" name="Picture 6"/>
          <p:cNvPicPr/>
          <p:nvPr/>
        </p:nvPicPr>
        <p:blipFill>
          <a:blip r:embed="rId3">
            <a:extLst>
              <a:ext uri="{BEBA8EAE-BF5A-486C-A8C5-ECC9F3942E4B}">
                <a14:imgProps xmlns:a14="http://schemas.microsoft.com/office/drawing/2010/main">
                  <a14:imgLayer r:embed="rId4">
                    <a14:imgEffect>
                      <a14:backgroundRemoval t="0" b="99087" l="386" r="95560">
                        <a14:foregroundMark x1="3861" y1="40183" x2="6950" y2="71689"/>
                        <a14:foregroundMark x1="24131" y1="74886" x2="57336" y2="95434"/>
                        <a14:foregroundMark x1="36873" y1="59361" x2="36873" y2="59361"/>
                        <a14:foregroundMark x1="33977" y1="60731" x2="33977" y2="60731"/>
                        <a14:foregroundMark x1="32239" y1="61644" x2="32239" y2="61644"/>
                        <a14:foregroundMark x1="3475" y1="51598" x2="5019" y2="57991"/>
                      </a14:backgroundRemoval>
                    </a14:imgEffect>
                  </a14:imgLayer>
                </a14:imgProps>
              </a:ext>
              <a:ext uri="{28A0092B-C50C-407E-A947-70E740481C1C}">
                <a14:useLocalDpi xmlns:a14="http://schemas.microsoft.com/office/drawing/2010/main" val="0"/>
              </a:ext>
            </a:extLst>
          </a:blip>
          <a:stretch>
            <a:fillRect/>
          </a:stretch>
        </p:blipFill>
        <p:spPr>
          <a:xfrm>
            <a:off x="796445" y="1644102"/>
            <a:ext cx="7551110" cy="3104361"/>
          </a:xfrm>
          <a:prstGeom prst="rect">
            <a:avLst/>
          </a:prstGeom>
        </p:spPr>
      </p:pic>
    </p:spTree>
    <p:extLst>
      <p:ext uri="{BB962C8B-B14F-4D97-AF65-F5344CB8AC3E}">
        <p14:creationId xmlns:p14="http://schemas.microsoft.com/office/powerpoint/2010/main" val="298052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1100" y="11541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rgbClr val="920000"/>
                </a:solidFill>
                <a:latin typeface="Arial" panose="020B0604020202020204" pitchFamily="34" charset="0"/>
                <a:ea typeface="Arial"/>
                <a:cs typeface="Arial" panose="020B0604020202020204" pitchFamily="34" charset="0"/>
              </a:rPr>
              <a:t>TRẢ LỜI CÂU HỎI</a:t>
            </a:r>
            <a:endParaRPr lang="en-US" sz="3200" b="1" dirty="0">
              <a:solidFill>
                <a:srgbClr val="920000"/>
              </a:solidFill>
              <a:latin typeface="Arial" panose="020B0604020202020204" pitchFamily="34" charset="0"/>
              <a:ea typeface="Arial"/>
              <a:cs typeface="Arial" panose="020B0604020202020204" pitchFamily="34" charset="0"/>
            </a:endParaRPr>
          </a:p>
        </p:txBody>
      </p:sp>
      <p:sp>
        <p:nvSpPr>
          <p:cNvPr id="5" name="Rounded Rectangle 4"/>
          <p:cNvSpPr/>
          <p:nvPr/>
        </p:nvSpPr>
        <p:spPr>
          <a:xfrm>
            <a:off x="708221" y="863943"/>
            <a:ext cx="7749980" cy="1049078"/>
          </a:xfrm>
          <a:prstGeom prst="roundRect">
            <a:avLst>
              <a:gd name="adj" fmla="val 18761"/>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smtClean="0">
                <a:solidFill>
                  <a:sysClr val="windowText" lastClr="000000"/>
                </a:solidFill>
                <a:ea typeface="Calibri" panose="020F0502020204030204" pitchFamily="34" charset="0"/>
                <a:cs typeface="Arial" panose="020B0604020202020204" pitchFamily="34" charset="0"/>
              </a:rPr>
              <a:t>    Câu 4: </a:t>
            </a:r>
            <a:r>
              <a:rPr lang="vi-VN" sz="2000">
                <a:solidFill>
                  <a:sysClr val="windowText" lastClr="000000"/>
                </a:solidFill>
                <a:ea typeface="Calibri" panose="020F0502020204030204" pitchFamily="34" charset="0"/>
                <a:cs typeface="Arial" panose="020B0604020202020204" pitchFamily="34" charset="0"/>
              </a:rPr>
              <a:t>Tìm những câu văn miêu tả vẻ đẹp của bản nhạc mà Bét-tô-ven đã dành tặng cô gái mù</a:t>
            </a:r>
            <a:endParaRPr lang="en-US" sz="2000">
              <a:solidFill>
                <a:sysClr val="windowText" lastClr="000000"/>
              </a:solidFill>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8671BA59-C2B6-848C-E08B-A5ACB240C20C}"/>
              </a:ext>
            </a:extLst>
          </p:cNvPr>
          <p:cNvSpPr txBox="1"/>
          <p:nvPr/>
        </p:nvSpPr>
        <p:spPr>
          <a:xfrm>
            <a:off x="3811956" y="1900989"/>
            <a:ext cx="1540116"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715847" y="2378076"/>
            <a:ext cx="7742353" cy="2534027"/>
          </a:xfrm>
          <a:prstGeom prst="rect">
            <a:avLst/>
          </a:prstGeom>
        </p:spPr>
        <p:txBody>
          <a:bodyPr wrap="square">
            <a:spAutoFit/>
          </a:bodyPr>
          <a:lstStyle/>
          <a:p>
            <a:pPr algn="just">
              <a:lnSpc>
                <a:spcPct val="150000"/>
              </a:lnSpc>
            </a:pP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Những câu văn miêu tả vẻ đẹp của bản nhạc mà Bét-tô-ven dành tặng cô gái mù là: Những nốt nhạc ngẫu hứng vang lên, tràn đầy cảm xúc yêu thương của nhà soạn nhạc thiên tài, lúc êm ái, nhẹ nhàng như ánh trăng, lúc lại mạnh mẽ như sóng sông Đa-nuýp. Trong tâm trí của </a:t>
            </a:r>
            <a:r>
              <a:rPr lang="vi-VN" sz="1800" smtClean="0">
                <a:solidFill>
                  <a:sysClr val="windowText" lastClr="000000"/>
                </a:solidFill>
                <a:latin typeface="Arial" panose="020B0604020202020204" pitchFamily="34" charset="0"/>
                <a:ea typeface="Calibri" panose="020F0502020204030204" pitchFamily="34" charset="0"/>
                <a:cs typeface="Arial" panose="020B0604020202020204" pitchFamily="34" charset="0"/>
              </a:rPr>
              <a:t>hai </a:t>
            </a: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cha con, dường như không còn cuộc sống khổ đau vì tật bệnh, chỉ còn một thế giới huyền ảo, lung linh, tràn ngập ánh trăng.</a:t>
            </a:r>
          </a:p>
        </p:txBody>
      </p:sp>
      <p:sp>
        <p:nvSpPr>
          <p:cNvPr id="8" name="Oval 7"/>
          <p:cNvSpPr/>
          <p:nvPr/>
        </p:nvSpPr>
        <p:spPr>
          <a:xfrm>
            <a:off x="409012" y="555304"/>
            <a:ext cx="613672" cy="617277"/>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smtClean="0">
                <a:solidFill>
                  <a:schemeClr val="accent6"/>
                </a:solidFill>
              </a:rPr>
              <a:t>?</a:t>
            </a:r>
            <a:endParaRPr lang="en-US" sz="4000" b="1">
              <a:solidFill>
                <a:schemeClr val="accent6"/>
              </a:solidFill>
            </a:endParaRPr>
          </a:p>
        </p:txBody>
      </p:sp>
    </p:spTree>
    <p:extLst>
      <p:ext uri="{BB962C8B-B14F-4D97-AF65-F5344CB8AC3E}">
        <p14:creationId xmlns:p14="http://schemas.microsoft.com/office/powerpoint/2010/main" val="337721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1100" y="11541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rgbClr val="920000"/>
                </a:solidFill>
                <a:latin typeface="Arial" panose="020B0604020202020204" pitchFamily="34" charset="0"/>
                <a:ea typeface="Arial"/>
                <a:cs typeface="Arial" panose="020B0604020202020204" pitchFamily="34" charset="0"/>
              </a:rPr>
              <a:t>TRẢ LỜI CÂU HỎI</a:t>
            </a:r>
            <a:endParaRPr lang="en-US" sz="3200" b="1" dirty="0">
              <a:solidFill>
                <a:srgbClr val="920000"/>
              </a:solidFill>
              <a:latin typeface="Arial" panose="020B0604020202020204" pitchFamily="34" charset="0"/>
              <a:ea typeface="Arial"/>
              <a:cs typeface="Arial" panose="020B0604020202020204" pitchFamily="34" charset="0"/>
            </a:endParaRPr>
          </a:p>
        </p:txBody>
      </p:sp>
      <p:sp>
        <p:nvSpPr>
          <p:cNvPr id="5" name="Rounded Rectangle 4"/>
          <p:cNvSpPr/>
          <p:nvPr/>
        </p:nvSpPr>
        <p:spPr>
          <a:xfrm>
            <a:off x="708221" y="863943"/>
            <a:ext cx="7749980" cy="1049078"/>
          </a:xfrm>
          <a:prstGeom prst="roundRect">
            <a:avLst>
              <a:gd name="adj" fmla="val 18761"/>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smtClean="0">
                <a:solidFill>
                  <a:sysClr val="windowText" lastClr="000000"/>
                </a:solidFill>
                <a:ea typeface="Calibri" panose="020F0502020204030204" pitchFamily="34" charset="0"/>
                <a:cs typeface="Arial" panose="020B0604020202020204" pitchFamily="34" charset="0"/>
              </a:rPr>
              <a:t>    Câu 5: </a:t>
            </a:r>
            <a:r>
              <a:rPr lang="vi-VN" sz="2000">
                <a:solidFill>
                  <a:sysClr val="windowText" lastClr="000000"/>
                </a:solidFill>
                <a:ea typeface="Calibri" panose="020F0502020204030204" pitchFamily="34" charset="0"/>
                <a:cs typeface="Arial" panose="020B0604020202020204" pitchFamily="34" charset="0"/>
              </a:rPr>
              <a:t>Vì sao bản nhạc Bét-tô-ven dành tặng cô gái mù lại có tên là “Ánh trăng”?</a:t>
            </a:r>
            <a:endParaRPr lang="en-US" sz="2000">
              <a:solidFill>
                <a:sysClr val="windowText" lastClr="000000"/>
              </a:solidFill>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8671BA59-C2B6-848C-E08B-A5ACB240C20C}"/>
              </a:ext>
            </a:extLst>
          </p:cNvPr>
          <p:cNvSpPr txBox="1"/>
          <p:nvPr/>
        </p:nvSpPr>
        <p:spPr>
          <a:xfrm>
            <a:off x="3573379" y="1913021"/>
            <a:ext cx="1802756"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0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708221" y="2425749"/>
            <a:ext cx="7742353" cy="2285241"/>
          </a:xfrm>
          <a:prstGeom prst="rect">
            <a:avLst/>
          </a:prstGeom>
        </p:spPr>
        <p:txBody>
          <a:bodyPr wrap="square">
            <a:spAutoFit/>
          </a:bodyPr>
          <a:lstStyle/>
          <a:p>
            <a:pPr algn="just">
              <a:lnSpc>
                <a:spcPct val="150000"/>
              </a:lnSpc>
            </a:pPr>
            <a:r>
              <a:rPr lang="vi-VN" sz="1900">
                <a:solidFill>
                  <a:sysClr val="windowText" lastClr="000000"/>
                </a:solidFill>
                <a:latin typeface="Arial" panose="020B0604020202020204" pitchFamily="34" charset="0"/>
                <a:ea typeface="Calibri" panose="020F0502020204030204" pitchFamily="34" charset="0"/>
                <a:cs typeface="Arial" panose="020B0604020202020204" pitchFamily="34" charset="0"/>
              </a:rPr>
              <a:t>Bản nhạc Bét-tô-ven dành tặng cô gái mù lại có tên là “Bản xô-nát Ánh trăng” vì bản nhạc đó giúp cho cô gái mù thực hiện được ước mơ đó là ngắm nhìn, đùa giỡn với ánh trăng bên dòng sông Đa-nuýp, trong tâm trí của hai cha con cô gái mù dường như cuộc sống không còn khổ đau vì bệnh tật, chỉ còn một thể giới huyền ảo, lung </a:t>
            </a:r>
            <a:r>
              <a:rPr lang="vi-VN" sz="1900" smtClean="0">
                <a:solidFill>
                  <a:sysClr val="windowText" lastClr="000000"/>
                </a:solidFill>
                <a:latin typeface="Arial" panose="020B0604020202020204" pitchFamily="34" charset="0"/>
                <a:ea typeface="Calibri" panose="020F0502020204030204" pitchFamily="34" charset="0"/>
                <a:cs typeface="Arial" panose="020B0604020202020204" pitchFamily="34" charset="0"/>
              </a:rPr>
              <a:t>linh</a:t>
            </a:r>
            <a:r>
              <a:rPr lang="en-US" sz="1900" smtClean="0">
                <a:solidFill>
                  <a:sysClr val="windowText" lastClr="000000"/>
                </a:solidFill>
                <a:latin typeface="Arial" panose="020B0604020202020204" pitchFamily="34" charset="0"/>
                <a:ea typeface="Calibri" panose="020F0502020204030204" pitchFamily="34" charset="0"/>
                <a:cs typeface="Arial" panose="020B0604020202020204" pitchFamily="34" charset="0"/>
              </a:rPr>
              <a:t>.</a:t>
            </a:r>
            <a:endParaRPr lang="vi-VN" sz="19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8" name="Oval 7"/>
          <p:cNvSpPr/>
          <p:nvPr/>
        </p:nvSpPr>
        <p:spPr>
          <a:xfrm>
            <a:off x="409012" y="555304"/>
            <a:ext cx="613672" cy="617277"/>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smtClean="0">
                <a:solidFill>
                  <a:schemeClr val="accent6"/>
                </a:solidFill>
              </a:rPr>
              <a:t>?</a:t>
            </a:r>
            <a:endParaRPr lang="en-US" sz="4000" b="1">
              <a:solidFill>
                <a:schemeClr val="accent6"/>
              </a:solidFill>
            </a:endParaRPr>
          </a:p>
        </p:txBody>
      </p:sp>
    </p:spTree>
    <p:extLst>
      <p:ext uri="{BB962C8B-B14F-4D97-AF65-F5344CB8AC3E}">
        <p14:creationId xmlns:p14="http://schemas.microsoft.com/office/powerpoint/2010/main" val="245845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grpSp>
        <p:nvGrpSpPr>
          <p:cNvPr id="792" name="Google Shape;792;p47"/>
          <p:cNvGrpSpPr/>
          <p:nvPr/>
        </p:nvGrpSpPr>
        <p:grpSpPr>
          <a:xfrm>
            <a:off x="5565978" y="1556585"/>
            <a:ext cx="3001030" cy="2936948"/>
            <a:chOff x="6192924" y="1484400"/>
            <a:chExt cx="3044876" cy="3380465"/>
          </a:xfrm>
        </p:grpSpPr>
        <p:sp>
          <p:nvSpPr>
            <p:cNvPr id="793" name="Google Shape;793;p47"/>
            <p:cNvSpPr/>
            <p:nvPr/>
          </p:nvSpPr>
          <p:spPr>
            <a:xfrm flipH="1">
              <a:off x="6472954" y="2944761"/>
              <a:ext cx="604590" cy="219714"/>
            </a:xfrm>
            <a:custGeom>
              <a:avLst/>
              <a:gdLst/>
              <a:ahLst/>
              <a:cxnLst/>
              <a:rect l="l" t="t" r="r" b="b"/>
              <a:pathLst>
                <a:path w="4821" h="1752" extrusionOk="0">
                  <a:moveTo>
                    <a:pt x="4752" y="0"/>
                  </a:moveTo>
                  <a:cubicBezTo>
                    <a:pt x="4716" y="0"/>
                    <a:pt x="4682" y="38"/>
                    <a:pt x="4653" y="38"/>
                  </a:cubicBezTo>
                  <a:cubicBezTo>
                    <a:pt x="4649" y="38"/>
                    <a:pt x="4646" y="38"/>
                    <a:pt x="4643" y="37"/>
                  </a:cubicBezTo>
                  <a:cubicBezTo>
                    <a:pt x="4081" y="199"/>
                    <a:pt x="3505" y="392"/>
                    <a:pt x="2958" y="554"/>
                  </a:cubicBezTo>
                  <a:cubicBezTo>
                    <a:pt x="2130" y="820"/>
                    <a:pt x="1287" y="1087"/>
                    <a:pt x="503" y="1427"/>
                  </a:cubicBezTo>
                  <a:cubicBezTo>
                    <a:pt x="355" y="1486"/>
                    <a:pt x="178" y="1501"/>
                    <a:pt x="30" y="1589"/>
                  </a:cubicBezTo>
                  <a:cubicBezTo>
                    <a:pt x="0" y="1752"/>
                    <a:pt x="148" y="1678"/>
                    <a:pt x="222" y="1737"/>
                  </a:cubicBezTo>
                  <a:cubicBezTo>
                    <a:pt x="326" y="1737"/>
                    <a:pt x="444" y="1693"/>
                    <a:pt x="548" y="1663"/>
                  </a:cubicBezTo>
                  <a:cubicBezTo>
                    <a:pt x="666" y="1663"/>
                    <a:pt x="755" y="1663"/>
                    <a:pt x="828" y="1574"/>
                  </a:cubicBezTo>
                  <a:cubicBezTo>
                    <a:pt x="888" y="1530"/>
                    <a:pt x="917" y="1515"/>
                    <a:pt x="976" y="1486"/>
                  </a:cubicBezTo>
                  <a:cubicBezTo>
                    <a:pt x="1007" y="1460"/>
                    <a:pt x="1042" y="1454"/>
                    <a:pt x="1078" y="1454"/>
                  </a:cubicBezTo>
                  <a:cubicBezTo>
                    <a:pt x="1108" y="1454"/>
                    <a:pt x="1140" y="1458"/>
                    <a:pt x="1171" y="1458"/>
                  </a:cubicBezTo>
                  <a:cubicBezTo>
                    <a:pt x="1206" y="1458"/>
                    <a:pt x="1241" y="1452"/>
                    <a:pt x="1272" y="1427"/>
                  </a:cubicBezTo>
                  <a:cubicBezTo>
                    <a:pt x="1287" y="1338"/>
                    <a:pt x="1361" y="1338"/>
                    <a:pt x="1435" y="1294"/>
                  </a:cubicBezTo>
                  <a:cubicBezTo>
                    <a:pt x="1937" y="1042"/>
                    <a:pt x="2470" y="939"/>
                    <a:pt x="3017" y="761"/>
                  </a:cubicBezTo>
                  <a:cubicBezTo>
                    <a:pt x="3091" y="717"/>
                    <a:pt x="3194" y="776"/>
                    <a:pt x="3239" y="687"/>
                  </a:cubicBezTo>
                  <a:cubicBezTo>
                    <a:pt x="3712" y="539"/>
                    <a:pt x="4170" y="377"/>
                    <a:pt x="4658" y="229"/>
                  </a:cubicBezTo>
                  <a:lnTo>
                    <a:pt x="4717" y="170"/>
                  </a:lnTo>
                  <a:cubicBezTo>
                    <a:pt x="4762" y="125"/>
                    <a:pt x="4821" y="111"/>
                    <a:pt x="4806" y="37"/>
                  </a:cubicBezTo>
                  <a:cubicBezTo>
                    <a:pt x="4788" y="10"/>
                    <a:pt x="4770" y="0"/>
                    <a:pt x="4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7"/>
            <p:cNvSpPr/>
            <p:nvPr/>
          </p:nvSpPr>
          <p:spPr>
            <a:xfrm flipH="1">
              <a:off x="6955020" y="3939488"/>
              <a:ext cx="241159" cy="460496"/>
            </a:xfrm>
            <a:custGeom>
              <a:avLst/>
              <a:gdLst/>
              <a:ahLst/>
              <a:cxnLst/>
              <a:rect l="l" t="t" r="r" b="b"/>
              <a:pathLst>
                <a:path w="1923" h="3672" extrusionOk="0">
                  <a:moveTo>
                    <a:pt x="74" y="1"/>
                  </a:moveTo>
                  <a:cubicBezTo>
                    <a:pt x="0" y="45"/>
                    <a:pt x="30" y="134"/>
                    <a:pt x="59" y="178"/>
                  </a:cubicBezTo>
                  <a:cubicBezTo>
                    <a:pt x="89" y="814"/>
                    <a:pt x="104" y="1435"/>
                    <a:pt x="148" y="2085"/>
                  </a:cubicBezTo>
                  <a:cubicBezTo>
                    <a:pt x="163" y="2322"/>
                    <a:pt x="207" y="2588"/>
                    <a:pt x="237" y="2825"/>
                  </a:cubicBezTo>
                  <a:cubicBezTo>
                    <a:pt x="290" y="3146"/>
                    <a:pt x="586" y="3334"/>
                    <a:pt x="894" y="3334"/>
                  </a:cubicBezTo>
                  <a:cubicBezTo>
                    <a:pt x="926" y="3334"/>
                    <a:pt x="958" y="3332"/>
                    <a:pt x="991" y="3327"/>
                  </a:cubicBezTo>
                  <a:cubicBezTo>
                    <a:pt x="1020" y="3327"/>
                    <a:pt x="1050" y="3342"/>
                    <a:pt x="1065" y="3342"/>
                  </a:cubicBezTo>
                  <a:cubicBezTo>
                    <a:pt x="1086" y="3356"/>
                    <a:pt x="1107" y="3361"/>
                    <a:pt x="1127" y="3361"/>
                  </a:cubicBezTo>
                  <a:cubicBezTo>
                    <a:pt x="1190" y="3361"/>
                    <a:pt x="1247" y="3309"/>
                    <a:pt x="1310" y="3309"/>
                  </a:cubicBezTo>
                  <a:cubicBezTo>
                    <a:pt x="1335" y="3309"/>
                    <a:pt x="1362" y="3318"/>
                    <a:pt x="1390" y="3342"/>
                  </a:cubicBezTo>
                  <a:cubicBezTo>
                    <a:pt x="1434" y="3461"/>
                    <a:pt x="1464" y="3564"/>
                    <a:pt x="1567" y="3638"/>
                  </a:cubicBezTo>
                  <a:cubicBezTo>
                    <a:pt x="1590" y="3660"/>
                    <a:pt x="1612" y="3671"/>
                    <a:pt x="1634" y="3671"/>
                  </a:cubicBezTo>
                  <a:cubicBezTo>
                    <a:pt x="1656" y="3671"/>
                    <a:pt x="1678" y="3660"/>
                    <a:pt x="1701" y="3638"/>
                  </a:cubicBezTo>
                  <a:cubicBezTo>
                    <a:pt x="1760" y="3579"/>
                    <a:pt x="1834" y="3564"/>
                    <a:pt x="1908" y="3564"/>
                  </a:cubicBezTo>
                  <a:cubicBezTo>
                    <a:pt x="1893" y="3564"/>
                    <a:pt x="1908" y="3549"/>
                    <a:pt x="1922" y="3505"/>
                  </a:cubicBezTo>
                  <a:lnTo>
                    <a:pt x="1893" y="3475"/>
                  </a:lnTo>
                  <a:cubicBezTo>
                    <a:pt x="1868" y="3461"/>
                    <a:pt x="1840" y="3457"/>
                    <a:pt x="1812" y="3457"/>
                  </a:cubicBezTo>
                  <a:cubicBezTo>
                    <a:pt x="1789" y="3457"/>
                    <a:pt x="1766" y="3459"/>
                    <a:pt x="1744" y="3459"/>
                  </a:cubicBezTo>
                  <a:cubicBezTo>
                    <a:pt x="1711" y="3459"/>
                    <a:pt x="1680" y="3455"/>
                    <a:pt x="1656" y="3431"/>
                  </a:cubicBezTo>
                  <a:cubicBezTo>
                    <a:pt x="1612" y="3387"/>
                    <a:pt x="1582" y="3298"/>
                    <a:pt x="1567" y="3239"/>
                  </a:cubicBezTo>
                  <a:cubicBezTo>
                    <a:pt x="1538" y="3135"/>
                    <a:pt x="1627" y="3047"/>
                    <a:pt x="1567" y="2958"/>
                  </a:cubicBezTo>
                  <a:cubicBezTo>
                    <a:pt x="1553" y="2928"/>
                    <a:pt x="1538" y="2899"/>
                    <a:pt x="1523" y="2884"/>
                  </a:cubicBezTo>
                  <a:cubicBezTo>
                    <a:pt x="1494" y="2840"/>
                    <a:pt x="1479" y="2825"/>
                    <a:pt x="1449" y="2810"/>
                  </a:cubicBezTo>
                  <a:cubicBezTo>
                    <a:pt x="1435" y="2806"/>
                    <a:pt x="1423" y="2804"/>
                    <a:pt x="1412" y="2804"/>
                  </a:cubicBezTo>
                  <a:cubicBezTo>
                    <a:pt x="1314" y="2804"/>
                    <a:pt x="1364" y="2973"/>
                    <a:pt x="1257" y="2973"/>
                  </a:cubicBezTo>
                  <a:cubicBezTo>
                    <a:pt x="1132" y="3024"/>
                    <a:pt x="1008" y="3084"/>
                    <a:pt x="868" y="3084"/>
                  </a:cubicBezTo>
                  <a:cubicBezTo>
                    <a:pt x="809" y="3084"/>
                    <a:pt x="746" y="3073"/>
                    <a:pt x="680" y="3047"/>
                  </a:cubicBezTo>
                  <a:cubicBezTo>
                    <a:pt x="532" y="2987"/>
                    <a:pt x="458" y="2899"/>
                    <a:pt x="444" y="2736"/>
                  </a:cubicBezTo>
                  <a:cubicBezTo>
                    <a:pt x="370" y="2011"/>
                    <a:pt x="311" y="1287"/>
                    <a:pt x="311" y="562"/>
                  </a:cubicBezTo>
                  <a:cubicBezTo>
                    <a:pt x="311" y="489"/>
                    <a:pt x="311" y="400"/>
                    <a:pt x="281" y="326"/>
                  </a:cubicBezTo>
                  <a:cubicBezTo>
                    <a:pt x="178" y="222"/>
                    <a:pt x="207" y="74"/>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7"/>
            <p:cNvSpPr/>
            <p:nvPr/>
          </p:nvSpPr>
          <p:spPr>
            <a:xfrm flipH="1">
              <a:off x="7921153" y="2835908"/>
              <a:ext cx="255330" cy="465889"/>
            </a:xfrm>
            <a:custGeom>
              <a:avLst/>
              <a:gdLst/>
              <a:ahLst/>
              <a:cxnLst/>
              <a:rect l="l" t="t" r="r" b="b"/>
              <a:pathLst>
                <a:path w="2036" h="3715" extrusionOk="0">
                  <a:moveTo>
                    <a:pt x="178" y="1"/>
                  </a:moveTo>
                  <a:cubicBezTo>
                    <a:pt x="45" y="1"/>
                    <a:pt x="0" y="74"/>
                    <a:pt x="54" y="210"/>
                  </a:cubicBezTo>
                  <a:cubicBezTo>
                    <a:pt x="350" y="313"/>
                    <a:pt x="646" y="432"/>
                    <a:pt x="956" y="535"/>
                  </a:cubicBezTo>
                  <a:cubicBezTo>
                    <a:pt x="1459" y="727"/>
                    <a:pt x="1696" y="1112"/>
                    <a:pt x="1740" y="1629"/>
                  </a:cubicBezTo>
                  <a:cubicBezTo>
                    <a:pt x="1770" y="2147"/>
                    <a:pt x="1740" y="2664"/>
                    <a:pt x="1696" y="3182"/>
                  </a:cubicBezTo>
                  <a:cubicBezTo>
                    <a:pt x="1681" y="3344"/>
                    <a:pt x="1725" y="3492"/>
                    <a:pt x="1799" y="3655"/>
                  </a:cubicBezTo>
                  <a:cubicBezTo>
                    <a:pt x="1839" y="3694"/>
                    <a:pt x="1865" y="3714"/>
                    <a:pt x="1886" y="3714"/>
                  </a:cubicBezTo>
                  <a:cubicBezTo>
                    <a:pt x="1920" y="3714"/>
                    <a:pt x="1940" y="3661"/>
                    <a:pt x="1977" y="3551"/>
                  </a:cubicBezTo>
                  <a:lnTo>
                    <a:pt x="1977" y="2960"/>
                  </a:lnTo>
                  <a:cubicBezTo>
                    <a:pt x="1962" y="2723"/>
                    <a:pt x="1962" y="2457"/>
                    <a:pt x="2021" y="2221"/>
                  </a:cubicBezTo>
                  <a:cubicBezTo>
                    <a:pt x="2036" y="1955"/>
                    <a:pt x="1991" y="1718"/>
                    <a:pt x="1962" y="1452"/>
                  </a:cubicBezTo>
                  <a:cubicBezTo>
                    <a:pt x="1947" y="1378"/>
                    <a:pt x="1917" y="1319"/>
                    <a:pt x="1903" y="1215"/>
                  </a:cubicBezTo>
                  <a:cubicBezTo>
                    <a:pt x="1814" y="816"/>
                    <a:pt x="1607" y="506"/>
                    <a:pt x="1222" y="328"/>
                  </a:cubicBezTo>
                  <a:cubicBezTo>
                    <a:pt x="1104" y="284"/>
                    <a:pt x="986" y="225"/>
                    <a:pt x="868" y="180"/>
                  </a:cubicBezTo>
                  <a:cubicBezTo>
                    <a:pt x="794" y="151"/>
                    <a:pt x="720" y="136"/>
                    <a:pt x="646" y="91"/>
                  </a:cubicBezTo>
                  <a:cubicBezTo>
                    <a:pt x="587" y="77"/>
                    <a:pt x="542" y="32"/>
                    <a:pt x="483" y="32"/>
                  </a:cubicBezTo>
                  <a:cubicBezTo>
                    <a:pt x="409" y="18"/>
                    <a:pt x="321" y="32"/>
                    <a:pt x="217" y="3"/>
                  </a:cubicBezTo>
                  <a:cubicBezTo>
                    <a:pt x="203" y="2"/>
                    <a:pt x="190"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7"/>
            <p:cNvSpPr/>
            <p:nvPr/>
          </p:nvSpPr>
          <p:spPr>
            <a:xfrm flipH="1">
              <a:off x="7327727" y="2901120"/>
              <a:ext cx="480436" cy="164660"/>
            </a:xfrm>
            <a:custGeom>
              <a:avLst/>
              <a:gdLst/>
              <a:ahLst/>
              <a:cxnLst/>
              <a:rect l="l" t="t" r="r" b="b"/>
              <a:pathLst>
                <a:path w="3831" h="1313" extrusionOk="0">
                  <a:moveTo>
                    <a:pt x="3771" y="0"/>
                  </a:moveTo>
                  <a:cubicBezTo>
                    <a:pt x="3697" y="30"/>
                    <a:pt x="3623" y="15"/>
                    <a:pt x="3549" y="30"/>
                  </a:cubicBezTo>
                  <a:cubicBezTo>
                    <a:pt x="3047" y="163"/>
                    <a:pt x="2588" y="400"/>
                    <a:pt x="2115" y="592"/>
                  </a:cubicBezTo>
                  <a:cubicBezTo>
                    <a:pt x="1967" y="651"/>
                    <a:pt x="1775" y="651"/>
                    <a:pt x="1612" y="666"/>
                  </a:cubicBezTo>
                  <a:cubicBezTo>
                    <a:pt x="1420" y="814"/>
                    <a:pt x="1184" y="799"/>
                    <a:pt x="977" y="873"/>
                  </a:cubicBezTo>
                  <a:cubicBezTo>
                    <a:pt x="784" y="947"/>
                    <a:pt x="563" y="961"/>
                    <a:pt x="341" y="991"/>
                  </a:cubicBezTo>
                  <a:cubicBezTo>
                    <a:pt x="237" y="1021"/>
                    <a:pt x="149" y="1035"/>
                    <a:pt x="75" y="1109"/>
                  </a:cubicBezTo>
                  <a:cubicBezTo>
                    <a:pt x="45" y="1139"/>
                    <a:pt x="1" y="1198"/>
                    <a:pt x="45" y="1257"/>
                  </a:cubicBezTo>
                  <a:cubicBezTo>
                    <a:pt x="63" y="1293"/>
                    <a:pt x="86" y="1312"/>
                    <a:pt x="115" y="1312"/>
                  </a:cubicBezTo>
                  <a:cubicBezTo>
                    <a:pt x="134" y="1312"/>
                    <a:pt x="155" y="1304"/>
                    <a:pt x="178" y="1287"/>
                  </a:cubicBezTo>
                  <a:cubicBezTo>
                    <a:pt x="651" y="1094"/>
                    <a:pt x="1154" y="1065"/>
                    <a:pt x="1612" y="917"/>
                  </a:cubicBezTo>
                  <a:cubicBezTo>
                    <a:pt x="2145" y="754"/>
                    <a:pt x="2662" y="592"/>
                    <a:pt x="3165" y="370"/>
                  </a:cubicBezTo>
                  <a:cubicBezTo>
                    <a:pt x="3342" y="296"/>
                    <a:pt x="3549" y="252"/>
                    <a:pt x="3742" y="163"/>
                  </a:cubicBezTo>
                  <a:cubicBezTo>
                    <a:pt x="3771" y="133"/>
                    <a:pt x="3830" y="104"/>
                    <a:pt x="3830" y="30"/>
                  </a:cubicBezTo>
                  <a:cubicBezTo>
                    <a:pt x="3816" y="15"/>
                    <a:pt x="3786" y="0"/>
                    <a:pt x="3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7"/>
            <p:cNvSpPr/>
            <p:nvPr/>
          </p:nvSpPr>
          <p:spPr>
            <a:xfrm flipH="1">
              <a:off x="6919782" y="3457424"/>
              <a:ext cx="63205" cy="725106"/>
            </a:xfrm>
            <a:custGeom>
              <a:avLst/>
              <a:gdLst/>
              <a:ahLst/>
              <a:cxnLst/>
              <a:rect l="l" t="t" r="r" b="b"/>
              <a:pathLst>
                <a:path w="504" h="5782" extrusionOk="0">
                  <a:moveTo>
                    <a:pt x="385" y="0"/>
                  </a:moveTo>
                  <a:cubicBezTo>
                    <a:pt x="281" y="59"/>
                    <a:pt x="281" y="148"/>
                    <a:pt x="281" y="237"/>
                  </a:cubicBezTo>
                  <a:cubicBezTo>
                    <a:pt x="296" y="1257"/>
                    <a:pt x="134" y="2277"/>
                    <a:pt x="134" y="3283"/>
                  </a:cubicBezTo>
                  <a:cubicBezTo>
                    <a:pt x="134" y="3948"/>
                    <a:pt x="45" y="4613"/>
                    <a:pt x="1" y="5279"/>
                  </a:cubicBezTo>
                  <a:cubicBezTo>
                    <a:pt x="1" y="5397"/>
                    <a:pt x="1" y="5501"/>
                    <a:pt x="15" y="5619"/>
                  </a:cubicBezTo>
                  <a:cubicBezTo>
                    <a:pt x="45" y="5663"/>
                    <a:pt x="60" y="5737"/>
                    <a:pt x="148" y="5782"/>
                  </a:cubicBezTo>
                  <a:cubicBezTo>
                    <a:pt x="193" y="5678"/>
                    <a:pt x="208" y="5575"/>
                    <a:pt x="222" y="5486"/>
                  </a:cubicBezTo>
                  <a:cubicBezTo>
                    <a:pt x="267" y="5116"/>
                    <a:pt x="296" y="4747"/>
                    <a:pt x="311" y="4377"/>
                  </a:cubicBezTo>
                  <a:cubicBezTo>
                    <a:pt x="355" y="3711"/>
                    <a:pt x="415" y="3046"/>
                    <a:pt x="415" y="2381"/>
                  </a:cubicBezTo>
                  <a:cubicBezTo>
                    <a:pt x="415" y="2011"/>
                    <a:pt x="459" y="1641"/>
                    <a:pt x="488" y="1272"/>
                  </a:cubicBezTo>
                  <a:cubicBezTo>
                    <a:pt x="503" y="873"/>
                    <a:pt x="488" y="444"/>
                    <a:pt x="459" y="30"/>
                  </a:cubicBezTo>
                  <a:cubicBezTo>
                    <a:pt x="444" y="15"/>
                    <a:pt x="429"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7"/>
            <p:cNvSpPr/>
            <p:nvPr/>
          </p:nvSpPr>
          <p:spPr>
            <a:xfrm flipH="1">
              <a:off x="6595352" y="1936491"/>
              <a:ext cx="474793" cy="130925"/>
            </a:xfrm>
            <a:custGeom>
              <a:avLst/>
              <a:gdLst/>
              <a:ahLst/>
              <a:cxnLst/>
              <a:rect l="l" t="t" r="r" b="b"/>
              <a:pathLst>
                <a:path w="3786" h="1044" extrusionOk="0">
                  <a:moveTo>
                    <a:pt x="3549" y="0"/>
                  </a:moveTo>
                  <a:cubicBezTo>
                    <a:pt x="3403" y="0"/>
                    <a:pt x="3275" y="33"/>
                    <a:pt x="3135" y="33"/>
                  </a:cubicBezTo>
                  <a:cubicBezTo>
                    <a:pt x="3076" y="151"/>
                    <a:pt x="2928" y="166"/>
                    <a:pt x="2854" y="181"/>
                  </a:cubicBezTo>
                  <a:cubicBezTo>
                    <a:pt x="2529" y="225"/>
                    <a:pt x="2219" y="329"/>
                    <a:pt x="1893" y="403"/>
                  </a:cubicBezTo>
                  <a:cubicBezTo>
                    <a:pt x="1583" y="477"/>
                    <a:pt x="1257" y="536"/>
                    <a:pt x="932" y="624"/>
                  </a:cubicBezTo>
                  <a:cubicBezTo>
                    <a:pt x="829" y="684"/>
                    <a:pt x="696" y="698"/>
                    <a:pt x="592" y="758"/>
                  </a:cubicBezTo>
                  <a:cubicBezTo>
                    <a:pt x="456" y="803"/>
                    <a:pt x="337" y="866"/>
                    <a:pt x="209" y="866"/>
                  </a:cubicBezTo>
                  <a:cubicBezTo>
                    <a:pt x="170" y="866"/>
                    <a:pt x="131" y="860"/>
                    <a:pt x="89" y="846"/>
                  </a:cubicBezTo>
                  <a:cubicBezTo>
                    <a:pt x="84" y="845"/>
                    <a:pt x="80" y="844"/>
                    <a:pt x="75" y="844"/>
                  </a:cubicBezTo>
                  <a:cubicBezTo>
                    <a:pt x="39" y="844"/>
                    <a:pt x="14" y="894"/>
                    <a:pt x="1" y="920"/>
                  </a:cubicBezTo>
                  <a:cubicBezTo>
                    <a:pt x="45" y="965"/>
                    <a:pt x="104" y="994"/>
                    <a:pt x="148" y="1039"/>
                  </a:cubicBezTo>
                  <a:cubicBezTo>
                    <a:pt x="175" y="1042"/>
                    <a:pt x="202" y="1044"/>
                    <a:pt x="228" y="1044"/>
                  </a:cubicBezTo>
                  <a:cubicBezTo>
                    <a:pt x="417" y="1044"/>
                    <a:pt x="587" y="957"/>
                    <a:pt x="769" y="905"/>
                  </a:cubicBezTo>
                  <a:cubicBezTo>
                    <a:pt x="1228" y="743"/>
                    <a:pt x="1716" y="669"/>
                    <a:pt x="2189" y="551"/>
                  </a:cubicBezTo>
                  <a:cubicBezTo>
                    <a:pt x="2633" y="462"/>
                    <a:pt x="3061" y="358"/>
                    <a:pt x="3475" y="166"/>
                  </a:cubicBezTo>
                  <a:cubicBezTo>
                    <a:pt x="3579" y="122"/>
                    <a:pt x="3697" y="122"/>
                    <a:pt x="3786" y="77"/>
                  </a:cubicBezTo>
                  <a:cubicBezTo>
                    <a:pt x="3741" y="3"/>
                    <a:pt x="3697" y="3"/>
                    <a:pt x="3623" y="3"/>
                  </a:cubicBezTo>
                  <a:cubicBezTo>
                    <a:pt x="3598" y="1"/>
                    <a:pt x="3573"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7"/>
            <p:cNvSpPr/>
            <p:nvPr/>
          </p:nvSpPr>
          <p:spPr>
            <a:xfrm flipH="1">
              <a:off x="6984741" y="2700845"/>
              <a:ext cx="380236" cy="156258"/>
            </a:xfrm>
            <a:custGeom>
              <a:avLst/>
              <a:gdLst/>
              <a:ahLst/>
              <a:cxnLst/>
              <a:rect l="l" t="t" r="r" b="b"/>
              <a:pathLst>
                <a:path w="3032" h="1246" extrusionOk="0">
                  <a:moveTo>
                    <a:pt x="2085" y="0"/>
                  </a:moveTo>
                  <a:cubicBezTo>
                    <a:pt x="2071" y="45"/>
                    <a:pt x="2071" y="74"/>
                    <a:pt x="2085" y="119"/>
                  </a:cubicBezTo>
                  <a:cubicBezTo>
                    <a:pt x="2100" y="133"/>
                    <a:pt x="2100" y="148"/>
                    <a:pt x="2130" y="148"/>
                  </a:cubicBezTo>
                  <a:cubicBezTo>
                    <a:pt x="2130" y="193"/>
                    <a:pt x="2248" y="178"/>
                    <a:pt x="2159" y="252"/>
                  </a:cubicBezTo>
                  <a:cubicBezTo>
                    <a:pt x="2026" y="252"/>
                    <a:pt x="1908" y="267"/>
                    <a:pt x="1775" y="267"/>
                  </a:cubicBezTo>
                  <a:cubicBezTo>
                    <a:pt x="1652" y="335"/>
                    <a:pt x="1567" y="492"/>
                    <a:pt x="1391" y="492"/>
                  </a:cubicBezTo>
                  <a:cubicBezTo>
                    <a:pt x="1377" y="492"/>
                    <a:pt x="1362" y="491"/>
                    <a:pt x="1346" y="488"/>
                  </a:cubicBezTo>
                  <a:cubicBezTo>
                    <a:pt x="1243" y="444"/>
                    <a:pt x="1139" y="414"/>
                    <a:pt x="1036" y="414"/>
                  </a:cubicBezTo>
                  <a:cubicBezTo>
                    <a:pt x="976" y="429"/>
                    <a:pt x="947" y="474"/>
                    <a:pt x="962" y="547"/>
                  </a:cubicBezTo>
                  <a:cubicBezTo>
                    <a:pt x="962" y="592"/>
                    <a:pt x="917" y="621"/>
                    <a:pt x="888" y="636"/>
                  </a:cubicBezTo>
                  <a:cubicBezTo>
                    <a:pt x="829" y="666"/>
                    <a:pt x="769" y="695"/>
                    <a:pt x="696" y="725"/>
                  </a:cubicBezTo>
                  <a:cubicBezTo>
                    <a:pt x="644" y="764"/>
                    <a:pt x="586" y="771"/>
                    <a:pt x="526" y="771"/>
                  </a:cubicBezTo>
                  <a:cubicBezTo>
                    <a:pt x="488" y="771"/>
                    <a:pt x="450" y="768"/>
                    <a:pt x="411" y="768"/>
                  </a:cubicBezTo>
                  <a:cubicBezTo>
                    <a:pt x="372" y="768"/>
                    <a:pt x="334" y="772"/>
                    <a:pt x="296" y="784"/>
                  </a:cubicBezTo>
                  <a:cubicBezTo>
                    <a:pt x="229" y="838"/>
                    <a:pt x="247" y="965"/>
                    <a:pt x="140" y="965"/>
                  </a:cubicBezTo>
                  <a:cubicBezTo>
                    <a:pt x="129" y="965"/>
                    <a:pt x="117" y="964"/>
                    <a:pt x="104" y="961"/>
                  </a:cubicBezTo>
                  <a:cubicBezTo>
                    <a:pt x="89" y="961"/>
                    <a:pt x="75" y="991"/>
                    <a:pt x="60" y="991"/>
                  </a:cubicBezTo>
                  <a:cubicBezTo>
                    <a:pt x="15" y="1021"/>
                    <a:pt x="1" y="1065"/>
                    <a:pt x="1" y="1095"/>
                  </a:cubicBezTo>
                  <a:cubicBezTo>
                    <a:pt x="27" y="1198"/>
                    <a:pt x="52" y="1245"/>
                    <a:pt x="118" y="1245"/>
                  </a:cubicBezTo>
                  <a:cubicBezTo>
                    <a:pt x="127" y="1245"/>
                    <a:pt x="138" y="1244"/>
                    <a:pt x="148" y="1242"/>
                  </a:cubicBezTo>
                  <a:cubicBezTo>
                    <a:pt x="518" y="1095"/>
                    <a:pt x="843" y="917"/>
                    <a:pt x="1243" y="814"/>
                  </a:cubicBezTo>
                  <a:lnTo>
                    <a:pt x="1257" y="814"/>
                  </a:lnTo>
                  <a:cubicBezTo>
                    <a:pt x="1316" y="826"/>
                    <a:pt x="1374" y="834"/>
                    <a:pt x="1429" y="834"/>
                  </a:cubicBezTo>
                  <a:cubicBezTo>
                    <a:pt x="1568" y="834"/>
                    <a:pt x="1690" y="784"/>
                    <a:pt x="1775" y="636"/>
                  </a:cubicBezTo>
                  <a:cubicBezTo>
                    <a:pt x="1775" y="621"/>
                    <a:pt x="1790" y="621"/>
                    <a:pt x="1804" y="621"/>
                  </a:cubicBezTo>
                  <a:cubicBezTo>
                    <a:pt x="2219" y="592"/>
                    <a:pt x="2544" y="326"/>
                    <a:pt x="2958" y="252"/>
                  </a:cubicBezTo>
                  <a:cubicBezTo>
                    <a:pt x="2913" y="193"/>
                    <a:pt x="3032" y="148"/>
                    <a:pt x="2973" y="74"/>
                  </a:cubicBezTo>
                  <a:lnTo>
                    <a:pt x="2973" y="74"/>
                  </a:lnTo>
                  <a:cubicBezTo>
                    <a:pt x="2865" y="105"/>
                    <a:pt x="2762" y="132"/>
                    <a:pt x="2658" y="132"/>
                  </a:cubicBezTo>
                  <a:cubicBezTo>
                    <a:pt x="2562" y="132"/>
                    <a:pt x="2466" y="109"/>
                    <a:pt x="2366" y="45"/>
                  </a:cubicBezTo>
                  <a:cubicBezTo>
                    <a:pt x="2347" y="30"/>
                    <a:pt x="2325" y="27"/>
                    <a:pt x="2303" y="27"/>
                  </a:cubicBezTo>
                  <a:cubicBezTo>
                    <a:pt x="2286" y="27"/>
                    <a:pt x="2268" y="29"/>
                    <a:pt x="2250" y="29"/>
                  </a:cubicBezTo>
                  <a:cubicBezTo>
                    <a:pt x="2224" y="29"/>
                    <a:pt x="2198" y="24"/>
                    <a:pt x="2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7"/>
            <p:cNvSpPr/>
            <p:nvPr/>
          </p:nvSpPr>
          <p:spPr>
            <a:xfrm flipH="1">
              <a:off x="8340137" y="1881187"/>
              <a:ext cx="302483" cy="83647"/>
            </a:xfrm>
            <a:custGeom>
              <a:avLst/>
              <a:gdLst/>
              <a:ahLst/>
              <a:cxnLst/>
              <a:rect l="l" t="t" r="r" b="b"/>
              <a:pathLst>
                <a:path w="2412" h="667" extrusionOk="0">
                  <a:moveTo>
                    <a:pt x="888" y="297"/>
                  </a:moveTo>
                  <a:cubicBezTo>
                    <a:pt x="932" y="297"/>
                    <a:pt x="962" y="311"/>
                    <a:pt x="1006" y="311"/>
                  </a:cubicBezTo>
                  <a:cubicBezTo>
                    <a:pt x="1026" y="311"/>
                    <a:pt x="1052" y="318"/>
                    <a:pt x="1081" y="318"/>
                  </a:cubicBezTo>
                  <a:cubicBezTo>
                    <a:pt x="1095" y="318"/>
                    <a:pt x="1110" y="316"/>
                    <a:pt x="1125" y="311"/>
                  </a:cubicBezTo>
                  <a:lnTo>
                    <a:pt x="1125" y="311"/>
                  </a:lnTo>
                  <a:cubicBezTo>
                    <a:pt x="1100" y="323"/>
                    <a:pt x="1077" y="328"/>
                    <a:pt x="1055" y="328"/>
                  </a:cubicBezTo>
                  <a:cubicBezTo>
                    <a:pt x="996" y="328"/>
                    <a:pt x="942" y="297"/>
                    <a:pt x="888" y="297"/>
                  </a:cubicBezTo>
                  <a:close/>
                  <a:moveTo>
                    <a:pt x="149" y="1"/>
                  </a:moveTo>
                  <a:cubicBezTo>
                    <a:pt x="90" y="30"/>
                    <a:pt x="1" y="16"/>
                    <a:pt x="16" y="119"/>
                  </a:cubicBezTo>
                  <a:lnTo>
                    <a:pt x="16" y="149"/>
                  </a:lnTo>
                  <a:cubicBezTo>
                    <a:pt x="143" y="187"/>
                    <a:pt x="271" y="258"/>
                    <a:pt x="417" y="258"/>
                  </a:cubicBezTo>
                  <a:cubicBezTo>
                    <a:pt x="436" y="258"/>
                    <a:pt x="455" y="257"/>
                    <a:pt x="474" y="254"/>
                  </a:cubicBezTo>
                  <a:lnTo>
                    <a:pt x="474" y="254"/>
                  </a:lnTo>
                  <a:cubicBezTo>
                    <a:pt x="458" y="264"/>
                    <a:pt x="443" y="277"/>
                    <a:pt x="430" y="297"/>
                  </a:cubicBezTo>
                  <a:cubicBezTo>
                    <a:pt x="371" y="385"/>
                    <a:pt x="400" y="430"/>
                    <a:pt x="445" y="459"/>
                  </a:cubicBezTo>
                  <a:cubicBezTo>
                    <a:pt x="962" y="504"/>
                    <a:pt x="1480" y="592"/>
                    <a:pt x="1997" y="666"/>
                  </a:cubicBezTo>
                  <a:cubicBezTo>
                    <a:pt x="2071" y="592"/>
                    <a:pt x="2293" y="666"/>
                    <a:pt x="2219" y="444"/>
                  </a:cubicBezTo>
                  <a:cubicBezTo>
                    <a:pt x="2235" y="444"/>
                    <a:pt x="2252" y="445"/>
                    <a:pt x="2270" y="445"/>
                  </a:cubicBezTo>
                  <a:cubicBezTo>
                    <a:pt x="2329" y="445"/>
                    <a:pt x="2388" y="436"/>
                    <a:pt x="2411" y="356"/>
                  </a:cubicBezTo>
                  <a:cubicBezTo>
                    <a:pt x="2115" y="223"/>
                    <a:pt x="1790" y="178"/>
                    <a:pt x="1480" y="119"/>
                  </a:cubicBezTo>
                  <a:cubicBezTo>
                    <a:pt x="1468" y="117"/>
                    <a:pt x="1456" y="116"/>
                    <a:pt x="1444" y="116"/>
                  </a:cubicBezTo>
                  <a:cubicBezTo>
                    <a:pt x="1406" y="116"/>
                    <a:pt x="1366" y="125"/>
                    <a:pt x="1326" y="125"/>
                  </a:cubicBezTo>
                  <a:cubicBezTo>
                    <a:pt x="1297" y="125"/>
                    <a:pt x="1269" y="120"/>
                    <a:pt x="1243" y="104"/>
                  </a:cubicBezTo>
                  <a:cubicBezTo>
                    <a:pt x="932" y="75"/>
                    <a:pt x="607" y="60"/>
                    <a:pt x="311" y="16"/>
                  </a:cubicBezTo>
                  <a:cubicBezTo>
                    <a:pt x="267" y="16"/>
                    <a:pt x="208"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7"/>
            <p:cNvSpPr/>
            <p:nvPr/>
          </p:nvSpPr>
          <p:spPr>
            <a:xfrm flipH="1">
              <a:off x="8321704" y="3550100"/>
              <a:ext cx="46401" cy="417858"/>
            </a:xfrm>
            <a:custGeom>
              <a:avLst/>
              <a:gdLst/>
              <a:ahLst/>
              <a:cxnLst/>
              <a:rect l="l" t="t" r="r" b="b"/>
              <a:pathLst>
                <a:path w="370" h="3332" extrusionOk="0">
                  <a:moveTo>
                    <a:pt x="237" y="0"/>
                  </a:moveTo>
                  <a:cubicBezTo>
                    <a:pt x="163" y="0"/>
                    <a:pt x="119" y="30"/>
                    <a:pt x="104" y="119"/>
                  </a:cubicBezTo>
                  <a:cubicBezTo>
                    <a:pt x="45" y="370"/>
                    <a:pt x="30" y="621"/>
                    <a:pt x="59" y="902"/>
                  </a:cubicBezTo>
                  <a:cubicBezTo>
                    <a:pt x="45" y="1509"/>
                    <a:pt x="15" y="2130"/>
                    <a:pt x="0" y="2751"/>
                  </a:cubicBezTo>
                  <a:cubicBezTo>
                    <a:pt x="0" y="2825"/>
                    <a:pt x="0" y="2913"/>
                    <a:pt x="15" y="2987"/>
                  </a:cubicBezTo>
                  <a:cubicBezTo>
                    <a:pt x="104" y="2958"/>
                    <a:pt x="30" y="2839"/>
                    <a:pt x="148" y="2780"/>
                  </a:cubicBezTo>
                  <a:lnTo>
                    <a:pt x="148" y="2780"/>
                  </a:lnTo>
                  <a:cubicBezTo>
                    <a:pt x="89" y="2884"/>
                    <a:pt x="45" y="2928"/>
                    <a:pt x="74" y="3017"/>
                  </a:cubicBezTo>
                  <a:cubicBezTo>
                    <a:pt x="74" y="3032"/>
                    <a:pt x="74" y="3046"/>
                    <a:pt x="89" y="3061"/>
                  </a:cubicBezTo>
                  <a:cubicBezTo>
                    <a:pt x="163" y="3120"/>
                    <a:pt x="119" y="3194"/>
                    <a:pt x="148" y="3268"/>
                  </a:cubicBezTo>
                  <a:cubicBezTo>
                    <a:pt x="160" y="3305"/>
                    <a:pt x="172" y="3331"/>
                    <a:pt x="209" y="3331"/>
                  </a:cubicBezTo>
                  <a:cubicBezTo>
                    <a:pt x="217" y="3331"/>
                    <a:pt x="226" y="3330"/>
                    <a:pt x="237" y="3327"/>
                  </a:cubicBezTo>
                  <a:cubicBezTo>
                    <a:pt x="326" y="3106"/>
                    <a:pt x="266" y="2884"/>
                    <a:pt x="266" y="2632"/>
                  </a:cubicBezTo>
                  <a:cubicBezTo>
                    <a:pt x="252" y="2026"/>
                    <a:pt x="370" y="1435"/>
                    <a:pt x="311" y="843"/>
                  </a:cubicBezTo>
                  <a:cubicBezTo>
                    <a:pt x="252" y="607"/>
                    <a:pt x="311" y="385"/>
                    <a:pt x="296" y="148"/>
                  </a:cubicBezTo>
                  <a:cubicBezTo>
                    <a:pt x="296" y="89"/>
                    <a:pt x="326" y="15"/>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7"/>
            <p:cNvSpPr/>
            <p:nvPr/>
          </p:nvSpPr>
          <p:spPr>
            <a:xfrm flipH="1">
              <a:off x="7667079" y="2731194"/>
              <a:ext cx="326436" cy="194131"/>
            </a:xfrm>
            <a:custGeom>
              <a:avLst/>
              <a:gdLst/>
              <a:ahLst/>
              <a:cxnLst/>
              <a:rect l="l" t="t" r="r" b="b"/>
              <a:pathLst>
                <a:path w="2603" h="1548" extrusionOk="0">
                  <a:moveTo>
                    <a:pt x="2512" y="0"/>
                  </a:moveTo>
                  <a:cubicBezTo>
                    <a:pt x="2481" y="0"/>
                    <a:pt x="2449" y="17"/>
                    <a:pt x="2425" y="25"/>
                  </a:cubicBezTo>
                  <a:cubicBezTo>
                    <a:pt x="1907" y="261"/>
                    <a:pt x="1360" y="365"/>
                    <a:pt x="828" y="542"/>
                  </a:cubicBezTo>
                  <a:cubicBezTo>
                    <a:pt x="784" y="557"/>
                    <a:pt x="695" y="586"/>
                    <a:pt x="651" y="616"/>
                  </a:cubicBezTo>
                  <a:cubicBezTo>
                    <a:pt x="621" y="616"/>
                    <a:pt x="606" y="616"/>
                    <a:pt x="592" y="631"/>
                  </a:cubicBezTo>
                  <a:cubicBezTo>
                    <a:pt x="532" y="646"/>
                    <a:pt x="488" y="690"/>
                    <a:pt x="444" y="705"/>
                  </a:cubicBezTo>
                  <a:cubicBezTo>
                    <a:pt x="370" y="734"/>
                    <a:pt x="296" y="764"/>
                    <a:pt x="237" y="779"/>
                  </a:cubicBezTo>
                  <a:cubicBezTo>
                    <a:pt x="163" y="808"/>
                    <a:pt x="74" y="793"/>
                    <a:pt x="15" y="853"/>
                  </a:cubicBezTo>
                  <a:cubicBezTo>
                    <a:pt x="0" y="867"/>
                    <a:pt x="0" y="882"/>
                    <a:pt x="0" y="912"/>
                  </a:cubicBezTo>
                  <a:cubicBezTo>
                    <a:pt x="118" y="956"/>
                    <a:pt x="207" y="1030"/>
                    <a:pt x="133" y="1178"/>
                  </a:cubicBezTo>
                  <a:cubicBezTo>
                    <a:pt x="266" y="1326"/>
                    <a:pt x="385" y="1459"/>
                    <a:pt x="547" y="1548"/>
                  </a:cubicBezTo>
                  <a:cubicBezTo>
                    <a:pt x="592" y="1518"/>
                    <a:pt x="636" y="1444"/>
                    <a:pt x="592" y="1355"/>
                  </a:cubicBezTo>
                  <a:lnTo>
                    <a:pt x="592" y="1311"/>
                  </a:lnTo>
                  <a:cubicBezTo>
                    <a:pt x="547" y="1237"/>
                    <a:pt x="547" y="1163"/>
                    <a:pt x="458" y="1148"/>
                  </a:cubicBezTo>
                  <a:cubicBezTo>
                    <a:pt x="370" y="1074"/>
                    <a:pt x="385" y="1045"/>
                    <a:pt x="488" y="971"/>
                  </a:cubicBezTo>
                  <a:cubicBezTo>
                    <a:pt x="503" y="959"/>
                    <a:pt x="520" y="956"/>
                    <a:pt x="536" y="956"/>
                  </a:cubicBezTo>
                  <a:cubicBezTo>
                    <a:pt x="564" y="956"/>
                    <a:pt x="593" y="965"/>
                    <a:pt x="620" y="965"/>
                  </a:cubicBezTo>
                  <a:cubicBezTo>
                    <a:pt x="641" y="965"/>
                    <a:pt x="661" y="960"/>
                    <a:pt x="680" y="941"/>
                  </a:cubicBezTo>
                  <a:cubicBezTo>
                    <a:pt x="680" y="912"/>
                    <a:pt x="710" y="912"/>
                    <a:pt x="739" y="912"/>
                  </a:cubicBezTo>
                  <a:cubicBezTo>
                    <a:pt x="828" y="867"/>
                    <a:pt x="917" y="853"/>
                    <a:pt x="1020" y="838"/>
                  </a:cubicBezTo>
                  <a:cubicBezTo>
                    <a:pt x="1390" y="719"/>
                    <a:pt x="1730" y="601"/>
                    <a:pt x="2100" y="483"/>
                  </a:cubicBezTo>
                  <a:cubicBezTo>
                    <a:pt x="2218" y="439"/>
                    <a:pt x="2307" y="409"/>
                    <a:pt x="2395" y="335"/>
                  </a:cubicBezTo>
                  <a:cubicBezTo>
                    <a:pt x="2455" y="246"/>
                    <a:pt x="2602" y="202"/>
                    <a:pt x="2588" y="54"/>
                  </a:cubicBezTo>
                  <a:cubicBezTo>
                    <a:pt x="2567" y="13"/>
                    <a:pt x="2540" y="0"/>
                    <a:pt x="2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7"/>
            <p:cNvSpPr/>
            <p:nvPr/>
          </p:nvSpPr>
          <p:spPr>
            <a:xfrm flipH="1">
              <a:off x="7622561" y="3356722"/>
              <a:ext cx="91046" cy="482819"/>
            </a:xfrm>
            <a:custGeom>
              <a:avLst/>
              <a:gdLst/>
              <a:ahLst/>
              <a:cxnLst/>
              <a:rect l="l" t="t" r="r" b="b"/>
              <a:pathLst>
                <a:path w="726" h="3850" extrusionOk="0">
                  <a:moveTo>
                    <a:pt x="548" y="0"/>
                  </a:moveTo>
                  <a:cubicBezTo>
                    <a:pt x="330" y="0"/>
                    <a:pt x="81" y="125"/>
                    <a:pt x="1" y="286"/>
                  </a:cubicBezTo>
                  <a:cubicBezTo>
                    <a:pt x="38" y="269"/>
                    <a:pt x="68" y="261"/>
                    <a:pt x="93" y="261"/>
                  </a:cubicBezTo>
                  <a:cubicBezTo>
                    <a:pt x="155" y="261"/>
                    <a:pt x="178" y="316"/>
                    <a:pt x="178" y="433"/>
                  </a:cubicBezTo>
                  <a:cubicBezTo>
                    <a:pt x="193" y="966"/>
                    <a:pt x="119" y="1498"/>
                    <a:pt x="149" y="2060"/>
                  </a:cubicBezTo>
                  <a:cubicBezTo>
                    <a:pt x="193" y="2444"/>
                    <a:pt x="119" y="2829"/>
                    <a:pt x="60" y="3199"/>
                  </a:cubicBezTo>
                  <a:cubicBezTo>
                    <a:pt x="60" y="3258"/>
                    <a:pt x="75" y="3302"/>
                    <a:pt x="75" y="3346"/>
                  </a:cubicBezTo>
                  <a:cubicBezTo>
                    <a:pt x="75" y="3509"/>
                    <a:pt x="75" y="3686"/>
                    <a:pt x="104" y="3834"/>
                  </a:cubicBezTo>
                  <a:cubicBezTo>
                    <a:pt x="119" y="3849"/>
                    <a:pt x="134" y="3849"/>
                    <a:pt x="178" y="3849"/>
                  </a:cubicBezTo>
                  <a:cubicBezTo>
                    <a:pt x="297" y="3746"/>
                    <a:pt x="149" y="3568"/>
                    <a:pt x="223" y="3450"/>
                  </a:cubicBezTo>
                  <a:cubicBezTo>
                    <a:pt x="267" y="3332"/>
                    <a:pt x="267" y="3213"/>
                    <a:pt x="267" y="3125"/>
                  </a:cubicBezTo>
                  <a:cubicBezTo>
                    <a:pt x="297" y="2533"/>
                    <a:pt x="297" y="1942"/>
                    <a:pt x="297" y="1335"/>
                  </a:cubicBezTo>
                  <a:cubicBezTo>
                    <a:pt x="297" y="1276"/>
                    <a:pt x="282" y="1202"/>
                    <a:pt x="326" y="1188"/>
                  </a:cubicBezTo>
                  <a:cubicBezTo>
                    <a:pt x="489" y="1055"/>
                    <a:pt x="356" y="921"/>
                    <a:pt x="356" y="803"/>
                  </a:cubicBezTo>
                  <a:cubicBezTo>
                    <a:pt x="282" y="507"/>
                    <a:pt x="341" y="256"/>
                    <a:pt x="548" y="138"/>
                  </a:cubicBezTo>
                  <a:cubicBezTo>
                    <a:pt x="563" y="153"/>
                    <a:pt x="577" y="182"/>
                    <a:pt x="592" y="212"/>
                  </a:cubicBezTo>
                  <a:cubicBezTo>
                    <a:pt x="651" y="153"/>
                    <a:pt x="696" y="108"/>
                    <a:pt x="725" y="34"/>
                  </a:cubicBezTo>
                  <a:cubicBezTo>
                    <a:pt x="672" y="11"/>
                    <a:pt x="611"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7"/>
            <p:cNvSpPr/>
            <p:nvPr/>
          </p:nvSpPr>
          <p:spPr>
            <a:xfrm flipH="1">
              <a:off x="6638618" y="2688932"/>
              <a:ext cx="374091" cy="130675"/>
            </a:xfrm>
            <a:custGeom>
              <a:avLst/>
              <a:gdLst/>
              <a:ahLst/>
              <a:cxnLst/>
              <a:rect l="l" t="t" r="r" b="b"/>
              <a:pathLst>
                <a:path w="2983" h="1042" extrusionOk="0">
                  <a:moveTo>
                    <a:pt x="2887" y="0"/>
                  </a:moveTo>
                  <a:cubicBezTo>
                    <a:pt x="2870" y="0"/>
                    <a:pt x="2850" y="2"/>
                    <a:pt x="2825" y="7"/>
                  </a:cubicBezTo>
                  <a:cubicBezTo>
                    <a:pt x="2352" y="81"/>
                    <a:pt x="1923" y="332"/>
                    <a:pt x="1435" y="465"/>
                  </a:cubicBezTo>
                  <a:cubicBezTo>
                    <a:pt x="1110" y="569"/>
                    <a:pt x="740" y="583"/>
                    <a:pt x="430" y="746"/>
                  </a:cubicBezTo>
                  <a:cubicBezTo>
                    <a:pt x="297" y="820"/>
                    <a:pt x="149" y="864"/>
                    <a:pt x="1" y="909"/>
                  </a:cubicBezTo>
                  <a:cubicBezTo>
                    <a:pt x="16" y="968"/>
                    <a:pt x="60" y="1012"/>
                    <a:pt x="90" y="1042"/>
                  </a:cubicBezTo>
                  <a:cubicBezTo>
                    <a:pt x="474" y="909"/>
                    <a:pt x="888" y="805"/>
                    <a:pt x="1287" y="731"/>
                  </a:cubicBezTo>
                  <a:cubicBezTo>
                    <a:pt x="1361" y="672"/>
                    <a:pt x="1494" y="731"/>
                    <a:pt x="1568" y="642"/>
                  </a:cubicBezTo>
                  <a:cubicBezTo>
                    <a:pt x="1997" y="509"/>
                    <a:pt x="2382" y="288"/>
                    <a:pt x="2825" y="214"/>
                  </a:cubicBezTo>
                  <a:cubicBezTo>
                    <a:pt x="2869" y="214"/>
                    <a:pt x="2914" y="214"/>
                    <a:pt x="2943" y="155"/>
                  </a:cubicBezTo>
                  <a:cubicBezTo>
                    <a:pt x="2968" y="67"/>
                    <a:pt x="2983" y="0"/>
                    <a:pt x="2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7"/>
            <p:cNvSpPr/>
            <p:nvPr/>
          </p:nvSpPr>
          <p:spPr>
            <a:xfrm flipH="1">
              <a:off x="7376009" y="3251506"/>
              <a:ext cx="398796" cy="159644"/>
            </a:xfrm>
            <a:custGeom>
              <a:avLst/>
              <a:gdLst/>
              <a:ahLst/>
              <a:cxnLst/>
              <a:rect l="l" t="t" r="r" b="b"/>
              <a:pathLst>
                <a:path w="3180" h="1273" extrusionOk="0">
                  <a:moveTo>
                    <a:pt x="2973" y="1"/>
                  </a:moveTo>
                  <a:cubicBezTo>
                    <a:pt x="2337" y="178"/>
                    <a:pt x="1731" y="459"/>
                    <a:pt x="1110" y="666"/>
                  </a:cubicBezTo>
                  <a:cubicBezTo>
                    <a:pt x="1100" y="669"/>
                    <a:pt x="1090" y="670"/>
                    <a:pt x="1079" y="670"/>
                  </a:cubicBezTo>
                  <a:cubicBezTo>
                    <a:pt x="1058" y="670"/>
                    <a:pt x="1036" y="666"/>
                    <a:pt x="1016" y="666"/>
                  </a:cubicBezTo>
                  <a:cubicBezTo>
                    <a:pt x="984" y="666"/>
                    <a:pt x="955" y="674"/>
                    <a:pt x="932" y="711"/>
                  </a:cubicBezTo>
                  <a:cubicBezTo>
                    <a:pt x="755" y="814"/>
                    <a:pt x="548" y="888"/>
                    <a:pt x="370" y="977"/>
                  </a:cubicBezTo>
                  <a:cubicBezTo>
                    <a:pt x="348" y="1004"/>
                    <a:pt x="325" y="1013"/>
                    <a:pt x="302" y="1013"/>
                  </a:cubicBezTo>
                  <a:cubicBezTo>
                    <a:pt x="256" y="1013"/>
                    <a:pt x="210" y="975"/>
                    <a:pt x="164" y="975"/>
                  </a:cubicBezTo>
                  <a:cubicBezTo>
                    <a:pt x="159" y="975"/>
                    <a:pt x="154" y="976"/>
                    <a:pt x="149" y="977"/>
                  </a:cubicBezTo>
                  <a:cubicBezTo>
                    <a:pt x="104" y="1006"/>
                    <a:pt x="104" y="1065"/>
                    <a:pt x="75" y="1110"/>
                  </a:cubicBezTo>
                  <a:cubicBezTo>
                    <a:pt x="1" y="1154"/>
                    <a:pt x="30" y="1199"/>
                    <a:pt x="104" y="1228"/>
                  </a:cubicBezTo>
                  <a:cubicBezTo>
                    <a:pt x="119" y="1258"/>
                    <a:pt x="149" y="1258"/>
                    <a:pt x="163" y="1272"/>
                  </a:cubicBezTo>
                  <a:cubicBezTo>
                    <a:pt x="223" y="1272"/>
                    <a:pt x="252" y="1258"/>
                    <a:pt x="297" y="1213"/>
                  </a:cubicBezTo>
                  <a:cubicBezTo>
                    <a:pt x="341" y="1154"/>
                    <a:pt x="444" y="1184"/>
                    <a:pt x="489" y="1125"/>
                  </a:cubicBezTo>
                  <a:cubicBezTo>
                    <a:pt x="711" y="962"/>
                    <a:pt x="962" y="858"/>
                    <a:pt x="1213" y="858"/>
                  </a:cubicBezTo>
                  <a:cubicBezTo>
                    <a:pt x="1228" y="870"/>
                    <a:pt x="1242" y="874"/>
                    <a:pt x="1254" y="874"/>
                  </a:cubicBezTo>
                  <a:cubicBezTo>
                    <a:pt x="1289" y="874"/>
                    <a:pt x="1313" y="836"/>
                    <a:pt x="1346" y="814"/>
                  </a:cubicBezTo>
                  <a:cubicBezTo>
                    <a:pt x="1953" y="607"/>
                    <a:pt x="2544" y="326"/>
                    <a:pt x="3150" y="149"/>
                  </a:cubicBezTo>
                  <a:cubicBezTo>
                    <a:pt x="3180" y="119"/>
                    <a:pt x="3180" y="104"/>
                    <a:pt x="3150" y="90"/>
                  </a:cubicBezTo>
                  <a:cubicBezTo>
                    <a:pt x="3106" y="75"/>
                    <a:pt x="3002" y="90"/>
                    <a:pt x="2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7"/>
            <p:cNvSpPr/>
            <p:nvPr/>
          </p:nvSpPr>
          <p:spPr>
            <a:xfrm flipH="1">
              <a:off x="7264648" y="2556251"/>
              <a:ext cx="495234" cy="169927"/>
            </a:xfrm>
            <a:custGeom>
              <a:avLst/>
              <a:gdLst/>
              <a:ahLst/>
              <a:cxnLst/>
              <a:rect l="l" t="t" r="r" b="b"/>
              <a:pathLst>
                <a:path w="3949" h="1355" extrusionOk="0">
                  <a:moveTo>
                    <a:pt x="3874" y="0"/>
                  </a:moveTo>
                  <a:lnTo>
                    <a:pt x="3874" y="0"/>
                  </a:lnTo>
                  <a:cubicBezTo>
                    <a:pt x="3504" y="118"/>
                    <a:pt x="3090" y="177"/>
                    <a:pt x="2721" y="311"/>
                  </a:cubicBezTo>
                  <a:cubicBezTo>
                    <a:pt x="2055" y="547"/>
                    <a:pt x="1375" y="769"/>
                    <a:pt x="666" y="976"/>
                  </a:cubicBezTo>
                  <a:cubicBezTo>
                    <a:pt x="444" y="1035"/>
                    <a:pt x="251" y="1139"/>
                    <a:pt x="44" y="1227"/>
                  </a:cubicBezTo>
                  <a:cubicBezTo>
                    <a:pt x="30" y="1257"/>
                    <a:pt x="0" y="1286"/>
                    <a:pt x="30" y="1331"/>
                  </a:cubicBezTo>
                  <a:cubicBezTo>
                    <a:pt x="59" y="1348"/>
                    <a:pt x="83" y="1354"/>
                    <a:pt x="107" y="1354"/>
                  </a:cubicBezTo>
                  <a:cubicBezTo>
                    <a:pt x="143" y="1354"/>
                    <a:pt x="177" y="1340"/>
                    <a:pt x="222" y="1331"/>
                  </a:cubicBezTo>
                  <a:cubicBezTo>
                    <a:pt x="251" y="1331"/>
                    <a:pt x="266" y="1301"/>
                    <a:pt x="281" y="1301"/>
                  </a:cubicBezTo>
                  <a:cubicBezTo>
                    <a:pt x="384" y="1263"/>
                    <a:pt x="464" y="1224"/>
                    <a:pt x="560" y="1224"/>
                  </a:cubicBezTo>
                  <a:cubicBezTo>
                    <a:pt x="575" y="1224"/>
                    <a:pt x="591" y="1225"/>
                    <a:pt x="606" y="1227"/>
                  </a:cubicBezTo>
                  <a:cubicBezTo>
                    <a:pt x="1050" y="1109"/>
                    <a:pt x="1479" y="932"/>
                    <a:pt x="1922" y="784"/>
                  </a:cubicBezTo>
                  <a:cubicBezTo>
                    <a:pt x="2011" y="769"/>
                    <a:pt x="2085" y="710"/>
                    <a:pt x="2188" y="710"/>
                  </a:cubicBezTo>
                  <a:cubicBezTo>
                    <a:pt x="2588" y="621"/>
                    <a:pt x="2957" y="458"/>
                    <a:pt x="3342" y="340"/>
                  </a:cubicBezTo>
                  <a:cubicBezTo>
                    <a:pt x="3445" y="311"/>
                    <a:pt x="3519" y="296"/>
                    <a:pt x="3593" y="237"/>
                  </a:cubicBezTo>
                  <a:cubicBezTo>
                    <a:pt x="3623" y="177"/>
                    <a:pt x="3697" y="177"/>
                    <a:pt x="3756" y="148"/>
                  </a:cubicBezTo>
                  <a:cubicBezTo>
                    <a:pt x="3845" y="118"/>
                    <a:pt x="3948" y="104"/>
                    <a:pt x="3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7"/>
            <p:cNvSpPr/>
            <p:nvPr/>
          </p:nvSpPr>
          <p:spPr>
            <a:xfrm flipH="1">
              <a:off x="7355568" y="2835156"/>
              <a:ext cx="409957" cy="150238"/>
            </a:xfrm>
            <a:custGeom>
              <a:avLst/>
              <a:gdLst/>
              <a:ahLst/>
              <a:cxnLst/>
              <a:rect l="l" t="t" r="r" b="b"/>
              <a:pathLst>
                <a:path w="3269" h="1198" extrusionOk="0">
                  <a:moveTo>
                    <a:pt x="3011" y="1"/>
                  </a:moveTo>
                  <a:cubicBezTo>
                    <a:pt x="2865" y="1"/>
                    <a:pt x="2749" y="122"/>
                    <a:pt x="2633" y="186"/>
                  </a:cubicBezTo>
                  <a:cubicBezTo>
                    <a:pt x="2618" y="186"/>
                    <a:pt x="2603" y="216"/>
                    <a:pt x="2588" y="216"/>
                  </a:cubicBezTo>
                  <a:cubicBezTo>
                    <a:pt x="2544" y="231"/>
                    <a:pt x="2485" y="245"/>
                    <a:pt x="2455" y="260"/>
                  </a:cubicBezTo>
                  <a:cubicBezTo>
                    <a:pt x="2440" y="260"/>
                    <a:pt x="2396" y="290"/>
                    <a:pt x="2381" y="304"/>
                  </a:cubicBezTo>
                  <a:cubicBezTo>
                    <a:pt x="2293" y="334"/>
                    <a:pt x="2189" y="408"/>
                    <a:pt x="2086" y="438"/>
                  </a:cubicBezTo>
                  <a:cubicBezTo>
                    <a:pt x="2026" y="438"/>
                    <a:pt x="1967" y="452"/>
                    <a:pt x="1923" y="512"/>
                  </a:cubicBezTo>
                  <a:cubicBezTo>
                    <a:pt x="1819" y="556"/>
                    <a:pt x="1731" y="630"/>
                    <a:pt x="1598" y="630"/>
                  </a:cubicBezTo>
                  <a:cubicBezTo>
                    <a:pt x="1568" y="630"/>
                    <a:pt x="1524" y="659"/>
                    <a:pt x="1494" y="659"/>
                  </a:cubicBezTo>
                  <a:cubicBezTo>
                    <a:pt x="1420" y="694"/>
                    <a:pt x="1346" y="705"/>
                    <a:pt x="1272" y="705"/>
                  </a:cubicBezTo>
                  <a:cubicBezTo>
                    <a:pt x="1125" y="705"/>
                    <a:pt x="977" y="659"/>
                    <a:pt x="829" y="659"/>
                  </a:cubicBezTo>
                  <a:cubicBezTo>
                    <a:pt x="770" y="733"/>
                    <a:pt x="784" y="852"/>
                    <a:pt x="681" y="881"/>
                  </a:cubicBezTo>
                  <a:cubicBezTo>
                    <a:pt x="654" y="908"/>
                    <a:pt x="628" y="913"/>
                    <a:pt x="601" y="913"/>
                  </a:cubicBezTo>
                  <a:cubicBezTo>
                    <a:pt x="583" y="913"/>
                    <a:pt x="566" y="911"/>
                    <a:pt x="548" y="911"/>
                  </a:cubicBezTo>
                  <a:cubicBezTo>
                    <a:pt x="524" y="941"/>
                    <a:pt x="495" y="946"/>
                    <a:pt x="464" y="946"/>
                  </a:cubicBezTo>
                  <a:cubicBezTo>
                    <a:pt x="446" y="946"/>
                    <a:pt x="427" y="945"/>
                    <a:pt x="409" y="945"/>
                  </a:cubicBezTo>
                  <a:cubicBezTo>
                    <a:pt x="381" y="945"/>
                    <a:pt x="352" y="949"/>
                    <a:pt x="326" y="970"/>
                  </a:cubicBezTo>
                  <a:cubicBezTo>
                    <a:pt x="294" y="966"/>
                    <a:pt x="263" y="964"/>
                    <a:pt x="233" y="964"/>
                  </a:cubicBezTo>
                  <a:cubicBezTo>
                    <a:pt x="140" y="964"/>
                    <a:pt x="60" y="991"/>
                    <a:pt x="16" y="1103"/>
                  </a:cubicBezTo>
                  <a:cubicBezTo>
                    <a:pt x="1" y="1118"/>
                    <a:pt x="1" y="1133"/>
                    <a:pt x="1" y="1147"/>
                  </a:cubicBezTo>
                  <a:cubicBezTo>
                    <a:pt x="12" y="1181"/>
                    <a:pt x="15" y="1197"/>
                    <a:pt x="40" y="1197"/>
                  </a:cubicBezTo>
                  <a:cubicBezTo>
                    <a:pt x="49" y="1197"/>
                    <a:pt x="60" y="1195"/>
                    <a:pt x="75" y="1192"/>
                  </a:cubicBezTo>
                  <a:cubicBezTo>
                    <a:pt x="104" y="1168"/>
                    <a:pt x="136" y="1163"/>
                    <a:pt x="169" y="1163"/>
                  </a:cubicBezTo>
                  <a:cubicBezTo>
                    <a:pt x="190" y="1163"/>
                    <a:pt x="212" y="1165"/>
                    <a:pt x="234" y="1165"/>
                  </a:cubicBezTo>
                  <a:cubicBezTo>
                    <a:pt x="260" y="1165"/>
                    <a:pt x="287" y="1162"/>
                    <a:pt x="311" y="1147"/>
                  </a:cubicBezTo>
                  <a:cubicBezTo>
                    <a:pt x="328" y="1152"/>
                    <a:pt x="345" y="1154"/>
                    <a:pt x="361" y="1154"/>
                  </a:cubicBezTo>
                  <a:cubicBezTo>
                    <a:pt x="448" y="1154"/>
                    <a:pt x="533" y="1098"/>
                    <a:pt x="607" y="1073"/>
                  </a:cubicBezTo>
                  <a:cubicBezTo>
                    <a:pt x="814" y="999"/>
                    <a:pt x="1051" y="985"/>
                    <a:pt x="1258" y="926"/>
                  </a:cubicBezTo>
                  <a:cubicBezTo>
                    <a:pt x="1553" y="852"/>
                    <a:pt x="1819" y="778"/>
                    <a:pt x="2100" y="659"/>
                  </a:cubicBezTo>
                  <a:cubicBezTo>
                    <a:pt x="2455" y="482"/>
                    <a:pt x="2825" y="364"/>
                    <a:pt x="3195" y="216"/>
                  </a:cubicBezTo>
                  <a:cubicBezTo>
                    <a:pt x="3269" y="112"/>
                    <a:pt x="3209" y="83"/>
                    <a:pt x="3135" y="24"/>
                  </a:cubicBezTo>
                  <a:cubicBezTo>
                    <a:pt x="3121" y="24"/>
                    <a:pt x="3106" y="9"/>
                    <a:pt x="3076" y="9"/>
                  </a:cubicBezTo>
                  <a:cubicBezTo>
                    <a:pt x="3054" y="3"/>
                    <a:pt x="3032" y="1"/>
                    <a:pt x="3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7"/>
            <p:cNvSpPr/>
            <p:nvPr/>
          </p:nvSpPr>
          <p:spPr>
            <a:xfrm flipH="1">
              <a:off x="7709718" y="1595134"/>
              <a:ext cx="256082" cy="336343"/>
            </a:xfrm>
            <a:custGeom>
              <a:avLst/>
              <a:gdLst/>
              <a:ahLst/>
              <a:cxnLst/>
              <a:rect l="l" t="t" r="r" b="b"/>
              <a:pathLst>
                <a:path w="2042" h="2682" extrusionOk="0">
                  <a:moveTo>
                    <a:pt x="186" y="1"/>
                  </a:moveTo>
                  <a:cubicBezTo>
                    <a:pt x="154" y="1"/>
                    <a:pt x="122" y="2"/>
                    <a:pt x="90" y="5"/>
                  </a:cubicBezTo>
                  <a:cubicBezTo>
                    <a:pt x="75" y="64"/>
                    <a:pt x="16" y="94"/>
                    <a:pt x="1" y="153"/>
                  </a:cubicBezTo>
                  <a:cubicBezTo>
                    <a:pt x="430" y="271"/>
                    <a:pt x="873" y="315"/>
                    <a:pt x="1272" y="537"/>
                  </a:cubicBezTo>
                  <a:cubicBezTo>
                    <a:pt x="1376" y="596"/>
                    <a:pt x="1435" y="655"/>
                    <a:pt x="1465" y="759"/>
                  </a:cubicBezTo>
                  <a:cubicBezTo>
                    <a:pt x="1553" y="1129"/>
                    <a:pt x="1642" y="1528"/>
                    <a:pt x="1746" y="1897"/>
                  </a:cubicBezTo>
                  <a:cubicBezTo>
                    <a:pt x="1849" y="2045"/>
                    <a:pt x="1805" y="2208"/>
                    <a:pt x="1864" y="2371"/>
                  </a:cubicBezTo>
                  <a:cubicBezTo>
                    <a:pt x="1908" y="2489"/>
                    <a:pt x="1864" y="2637"/>
                    <a:pt x="2041" y="2681"/>
                  </a:cubicBezTo>
                  <a:cubicBezTo>
                    <a:pt x="1982" y="2193"/>
                    <a:pt x="1893" y="1690"/>
                    <a:pt x="1760" y="1188"/>
                  </a:cubicBezTo>
                  <a:cubicBezTo>
                    <a:pt x="1701" y="1055"/>
                    <a:pt x="1716" y="936"/>
                    <a:pt x="1672" y="803"/>
                  </a:cubicBezTo>
                  <a:cubicBezTo>
                    <a:pt x="1627" y="685"/>
                    <a:pt x="1613" y="596"/>
                    <a:pt x="1539" y="522"/>
                  </a:cubicBezTo>
                  <a:cubicBezTo>
                    <a:pt x="1494" y="360"/>
                    <a:pt x="1332" y="389"/>
                    <a:pt x="1228" y="345"/>
                  </a:cubicBezTo>
                  <a:cubicBezTo>
                    <a:pt x="1199" y="301"/>
                    <a:pt x="1169" y="286"/>
                    <a:pt x="1110" y="271"/>
                  </a:cubicBezTo>
                  <a:cubicBezTo>
                    <a:pt x="826" y="136"/>
                    <a:pt x="518"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7"/>
            <p:cNvSpPr/>
            <p:nvPr/>
          </p:nvSpPr>
          <p:spPr>
            <a:xfrm flipH="1">
              <a:off x="8551574" y="4075052"/>
              <a:ext cx="66842" cy="391522"/>
            </a:xfrm>
            <a:custGeom>
              <a:avLst/>
              <a:gdLst/>
              <a:ahLst/>
              <a:cxnLst/>
              <a:rect l="l" t="t" r="r" b="b"/>
              <a:pathLst>
                <a:path w="533" h="3122" extrusionOk="0">
                  <a:moveTo>
                    <a:pt x="80" y="0"/>
                  </a:moveTo>
                  <a:cubicBezTo>
                    <a:pt x="56" y="0"/>
                    <a:pt x="30" y="5"/>
                    <a:pt x="0" y="14"/>
                  </a:cubicBezTo>
                  <a:cubicBezTo>
                    <a:pt x="15" y="428"/>
                    <a:pt x="45" y="857"/>
                    <a:pt x="104" y="1271"/>
                  </a:cubicBezTo>
                  <a:cubicBezTo>
                    <a:pt x="163" y="1611"/>
                    <a:pt x="163" y="1980"/>
                    <a:pt x="222" y="2335"/>
                  </a:cubicBezTo>
                  <a:cubicBezTo>
                    <a:pt x="252" y="2542"/>
                    <a:pt x="222" y="2749"/>
                    <a:pt x="311" y="2927"/>
                  </a:cubicBezTo>
                  <a:cubicBezTo>
                    <a:pt x="340" y="2986"/>
                    <a:pt x="266" y="3074"/>
                    <a:pt x="340" y="3119"/>
                  </a:cubicBezTo>
                  <a:cubicBezTo>
                    <a:pt x="347" y="3120"/>
                    <a:pt x="353" y="3121"/>
                    <a:pt x="359" y="3121"/>
                  </a:cubicBezTo>
                  <a:cubicBezTo>
                    <a:pt x="409" y="3121"/>
                    <a:pt x="445" y="3071"/>
                    <a:pt x="459" y="3045"/>
                  </a:cubicBezTo>
                  <a:cubicBezTo>
                    <a:pt x="414" y="2838"/>
                    <a:pt x="532" y="2631"/>
                    <a:pt x="414" y="2453"/>
                  </a:cubicBezTo>
                  <a:cubicBezTo>
                    <a:pt x="370" y="2350"/>
                    <a:pt x="385" y="2261"/>
                    <a:pt x="385" y="2173"/>
                  </a:cubicBezTo>
                  <a:cubicBezTo>
                    <a:pt x="459" y="1729"/>
                    <a:pt x="252" y="1300"/>
                    <a:pt x="311" y="871"/>
                  </a:cubicBezTo>
                  <a:lnTo>
                    <a:pt x="311" y="827"/>
                  </a:lnTo>
                  <a:cubicBezTo>
                    <a:pt x="237" y="635"/>
                    <a:pt x="192" y="472"/>
                    <a:pt x="222" y="265"/>
                  </a:cubicBezTo>
                  <a:cubicBezTo>
                    <a:pt x="247" y="127"/>
                    <a:pt x="208"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7"/>
            <p:cNvSpPr/>
            <p:nvPr/>
          </p:nvSpPr>
          <p:spPr>
            <a:xfrm flipH="1">
              <a:off x="7437208" y="4636749"/>
              <a:ext cx="296714" cy="86657"/>
            </a:xfrm>
            <a:custGeom>
              <a:avLst/>
              <a:gdLst/>
              <a:ahLst/>
              <a:cxnLst/>
              <a:rect l="l" t="t" r="r" b="b"/>
              <a:pathLst>
                <a:path w="2366" h="691" extrusionOk="0">
                  <a:moveTo>
                    <a:pt x="207" y="0"/>
                  </a:moveTo>
                  <a:cubicBezTo>
                    <a:pt x="118" y="0"/>
                    <a:pt x="74" y="45"/>
                    <a:pt x="44" y="133"/>
                  </a:cubicBezTo>
                  <a:cubicBezTo>
                    <a:pt x="0" y="237"/>
                    <a:pt x="118" y="222"/>
                    <a:pt x="163" y="237"/>
                  </a:cubicBezTo>
                  <a:cubicBezTo>
                    <a:pt x="577" y="355"/>
                    <a:pt x="961" y="473"/>
                    <a:pt x="1375" y="577"/>
                  </a:cubicBezTo>
                  <a:cubicBezTo>
                    <a:pt x="1475" y="602"/>
                    <a:pt x="1575" y="690"/>
                    <a:pt x="1702" y="690"/>
                  </a:cubicBezTo>
                  <a:cubicBezTo>
                    <a:pt x="1725" y="690"/>
                    <a:pt x="1749" y="687"/>
                    <a:pt x="1774" y="680"/>
                  </a:cubicBezTo>
                  <a:cubicBezTo>
                    <a:pt x="1797" y="666"/>
                    <a:pt x="1819" y="658"/>
                    <a:pt x="1841" y="658"/>
                  </a:cubicBezTo>
                  <a:cubicBezTo>
                    <a:pt x="1863" y="658"/>
                    <a:pt x="1885" y="666"/>
                    <a:pt x="1908" y="680"/>
                  </a:cubicBezTo>
                  <a:cubicBezTo>
                    <a:pt x="1932" y="686"/>
                    <a:pt x="1951" y="690"/>
                    <a:pt x="1969" y="690"/>
                  </a:cubicBezTo>
                  <a:cubicBezTo>
                    <a:pt x="1994" y="690"/>
                    <a:pt x="2015" y="683"/>
                    <a:pt x="2041" y="666"/>
                  </a:cubicBezTo>
                  <a:cubicBezTo>
                    <a:pt x="2115" y="606"/>
                    <a:pt x="2218" y="606"/>
                    <a:pt x="2292" y="562"/>
                  </a:cubicBezTo>
                  <a:cubicBezTo>
                    <a:pt x="2336" y="518"/>
                    <a:pt x="2366" y="473"/>
                    <a:pt x="2366" y="429"/>
                  </a:cubicBezTo>
                  <a:cubicBezTo>
                    <a:pt x="2366" y="385"/>
                    <a:pt x="2351" y="325"/>
                    <a:pt x="2292" y="325"/>
                  </a:cubicBezTo>
                  <a:cubicBezTo>
                    <a:pt x="2203" y="355"/>
                    <a:pt x="2129" y="414"/>
                    <a:pt x="2041" y="429"/>
                  </a:cubicBezTo>
                  <a:cubicBezTo>
                    <a:pt x="2002" y="433"/>
                    <a:pt x="1964" y="435"/>
                    <a:pt x="1928" y="435"/>
                  </a:cubicBezTo>
                  <a:cubicBezTo>
                    <a:pt x="1840" y="435"/>
                    <a:pt x="1759" y="425"/>
                    <a:pt x="1686" y="414"/>
                  </a:cubicBezTo>
                  <a:cubicBezTo>
                    <a:pt x="1666" y="421"/>
                    <a:pt x="1648" y="423"/>
                    <a:pt x="1630" y="423"/>
                  </a:cubicBezTo>
                  <a:cubicBezTo>
                    <a:pt x="1539" y="423"/>
                    <a:pt x="1466" y="351"/>
                    <a:pt x="1381" y="351"/>
                  </a:cubicBezTo>
                  <a:cubicBezTo>
                    <a:pt x="1369" y="351"/>
                    <a:pt x="1358" y="352"/>
                    <a:pt x="1346" y="355"/>
                  </a:cubicBezTo>
                  <a:cubicBezTo>
                    <a:pt x="1331" y="355"/>
                    <a:pt x="1331" y="355"/>
                    <a:pt x="1316" y="340"/>
                  </a:cubicBezTo>
                  <a:cubicBezTo>
                    <a:pt x="1284" y="308"/>
                    <a:pt x="1260" y="284"/>
                    <a:pt x="1227" y="284"/>
                  </a:cubicBezTo>
                  <a:cubicBezTo>
                    <a:pt x="1214" y="284"/>
                    <a:pt x="1200" y="288"/>
                    <a:pt x="1183" y="296"/>
                  </a:cubicBezTo>
                  <a:cubicBezTo>
                    <a:pt x="1153" y="296"/>
                    <a:pt x="1131" y="300"/>
                    <a:pt x="1111" y="300"/>
                  </a:cubicBezTo>
                  <a:cubicBezTo>
                    <a:pt x="1091" y="300"/>
                    <a:pt x="1072" y="296"/>
                    <a:pt x="1050" y="281"/>
                  </a:cubicBezTo>
                  <a:cubicBezTo>
                    <a:pt x="828" y="74"/>
                    <a:pt x="577" y="74"/>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7"/>
            <p:cNvSpPr/>
            <p:nvPr/>
          </p:nvSpPr>
          <p:spPr>
            <a:xfrm flipH="1">
              <a:off x="8355062" y="4480994"/>
              <a:ext cx="48282" cy="311638"/>
            </a:xfrm>
            <a:custGeom>
              <a:avLst/>
              <a:gdLst/>
              <a:ahLst/>
              <a:cxnLst/>
              <a:rect l="l" t="t" r="r" b="b"/>
              <a:pathLst>
                <a:path w="385" h="2485" extrusionOk="0">
                  <a:moveTo>
                    <a:pt x="178" y="0"/>
                  </a:moveTo>
                  <a:cubicBezTo>
                    <a:pt x="163" y="15"/>
                    <a:pt x="163" y="44"/>
                    <a:pt x="148" y="59"/>
                  </a:cubicBezTo>
                  <a:cubicBezTo>
                    <a:pt x="133" y="89"/>
                    <a:pt x="133" y="118"/>
                    <a:pt x="148" y="148"/>
                  </a:cubicBezTo>
                  <a:cubicBezTo>
                    <a:pt x="222" y="414"/>
                    <a:pt x="59" y="651"/>
                    <a:pt x="89" y="902"/>
                  </a:cubicBezTo>
                  <a:cubicBezTo>
                    <a:pt x="89" y="1301"/>
                    <a:pt x="0" y="1730"/>
                    <a:pt x="59" y="2129"/>
                  </a:cubicBezTo>
                  <a:cubicBezTo>
                    <a:pt x="89" y="2233"/>
                    <a:pt x="15" y="2395"/>
                    <a:pt x="133" y="2484"/>
                  </a:cubicBezTo>
                  <a:cubicBezTo>
                    <a:pt x="237" y="2469"/>
                    <a:pt x="207" y="2351"/>
                    <a:pt x="222" y="2292"/>
                  </a:cubicBezTo>
                  <a:cubicBezTo>
                    <a:pt x="326" y="1774"/>
                    <a:pt x="311" y="1257"/>
                    <a:pt x="326" y="739"/>
                  </a:cubicBezTo>
                  <a:cubicBezTo>
                    <a:pt x="326" y="577"/>
                    <a:pt x="355" y="414"/>
                    <a:pt x="370" y="237"/>
                  </a:cubicBezTo>
                  <a:cubicBezTo>
                    <a:pt x="385" y="207"/>
                    <a:pt x="370" y="163"/>
                    <a:pt x="355" y="133"/>
                  </a:cubicBezTo>
                  <a:cubicBezTo>
                    <a:pt x="296" y="74"/>
                    <a:pt x="252" y="30"/>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7"/>
            <p:cNvSpPr/>
            <p:nvPr/>
          </p:nvSpPr>
          <p:spPr>
            <a:xfrm flipH="1">
              <a:off x="7162695" y="3572297"/>
              <a:ext cx="46526" cy="393278"/>
            </a:xfrm>
            <a:custGeom>
              <a:avLst/>
              <a:gdLst/>
              <a:ahLst/>
              <a:cxnLst/>
              <a:rect l="l" t="t" r="r" b="b"/>
              <a:pathLst>
                <a:path w="371" h="3136" extrusionOk="0">
                  <a:moveTo>
                    <a:pt x="163" y="1"/>
                  </a:moveTo>
                  <a:cubicBezTo>
                    <a:pt x="75" y="1"/>
                    <a:pt x="30" y="60"/>
                    <a:pt x="75" y="149"/>
                  </a:cubicBezTo>
                  <a:cubicBezTo>
                    <a:pt x="1" y="1080"/>
                    <a:pt x="89" y="1982"/>
                    <a:pt x="89" y="2899"/>
                  </a:cubicBezTo>
                  <a:cubicBezTo>
                    <a:pt x="75" y="2988"/>
                    <a:pt x="89" y="3062"/>
                    <a:pt x="104" y="3136"/>
                  </a:cubicBezTo>
                  <a:cubicBezTo>
                    <a:pt x="119" y="3076"/>
                    <a:pt x="89" y="3002"/>
                    <a:pt x="163" y="2943"/>
                  </a:cubicBezTo>
                  <a:lnTo>
                    <a:pt x="178" y="2929"/>
                  </a:lnTo>
                  <a:cubicBezTo>
                    <a:pt x="148" y="2795"/>
                    <a:pt x="252" y="2736"/>
                    <a:pt x="326" y="2662"/>
                  </a:cubicBezTo>
                  <a:cubicBezTo>
                    <a:pt x="370" y="2588"/>
                    <a:pt x="370" y="2515"/>
                    <a:pt x="370" y="2441"/>
                  </a:cubicBezTo>
                  <a:cubicBezTo>
                    <a:pt x="311" y="1923"/>
                    <a:pt x="326" y="1406"/>
                    <a:pt x="311" y="888"/>
                  </a:cubicBezTo>
                  <a:cubicBezTo>
                    <a:pt x="311" y="844"/>
                    <a:pt x="296" y="785"/>
                    <a:pt x="296" y="740"/>
                  </a:cubicBezTo>
                  <a:cubicBezTo>
                    <a:pt x="222" y="563"/>
                    <a:pt x="237" y="341"/>
                    <a:pt x="222" y="134"/>
                  </a:cubicBezTo>
                  <a:cubicBezTo>
                    <a:pt x="222" y="75"/>
                    <a:pt x="252"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7"/>
            <p:cNvSpPr/>
            <p:nvPr/>
          </p:nvSpPr>
          <p:spPr>
            <a:xfrm flipH="1">
              <a:off x="6437717" y="2540826"/>
              <a:ext cx="337472" cy="116127"/>
            </a:xfrm>
            <a:custGeom>
              <a:avLst/>
              <a:gdLst/>
              <a:ahLst/>
              <a:cxnLst/>
              <a:rect l="l" t="t" r="r" b="b"/>
              <a:pathLst>
                <a:path w="2691" h="926" extrusionOk="0">
                  <a:moveTo>
                    <a:pt x="2381" y="1"/>
                  </a:moveTo>
                  <a:cubicBezTo>
                    <a:pt x="2340" y="1"/>
                    <a:pt x="2313" y="27"/>
                    <a:pt x="2277" y="64"/>
                  </a:cubicBezTo>
                  <a:cubicBezTo>
                    <a:pt x="2247" y="153"/>
                    <a:pt x="2129" y="167"/>
                    <a:pt x="2055" y="227"/>
                  </a:cubicBezTo>
                  <a:cubicBezTo>
                    <a:pt x="1951" y="286"/>
                    <a:pt x="1833" y="286"/>
                    <a:pt x="1715" y="300"/>
                  </a:cubicBezTo>
                  <a:cubicBezTo>
                    <a:pt x="1660" y="335"/>
                    <a:pt x="1609" y="348"/>
                    <a:pt x="1559" y="348"/>
                  </a:cubicBezTo>
                  <a:cubicBezTo>
                    <a:pt x="1433" y="348"/>
                    <a:pt x="1316" y="268"/>
                    <a:pt x="1183" y="268"/>
                  </a:cubicBezTo>
                  <a:cubicBezTo>
                    <a:pt x="1168" y="268"/>
                    <a:pt x="1153" y="269"/>
                    <a:pt x="1138" y="271"/>
                  </a:cubicBezTo>
                  <a:cubicBezTo>
                    <a:pt x="1120" y="275"/>
                    <a:pt x="1102" y="276"/>
                    <a:pt x="1085" y="276"/>
                  </a:cubicBezTo>
                  <a:cubicBezTo>
                    <a:pt x="1035" y="276"/>
                    <a:pt x="990" y="260"/>
                    <a:pt x="946" y="227"/>
                  </a:cubicBezTo>
                  <a:lnTo>
                    <a:pt x="902" y="227"/>
                  </a:lnTo>
                  <a:cubicBezTo>
                    <a:pt x="867" y="227"/>
                    <a:pt x="836" y="228"/>
                    <a:pt x="806" y="228"/>
                  </a:cubicBezTo>
                  <a:cubicBezTo>
                    <a:pt x="747" y="228"/>
                    <a:pt x="695" y="222"/>
                    <a:pt x="635" y="182"/>
                  </a:cubicBezTo>
                  <a:cubicBezTo>
                    <a:pt x="561" y="182"/>
                    <a:pt x="561" y="241"/>
                    <a:pt x="576" y="300"/>
                  </a:cubicBezTo>
                  <a:cubicBezTo>
                    <a:pt x="606" y="315"/>
                    <a:pt x="621" y="315"/>
                    <a:pt x="635" y="345"/>
                  </a:cubicBezTo>
                  <a:cubicBezTo>
                    <a:pt x="653" y="352"/>
                    <a:pt x="671" y="354"/>
                    <a:pt x="690" y="354"/>
                  </a:cubicBezTo>
                  <a:cubicBezTo>
                    <a:pt x="715" y="354"/>
                    <a:pt x="741" y="350"/>
                    <a:pt x="766" y="350"/>
                  </a:cubicBezTo>
                  <a:cubicBezTo>
                    <a:pt x="800" y="350"/>
                    <a:pt x="831" y="357"/>
                    <a:pt x="857" y="389"/>
                  </a:cubicBezTo>
                  <a:cubicBezTo>
                    <a:pt x="916" y="434"/>
                    <a:pt x="975" y="463"/>
                    <a:pt x="1064" y="522"/>
                  </a:cubicBezTo>
                  <a:cubicBezTo>
                    <a:pt x="792" y="534"/>
                    <a:pt x="567" y="688"/>
                    <a:pt x="313" y="688"/>
                  </a:cubicBezTo>
                  <a:cubicBezTo>
                    <a:pt x="250" y="688"/>
                    <a:pt x="185" y="679"/>
                    <a:pt x="118" y="655"/>
                  </a:cubicBezTo>
                  <a:cubicBezTo>
                    <a:pt x="90" y="643"/>
                    <a:pt x="68" y="638"/>
                    <a:pt x="51" y="638"/>
                  </a:cubicBezTo>
                  <a:cubicBezTo>
                    <a:pt x="5" y="638"/>
                    <a:pt x="1" y="679"/>
                    <a:pt x="44" y="744"/>
                  </a:cubicBezTo>
                  <a:cubicBezTo>
                    <a:pt x="88" y="803"/>
                    <a:pt x="162" y="818"/>
                    <a:pt x="236" y="818"/>
                  </a:cubicBezTo>
                  <a:cubicBezTo>
                    <a:pt x="266" y="818"/>
                    <a:pt x="295" y="825"/>
                    <a:pt x="329" y="825"/>
                  </a:cubicBezTo>
                  <a:cubicBezTo>
                    <a:pt x="346" y="825"/>
                    <a:pt x="364" y="823"/>
                    <a:pt x="384" y="818"/>
                  </a:cubicBezTo>
                  <a:cubicBezTo>
                    <a:pt x="399" y="818"/>
                    <a:pt x="399" y="818"/>
                    <a:pt x="414" y="803"/>
                  </a:cubicBezTo>
                  <a:lnTo>
                    <a:pt x="414" y="803"/>
                  </a:lnTo>
                  <a:cubicBezTo>
                    <a:pt x="414" y="818"/>
                    <a:pt x="384" y="818"/>
                    <a:pt x="354" y="833"/>
                  </a:cubicBezTo>
                  <a:cubicBezTo>
                    <a:pt x="354" y="862"/>
                    <a:pt x="354" y="877"/>
                    <a:pt x="384" y="892"/>
                  </a:cubicBezTo>
                  <a:cubicBezTo>
                    <a:pt x="414" y="902"/>
                    <a:pt x="458" y="926"/>
                    <a:pt x="497" y="926"/>
                  </a:cubicBezTo>
                  <a:cubicBezTo>
                    <a:pt x="516" y="926"/>
                    <a:pt x="533" y="921"/>
                    <a:pt x="547" y="907"/>
                  </a:cubicBezTo>
                  <a:cubicBezTo>
                    <a:pt x="902" y="596"/>
                    <a:pt x="1375" y="655"/>
                    <a:pt x="1789" y="493"/>
                  </a:cubicBezTo>
                  <a:cubicBezTo>
                    <a:pt x="2025" y="389"/>
                    <a:pt x="2306" y="345"/>
                    <a:pt x="2543" y="227"/>
                  </a:cubicBezTo>
                  <a:cubicBezTo>
                    <a:pt x="2602" y="197"/>
                    <a:pt x="2691" y="212"/>
                    <a:pt x="2632" y="93"/>
                  </a:cubicBezTo>
                  <a:cubicBezTo>
                    <a:pt x="2572" y="64"/>
                    <a:pt x="2528" y="49"/>
                    <a:pt x="2454" y="5"/>
                  </a:cubicBezTo>
                  <a:lnTo>
                    <a:pt x="2410" y="5"/>
                  </a:lnTo>
                  <a:cubicBezTo>
                    <a:pt x="2399" y="2"/>
                    <a:pt x="2390" y="1"/>
                    <a:pt x="2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7"/>
            <p:cNvSpPr/>
            <p:nvPr/>
          </p:nvSpPr>
          <p:spPr>
            <a:xfrm flipH="1">
              <a:off x="6196686" y="2513362"/>
              <a:ext cx="185478" cy="298846"/>
            </a:xfrm>
            <a:custGeom>
              <a:avLst/>
              <a:gdLst/>
              <a:ahLst/>
              <a:cxnLst/>
              <a:rect l="l" t="t" r="r" b="b"/>
              <a:pathLst>
                <a:path w="1479" h="2383" extrusionOk="0">
                  <a:moveTo>
                    <a:pt x="1304" y="1"/>
                  </a:moveTo>
                  <a:cubicBezTo>
                    <a:pt x="1299" y="1"/>
                    <a:pt x="1293" y="1"/>
                    <a:pt x="1287" y="2"/>
                  </a:cubicBezTo>
                  <a:cubicBezTo>
                    <a:pt x="1198" y="2"/>
                    <a:pt x="1213" y="135"/>
                    <a:pt x="1213" y="209"/>
                  </a:cubicBezTo>
                  <a:lnTo>
                    <a:pt x="1213" y="460"/>
                  </a:lnTo>
                  <a:cubicBezTo>
                    <a:pt x="1198" y="874"/>
                    <a:pt x="1272" y="1274"/>
                    <a:pt x="1139" y="1717"/>
                  </a:cubicBezTo>
                  <a:cubicBezTo>
                    <a:pt x="1109" y="1599"/>
                    <a:pt x="1124" y="1495"/>
                    <a:pt x="1124" y="1407"/>
                  </a:cubicBezTo>
                  <a:cubicBezTo>
                    <a:pt x="1109" y="1318"/>
                    <a:pt x="1139" y="1200"/>
                    <a:pt x="1065" y="1111"/>
                  </a:cubicBezTo>
                  <a:cubicBezTo>
                    <a:pt x="1047" y="1100"/>
                    <a:pt x="1032" y="1095"/>
                    <a:pt x="1021" y="1095"/>
                  </a:cubicBezTo>
                  <a:cubicBezTo>
                    <a:pt x="985" y="1095"/>
                    <a:pt x="976" y="1140"/>
                    <a:pt x="976" y="1185"/>
                  </a:cubicBezTo>
                  <a:cubicBezTo>
                    <a:pt x="961" y="1244"/>
                    <a:pt x="976" y="1318"/>
                    <a:pt x="961" y="1362"/>
                  </a:cubicBezTo>
                  <a:cubicBezTo>
                    <a:pt x="887" y="1510"/>
                    <a:pt x="976" y="1673"/>
                    <a:pt x="947" y="1806"/>
                  </a:cubicBezTo>
                  <a:cubicBezTo>
                    <a:pt x="961" y="1909"/>
                    <a:pt x="902" y="1939"/>
                    <a:pt x="813" y="1983"/>
                  </a:cubicBezTo>
                  <a:cubicBezTo>
                    <a:pt x="547" y="2072"/>
                    <a:pt x="266" y="2161"/>
                    <a:pt x="30" y="2294"/>
                  </a:cubicBezTo>
                  <a:cubicBezTo>
                    <a:pt x="0" y="2338"/>
                    <a:pt x="15" y="2353"/>
                    <a:pt x="30" y="2383"/>
                  </a:cubicBezTo>
                  <a:cubicBezTo>
                    <a:pt x="459" y="2279"/>
                    <a:pt x="843" y="2131"/>
                    <a:pt x="1242" y="1939"/>
                  </a:cubicBezTo>
                  <a:cubicBezTo>
                    <a:pt x="1316" y="1909"/>
                    <a:pt x="1375" y="1895"/>
                    <a:pt x="1375" y="1776"/>
                  </a:cubicBezTo>
                  <a:cubicBezTo>
                    <a:pt x="1434" y="1259"/>
                    <a:pt x="1479" y="726"/>
                    <a:pt x="1375" y="209"/>
                  </a:cubicBezTo>
                  <a:cubicBezTo>
                    <a:pt x="1361" y="139"/>
                    <a:pt x="1414" y="1"/>
                    <a:pt x="1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7"/>
            <p:cNvSpPr/>
            <p:nvPr/>
          </p:nvSpPr>
          <p:spPr>
            <a:xfrm flipH="1">
              <a:off x="7168338" y="3264549"/>
              <a:ext cx="55681" cy="400677"/>
            </a:xfrm>
            <a:custGeom>
              <a:avLst/>
              <a:gdLst/>
              <a:ahLst/>
              <a:cxnLst/>
              <a:rect l="l" t="t" r="r" b="b"/>
              <a:pathLst>
                <a:path w="444" h="3195" extrusionOk="0">
                  <a:moveTo>
                    <a:pt x="89" y="0"/>
                  </a:moveTo>
                  <a:cubicBezTo>
                    <a:pt x="0" y="60"/>
                    <a:pt x="45" y="133"/>
                    <a:pt x="59" y="207"/>
                  </a:cubicBezTo>
                  <a:cubicBezTo>
                    <a:pt x="163" y="888"/>
                    <a:pt x="74" y="1597"/>
                    <a:pt x="193" y="2277"/>
                  </a:cubicBezTo>
                  <a:cubicBezTo>
                    <a:pt x="193" y="2366"/>
                    <a:pt x="89" y="2499"/>
                    <a:pt x="163" y="2632"/>
                  </a:cubicBezTo>
                  <a:cubicBezTo>
                    <a:pt x="163" y="2573"/>
                    <a:pt x="207" y="2514"/>
                    <a:pt x="281" y="2514"/>
                  </a:cubicBezTo>
                  <a:cubicBezTo>
                    <a:pt x="237" y="2751"/>
                    <a:pt x="266" y="2972"/>
                    <a:pt x="311" y="3194"/>
                  </a:cubicBezTo>
                  <a:cubicBezTo>
                    <a:pt x="444" y="3150"/>
                    <a:pt x="414" y="3032"/>
                    <a:pt x="414" y="2943"/>
                  </a:cubicBezTo>
                  <a:cubicBezTo>
                    <a:pt x="429" y="2440"/>
                    <a:pt x="355" y="1967"/>
                    <a:pt x="355" y="1464"/>
                  </a:cubicBezTo>
                  <a:cubicBezTo>
                    <a:pt x="355" y="1124"/>
                    <a:pt x="355" y="784"/>
                    <a:pt x="281" y="444"/>
                  </a:cubicBezTo>
                  <a:cubicBezTo>
                    <a:pt x="222" y="311"/>
                    <a:pt x="148" y="163"/>
                    <a:pt x="148" y="15"/>
                  </a:cubicBezTo>
                  <a:cubicBezTo>
                    <a:pt x="133" y="0"/>
                    <a:pt x="119"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7"/>
            <p:cNvSpPr/>
            <p:nvPr/>
          </p:nvSpPr>
          <p:spPr>
            <a:xfrm flipH="1">
              <a:off x="7945231" y="2389962"/>
              <a:ext cx="300476" cy="97065"/>
            </a:xfrm>
            <a:custGeom>
              <a:avLst/>
              <a:gdLst/>
              <a:ahLst/>
              <a:cxnLst/>
              <a:rect l="l" t="t" r="r" b="b"/>
              <a:pathLst>
                <a:path w="2396" h="774" extrusionOk="0">
                  <a:moveTo>
                    <a:pt x="2266" y="1"/>
                  </a:moveTo>
                  <a:cubicBezTo>
                    <a:pt x="2202" y="1"/>
                    <a:pt x="2141" y="32"/>
                    <a:pt x="2085" y="69"/>
                  </a:cubicBezTo>
                  <a:cubicBezTo>
                    <a:pt x="1996" y="99"/>
                    <a:pt x="1908" y="84"/>
                    <a:pt x="1804" y="114"/>
                  </a:cubicBezTo>
                  <a:lnTo>
                    <a:pt x="1760" y="114"/>
                  </a:lnTo>
                  <a:cubicBezTo>
                    <a:pt x="1701" y="158"/>
                    <a:pt x="1627" y="173"/>
                    <a:pt x="1567" y="217"/>
                  </a:cubicBezTo>
                  <a:cubicBezTo>
                    <a:pt x="1124" y="247"/>
                    <a:pt x="695" y="380"/>
                    <a:pt x="281" y="454"/>
                  </a:cubicBezTo>
                  <a:cubicBezTo>
                    <a:pt x="178" y="468"/>
                    <a:pt x="104" y="542"/>
                    <a:pt x="59" y="616"/>
                  </a:cubicBezTo>
                  <a:cubicBezTo>
                    <a:pt x="0" y="675"/>
                    <a:pt x="59" y="705"/>
                    <a:pt x="59" y="749"/>
                  </a:cubicBezTo>
                  <a:cubicBezTo>
                    <a:pt x="59" y="767"/>
                    <a:pt x="69" y="774"/>
                    <a:pt x="90" y="774"/>
                  </a:cubicBezTo>
                  <a:cubicBezTo>
                    <a:pt x="104" y="774"/>
                    <a:pt x="124" y="770"/>
                    <a:pt x="148" y="764"/>
                  </a:cubicBezTo>
                  <a:cubicBezTo>
                    <a:pt x="577" y="602"/>
                    <a:pt x="1020" y="587"/>
                    <a:pt x="1434" y="409"/>
                  </a:cubicBezTo>
                  <a:cubicBezTo>
                    <a:pt x="1464" y="409"/>
                    <a:pt x="1464" y="395"/>
                    <a:pt x="1479" y="380"/>
                  </a:cubicBezTo>
                  <a:cubicBezTo>
                    <a:pt x="1553" y="306"/>
                    <a:pt x="1715" y="395"/>
                    <a:pt x="1760" y="247"/>
                  </a:cubicBezTo>
                  <a:cubicBezTo>
                    <a:pt x="1770" y="286"/>
                    <a:pt x="1786" y="312"/>
                    <a:pt x="1813" y="312"/>
                  </a:cubicBezTo>
                  <a:cubicBezTo>
                    <a:pt x="1827" y="312"/>
                    <a:pt x="1843" y="306"/>
                    <a:pt x="1863" y="291"/>
                  </a:cubicBezTo>
                  <a:cubicBezTo>
                    <a:pt x="2055" y="217"/>
                    <a:pt x="2248" y="247"/>
                    <a:pt x="2396" y="99"/>
                  </a:cubicBezTo>
                  <a:cubicBezTo>
                    <a:pt x="2396" y="84"/>
                    <a:pt x="2396" y="69"/>
                    <a:pt x="2381" y="40"/>
                  </a:cubicBezTo>
                  <a:cubicBezTo>
                    <a:pt x="2342" y="12"/>
                    <a:pt x="2303" y="1"/>
                    <a:pt x="2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7"/>
            <p:cNvSpPr/>
            <p:nvPr/>
          </p:nvSpPr>
          <p:spPr>
            <a:xfrm flipH="1">
              <a:off x="6901220" y="2225930"/>
              <a:ext cx="261600" cy="73865"/>
            </a:xfrm>
            <a:custGeom>
              <a:avLst/>
              <a:gdLst/>
              <a:ahLst/>
              <a:cxnLst/>
              <a:rect l="l" t="t" r="r" b="b"/>
              <a:pathLst>
                <a:path w="2086" h="589" extrusionOk="0">
                  <a:moveTo>
                    <a:pt x="1968" y="0"/>
                  </a:moveTo>
                  <a:cubicBezTo>
                    <a:pt x="1900" y="0"/>
                    <a:pt x="1839" y="31"/>
                    <a:pt x="1779" y="31"/>
                  </a:cubicBezTo>
                  <a:cubicBezTo>
                    <a:pt x="1757" y="31"/>
                    <a:pt x="1736" y="27"/>
                    <a:pt x="1715" y="17"/>
                  </a:cubicBezTo>
                  <a:cubicBezTo>
                    <a:pt x="1671" y="2"/>
                    <a:pt x="1656" y="2"/>
                    <a:pt x="1627" y="2"/>
                  </a:cubicBezTo>
                  <a:cubicBezTo>
                    <a:pt x="1183" y="91"/>
                    <a:pt x="710" y="135"/>
                    <a:pt x="311" y="313"/>
                  </a:cubicBezTo>
                  <a:cubicBezTo>
                    <a:pt x="293" y="321"/>
                    <a:pt x="276" y="324"/>
                    <a:pt x="258" y="324"/>
                  </a:cubicBezTo>
                  <a:cubicBezTo>
                    <a:pt x="240" y="324"/>
                    <a:pt x="222" y="321"/>
                    <a:pt x="206" y="321"/>
                  </a:cubicBezTo>
                  <a:cubicBezTo>
                    <a:pt x="185" y="321"/>
                    <a:pt x="165" y="325"/>
                    <a:pt x="148" y="342"/>
                  </a:cubicBezTo>
                  <a:cubicBezTo>
                    <a:pt x="104" y="357"/>
                    <a:pt x="89" y="372"/>
                    <a:pt x="45" y="387"/>
                  </a:cubicBezTo>
                  <a:cubicBezTo>
                    <a:pt x="15" y="431"/>
                    <a:pt x="0" y="490"/>
                    <a:pt x="15" y="534"/>
                  </a:cubicBezTo>
                  <a:cubicBezTo>
                    <a:pt x="51" y="576"/>
                    <a:pt x="91" y="588"/>
                    <a:pt x="132" y="588"/>
                  </a:cubicBezTo>
                  <a:cubicBezTo>
                    <a:pt x="196" y="588"/>
                    <a:pt x="263" y="559"/>
                    <a:pt x="327" y="559"/>
                  </a:cubicBezTo>
                  <a:cubicBezTo>
                    <a:pt x="342" y="559"/>
                    <a:pt x="356" y="560"/>
                    <a:pt x="370" y="564"/>
                  </a:cubicBezTo>
                  <a:cubicBezTo>
                    <a:pt x="547" y="520"/>
                    <a:pt x="754" y="505"/>
                    <a:pt x="932" y="460"/>
                  </a:cubicBezTo>
                  <a:cubicBezTo>
                    <a:pt x="1035" y="431"/>
                    <a:pt x="1139" y="460"/>
                    <a:pt x="1257" y="416"/>
                  </a:cubicBezTo>
                  <a:cubicBezTo>
                    <a:pt x="1283" y="416"/>
                    <a:pt x="1286" y="369"/>
                    <a:pt x="1328" y="369"/>
                  </a:cubicBezTo>
                  <a:cubicBezTo>
                    <a:pt x="1333" y="369"/>
                    <a:pt x="1339" y="370"/>
                    <a:pt x="1346" y="372"/>
                  </a:cubicBezTo>
                  <a:cubicBezTo>
                    <a:pt x="1381" y="389"/>
                    <a:pt x="1413" y="395"/>
                    <a:pt x="1445" y="395"/>
                  </a:cubicBezTo>
                  <a:cubicBezTo>
                    <a:pt x="1495" y="395"/>
                    <a:pt x="1543" y="381"/>
                    <a:pt x="1597" y="372"/>
                  </a:cubicBezTo>
                  <a:cubicBezTo>
                    <a:pt x="1730" y="327"/>
                    <a:pt x="1878" y="313"/>
                    <a:pt x="2011" y="239"/>
                  </a:cubicBezTo>
                  <a:cubicBezTo>
                    <a:pt x="2070" y="209"/>
                    <a:pt x="2085" y="165"/>
                    <a:pt x="2085" y="106"/>
                  </a:cubicBezTo>
                  <a:cubicBezTo>
                    <a:pt x="2085" y="91"/>
                    <a:pt x="2085" y="76"/>
                    <a:pt x="2070" y="61"/>
                  </a:cubicBezTo>
                  <a:cubicBezTo>
                    <a:pt x="2041" y="32"/>
                    <a:pt x="2026" y="2"/>
                    <a:pt x="1996" y="2"/>
                  </a:cubicBezTo>
                  <a:cubicBezTo>
                    <a:pt x="1987" y="1"/>
                    <a:pt x="1977" y="0"/>
                    <a:pt x="1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7"/>
            <p:cNvSpPr/>
            <p:nvPr/>
          </p:nvSpPr>
          <p:spPr>
            <a:xfrm flipH="1">
              <a:off x="6472955" y="2419182"/>
              <a:ext cx="428392" cy="135566"/>
            </a:xfrm>
            <a:custGeom>
              <a:avLst/>
              <a:gdLst/>
              <a:ahLst/>
              <a:cxnLst/>
              <a:rect l="l" t="t" r="r" b="b"/>
              <a:pathLst>
                <a:path w="3416" h="1081" extrusionOk="0">
                  <a:moveTo>
                    <a:pt x="83" y="1"/>
                  </a:moveTo>
                  <a:cubicBezTo>
                    <a:pt x="52" y="1"/>
                    <a:pt x="23" y="16"/>
                    <a:pt x="0" y="73"/>
                  </a:cubicBezTo>
                  <a:cubicBezTo>
                    <a:pt x="251" y="162"/>
                    <a:pt x="503" y="235"/>
                    <a:pt x="754" y="324"/>
                  </a:cubicBezTo>
                  <a:cubicBezTo>
                    <a:pt x="828" y="428"/>
                    <a:pt x="946" y="442"/>
                    <a:pt x="1050" y="457"/>
                  </a:cubicBezTo>
                  <a:cubicBezTo>
                    <a:pt x="1390" y="546"/>
                    <a:pt x="1730" y="620"/>
                    <a:pt x="2070" y="738"/>
                  </a:cubicBezTo>
                  <a:cubicBezTo>
                    <a:pt x="2129" y="753"/>
                    <a:pt x="2174" y="753"/>
                    <a:pt x="2233" y="768"/>
                  </a:cubicBezTo>
                  <a:cubicBezTo>
                    <a:pt x="2499" y="827"/>
                    <a:pt x="2750" y="945"/>
                    <a:pt x="3016" y="1019"/>
                  </a:cubicBezTo>
                  <a:cubicBezTo>
                    <a:pt x="3087" y="1039"/>
                    <a:pt x="3152" y="1081"/>
                    <a:pt x="3223" y="1081"/>
                  </a:cubicBezTo>
                  <a:cubicBezTo>
                    <a:pt x="3256" y="1081"/>
                    <a:pt x="3290" y="1072"/>
                    <a:pt x="3327" y="1049"/>
                  </a:cubicBezTo>
                  <a:cubicBezTo>
                    <a:pt x="3342" y="1004"/>
                    <a:pt x="3386" y="975"/>
                    <a:pt x="3416" y="960"/>
                  </a:cubicBezTo>
                  <a:cubicBezTo>
                    <a:pt x="2839" y="738"/>
                    <a:pt x="2248" y="576"/>
                    <a:pt x="1656" y="428"/>
                  </a:cubicBezTo>
                  <a:cubicBezTo>
                    <a:pt x="1582" y="398"/>
                    <a:pt x="1508" y="398"/>
                    <a:pt x="1464" y="354"/>
                  </a:cubicBezTo>
                  <a:cubicBezTo>
                    <a:pt x="1035" y="280"/>
                    <a:pt x="651" y="132"/>
                    <a:pt x="237" y="14"/>
                  </a:cubicBezTo>
                  <a:cubicBezTo>
                    <a:pt x="225" y="21"/>
                    <a:pt x="213" y="23"/>
                    <a:pt x="200" y="23"/>
                  </a:cubicBezTo>
                  <a:cubicBezTo>
                    <a:pt x="163" y="23"/>
                    <a:pt x="121"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7"/>
            <p:cNvSpPr/>
            <p:nvPr/>
          </p:nvSpPr>
          <p:spPr>
            <a:xfrm flipH="1">
              <a:off x="6869743" y="2092372"/>
              <a:ext cx="278279" cy="78254"/>
            </a:xfrm>
            <a:custGeom>
              <a:avLst/>
              <a:gdLst/>
              <a:ahLst/>
              <a:cxnLst/>
              <a:rect l="l" t="t" r="r" b="b"/>
              <a:pathLst>
                <a:path w="2219" h="624" extrusionOk="0">
                  <a:moveTo>
                    <a:pt x="2117" y="1"/>
                  </a:moveTo>
                  <a:cubicBezTo>
                    <a:pt x="2092" y="1"/>
                    <a:pt x="2066" y="7"/>
                    <a:pt x="2041" y="17"/>
                  </a:cubicBezTo>
                  <a:cubicBezTo>
                    <a:pt x="1538" y="62"/>
                    <a:pt x="1080" y="239"/>
                    <a:pt x="592" y="328"/>
                  </a:cubicBezTo>
                  <a:cubicBezTo>
                    <a:pt x="518" y="387"/>
                    <a:pt x="444" y="387"/>
                    <a:pt x="355" y="402"/>
                  </a:cubicBezTo>
                  <a:cubicBezTo>
                    <a:pt x="324" y="428"/>
                    <a:pt x="290" y="434"/>
                    <a:pt x="254" y="434"/>
                  </a:cubicBezTo>
                  <a:cubicBezTo>
                    <a:pt x="223" y="434"/>
                    <a:pt x="192" y="429"/>
                    <a:pt x="161" y="429"/>
                  </a:cubicBezTo>
                  <a:cubicBezTo>
                    <a:pt x="125" y="429"/>
                    <a:pt x="91" y="435"/>
                    <a:pt x="60" y="461"/>
                  </a:cubicBezTo>
                  <a:cubicBezTo>
                    <a:pt x="1" y="564"/>
                    <a:pt x="30" y="624"/>
                    <a:pt x="148" y="624"/>
                  </a:cubicBezTo>
                  <a:cubicBezTo>
                    <a:pt x="710" y="550"/>
                    <a:pt x="1228" y="387"/>
                    <a:pt x="1760" y="239"/>
                  </a:cubicBezTo>
                  <a:cubicBezTo>
                    <a:pt x="1793" y="220"/>
                    <a:pt x="1825" y="203"/>
                    <a:pt x="1851" y="203"/>
                  </a:cubicBezTo>
                  <a:cubicBezTo>
                    <a:pt x="1885" y="203"/>
                    <a:pt x="1908" y="230"/>
                    <a:pt x="1908" y="313"/>
                  </a:cubicBezTo>
                  <a:cubicBezTo>
                    <a:pt x="1908" y="417"/>
                    <a:pt x="1908" y="535"/>
                    <a:pt x="2026" y="609"/>
                  </a:cubicBezTo>
                  <a:cubicBezTo>
                    <a:pt x="2071" y="609"/>
                    <a:pt x="2100" y="579"/>
                    <a:pt x="2100" y="535"/>
                  </a:cubicBezTo>
                  <a:cubicBezTo>
                    <a:pt x="2071" y="461"/>
                    <a:pt x="2130" y="402"/>
                    <a:pt x="2100" y="328"/>
                  </a:cubicBezTo>
                  <a:cubicBezTo>
                    <a:pt x="2071" y="224"/>
                    <a:pt x="2115" y="150"/>
                    <a:pt x="2218" y="106"/>
                  </a:cubicBezTo>
                  <a:cubicBezTo>
                    <a:pt x="2209" y="27"/>
                    <a:pt x="2166" y="1"/>
                    <a:pt x="2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7"/>
            <p:cNvSpPr/>
            <p:nvPr/>
          </p:nvSpPr>
          <p:spPr>
            <a:xfrm flipH="1">
              <a:off x="7041173" y="2982885"/>
              <a:ext cx="403561" cy="177953"/>
            </a:xfrm>
            <a:custGeom>
              <a:avLst/>
              <a:gdLst/>
              <a:ahLst/>
              <a:cxnLst/>
              <a:rect l="l" t="t" r="r" b="b"/>
              <a:pathLst>
                <a:path w="3218" h="1419" extrusionOk="0">
                  <a:moveTo>
                    <a:pt x="3166" y="1"/>
                  </a:moveTo>
                  <a:cubicBezTo>
                    <a:pt x="3139" y="1"/>
                    <a:pt x="3104" y="14"/>
                    <a:pt x="3076" y="14"/>
                  </a:cubicBezTo>
                  <a:cubicBezTo>
                    <a:pt x="2574" y="147"/>
                    <a:pt x="2145" y="398"/>
                    <a:pt x="1672" y="590"/>
                  </a:cubicBezTo>
                  <a:cubicBezTo>
                    <a:pt x="1391" y="694"/>
                    <a:pt x="1139" y="783"/>
                    <a:pt x="858" y="901"/>
                  </a:cubicBezTo>
                  <a:cubicBezTo>
                    <a:pt x="770" y="930"/>
                    <a:pt x="666" y="1004"/>
                    <a:pt x="592" y="1063"/>
                  </a:cubicBezTo>
                  <a:cubicBezTo>
                    <a:pt x="575" y="1060"/>
                    <a:pt x="559" y="1058"/>
                    <a:pt x="544" y="1058"/>
                  </a:cubicBezTo>
                  <a:cubicBezTo>
                    <a:pt x="497" y="1058"/>
                    <a:pt x="460" y="1077"/>
                    <a:pt x="415" y="1123"/>
                  </a:cubicBezTo>
                  <a:cubicBezTo>
                    <a:pt x="282" y="1182"/>
                    <a:pt x="149" y="1226"/>
                    <a:pt x="30" y="1300"/>
                  </a:cubicBezTo>
                  <a:cubicBezTo>
                    <a:pt x="1" y="1330"/>
                    <a:pt x="1" y="1344"/>
                    <a:pt x="30" y="1374"/>
                  </a:cubicBezTo>
                  <a:cubicBezTo>
                    <a:pt x="75" y="1418"/>
                    <a:pt x="134" y="1418"/>
                    <a:pt x="193" y="1418"/>
                  </a:cubicBezTo>
                  <a:cubicBezTo>
                    <a:pt x="296" y="1374"/>
                    <a:pt x="400" y="1300"/>
                    <a:pt x="504" y="1285"/>
                  </a:cubicBezTo>
                  <a:cubicBezTo>
                    <a:pt x="1036" y="960"/>
                    <a:pt x="1627" y="783"/>
                    <a:pt x="2189" y="531"/>
                  </a:cubicBezTo>
                  <a:cubicBezTo>
                    <a:pt x="2514" y="383"/>
                    <a:pt x="2869" y="235"/>
                    <a:pt x="3209" y="88"/>
                  </a:cubicBezTo>
                  <a:cubicBezTo>
                    <a:pt x="3217" y="17"/>
                    <a:pt x="3196" y="1"/>
                    <a:pt x="3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7"/>
            <p:cNvSpPr/>
            <p:nvPr/>
          </p:nvSpPr>
          <p:spPr>
            <a:xfrm flipH="1">
              <a:off x="7049576" y="3145914"/>
              <a:ext cx="296087" cy="107850"/>
            </a:xfrm>
            <a:custGeom>
              <a:avLst/>
              <a:gdLst/>
              <a:ahLst/>
              <a:cxnLst/>
              <a:rect l="l" t="t" r="r" b="b"/>
              <a:pathLst>
                <a:path w="2361" h="860" extrusionOk="0">
                  <a:moveTo>
                    <a:pt x="2168" y="0"/>
                  </a:moveTo>
                  <a:cubicBezTo>
                    <a:pt x="1532" y="207"/>
                    <a:pt x="911" y="473"/>
                    <a:pt x="246" y="621"/>
                  </a:cubicBezTo>
                  <a:cubicBezTo>
                    <a:pt x="172" y="636"/>
                    <a:pt x="98" y="695"/>
                    <a:pt x="54" y="725"/>
                  </a:cubicBezTo>
                  <a:cubicBezTo>
                    <a:pt x="1" y="804"/>
                    <a:pt x="7" y="860"/>
                    <a:pt x="94" y="860"/>
                  </a:cubicBezTo>
                  <a:cubicBezTo>
                    <a:pt x="104" y="860"/>
                    <a:pt x="115" y="859"/>
                    <a:pt x="128" y="858"/>
                  </a:cubicBezTo>
                  <a:cubicBezTo>
                    <a:pt x="172" y="858"/>
                    <a:pt x="216" y="843"/>
                    <a:pt x="261" y="813"/>
                  </a:cubicBezTo>
                  <a:cubicBezTo>
                    <a:pt x="453" y="769"/>
                    <a:pt x="630" y="725"/>
                    <a:pt x="837" y="665"/>
                  </a:cubicBezTo>
                  <a:cubicBezTo>
                    <a:pt x="891" y="665"/>
                    <a:pt x="920" y="727"/>
                    <a:pt x="981" y="727"/>
                  </a:cubicBezTo>
                  <a:cubicBezTo>
                    <a:pt x="987" y="727"/>
                    <a:pt x="993" y="726"/>
                    <a:pt x="1000" y="725"/>
                  </a:cubicBezTo>
                  <a:cubicBezTo>
                    <a:pt x="1067" y="698"/>
                    <a:pt x="1073" y="587"/>
                    <a:pt x="1171" y="587"/>
                  </a:cubicBezTo>
                  <a:cubicBezTo>
                    <a:pt x="1182" y="587"/>
                    <a:pt x="1194" y="589"/>
                    <a:pt x="1207" y="592"/>
                  </a:cubicBezTo>
                  <a:cubicBezTo>
                    <a:pt x="1562" y="503"/>
                    <a:pt x="1902" y="355"/>
                    <a:pt x="2242" y="222"/>
                  </a:cubicBezTo>
                  <a:cubicBezTo>
                    <a:pt x="2286" y="207"/>
                    <a:pt x="2360" y="178"/>
                    <a:pt x="2360" y="104"/>
                  </a:cubicBezTo>
                  <a:cubicBezTo>
                    <a:pt x="2301" y="59"/>
                    <a:pt x="2198" y="118"/>
                    <a:pt x="2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7"/>
            <p:cNvSpPr/>
            <p:nvPr/>
          </p:nvSpPr>
          <p:spPr>
            <a:xfrm flipH="1">
              <a:off x="7900713" y="3846812"/>
              <a:ext cx="40883" cy="389516"/>
            </a:xfrm>
            <a:custGeom>
              <a:avLst/>
              <a:gdLst/>
              <a:ahLst/>
              <a:cxnLst/>
              <a:rect l="l" t="t" r="r" b="b"/>
              <a:pathLst>
                <a:path w="326" h="3106" extrusionOk="0">
                  <a:moveTo>
                    <a:pt x="0" y="0"/>
                  </a:moveTo>
                  <a:cubicBezTo>
                    <a:pt x="15" y="518"/>
                    <a:pt x="30" y="1035"/>
                    <a:pt x="44" y="1568"/>
                  </a:cubicBezTo>
                  <a:cubicBezTo>
                    <a:pt x="74" y="2070"/>
                    <a:pt x="104" y="2573"/>
                    <a:pt x="118" y="3061"/>
                  </a:cubicBezTo>
                  <a:cubicBezTo>
                    <a:pt x="133" y="3091"/>
                    <a:pt x="163" y="3091"/>
                    <a:pt x="178" y="3105"/>
                  </a:cubicBezTo>
                  <a:cubicBezTo>
                    <a:pt x="251" y="3105"/>
                    <a:pt x="325" y="3105"/>
                    <a:pt x="311" y="3017"/>
                  </a:cubicBezTo>
                  <a:cubicBezTo>
                    <a:pt x="266" y="2603"/>
                    <a:pt x="281" y="2203"/>
                    <a:pt x="281" y="1789"/>
                  </a:cubicBezTo>
                  <a:cubicBezTo>
                    <a:pt x="311" y="1686"/>
                    <a:pt x="178" y="1582"/>
                    <a:pt x="266" y="1464"/>
                  </a:cubicBezTo>
                  <a:lnTo>
                    <a:pt x="266" y="1390"/>
                  </a:lnTo>
                  <a:cubicBezTo>
                    <a:pt x="266" y="1109"/>
                    <a:pt x="178" y="828"/>
                    <a:pt x="192" y="547"/>
                  </a:cubicBezTo>
                  <a:cubicBezTo>
                    <a:pt x="222" y="444"/>
                    <a:pt x="192" y="311"/>
                    <a:pt x="192" y="178"/>
                  </a:cubicBezTo>
                  <a:cubicBezTo>
                    <a:pt x="192" y="15"/>
                    <a:pt x="148"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7"/>
            <p:cNvSpPr/>
            <p:nvPr/>
          </p:nvSpPr>
          <p:spPr>
            <a:xfrm flipH="1">
              <a:off x="8419897" y="4210115"/>
              <a:ext cx="53925" cy="327439"/>
            </a:xfrm>
            <a:custGeom>
              <a:avLst/>
              <a:gdLst/>
              <a:ahLst/>
              <a:cxnLst/>
              <a:rect l="l" t="t" r="r" b="b"/>
              <a:pathLst>
                <a:path w="430" h="2611" extrusionOk="0">
                  <a:moveTo>
                    <a:pt x="237" y="0"/>
                  </a:moveTo>
                  <a:cubicBezTo>
                    <a:pt x="118" y="0"/>
                    <a:pt x="102" y="168"/>
                    <a:pt x="45" y="267"/>
                  </a:cubicBezTo>
                  <a:cubicBezTo>
                    <a:pt x="0" y="401"/>
                    <a:pt x="45" y="563"/>
                    <a:pt x="60" y="726"/>
                  </a:cubicBezTo>
                  <a:cubicBezTo>
                    <a:pt x="74" y="1022"/>
                    <a:pt x="119" y="1332"/>
                    <a:pt x="119" y="1628"/>
                  </a:cubicBezTo>
                  <a:cubicBezTo>
                    <a:pt x="119" y="1746"/>
                    <a:pt x="222" y="1820"/>
                    <a:pt x="148" y="1938"/>
                  </a:cubicBezTo>
                  <a:cubicBezTo>
                    <a:pt x="134" y="1983"/>
                    <a:pt x="134" y="1997"/>
                    <a:pt x="134" y="2042"/>
                  </a:cubicBezTo>
                  <a:cubicBezTo>
                    <a:pt x="148" y="2160"/>
                    <a:pt x="193" y="2293"/>
                    <a:pt x="178" y="2441"/>
                  </a:cubicBezTo>
                  <a:cubicBezTo>
                    <a:pt x="178" y="2515"/>
                    <a:pt x="178" y="2574"/>
                    <a:pt x="222" y="2604"/>
                  </a:cubicBezTo>
                  <a:cubicBezTo>
                    <a:pt x="242" y="2604"/>
                    <a:pt x="255" y="2610"/>
                    <a:pt x="266" y="2610"/>
                  </a:cubicBezTo>
                  <a:cubicBezTo>
                    <a:pt x="272" y="2610"/>
                    <a:pt x="276" y="2609"/>
                    <a:pt x="281" y="2604"/>
                  </a:cubicBezTo>
                  <a:cubicBezTo>
                    <a:pt x="341" y="2559"/>
                    <a:pt x="355" y="2485"/>
                    <a:pt x="414" y="2426"/>
                  </a:cubicBezTo>
                  <a:cubicBezTo>
                    <a:pt x="429" y="2411"/>
                    <a:pt x="429" y="2411"/>
                    <a:pt x="414" y="2382"/>
                  </a:cubicBezTo>
                  <a:cubicBezTo>
                    <a:pt x="370" y="2338"/>
                    <a:pt x="355" y="2278"/>
                    <a:pt x="341" y="2204"/>
                  </a:cubicBezTo>
                  <a:lnTo>
                    <a:pt x="341" y="2057"/>
                  </a:lnTo>
                  <a:cubicBezTo>
                    <a:pt x="370" y="1746"/>
                    <a:pt x="414" y="1421"/>
                    <a:pt x="355" y="1096"/>
                  </a:cubicBezTo>
                  <a:cubicBezTo>
                    <a:pt x="355" y="1051"/>
                    <a:pt x="341" y="977"/>
                    <a:pt x="370" y="903"/>
                  </a:cubicBezTo>
                  <a:cubicBezTo>
                    <a:pt x="429" y="711"/>
                    <a:pt x="355" y="504"/>
                    <a:pt x="296" y="297"/>
                  </a:cubicBezTo>
                  <a:cubicBezTo>
                    <a:pt x="326" y="194"/>
                    <a:pt x="341" y="1"/>
                    <a:pt x="252" y="1"/>
                  </a:cubicBezTo>
                  <a:cubicBezTo>
                    <a:pt x="247" y="1"/>
                    <a:pt x="241"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7"/>
            <p:cNvSpPr/>
            <p:nvPr/>
          </p:nvSpPr>
          <p:spPr>
            <a:xfrm flipH="1">
              <a:off x="8336502" y="3952279"/>
              <a:ext cx="44645" cy="356283"/>
            </a:xfrm>
            <a:custGeom>
              <a:avLst/>
              <a:gdLst/>
              <a:ahLst/>
              <a:cxnLst/>
              <a:rect l="l" t="t" r="r" b="b"/>
              <a:pathLst>
                <a:path w="356" h="2841" extrusionOk="0">
                  <a:moveTo>
                    <a:pt x="249" y="0"/>
                  </a:moveTo>
                  <a:cubicBezTo>
                    <a:pt x="190" y="0"/>
                    <a:pt x="176" y="65"/>
                    <a:pt x="149" y="106"/>
                  </a:cubicBezTo>
                  <a:cubicBezTo>
                    <a:pt x="178" y="327"/>
                    <a:pt x="104" y="520"/>
                    <a:pt x="104" y="741"/>
                  </a:cubicBezTo>
                  <a:cubicBezTo>
                    <a:pt x="60" y="1451"/>
                    <a:pt x="45" y="2131"/>
                    <a:pt x="1" y="2841"/>
                  </a:cubicBezTo>
                  <a:cubicBezTo>
                    <a:pt x="149" y="2797"/>
                    <a:pt x="134" y="2693"/>
                    <a:pt x="134" y="2575"/>
                  </a:cubicBezTo>
                  <a:cubicBezTo>
                    <a:pt x="134" y="2427"/>
                    <a:pt x="119" y="2294"/>
                    <a:pt x="223" y="2190"/>
                  </a:cubicBezTo>
                  <a:cubicBezTo>
                    <a:pt x="296" y="1895"/>
                    <a:pt x="296" y="1584"/>
                    <a:pt x="282" y="1288"/>
                  </a:cubicBezTo>
                  <a:cubicBezTo>
                    <a:pt x="282" y="1215"/>
                    <a:pt x="282" y="1141"/>
                    <a:pt x="326" y="1081"/>
                  </a:cubicBezTo>
                  <a:cubicBezTo>
                    <a:pt x="356" y="845"/>
                    <a:pt x="356" y="579"/>
                    <a:pt x="326" y="342"/>
                  </a:cubicBezTo>
                  <a:cubicBezTo>
                    <a:pt x="326" y="253"/>
                    <a:pt x="356" y="179"/>
                    <a:pt x="326" y="76"/>
                  </a:cubicBezTo>
                  <a:cubicBezTo>
                    <a:pt x="282" y="61"/>
                    <a:pt x="267" y="32"/>
                    <a:pt x="267" y="2"/>
                  </a:cubicBezTo>
                  <a:cubicBezTo>
                    <a:pt x="260" y="1"/>
                    <a:pt x="254"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7"/>
            <p:cNvSpPr/>
            <p:nvPr/>
          </p:nvSpPr>
          <p:spPr>
            <a:xfrm flipH="1">
              <a:off x="7928552" y="2217779"/>
              <a:ext cx="315400" cy="104088"/>
            </a:xfrm>
            <a:custGeom>
              <a:avLst/>
              <a:gdLst/>
              <a:ahLst/>
              <a:cxnLst/>
              <a:rect l="l" t="t" r="r" b="b"/>
              <a:pathLst>
                <a:path w="2515" h="830" extrusionOk="0">
                  <a:moveTo>
                    <a:pt x="2452" y="1"/>
                  </a:moveTo>
                  <a:cubicBezTo>
                    <a:pt x="2430" y="1"/>
                    <a:pt x="2404" y="8"/>
                    <a:pt x="2382" y="8"/>
                  </a:cubicBezTo>
                  <a:cubicBezTo>
                    <a:pt x="2071" y="67"/>
                    <a:pt x="1775" y="185"/>
                    <a:pt x="1494" y="289"/>
                  </a:cubicBezTo>
                  <a:cubicBezTo>
                    <a:pt x="1258" y="378"/>
                    <a:pt x="1021" y="407"/>
                    <a:pt x="799" y="496"/>
                  </a:cubicBezTo>
                  <a:cubicBezTo>
                    <a:pt x="773" y="509"/>
                    <a:pt x="751" y="515"/>
                    <a:pt x="733" y="515"/>
                  </a:cubicBezTo>
                  <a:cubicBezTo>
                    <a:pt x="650" y="515"/>
                    <a:pt x="641" y="394"/>
                    <a:pt x="592" y="333"/>
                  </a:cubicBezTo>
                  <a:cubicBezTo>
                    <a:pt x="563" y="289"/>
                    <a:pt x="592" y="230"/>
                    <a:pt x="563" y="185"/>
                  </a:cubicBezTo>
                  <a:cubicBezTo>
                    <a:pt x="544" y="160"/>
                    <a:pt x="527" y="145"/>
                    <a:pt x="513" y="145"/>
                  </a:cubicBezTo>
                  <a:cubicBezTo>
                    <a:pt x="493" y="145"/>
                    <a:pt x="476" y="171"/>
                    <a:pt x="459" y="230"/>
                  </a:cubicBezTo>
                  <a:lnTo>
                    <a:pt x="459" y="274"/>
                  </a:lnTo>
                  <a:cubicBezTo>
                    <a:pt x="518" y="585"/>
                    <a:pt x="518" y="585"/>
                    <a:pt x="223" y="644"/>
                  </a:cubicBezTo>
                  <a:cubicBezTo>
                    <a:pt x="134" y="659"/>
                    <a:pt x="60" y="673"/>
                    <a:pt x="16" y="777"/>
                  </a:cubicBezTo>
                  <a:cubicBezTo>
                    <a:pt x="1" y="792"/>
                    <a:pt x="1" y="806"/>
                    <a:pt x="16" y="821"/>
                  </a:cubicBezTo>
                  <a:cubicBezTo>
                    <a:pt x="42" y="827"/>
                    <a:pt x="66" y="829"/>
                    <a:pt x="89" y="829"/>
                  </a:cubicBezTo>
                  <a:cubicBezTo>
                    <a:pt x="185" y="829"/>
                    <a:pt x="264" y="789"/>
                    <a:pt x="371" y="777"/>
                  </a:cubicBezTo>
                  <a:cubicBezTo>
                    <a:pt x="418" y="761"/>
                    <a:pt x="470" y="745"/>
                    <a:pt x="519" y="745"/>
                  </a:cubicBezTo>
                  <a:cubicBezTo>
                    <a:pt x="562" y="745"/>
                    <a:pt x="602" y="757"/>
                    <a:pt x="637" y="792"/>
                  </a:cubicBezTo>
                  <a:cubicBezTo>
                    <a:pt x="651" y="806"/>
                    <a:pt x="665" y="820"/>
                    <a:pt x="675" y="820"/>
                  </a:cubicBezTo>
                  <a:cubicBezTo>
                    <a:pt x="688" y="820"/>
                    <a:pt x="696" y="802"/>
                    <a:pt x="696" y="747"/>
                  </a:cubicBezTo>
                  <a:cubicBezTo>
                    <a:pt x="696" y="644"/>
                    <a:pt x="770" y="659"/>
                    <a:pt x="829" y="644"/>
                  </a:cubicBezTo>
                  <a:cubicBezTo>
                    <a:pt x="1376" y="452"/>
                    <a:pt x="1923" y="289"/>
                    <a:pt x="2455" y="126"/>
                  </a:cubicBezTo>
                  <a:cubicBezTo>
                    <a:pt x="2485" y="111"/>
                    <a:pt x="2515" y="67"/>
                    <a:pt x="2500" y="38"/>
                  </a:cubicBezTo>
                  <a:cubicBezTo>
                    <a:pt x="2492" y="8"/>
                    <a:pt x="2474" y="1"/>
                    <a:pt x="2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7"/>
            <p:cNvSpPr/>
            <p:nvPr/>
          </p:nvSpPr>
          <p:spPr>
            <a:xfrm flipH="1">
              <a:off x="8353179" y="2337040"/>
              <a:ext cx="380236" cy="35741"/>
            </a:xfrm>
            <a:custGeom>
              <a:avLst/>
              <a:gdLst/>
              <a:ahLst/>
              <a:cxnLst/>
              <a:rect l="l" t="t" r="r" b="b"/>
              <a:pathLst>
                <a:path w="3032" h="285" extrusionOk="0">
                  <a:moveTo>
                    <a:pt x="127" y="1"/>
                  </a:moveTo>
                  <a:cubicBezTo>
                    <a:pt x="90" y="1"/>
                    <a:pt x="52" y="2"/>
                    <a:pt x="15" y="3"/>
                  </a:cubicBezTo>
                  <a:cubicBezTo>
                    <a:pt x="0" y="62"/>
                    <a:pt x="15" y="77"/>
                    <a:pt x="60" y="92"/>
                  </a:cubicBezTo>
                  <a:cubicBezTo>
                    <a:pt x="97" y="114"/>
                    <a:pt x="133" y="114"/>
                    <a:pt x="170" y="114"/>
                  </a:cubicBezTo>
                  <a:cubicBezTo>
                    <a:pt x="207" y="114"/>
                    <a:pt x="244" y="114"/>
                    <a:pt x="281" y="136"/>
                  </a:cubicBezTo>
                  <a:cubicBezTo>
                    <a:pt x="962" y="210"/>
                    <a:pt x="1656" y="240"/>
                    <a:pt x="2337" y="284"/>
                  </a:cubicBezTo>
                  <a:cubicBezTo>
                    <a:pt x="2525" y="284"/>
                    <a:pt x="2689" y="223"/>
                    <a:pt x="2872" y="223"/>
                  </a:cubicBezTo>
                  <a:cubicBezTo>
                    <a:pt x="2891" y="223"/>
                    <a:pt x="2909" y="224"/>
                    <a:pt x="2928" y="225"/>
                  </a:cubicBezTo>
                  <a:cubicBezTo>
                    <a:pt x="3002" y="225"/>
                    <a:pt x="2987" y="136"/>
                    <a:pt x="3032" y="122"/>
                  </a:cubicBezTo>
                  <a:cubicBezTo>
                    <a:pt x="2987" y="62"/>
                    <a:pt x="2913" y="77"/>
                    <a:pt x="2854" y="48"/>
                  </a:cubicBezTo>
                  <a:cubicBezTo>
                    <a:pt x="2795" y="48"/>
                    <a:pt x="2736" y="48"/>
                    <a:pt x="2691" y="62"/>
                  </a:cubicBezTo>
                  <a:cubicBezTo>
                    <a:pt x="2647" y="92"/>
                    <a:pt x="2588" y="92"/>
                    <a:pt x="2544" y="92"/>
                  </a:cubicBezTo>
                  <a:cubicBezTo>
                    <a:pt x="2383" y="110"/>
                    <a:pt x="2224" y="117"/>
                    <a:pt x="2066" y="117"/>
                  </a:cubicBezTo>
                  <a:cubicBezTo>
                    <a:pt x="1714" y="117"/>
                    <a:pt x="1367" y="83"/>
                    <a:pt x="1021" y="62"/>
                  </a:cubicBezTo>
                  <a:cubicBezTo>
                    <a:pt x="731" y="49"/>
                    <a:pt x="430"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7"/>
            <p:cNvSpPr/>
            <p:nvPr/>
          </p:nvSpPr>
          <p:spPr>
            <a:xfrm flipH="1">
              <a:off x="6745465" y="2637264"/>
              <a:ext cx="263481" cy="95184"/>
            </a:xfrm>
            <a:custGeom>
              <a:avLst/>
              <a:gdLst/>
              <a:ahLst/>
              <a:cxnLst/>
              <a:rect l="l" t="t" r="r" b="b"/>
              <a:pathLst>
                <a:path w="2101" h="759" extrusionOk="0">
                  <a:moveTo>
                    <a:pt x="1452" y="0"/>
                  </a:moveTo>
                  <a:cubicBezTo>
                    <a:pt x="1403" y="0"/>
                    <a:pt x="1357" y="21"/>
                    <a:pt x="1316" y="79"/>
                  </a:cubicBezTo>
                  <a:cubicBezTo>
                    <a:pt x="1302" y="123"/>
                    <a:pt x="1331" y="182"/>
                    <a:pt x="1302" y="226"/>
                  </a:cubicBezTo>
                  <a:cubicBezTo>
                    <a:pt x="1092" y="308"/>
                    <a:pt x="889" y="373"/>
                    <a:pt x="680" y="373"/>
                  </a:cubicBezTo>
                  <a:cubicBezTo>
                    <a:pt x="550" y="373"/>
                    <a:pt x="418" y="348"/>
                    <a:pt x="281" y="286"/>
                  </a:cubicBezTo>
                  <a:cubicBezTo>
                    <a:pt x="178" y="330"/>
                    <a:pt x="222" y="404"/>
                    <a:pt x="252" y="448"/>
                  </a:cubicBezTo>
                  <a:cubicBezTo>
                    <a:pt x="326" y="567"/>
                    <a:pt x="148" y="493"/>
                    <a:pt x="148" y="567"/>
                  </a:cubicBezTo>
                  <a:cubicBezTo>
                    <a:pt x="148" y="567"/>
                    <a:pt x="134" y="567"/>
                    <a:pt x="148" y="581"/>
                  </a:cubicBezTo>
                  <a:cubicBezTo>
                    <a:pt x="134" y="611"/>
                    <a:pt x="134" y="626"/>
                    <a:pt x="119" y="640"/>
                  </a:cubicBezTo>
                  <a:cubicBezTo>
                    <a:pt x="74" y="655"/>
                    <a:pt x="1" y="626"/>
                    <a:pt x="30" y="714"/>
                  </a:cubicBezTo>
                  <a:cubicBezTo>
                    <a:pt x="30" y="729"/>
                    <a:pt x="89" y="729"/>
                    <a:pt x="134" y="759"/>
                  </a:cubicBezTo>
                  <a:cubicBezTo>
                    <a:pt x="518" y="685"/>
                    <a:pt x="917" y="537"/>
                    <a:pt x="1302" y="463"/>
                  </a:cubicBezTo>
                  <a:cubicBezTo>
                    <a:pt x="1420" y="437"/>
                    <a:pt x="1515" y="340"/>
                    <a:pt x="1649" y="340"/>
                  </a:cubicBezTo>
                  <a:cubicBezTo>
                    <a:pt x="1666" y="340"/>
                    <a:pt x="1683" y="341"/>
                    <a:pt x="1701" y="345"/>
                  </a:cubicBezTo>
                  <a:cubicBezTo>
                    <a:pt x="1731" y="345"/>
                    <a:pt x="1754" y="338"/>
                    <a:pt x="1783" y="338"/>
                  </a:cubicBezTo>
                  <a:cubicBezTo>
                    <a:pt x="1798" y="338"/>
                    <a:pt x="1814" y="340"/>
                    <a:pt x="1834" y="345"/>
                  </a:cubicBezTo>
                  <a:cubicBezTo>
                    <a:pt x="1846" y="351"/>
                    <a:pt x="1858" y="354"/>
                    <a:pt x="1869" y="354"/>
                  </a:cubicBezTo>
                  <a:cubicBezTo>
                    <a:pt x="1939" y="354"/>
                    <a:pt x="1992" y="248"/>
                    <a:pt x="2056" y="197"/>
                  </a:cubicBezTo>
                  <a:cubicBezTo>
                    <a:pt x="2100" y="167"/>
                    <a:pt x="2100" y="123"/>
                    <a:pt x="2071" y="64"/>
                  </a:cubicBezTo>
                  <a:cubicBezTo>
                    <a:pt x="2056" y="49"/>
                    <a:pt x="2034" y="45"/>
                    <a:pt x="2011" y="45"/>
                  </a:cubicBezTo>
                  <a:cubicBezTo>
                    <a:pt x="1989" y="45"/>
                    <a:pt x="1967" y="49"/>
                    <a:pt x="1952" y="49"/>
                  </a:cubicBezTo>
                  <a:cubicBezTo>
                    <a:pt x="1891" y="70"/>
                    <a:pt x="1832" y="81"/>
                    <a:pt x="1775" y="81"/>
                  </a:cubicBezTo>
                  <a:cubicBezTo>
                    <a:pt x="1709" y="81"/>
                    <a:pt x="1646" y="66"/>
                    <a:pt x="1583" y="34"/>
                  </a:cubicBezTo>
                  <a:cubicBezTo>
                    <a:pt x="1536" y="14"/>
                    <a:pt x="1493" y="0"/>
                    <a:pt x="1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7"/>
            <p:cNvSpPr/>
            <p:nvPr/>
          </p:nvSpPr>
          <p:spPr>
            <a:xfrm flipH="1">
              <a:off x="7318448" y="3006838"/>
              <a:ext cx="302357" cy="107600"/>
            </a:xfrm>
            <a:custGeom>
              <a:avLst/>
              <a:gdLst/>
              <a:ahLst/>
              <a:cxnLst/>
              <a:rect l="l" t="t" r="r" b="b"/>
              <a:pathLst>
                <a:path w="2411" h="858" extrusionOk="0">
                  <a:moveTo>
                    <a:pt x="2322" y="0"/>
                  </a:moveTo>
                  <a:cubicBezTo>
                    <a:pt x="2041" y="30"/>
                    <a:pt x="1819" y="178"/>
                    <a:pt x="1553" y="222"/>
                  </a:cubicBezTo>
                  <a:cubicBezTo>
                    <a:pt x="1079" y="355"/>
                    <a:pt x="592" y="488"/>
                    <a:pt x="104" y="621"/>
                  </a:cubicBezTo>
                  <a:cubicBezTo>
                    <a:pt x="30" y="651"/>
                    <a:pt x="0" y="710"/>
                    <a:pt x="44" y="784"/>
                  </a:cubicBezTo>
                  <a:cubicBezTo>
                    <a:pt x="74" y="843"/>
                    <a:pt x="148" y="858"/>
                    <a:pt x="222" y="858"/>
                  </a:cubicBezTo>
                  <a:cubicBezTo>
                    <a:pt x="266" y="858"/>
                    <a:pt x="296" y="843"/>
                    <a:pt x="340" y="799"/>
                  </a:cubicBezTo>
                  <a:cubicBezTo>
                    <a:pt x="391" y="799"/>
                    <a:pt x="300" y="733"/>
                    <a:pt x="339" y="733"/>
                  </a:cubicBezTo>
                  <a:cubicBezTo>
                    <a:pt x="345" y="733"/>
                    <a:pt x="355" y="735"/>
                    <a:pt x="370" y="739"/>
                  </a:cubicBezTo>
                  <a:cubicBezTo>
                    <a:pt x="407" y="754"/>
                    <a:pt x="440" y="762"/>
                    <a:pt x="473" y="762"/>
                  </a:cubicBezTo>
                  <a:cubicBezTo>
                    <a:pt x="507" y="762"/>
                    <a:pt x="540" y="754"/>
                    <a:pt x="577" y="739"/>
                  </a:cubicBezTo>
                  <a:cubicBezTo>
                    <a:pt x="636" y="725"/>
                    <a:pt x="665" y="695"/>
                    <a:pt x="695" y="651"/>
                  </a:cubicBezTo>
                  <a:cubicBezTo>
                    <a:pt x="813" y="577"/>
                    <a:pt x="946" y="562"/>
                    <a:pt x="1079" y="547"/>
                  </a:cubicBezTo>
                  <a:cubicBezTo>
                    <a:pt x="1523" y="444"/>
                    <a:pt x="1922" y="296"/>
                    <a:pt x="2336" y="133"/>
                  </a:cubicBezTo>
                  <a:cubicBezTo>
                    <a:pt x="2395" y="104"/>
                    <a:pt x="2410" y="44"/>
                    <a:pt x="2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7"/>
            <p:cNvSpPr/>
            <p:nvPr/>
          </p:nvSpPr>
          <p:spPr>
            <a:xfrm flipH="1">
              <a:off x="8330982" y="2255526"/>
              <a:ext cx="378354" cy="83898"/>
            </a:xfrm>
            <a:custGeom>
              <a:avLst/>
              <a:gdLst/>
              <a:ahLst/>
              <a:cxnLst/>
              <a:rect l="l" t="t" r="r" b="b"/>
              <a:pathLst>
                <a:path w="3017" h="669" extrusionOk="0">
                  <a:moveTo>
                    <a:pt x="1324" y="104"/>
                  </a:moveTo>
                  <a:cubicBezTo>
                    <a:pt x="1328" y="104"/>
                    <a:pt x="1331" y="109"/>
                    <a:pt x="1331" y="121"/>
                  </a:cubicBezTo>
                  <a:cubicBezTo>
                    <a:pt x="1331" y="121"/>
                    <a:pt x="1331" y="136"/>
                    <a:pt x="1346" y="136"/>
                  </a:cubicBezTo>
                  <a:cubicBezTo>
                    <a:pt x="1353" y="138"/>
                    <a:pt x="1359" y="140"/>
                    <a:pt x="1365" y="141"/>
                  </a:cubicBezTo>
                  <a:lnTo>
                    <a:pt x="1365" y="141"/>
                  </a:lnTo>
                  <a:cubicBezTo>
                    <a:pt x="1353" y="140"/>
                    <a:pt x="1342" y="138"/>
                    <a:pt x="1331" y="136"/>
                  </a:cubicBezTo>
                  <a:cubicBezTo>
                    <a:pt x="1299" y="136"/>
                    <a:pt x="1314" y="104"/>
                    <a:pt x="1324" y="104"/>
                  </a:cubicBezTo>
                  <a:close/>
                  <a:moveTo>
                    <a:pt x="1326" y="0"/>
                  </a:moveTo>
                  <a:cubicBezTo>
                    <a:pt x="1233" y="0"/>
                    <a:pt x="1139" y="6"/>
                    <a:pt x="1050" y="32"/>
                  </a:cubicBezTo>
                  <a:cubicBezTo>
                    <a:pt x="984" y="47"/>
                    <a:pt x="925" y="51"/>
                    <a:pt x="866" y="51"/>
                  </a:cubicBezTo>
                  <a:cubicBezTo>
                    <a:pt x="806" y="51"/>
                    <a:pt x="747" y="47"/>
                    <a:pt x="681" y="47"/>
                  </a:cubicBezTo>
                  <a:cubicBezTo>
                    <a:pt x="622" y="47"/>
                    <a:pt x="548" y="47"/>
                    <a:pt x="503" y="32"/>
                  </a:cubicBezTo>
                  <a:cubicBezTo>
                    <a:pt x="436" y="32"/>
                    <a:pt x="373" y="23"/>
                    <a:pt x="310" y="23"/>
                  </a:cubicBezTo>
                  <a:cubicBezTo>
                    <a:pt x="262" y="23"/>
                    <a:pt x="214" y="28"/>
                    <a:pt x="163" y="47"/>
                  </a:cubicBezTo>
                  <a:cubicBezTo>
                    <a:pt x="1" y="195"/>
                    <a:pt x="163" y="195"/>
                    <a:pt x="237" y="254"/>
                  </a:cubicBezTo>
                  <a:cubicBezTo>
                    <a:pt x="311" y="269"/>
                    <a:pt x="400" y="284"/>
                    <a:pt x="474" y="298"/>
                  </a:cubicBezTo>
                  <a:cubicBezTo>
                    <a:pt x="755" y="298"/>
                    <a:pt x="1036" y="358"/>
                    <a:pt x="1317" y="372"/>
                  </a:cubicBezTo>
                  <a:cubicBezTo>
                    <a:pt x="1331" y="372"/>
                    <a:pt x="1361" y="402"/>
                    <a:pt x="1391" y="402"/>
                  </a:cubicBezTo>
                  <a:cubicBezTo>
                    <a:pt x="1538" y="402"/>
                    <a:pt x="1657" y="446"/>
                    <a:pt x="1805" y="446"/>
                  </a:cubicBezTo>
                  <a:cubicBezTo>
                    <a:pt x="1864" y="446"/>
                    <a:pt x="1938" y="446"/>
                    <a:pt x="1997" y="476"/>
                  </a:cubicBezTo>
                  <a:cubicBezTo>
                    <a:pt x="2026" y="491"/>
                    <a:pt x="2071" y="491"/>
                    <a:pt x="2130" y="491"/>
                  </a:cubicBezTo>
                  <a:cubicBezTo>
                    <a:pt x="2208" y="502"/>
                    <a:pt x="2279" y="530"/>
                    <a:pt x="2360" y="530"/>
                  </a:cubicBezTo>
                  <a:cubicBezTo>
                    <a:pt x="2385" y="530"/>
                    <a:pt x="2412" y="527"/>
                    <a:pt x="2440" y="520"/>
                  </a:cubicBezTo>
                  <a:lnTo>
                    <a:pt x="2573" y="520"/>
                  </a:lnTo>
                  <a:cubicBezTo>
                    <a:pt x="2591" y="520"/>
                    <a:pt x="2611" y="518"/>
                    <a:pt x="2632" y="518"/>
                  </a:cubicBezTo>
                  <a:cubicBezTo>
                    <a:pt x="2663" y="518"/>
                    <a:pt x="2695" y="523"/>
                    <a:pt x="2721" y="550"/>
                  </a:cubicBezTo>
                  <a:cubicBezTo>
                    <a:pt x="2795" y="565"/>
                    <a:pt x="2810" y="638"/>
                    <a:pt x="2869" y="668"/>
                  </a:cubicBezTo>
                  <a:cubicBezTo>
                    <a:pt x="2987" y="653"/>
                    <a:pt x="3017" y="594"/>
                    <a:pt x="2943" y="520"/>
                  </a:cubicBezTo>
                  <a:cubicBezTo>
                    <a:pt x="2810" y="343"/>
                    <a:pt x="2588" y="402"/>
                    <a:pt x="2396" y="343"/>
                  </a:cubicBezTo>
                  <a:cubicBezTo>
                    <a:pt x="2292" y="298"/>
                    <a:pt x="2159" y="298"/>
                    <a:pt x="2026" y="284"/>
                  </a:cubicBezTo>
                  <a:cubicBezTo>
                    <a:pt x="1920" y="191"/>
                    <a:pt x="1767" y="181"/>
                    <a:pt x="1630" y="159"/>
                  </a:cubicBezTo>
                  <a:lnTo>
                    <a:pt x="1630" y="159"/>
                  </a:lnTo>
                  <a:cubicBezTo>
                    <a:pt x="1659" y="154"/>
                    <a:pt x="1689" y="139"/>
                    <a:pt x="1716" y="106"/>
                  </a:cubicBezTo>
                  <a:cubicBezTo>
                    <a:pt x="1692" y="12"/>
                    <a:pt x="1640" y="2"/>
                    <a:pt x="1567" y="2"/>
                  </a:cubicBezTo>
                  <a:cubicBezTo>
                    <a:pt x="1549" y="2"/>
                    <a:pt x="1530" y="3"/>
                    <a:pt x="1509" y="3"/>
                  </a:cubicBezTo>
                  <a:cubicBezTo>
                    <a:pt x="1450" y="3"/>
                    <a:pt x="1388" y="0"/>
                    <a:pt x="1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7"/>
            <p:cNvSpPr/>
            <p:nvPr/>
          </p:nvSpPr>
          <p:spPr>
            <a:xfrm flipH="1">
              <a:off x="8429177" y="4673744"/>
              <a:ext cx="136694" cy="191121"/>
            </a:xfrm>
            <a:custGeom>
              <a:avLst/>
              <a:gdLst/>
              <a:ahLst/>
              <a:cxnLst/>
              <a:rect l="l" t="t" r="r" b="b"/>
              <a:pathLst>
                <a:path w="1090" h="1524" extrusionOk="0">
                  <a:moveTo>
                    <a:pt x="927" y="1"/>
                  </a:moveTo>
                  <a:cubicBezTo>
                    <a:pt x="912" y="1"/>
                    <a:pt x="882" y="1"/>
                    <a:pt x="868" y="16"/>
                  </a:cubicBezTo>
                  <a:cubicBezTo>
                    <a:pt x="779" y="119"/>
                    <a:pt x="808" y="237"/>
                    <a:pt x="779" y="341"/>
                  </a:cubicBezTo>
                  <a:cubicBezTo>
                    <a:pt x="734" y="711"/>
                    <a:pt x="734" y="711"/>
                    <a:pt x="350" y="711"/>
                  </a:cubicBezTo>
                  <a:cubicBezTo>
                    <a:pt x="318" y="694"/>
                    <a:pt x="281" y="683"/>
                    <a:pt x="247" y="683"/>
                  </a:cubicBezTo>
                  <a:cubicBezTo>
                    <a:pt x="219" y="683"/>
                    <a:pt x="193" y="691"/>
                    <a:pt x="173" y="711"/>
                  </a:cubicBezTo>
                  <a:cubicBezTo>
                    <a:pt x="113" y="755"/>
                    <a:pt x="99" y="858"/>
                    <a:pt x="69" y="932"/>
                  </a:cubicBezTo>
                  <a:cubicBezTo>
                    <a:pt x="55" y="1017"/>
                    <a:pt x="1" y="1155"/>
                    <a:pt x="175" y="1155"/>
                  </a:cubicBezTo>
                  <a:cubicBezTo>
                    <a:pt x="183" y="1155"/>
                    <a:pt x="192" y="1155"/>
                    <a:pt x="202" y="1154"/>
                  </a:cubicBezTo>
                  <a:cubicBezTo>
                    <a:pt x="257" y="1066"/>
                    <a:pt x="444" y="994"/>
                    <a:pt x="585" y="994"/>
                  </a:cubicBezTo>
                  <a:cubicBezTo>
                    <a:pt x="633" y="994"/>
                    <a:pt x="675" y="1002"/>
                    <a:pt x="705" y="1021"/>
                  </a:cubicBezTo>
                  <a:cubicBezTo>
                    <a:pt x="720" y="1036"/>
                    <a:pt x="734" y="1051"/>
                    <a:pt x="734" y="1095"/>
                  </a:cubicBezTo>
                  <a:cubicBezTo>
                    <a:pt x="734" y="1154"/>
                    <a:pt x="690" y="1169"/>
                    <a:pt x="631" y="1184"/>
                  </a:cubicBezTo>
                  <a:cubicBezTo>
                    <a:pt x="598" y="1195"/>
                    <a:pt x="564" y="1199"/>
                    <a:pt x="531" y="1199"/>
                  </a:cubicBezTo>
                  <a:cubicBezTo>
                    <a:pt x="465" y="1199"/>
                    <a:pt x="400" y="1184"/>
                    <a:pt x="338" y="1184"/>
                  </a:cubicBezTo>
                  <a:cubicBezTo>
                    <a:pt x="307" y="1184"/>
                    <a:pt x="276" y="1187"/>
                    <a:pt x="247" y="1199"/>
                  </a:cubicBezTo>
                  <a:cubicBezTo>
                    <a:pt x="202" y="1228"/>
                    <a:pt x="173" y="1258"/>
                    <a:pt x="187" y="1317"/>
                  </a:cubicBezTo>
                  <a:cubicBezTo>
                    <a:pt x="217" y="1332"/>
                    <a:pt x="276" y="1346"/>
                    <a:pt x="320" y="1391"/>
                  </a:cubicBezTo>
                  <a:cubicBezTo>
                    <a:pt x="345" y="1407"/>
                    <a:pt x="372" y="1411"/>
                    <a:pt x="401" y="1411"/>
                  </a:cubicBezTo>
                  <a:cubicBezTo>
                    <a:pt x="429" y="1411"/>
                    <a:pt x="459" y="1407"/>
                    <a:pt x="487" y="1407"/>
                  </a:cubicBezTo>
                  <a:cubicBezTo>
                    <a:pt x="536" y="1407"/>
                    <a:pt x="582" y="1418"/>
                    <a:pt x="616" y="1480"/>
                  </a:cubicBezTo>
                  <a:cubicBezTo>
                    <a:pt x="616" y="1494"/>
                    <a:pt x="631" y="1524"/>
                    <a:pt x="646" y="1524"/>
                  </a:cubicBezTo>
                  <a:cubicBezTo>
                    <a:pt x="794" y="1480"/>
                    <a:pt x="794" y="1346"/>
                    <a:pt x="868" y="1258"/>
                  </a:cubicBezTo>
                  <a:lnTo>
                    <a:pt x="882" y="1258"/>
                  </a:lnTo>
                  <a:cubicBezTo>
                    <a:pt x="1089" y="1228"/>
                    <a:pt x="1089" y="1051"/>
                    <a:pt x="1075" y="932"/>
                  </a:cubicBezTo>
                  <a:cubicBezTo>
                    <a:pt x="1030" y="755"/>
                    <a:pt x="1001" y="592"/>
                    <a:pt x="1015" y="430"/>
                  </a:cubicBezTo>
                  <a:cubicBezTo>
                    <a:pt x="1001" y="385"/>
                    <a:pt x="941" y="371"/>
                    <a:pt x="1001" y="311"/>
                  </a:cubicBezTo>
                  <a:cubicBezTo>
                    <a:pt x="1030" y="282"/>
                    <a:pt x="1089" y="237"/>
                    <a:pt x="1089" y="193"/>
                  </a:cubicBezTo>
                  <a:cubicBezTo>
                    <a:pt x="1075" y="90"/>
                    <a:pt x="1001" y="45"/>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7"/>
            <p:cNvSpPr/>
            <p:nvPr/>
          </p:nvSpPr>
          <p:spPr>
            <a:xfrm flipH="1">
              <a:off x="7583683" y="2118958"/>
              <a:ext cx="361675" cy="114748"/>
            </a:xfrm>
            <a:custGeom>
              <a:avLst/>
              <a:gdLst/>
              <a:ahLst/>
              <a:cxnLst/>
              <a:rect l="l" t="t" r="r" b="b"/>
              <a:pathLst>
                <a:path w="2884" h="915" extrusionOk="0">
                  <a:moveTo>
                    <a:pt x="2677" y="0"/>
                  </a:moveTo>
                  <a:cubicBezTo>
                    <a:pt x="2635" y="0"/>
                    <a:pt x="2600" y="21"/>
                    <a:pt x="2559" y="42"/>
                  </a:cubicBezTo>
                  <a:cubicBezTo>
                    <a:pt x="1997" y="308"/>
                    <a:pt x="1390" y="382"/>
                    <a:pt x="799" y="545"/>
                  </a:cubicBezTo>
                  <a:cubicBezTo>
                    <a:pt x="518" y="633"/>
                    <a:pt x="281" y="722"/>
                    <a:pt x="1" y="826"/>
                  </a:cubicBezTo>
                  <a:cubicBezTo>
                    <a:pt x="74" y="826"/>
                    <a:pt x="104" y="855"/>
                    <a:pt x="74" y="914"/>
                  </a:cubicBezTo>
                  <a:cubicBezTo>
                    <a:pt x="651" y="766"/>
                    <a:pt x="1228" y="604"/>
                    <a:pt x="1819" y="456"/>
                  </a:cubicBezTo>
                  <a:cubicBezTo>
                    <a:pt x="2130" y="382"/>
                    <a:pt x="2411" y="249"/>
                    <a:pt x="2706" y="131"/>
                  </a:cubicBezTo>
                  <a:cubicBezTo>
                    <a:pt x="2736" y="101"/>
                    <a:pt x="2884" y="116"/>
                    <a:pt x="2736" y="12"/>
                  </a:cubicBezTo>
                  <a:cubicBezTo>
                    <a:pt x="2714" y="4"/>
                    <a:pt x="2695" y="0"/>
                    <a:pt x="26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7"/>
            <p:cNvSpPr/>
            <p:nvPr/>
          </p:nvSpPr>
          <p:spPr>
            <a:xfrm flipH="1">
              <a:off x="7513205" y="1491297"/>
              <a:ext cx="239278" cy="172937"/>
            </a:xfrm>
            <a:custGeom>
              <a:avLst/>
              <a:gdLst/>
              <a:ahLst/>
              <a:cxnLst/>
              <a:rect l="l" t="t" r="r" b="b"/>
              <a:pathLst>
                <a:path w="1908" h="1379" extrusionOk="0">
                  <a:moveTo>
                    <a:pt x="1801" y="0"/>
                  </a:moveTo>
                  <a:cubicBezTo>
                    <a:pt x="1771" y="0"/>
                    <a:pt x="1742" y="13"/>
                    <a:pt x="1715" y="20"/>
                  </a:cubicBezTo>
                  <a:cubicBezTo>
                    <a:pt x="1035" y="20"/>
                    <a:pt x="592" y="404"/>
                    <a:pt x="222" y="951"/>
                  </a:cubicBezTo>
                  <a:cubicBezTo>
                    <a:pt x="148" y="1055"/>
                    <a:pt x="45" y="1173"/>
                    <a:pt x="0" y="1321"/>
                  </a:cubicBezTo>
                  <a:cubicBezTo>
                    <a:pt x="8" y="1360"/>
                    <a:pt x="12" y="1378"/>
                    <a:pt x="24" y="1378"/>
                  </a:cubicBezTo>
                  <a:cubicBezTo>
                    <a:pt x="36" y="1378"/>
                    <a:pt x="54" y="1363"/>
                    <a:pt x="89" y="1336"/>
                  </a:cubicBezTo>
                  <a:cubicBezTo>
                    <a:pt x="148" y="1276"/>
                    <a:pt x="207" y="1247"/>
                    <a:pt x="281" y="1202"/>
                  </a:cubicBezTo>
                  <a:cubicBezTo>
                    <a:pt x="577" y="818"/>
                    <a:pt x="873" y="404"/>
                    <a:pt x="1405" y="315"/>
                  </a:cubicBezTo>
                  <a:cubicBezTo>
                    <a:pt x="1420" y="315"/>
                    <a:pt x="1464" y="301"/>
                    <a:pt x="1479" y="286"/>
                  </a:cubicBezTo>
                  <a:cubicBezTo>
                    <a:pt x="1568" y="227"/>
                    <a:pt x="1701" y="241"/>
                    <a:pt x="1789" y="182"/>
                  </a:cubicBezTo>
                  <a:cubicBezTo>
                    <a:pt x="1834" y="167"/>
                    <a:pt x="1908" y="167"/>
                    <a:pt x="1908" y="93"/>
                  </a:cubicBezTo>
                  <a:cubicBezTo>
                    <a:pt x="1875" y="20"/>
                    <a:pt x="1838" y="0"/>
                    <a:pt x="1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7"/>
            <p:cNvSpPr/>
            <p:nvPr/>
          </p:nvSpPr>
          <p:spPr>
            <a:xfrm flipH="1">
              <a:off x="8143625" y="3414786"/>
              <a:ext cx="257838" cy="64585"/>
            </a:xfrm>
            <a:custGeom>
              <a:avLst/>
              <a:gdLst/>
              <a:ahLst/>
              <a:cxnLst/>
              <a:rect l="l" t="t" r="r" b="b"/>
              <a:pathLst>
                <a:path w="2056" h="515" extrusionOk="0">
                  <a:moveTo>
                    <a:pt x="44" y="0"/>
                  </a:moveTo>
                  <a:cubicBezTo>
                    <a:pt x="0" y="59"/>
                    <a:pt x="74" y="104"/>
                    <a:pt x="74" y="178"/>
                  </a:cubicBezTo>
                  <a:cubicBezTo>
                    <a:pt x="488" y="266"/>
                    <a:pt x="887" y="281"/>
                    <a:pt x="1316" y="325"/>
                  </a:cubicBezTo>
                  <a:cubicBezTo>
                    <a:pt x="1331" y="325"/>
                    <a:pt x="1386" y="299"/>
                    <a:pt x="1433" y="299"/>
                  </a:cubicBezTo>
                  <a:cubicBezTo>
                    <a:pt x="1479" y="299"/>
                    <a:pt x="1516" y="325"/>
                    <a:pt x="1494" y="429"/>
                  </a:cubicBezTo>
                  <a:cubicBezTo>
                    <a:pt x="1510" y="494"/>
                    <a:pt x="1531" y="514"/>
                    <a:pt x="1559" y="514"/>
                  </a:cubicBezTo>
                  <a:cubicBezTo>
                    <a:pt x="1581" y="514"/>
                    <a:pt x="1608" y="501"/>
                    <a:pt x="1641" y="488"/>
                  </a:cubicBezTo>
                  <a:cubicBezTo>
                    <a:pt x="1745" y="414"/>
                    <a:pt x="1848" y="399"/>
                    <a:pt x="1937" y="355"/>
                  </a:cubicBezTo>
                  <a:cubicBezTo>
                    <a:pt x="2055" y="281"/>
                    <a:pt x="2041" y="222"/>
                    <a:pt x="1908" y="192"/>
                  </a:cubicBezTo>
                  <a:cubicBezTo>
                    <a:pt x="1892" y="185"/>
                    <a:pt x="1879" y="182"/>
                    <a:pt x="1866" y="182"/>
                  </a:cubicBezTo>
                  <a:cubicBezTo>
                    <a:pt x="1838" y="182"/>
                    <a:pt x="1815" y="195"/>
                    <a:pt x="1785" y="195"/>
                  </a:cubicBezTo>
                  <a:cubicBezTo>
                    <a:pt x="1777" y="195"/>
                    <a:pt x="1769" y="195"/>
                    <a:pt x="1760" y="192"/>
                  </a:cubicBezTo>
                  <a:cubicBezTo>
                    <a:pt x="1183" y="133"/>
                    <a:pt x="606" y="59"/>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7"/>
            <p:cNvSpPr/>
            <p:nvPr/>
          </p:nvSpPr>
          <p:spPr>
            <a:xfrm flipH="1">
              <a:off x="7991632" y="2322117"/>
              <a:ext cx="228116" cy="87660"/>
            </a:xfrm>
            <a:custGeom>
              <a:avLst/>
              <a:gdLst/>
              <a:ahLst/>
              <a:cxnLst/>
              <a:rect l="l" t="t" r="r" b="b"/>
              <a:pathLst>
                <a:path w="1819" h="699" extrusionOk="0">
                  <a:moveTo>
                    <a:pt x="1725" y="0"/>
                  </a:moveTo>
                  <a:cubicBezTo>
                    <a:pt x="1682" y="0"/>
                    <a:pt x="1634" y="19"/>
                    <a:pt x="1597" y="19"/>
                  </a:cubicBezTo>
                  <a:cubicBezTo>
                    <a:pt x="1139" y="137"/>
                    <a:pt x="695" y="285"/>
                    <a:pt x="237" y="418"/>
                  </a:cubicBezTo>
                  <a:cubicBezTo>
                    <a:pt x="192" y="492"/>
                    <a:pt x="89" y="418"/>
                    <a:pt x="30" y="507"/>
                  </a:cubicBezTo>
                  <a:cubicBezTo>
                    <a:pt x="0" y="581"/>
                    <a:pt x="0" y="640"/>
                    <a:pt x="74" y="699"/>
                  </a:cubicBezTo>
                  <a:cubicBezTo>
                    <a:pt x="163" y="699"/>
                    <a:pt x="252" y="655"/>
                    <a:pt x="325" y="640"/>
                  </a:cubicBezTo>
                  <a:cubicBezTo>
                    <a:pt x="562" y="625"/>
                    <a:pt x="784" y="536"/>
                    <a:pt x="1006" y="433"/>
                  </a:cubicBezTo>
                  <a:cubicBezTo>
                    <a:pt x="1272" y="329"/>
                    <a:pt x="1553" y="285"/>
                    <a:pt x="1789" y="137"/>
                  </a:cubicBezTo>
                  <a:cubicBezTo>
                    <a:pt x="1804" y="122"/>
                    <a:pt x="1819" y="107"/>
                    <a:pt x="1819" y="93"/>
                  </a:cubicBezTo>
                  <a:cubicBezTo>
                    <a:pt x="1804" y="19"/>
                    <a:pt x="1767" y="0"/>
                    <a:pt x="1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7"/>
            <p:cNvSpPr/>
            <p:nvPr/>
          </p:nvSpPr>
          <p:spPr>
            <a:xfrm flipH="1">
              <a:off x="8534895" y="4441867"/>
              <a:ext cx="48282" cy="311763"/>
            </a:xfrm>
            <a:custGeom>
              <a:avLst/>
              <a:gdLst/>
              <a:ahLst/>
              <a:cxnLst/>
              <a:rect l="l" t="t" r="r" b="b"/>
              <a:pathLst>
                <a:path w="385" h="2486" extrusionOk="0">
                  <a:moveTo>
                    <a:pt x="56" y="1"/>
                  </a:moveTo>
                  <a:cubicBezTo>
                    <a:pt x="52" y="1"/>
                    <a:pt x="49" y="1"/>
                    <a:pt x="44" y="2"/>
                  </a:cubicBezTo>
                  <a:cubicBezTo>
                    <a:pt x="0" y="268"/>
                    <a:pt x="59" y="519"/>
                    <a:pt x="89" y="800"/>
                  </a:cubicBezTo>
                  <a:cubicBezTo>
                    <a:pt x="118" y="1125"/>
                    <a:pt x="104" y="1465"/>
                    <a:pt x="118" y="1776"/>
                  </a:cubicBezTo>
                  <a:cubicBezTo>
                    <a:pt x="163" y="1820"/>
                    <a:pt x="178" y="1865"/>
                    <a:pt x="118" y="1909"/>
                  </a:cubicBezTo>
                  <a:cubicBezTo>
                    <a:pt x="59" y="2086"/>
                    <a:pt x="89" y="2293"/>
                    <a:pt x="89" y="2486"/>
                  </a:cubicBezTo>
                  <a:cubicBezTo>
                    <a:pt x="150" y="2486"/>
                    <a:pt x="181" y="2383"/>
                    <a:pt x="258" y="2383"/>
                  </a:cubicBezTo>
                  <a:cubicBezTo>
                    <a:pt x="274" y="2383"/>
                    <a:pt x="291" y="2387"/>
                    <a:pt x="311" y="2397"/>
                  </a:cubicBezTo>
                  <a:cubicBezTo>
                    <a:pt x="340" y="2367"/>
                    <a:pt x="355" y="2323"/>
                    <a:pt x="385" y="2279"/>
                  </a:cubicBezTo>
                  <a:lnTo>
                    <a:pt x="385" y="2220"/>
                  </a:lnTo>
                  <a:cubicBezTo>
                    <a:pt x="385" y="2175"/>
                    <a:pt x="385" y="2160"/>
                    <a:pt x="355" y="2131"/>
                  </a:cubicBezTo>
                  <a:cubicBezTo>
                    <a:pt x="340" y="1702"/>
                    <a:pt x="311" y="1288"/>
                    <a:pt x="340" y="874"/>
                  </a:cubicBezTo>
                  <a:cubicBezTo>
                    <a:pt x="355" y="652"/>
                    <a:pt x="251" y="430"/>
                    <a:pt x="251" y="209"/>
                  </a:cubicBezTo>
                  <a:cubicBezTo>
                    <a:pt x="237" y="164"/>
                    <a:pt x="192" y="149"/>
                    <a:pt x="163" y="135"/>
                  </a:cubicBezTo>
                  <a:cubicBezTo>
                    <a:pt x="140" y="142"/>
                    <a:pt x="124" y="145"/>
                    <a:pt x="111" y="145"/>
                  </a:cubicBezTo>
                  <a:cubicBezTo>
                    <a:pt x="29" y="145"/>
                    <a:pt x="138"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7"/>
            <p:cNvSpPr/>
            <p:nvPr/>
          </p:nvSpPr>
          <p:spPr>
            <a:xfrm flipH="1">
              <a:off x="8197425" y="1914294"/>
              <a:ext cx="189240" cy="145096"/>
            </a:xfrm>
            <a:custGeom>
              <a:avLst/>
              <a:gdLst/>
              <a:ahLst/>
              <a:cxnLst/>
              <a:rect l="l" t="t" r="r" b="b"/>
              <a:pathLst>
                <a:path w="1509" h="1157" extrusionOk="0">
                  <a:moveTo>
                    <a:pt x="1156" y="1"/>
                  </a:moveTo>
                  <a:cubicBezTo>
                    <a:pt x="1109" y="1"/>
                    <a:pt x="1090" y="24"/>
                    <a:pt x="1109" y="92"/>
                  </a:cubicBezTo>
                  <a:cubicBezTo>
                    <a:pt x="1109" y="121"/>
                    <a:pt x="1109" y="166"/>
                    <a:pt x="1124" y="195"/>
                  </a:cubicBezTo>
                  <a:cubicBezTo>
                    <a:pt x="1124" y="240"/>
                    <a:pt x="1109" y="269"/>
                    <a:pt x="1124" y="314"/>
                  </a:cubicBezTo>
                  <a:cubicBezTo>
                    <a:pt x="1124" y="339"/>
                    <a:pt x="1168" y="408"/>
                    <a:pt x="1105" y="408"/>
                  </a:cubicBezTo>
                  <a:cubicBezTo>
                    <a:pt x="1095" y="408"/>
                    <a:pt x="1082" y="406"/>
                    <a:pt x="1065" y="402"/>
                  </a:cubicBezTo>
                  <a:cubicBezTo>
                    <a:pt x="976" y="358"/>
                    <a:pt x="902" y="343"/>
                    <a:pt x="814" y="343"/>
                  </a:cubicBezTo>
                  <a:cubicBezTo>
                    <a:pt x="755" y="343"/>
                    <a:pt x="695" y="284"/>
                    <a:pt x="636" y="284"/>
                  </a:cubicBezTo>
                  <a:cubicBezTo>
                    <a:pt x="619" y="288"/>
                    <a:pt x="603" y="290"/>
                    <a:pt x="588" y="290"/>
                  </a:cubicBezTo>
                  <a:cubicBezTo>
                    <a:pt x="506" y="290"/>
                    <a:pt x="474" y="222"/>
                    <a:pt x="474" y="121"/>
                  </a:cubicBezTo>
                  <a:cubicBezTo>
                    <a:pt x="459" y="92"/>
                    <a:pt x="414" y="92"/>
                    <a:pt x="385" y="92"/>
                  </a:cubicBezTo>
                  <a:cubicBezTo>
                    <a:pt x="296" y="92"/>
                    <a:pt x="193" y="107"/>
                    <a:pt x="89" y="107"/>
                  </a:cubicBezTo>
                  <a:cubicBezTo>
                    <a:pt x="193" y="195"/>
                    <a:pt x="237" y="269"/>
                    <a:pt x="74" y="284"/>
                  </a:cubicBezTo>
                  <a:cubicBezTo>
                    <a:pt x="15" y="284"/>
                    <a:pt x="0" y="314"/>
                    <a:pt x="0" y="358"/>
                  </a:cubicBezTo>
                  <a:cubicBezTo>
                    <a:pt x="326" y="461"/>
                    <a:pt x="636" y="535"/>
                    <a:pt x="976" y="624"/>
                  </a:cubicBezTo>
                  <a:cubicBezTo>
                    <a:pt x="1198" y="683"/>
                    <a:pt x="1361" y="787"/>
                    <a:pt x="1346" y="1053"/>
                  </a:cubicBezTo>
                  <a:cubicBezTo>
                    <a:pt x="1346" y="1082"/>
                    <a:pt x="1361" y="1127"/>
                    <a:pt x="1376" y="1156"/>
                  </a:cubicBezTo>
                  <a:cubicBezTo>
                    <a:pt x="1509" y="1082"/>
                    <a:pt x="1435" y="979"/>
                    <a:pt x="1435" y="905"/>
                  </a:cubicBezTo>
                  <a:cubicBezTo>
                    <a:pt x="1420" y="639"/>
                    <a:pt x="1346" y="402"/>
                    <a:pt x="1302" y="136"/>
                  </a:cubicBezTo>
                  <a:cubicBezTo>
                    <a:pt x="1287" y="107"/>
                    <a:pt x="1272" y="47"/>
                    <a:pt x="1257" y="18"/>
                  </a:cubicBezTo>
                  <a:cubicBezTo>
                    <a:pt x="1216" y="8"/>
                    <a:pt x="1182" y="1"/>
                    <a:pt x="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7"/>
            <p:cNvSpPr/>
            <p:nvPr/>
          </p:nvSpPr>
          <p:spPr>
            <a:xfrm flipH="1">
              <a:off x="6192924" y="2381936"/>
              <a:ext cx="176323" cy="375972"/>
            </a:xfrm>
            <a:custGeom>
              <a:avLst/>
              <a:gdLst/>
              <a:ahLst/>
              <a:cxnLst/>
              <a:rect l="l" t="t" r="r" b="b"/>
              <a:pathLst>
                <a:path w="1406" h="2998" extrusionOk="0">
                  <a:moveTo>
                    <a:pt x="30" y="0"/>
                  </a:moveTo>
                  <a:cubicBezTo>
                    <a:pt x="30" y="15"/>
                    <a:pt x="1" y="15"/>
                    <a:pt x="1" y="30"/>
                  </a:cubicBezTo>
                  <a:cubicBezTo>
                    <a:pt x="45" y="252"/>
                    <a:pt x="237" y="178"/>
                    <a:pt x="356" y="237"/>
                  </a:cubicBezTo>
                  <a:cubicBezTo>
                    <a:pt x="363" y="244"/>
                    <a:pt x="378" y="244"/>
                    <a:pt x="393" y="244"/>
                  </a:cubicBezTo>
                  <a:cubicBezTo>
                    <a:pt x="407" y="244"/>
                    <a:pt x="422" y="244"/>
                    <a:pt x="430" y="252"/>
                  </a:cubicBezTo>
                  <a:cubicBezTo>
                    <a:pt x="385" y="252"/>
                    <a:pt x="370" y="252"/>
                    <a:pt x="356" y="296"/>
                  </a:cubicBezTo>
                  <a:cubicBezTo>
                    <a:pt x="356" y="311"/>
                    <a:pt x="356" y="311"/>
                    <a:pt x="370" y="325"/>
                  </a:cubicBezTo>
                  <a:cubicBezTo>
                    <a:pt x="474" y="399"/>
                    <a:pt x="592" y="355"/>
                    <a:pt x="696" y="399"/>
                  </a:cubicBezTo>
                  <a:cubicBezTo>
                    <a:pt x="947" y="473"/>
                    <a:pt x="991" y="695"/>
                    <a:pt x="1036" y="917"/>
                  </a:cubicBezTo>
                  <a:cubicBezTo>
                    <a:pt x="1080" y="1035"/>
                    <a:pt x="1036" y="1139"/>
                    <a:pt x="1095" y="1257"/>
                  </a:cubicBezTo>
                  <a:cubicBezTo>
                    <a:pt x="1110" y="1272"/>
                    <a:pt x="1139" y="1272"/>
                    <a:pt x="1169" y="1272"/>
                  </a:cubicBezTo>
                  <a:cubicBezTo>
                    <a:pt x="1169" y="1213"/>
                    <a:pt x="1184" y="1139"/>
                    <a:pt x="1184" y="1094"/>
                  </a:cubicBezTo>
                  <a:cubicBezTo>
                    <a:pt x="1258" y="1094"/>
                    <a:pt x="1258" y="1124"/>
                    <a:pt x="1258" y="1183"/>
                  </a:cubicBezTo>
                  <a:cubicBezTo>
                    <a:pt x="1317" y="1715"/>
                    <a:pt x="1317" y="2277"/>
                    <a:pt x="1258" y="2810"/>
                  </a:cubicBezTo>
                  <a:cubicBezTo>
                    <a:pt x="1243" y="2898"/>
                    <a:pt x="1184" y="2943"/>
                    <a:pt x="1139" y="2987"/>
                  </a:cubicBezTo>
                  <a:cubicBezTo>
                    <a:pt x="1163" y="2994"/>
                    <a:pt x="1185" y="2997"/>
                    <a:pt x="1204" y="2997"/>
                  </a:cubicBezTo>
                  <a:cubicBezTo>
                    <a:pt x="1268" y="2997"/>
                    <a:pt x="1305" y="2956"/>
                    <a:pt x="1317" y="2854"/>
                  </a:cubicBezTo>
                  <a:cubicBezTo>
                    <a:pt x="1405" y="2189"/>
                    <a:pt x="1405" y="1523"/>
                    <a:pt x="1258" y="873"/>
                  </a:cubicBezTo>
                  <a:cubicBezTo>
                    <a:pt x="1213" y="636"/>
                    <a:pt x="1154" y="429"/>
                    <a:pt x="947" y="266"/>
                  </a:cubicBezTo>
                  <a:cubicBezTo>
                    <a:pt x="903" y="252"/>
                    <a:pt x="873" y="192"/>
                    <a:pt x="844" y="192"/>
                  </a:cubicBezTo>
                  <a:cubicBezTo>
                    <a:pt x="563" y="192"/>
                    <a:pt x="296" y="3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7"/>
            <p:cNvSpPr/>
            <p:nvPr/>
          </p:nvSpPr>
          <p:spPr>
            <a:xfrm flipH="1">
              <a:off x="8011947" y="3288877"/>
              <a:ext cx="343240" cy="39002"/>
            </a:xfrm>
            <a:custGeom>
              <a:avLst/>
              <a:gdLst/>
              <a:ahLst/>
              <a:cxnLst/>
              <a:rect l="l" t="t" r="r" b="b"/>
              <a:pathLst>
                <a:path w="2737" h="311" extrusionOk="0">
                  <a:moveTo>
                    <a:pt x="296" y="102"/>
                  </a:moveTo>
                  <a:cubicBezTo>
                    <a:pt x="284" y="114"/>
                    <a:pt x="271" y="118"/>
                    <a:pt x="256" y="118"/>
                  </a:cubicBezTo>
                  <a:cubicBezTo>
                    <a:pt x="242" y="118"/>
                    <a:pt x="227" y="115"/>
                    <a:pt x="212" y="110"/>
                  </a:cubicBezTo>
                  <a:lnTo>
                    <a:pt x="212" y="110"/>
                  </a:lnTo>
                  <a:cubicBezTo>
                    <a:pt x="242" y="107"/>
                    <a:pt x="271" y="102"/>
                    <a:pt x="296" y="102"/>
                  </a:cubicBezTo>
                  <a:close/>
                  <a:moveTo>
                    <a:pt x="389" y="0"/>
                  </a:moveTo>
                  <a:cubicBezTo>
                    <a:pt x="264" y="0"/>
                    <a:pt x="139" y="13"/>
                    <a:pt x="1" y="13"/>
                  </a:cubicBezTo>
                  <a:cubicBezTo>
                    <a:pt x="33" y="77"/>
                    <a:pt x="76" y="102"/>
                    <a:pt x="121" y="111"/>
                  </a:cubicBezTo>
                  <a:lnTo>
                    <a:pt x="121" y="111"/>
                  </a:lnTo>
                  <a:cubicBezTo>
                    <a:pt x="109" y="120"/>
                    <a:pt x="98" y="135"/>
                    <a:pt x="89" y="161"/>
                  </a:cubicBezTo>
                  <a:cubicBezTo>
                    <a:pt x="385" y="176"/>
                    <a:pt x="681" y="206"/>
                    <a:pt x="977" y="235"/>
                  </a:cubicBezTo>
                  <a:lnTo>
                    <a:pt x="1583" y="280"/>
                  </a:lnTo>
                  <a:cubicBezTo>
                    <a:pt x="1689" y="293"/>
                    <a:pt x="1796" y="297"/>
                    <a:pt x="1903" y="297"/>
                  </a:cubicBezTo>
                  <a:cubicBezTo>
                    <a:pt x="2034" y="297"/>
                    <a:pt x="2164" y="292"/>
                    <a:pt x="2292" y="292"/>
                  </a:cubicBezTo>
                  <a:cubicBezTo>
                    <a:pt x="2398" y="292"/>
                    <a:pt x="2502" y="295"/>
                    <a:pt x="2603" y="309"/>
                  </a:cubicBezTo>
                  <a:cubicBezTo>
                    <a:pt x="2620" y="309"/>
                    <a:pt x="2637" y="310"/>
                    <a:pt x="2653" y="310"/>
                  </a:cubicBezTo>
                  <a:cubicBezTo>
                    <a:pt x="2692" y="310"/>
                    <a:pt x="2726" y="303"/>
                    <a:pt x="2736" y="250"/>
                  </a:cubicBezTo>
                  <a:cubicBezTo>
                    <a:pt x="2736" y="176"/>
                    <a:pt x="2677" y="176"/>
                    <a:pt x="2633" y="176"/>
                  </a:cubicBezTo>
                  <a:cubicBezTo>
                    <a:pt x="2588" y="176"/>
                    <a:pt x="2529" y="176"/>
                    <a:pt x="2500" y="146"/>
                  </a:cubicBezTo>
                  <a:cubicBezTo>
                    <a:pt x="2421" y="150"/>
                    <a:pt x="2343" y="152"/>
                    <a:pt x="2265" y="152"/>
                  </a:cubicBezTo>
                  <a:cubicBezTo>
                    <a:pt x="1699" y="152"/>
                    <a:pt x="1149" y="65"/>
                    <a:pt x="577" y="13"/>
                  </a:cubicBezTo>
                  <a:cubicBezTo>
                    <a:pt x="513" y="4"/>
                    <a:pt x="451"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7"/>
            <p:cNvSpPr/>
            <p:nvPr/>
          </p:nvSpPr>
          <p:spPr>
            <a:xfrm flipH="1">
              <a:off x="7752356" y="2710125"/>
              <a:ext cx="282041" cy="102082"/>
            </a:xfrm>
            <a:custGeom>
              <a:avLst/>
              <a:gdLst/>
              <a:ahLst/>
              <a:cxnLst/>
              <a:rect l="l" t="t" r="r" b="b"/>
              <a:pathLst>
                <a:path w="2249" h="814" extrusionOk="0">
                  <a:moveTo>
                    <a:pt x="2248" y="0"/>
                  </a:moveTo>
                  <a:cubicBezTo>
                    <a:pt x="2160" y="30"/>
                    <a:pt x="2071" y="45"/>
                    <a:pt x="1997" y="59"/>
                  </a:cubicBezTo>
                  <a:cubicBezTo>
                    <a:pt x="1923" y="104"/>
                    <a:pt x="1849" y="104"/>
                    <a:pt x="1775" y="148"/>
                  </a:cubicBezTo>
                  <a:cubicBezTo>
                    <a:pt x="1302" y="340"/>
                    <a:pt x="814" y="414"/>
                    <a:pt x="341" y="592"/>
                  </a:cubicBezTo>
                  <a:cubicBezTo>
                    <a:pt x="297" y="636"/>
                    <a:pt x="193" y="636"/>
                    <a:pt x="134" y="651"/>
                  </a:cubicBezTo>
                  <a:cubicBezTo>
                    <a:pt x="89" y="666"/>
                    <a:pt x="1" y="651"/>
                    <a:pt x="1" y="740"/>
                  </a:cubicBezTo>
                  <a:cubicBezTo>
                    <a:pt x="16" y="814"/>
                    <a:pt x="89" y="814"/>
                    <a:pt x="163" y="814"/>
                  </a:cubicBezTo>
                  <a:cubicBezTo>
                    <a:pt x="267" y="814"/>
                    <a:pt x="385" y="814"/>
                    <a:pt x="474" y="784"/>
                  </a:cubicBezTo>
                  <a:cubicBezTo>
                    <a:pt x="518" y="784"/>
                    <a:pt x="548" y="754"/>
                    <a:pt x="563" y="740"/>
                  </a:cubicBezTo>
                  <a:cubicBezTo>
                    <a:pt x="666" y="710"/>
                    <a:pt x="755" y="666"/>
                    <a:pt x="844" y="666"/>
                  </a:cubicBezTo>
                  <a:cubicBezTo>
                    <a:pt x="1110" y="607"/>
                    <a:pt x="1346" y="577"/>
                    <a:pt x="1583" y="444"/>
                  </a:cubicBezTo>
                  <a:cubicBezTo>
                    <a:pt x="1701" y="340"/>
                    <a:pt x="1849" y="281"/>
                    <a:pt x="1997" y="222"/>
                  </a:cubicBezTo>
                  <a:cubicBezTo>
                    <a:pt x="2041" y="207"/>
                    <a:pt x="2100" y="193"/>
                    <a:pt x="2160" y="148"/>
                  </a:cubicBezTo>
                  <a:cubicBezTo>
                    <a:pt x="2166" y="155"/>
                    <a:pt x="2174" y="158"/>
                    <a:pt x="2182" y="158"/>
                  </a:cubicBezTo>
                  <a:cubicBezTo>
                    <a:pt x="2208" y="158"/>
                    <a:pt x="2237" y="127"/>
                    <a:pt x="2248" y="104"/>
                  </a:cubicBezTo>
                  <a:lnTo>
                    <a:pt x="22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7"/>
            <p:cNvSpPr/>
            <p:nvPr/>
          </p:nvSpPr>
          <p:spPr>
            <a:xfrm flipH="1">
              <a:off x="6686147" y="2859234"/>
              <a:ext cx="372836" cy="132807"/>
            </a:xfrm>
            <a:custGeom>
              <a:avLst/>
              <a:gdLst/>
              <a:ahLst/>
              <a:cxnLst/>
              <a:rect l="l" t="t" r="r" b="b"/>
              <a:pathLst>
                <a:path w="2973" h="1059" extrusionOk="0">
                  <a:moveTo>
                    <a:pt x="2932" y="1"/>
                  </a:moveTo>
                  <a:cubicBezTo>
                    <a:pt x="2915" y="1"/>
                    <a:pt x="2896" y="11"/>
                    <a:pt x="2884" y="24"/>
                  </a:cubicBezTo>
                  <a:cubicBezTo>
                    <a:pt x="2130" y="172"/>
                    <a:pt x="1420" y="467"/>
                    <a:pt x="695" y="734"/>
                  </a:cubicBezTo>
                  <a:cubicBezTo>
                    <a:pt x="473" y="837"/>
                    <a:pt x="222" y="881"/>
                    <a:pt x="0" y="1000"/>
                  </a:cubicBezTo>
                  <a:cubicBezTo>
                    <a:pt x="59" y="1000"/>
                    <a:pt x="104" y="1000"/>
                    <a:pt x="148" y="1059"/>
                  </a:cubicBezTo>
                  <a:cubicBezTo>
                    <a:pt x="533" y="955"/>
                    <a:pt x="902" y="807"/>
                    <a:pt x="1257" y="660"/>
                  </a:cubicBezTo>
                  <a:cubicBezTo>
                    <a:pt x="1775" y="438"/>
                    <a:pt x="2307" y="290"/>
                    <a:pt x="2869" y="127"/>
                  </a:cubicBezTo>
                  <a:lnTo>
                    <a:pt x="2972" y="68"/>
                  </a:lnTo>
                  <a:cubicBezTo>
                    <a:pt x="2972" y="18"/>
                    <a:pt x="2953" y="1"/>
                    <a:pt x="2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7"/>
            <p:cNvSpPr/>
            <p:nvPr/>
          </p:nvSpPr>
          <p:spPr>
            <a:xfrm flipH="1">
              <a:off x="6912383" y="3117572"/>
              <a:ext cx="46526" cy="497492"/>
            </a:xfrm>
            <a:custGeom>
              <a:avLst/>
              <a:gdLst/>
              <a:ahLst/>
              <a:cxnLst/>
              <a:rect l="l" t="t" r="r" b="b"/>
              <a:pathLst>
                <a:path w="371" h="3967" extrusionOk="0">
                  <a:moveTo>
                    <a:pt x="121" y="0"/>
                  </a:moveTo>
                  <a:cubicBezTo>
                    <a:pt x="79" y="0"/>
                    <a:pt x="38" y="16"/>
                    <a:pt x="1" y="63"/>
                  </a:cubicBezTo>
                  <a:cubicBezTo>
                    <a:pt x="149" y="152"/>
                    <a:pt x="149" y="315"/>
                    <a:pt x="178" y="477"/>
                  </a:cubicBezTo>
                  <a:cubicBezTo>
                    <a:pt x="252" y="773"/>
                    <a:pt x="193" y="1069"/>
                    <a:pt x="193" y="1335"/>
                  </a:cubicBezTo>
                  <a:cubicBezTo>
                    <a:pt x="193" y="1705"/>
                    <a:pt x="252" y="2060"/>
                    <a:pt x="193" y="2429"/>
                  </a:cubicBezTo>
                  <a:cubicBezTo>
                    <a:pt x="178" y="2503"/>
                    <a:pt x="163" y="2621"/>
                    <a:pt x="237" y="2710"/>
                  </a:cubicBezTo>
                  <a:cubicBezTo>
                    <a:pt x="223" y="3139"/>
                    <a:pt x="252" y="3538"/>
                    <a:pt x="296" y="3967"/>
                  </a:cubicBezTo>
                  <a:cubicBezTo>
                    <a:pt x="341" y="3834"/>
                    <a:pt x="326" y="3701"/>
                    <a:pt x="326" y="3568"/>
                  </a:cubicBezTo>
                  <a:cubicBezTo>
                    <a:pt x="341" y="3035"/>
                    <a:pt x="341" y="2518"/>
                    <a:pt x="370" y="1986"/>
                  </a:cubicBezTo>
                  <a:cubicBezTo>
                    <a:pt x="370" y="1793"/>
                    <a:pt x="341" y="1601"/>
                    <a:pt x="341" y="1409"/>
                  </a:cubicBezTo>
                  <a:cubicBezTo>
                    <a:pt x="311" y="951"/>
                    <a:pt x="341" y="507"/>
                    <a:pt x="341" y="49"/>
                  </a:cubicBezTo>
                  <a:cubicBezTo>
                    <a:pt x="275" y="49"/>
                    <a:pt x="19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7"/>
            <p:cNvSpPr/>
            <p:nvPr/>
          </p:nvSpPr>
          <p:spPr>
            <a:xfrm flipH="1">
              <a:off x="7923034" y="3432594"/>
              <a:ext cx="257838" cy="73113"/>
            </a:xfrm>
            <a:custGeom>
              <a:avLst/>
              <a:gdLst/>
              <a:ahLst/>
              <a:cxnLst/>
              <a:rect l="l" t="t" r="r" b="b"/>
              <a:pathLst>
                <a:path w="2056" h="583" extrusionOk="0">
                  <a:moveTo>
                    <a:pt x="96" y="0"/>
                  </a:moveTo>
                  <a:cubicBezTo>
                    <a:pt x="60" y="0"/>
                    <a:pt x="22" y="14"/>
                    <a:pt x="1" y="36"/>
                  </a:cubicBezTo>
                  <a:cubicBezTo>
                    <a:pt x="1" y="80"/>
                    <a:pt x="15" y="91"/>
                    <a:pt x="36" y="91"/>
                  </a:cubicBezTo>
                  <a:cubicBezTo>
                    <a:pt x="56" y="91"/>
                    <a:pt x="82" y="80"/>
                    <a:pt x="104" y="80"/>
                  </a:cubicBezTo>
                  <a:cubicBezTo>
                    <a:pt x="116" y="79"/>
                    <a:pt x="126" y="78"/>
                    <a:pt x="136" y="78"/>
                  </a:cubicBezTo>
                  <a:cubicBezTo>
                    <a:pt x="234" y="78"/>
                    <a:pt x="219" y="145"/>
                    <a:pt x="178" y="213"/>
                  </a:cubicBezTo>
                  <a:lnTo>
                    <a:pt x="1849" y="272"/>
                  </a:lnTo>
                  <a:cubicBezTo>
                    <a:pt x="1938" y="361"/>
                    <a:pt x="1849" y="479"/>
                    <a:pt x="1923" y="583"/>
                  </a:cubicBezTo>
                  <a:cubicBezTo>
                    <a:pt x="2026" y="523"/>
                    <a:pt x="1997" y="420"/>
                    <a:pt x="2026" y="346"/>
                  </a:cubicBezTo>
                  <a:cubicBezTo>
                    <a:pt x="2026" y="302"/>
                    <a:pt x="2056" y="272"/>
                    <a:pt x="2026" y="228"/>
                  </a:cubicBezTo>
                  <a:cubicBezTo>
                    <a:pt x="2012" y="139"/>
                    <a:pt x="1952" y="109"/>
                    <a:pt x="1864" y="80"/>
                  </a:cubicBezTo>
                  <a:cubicBezTo>
                    <a:pt x="1575" y="43"/>
                    <a:pt x="1283" y="43"/>
                    <a:pt x="993" y="43"/>
                  </a:cubicBezTo>
                  <a:cubicBezTo>
                    <a:pt x="703" y="43"/>
                    <a:pt x="415" y="43"/>
                    <a:pt x="134" y="6"/>
                  </a:cubicBezTo>
                  <a:cubicBezTo>
                    <a:pt x="122" y="2"/>
                    <a:pt x="109"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7"/>
            <p:cNvSpPr/>
            <p:nvPr/>
          </p:nvSpPr>
          <p:spPr>
            <a:xfrm flipH="1">
              <a:off x="8178865" y="2705360"/>
              <a:ext cx="168924" cy="151618"/>
            </a:xfrm>
            <a:custGeom>
              <a:avLst/>
              <a:gdLst/>
              <a:ahLst/>
              <a:cxnLst/>
              <a:rect l="l" t="t" r="r" b="b"/>
              <a:pathLst>
                <a:path w="1347" h="1209" extrusionOk="0">
                  <a:moveTo>
                    <a:pt x="81" y="1"/>
                  </a:moveTo>
                  <a:cubicBezTo>
                    <a:pt x="55" y="1"/>
                    <a:pt x="29" y="17"/>
                    <a:pt x="1" y="68"/>
                  </a:cubicBezTo>
                  <a:cubicBezTo>
                    <a:pt x="45" y="482"/>
                    <a:pt x="297" y="763"/>
                    <a:pt x="652" y="970"/>
                  </a:cubicBezTo>
                  <a:cubicBezTo>
                    <a:pt x="829" y="1059"/>
                    <a:pt x="1036" y="1132"/>
                    <a:pt x="1243" y="1206"/>
                  </a:cubicBezTo>
                  <a:cubicBezTo>
                    <a:pt x="1251" y="1208"/>
                    <a:pt x="1258" y="1208"/>
                    <a:pt x="1264" y="1208"/>
                  </a:cubicBezTo>
                  <a:cubicBezTo>
                    <a:pt x="1332" y="1208"/>
                    <a:pt x="1333" y="1142"/>
                    <a:pt x="1346" y="1088"/>
                  </a:cubicBezTo>
                  <a:cubicBezTo>
                    <a:pt x="1346" y="1059"/>
                    <a:pt x="1346" y="1014"/>
                    <a:pt x="1332" y="985"/>
                  </a:cubicBezTo>
                  <a:cubicBezTo>
                    <a:pt x="1287" y="925"/>
                    <a:pt x="1243" y="911"/>
                    <a:pt x="1199" y="866"/>
                  </a:cubicBezTo>
                  <a:cubicBezTo>
                    <a:pt x="1051" y="792"/>
                    <a:pt x="888" y="748"/>
                    <a:pt x="740" y="674"/>
                  </a:cubicBezTo>
                  <a:cubicBezTo>
                    <a:pt x="652" y="630"/>
                    <a:pt x="548" y="600"/>
                    <a:pt x="504" y="497"/>
                  </a:cubicBezTo>
                  <a:cubicBezTo>
                    <a:pt x="459" y="423"/>
                    <a:pt x="400" y="378"/>
                    <a:pt x="371" y="319"/>
                  </a:cubicBezTo>
                  <a:cubicBezTo>
                    <a:pt x="326" y="260"/>
                    <a:pt x="297" y="201"/>
                    <a:pt x="282" y="157"/>
                  </a:cubicBezTo>
                  <a:cubicBezTo>
                    <a:pt x="252" y="112"/>
                    <a:pt x="237" y="83"/>
                    <a:pt x="208" y="53"/>
                  </a:cubicBezTo>
                  <a:cubicBezTo>
                    <a:pt x="162" y="44"/>
                    <a:pt x="122" y="1"/>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7"/>
            <p:cNvSpPr/>
            <p:nvPr/>
          </p:nvSpPr>
          <p:spPr>
            <a:xfrm flipH="1">
              <a:off x="7068137" y="2812081"/>
              <a:ext cx="265362" cy="104088"/>
            </a:xfrm>
            <a:custGeom>
              <a:avLst/>
              <a:gdLst/>
              <a:ahLst/>
              <a:cxnLst/>
              <a:rect l="l" t="t" r="r" b="b"/>
              <a:pathLst>
                <a:path w="2116" h="830" extrusionOk="0">
                  <a:moveTo>
                    <a:pt x="2071" y="1"/>
                  </a:moveTo>
                  <a:cubicBezTo>
                    <a:pt x="1834" y="1"/>
                    <a:pt x="1627" y="119"/>
                    <a:pt x="1406" y="193"/>
                  </a:cubicBezTo>
                  <a:cubicBezTo>
                    <a:pt x="1036" y="326"/>
                    <a:pt x="666" y="444"/>
                    <a:pt x="297" y="592"/>
                  </a:cubicBezTo>
                  <a:cubicBezTo>
                    <a:pt x="223" y="636"/>
                    <a:pt x="149" y="666"/>
                    <a:pt x="75" y="666"/>
                  </a:cubicBezTo>
                  <a:cubicBezTo>
                    <a:pt x="60" y="710"/>
                    <a:pt x="1" y="710"/>
                    <a:pt x="45" y="769"/>
                  </a:cubicBezTo>
                  <a:cubicBezTo>
                    <a:pt x="77" y="814"/>
                    <a:pt x="106" y="829"/>
                    <a:pt x="136" y="829"/>
                  </a:cubicBezTo>
                  <a:cubicBezTo>
                    <a:pt x="197" y="829"/>
                    <a:pt x="258" y="766"/>
                    <a:pt x="328" y="766"/>
                  </a:cubicBezTo>
                  <a:cubicBezTo>
                    <a:pt x="337" y="766"/>
                    <a:pt x="346" y="767"/>
                    <a:pt x="356" y="769"/>
                  </a:cubicBezTo>
                  <a:cubicBezTo>
                    <a:pt x="829" y="651"/>
                    <a:pt x="1273" y="444"/>
                    <a:pt x="1716" y="281"/>
                  </a:cubicBezTo>
                  <a:cubicBezTo>
                    <a:pt x="1760" y="148"/>
                    <a:pt x="1894" y="148"/>
                    <a:pt x="1982" y="134"/>
                  </a:cubicBezTo>
                  <a:cubicBezTo>
                    <a:pt x="2041" y="104"/>
                    <a:pt x="2115" y="119"/>
                    <a:pt x="2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7"/>
            <p:cNvSpPr/>
            <p:nvPr/>
          </p:nvSpPr>
          <p:spPr>
            <a:xfrm flipH="1">
              <a:off x="7438964" y="3140270"/>
              <a:ext cx="285678" cy="119890"/>
            </a:xfrm>
            <a:custGeom>
              <a:avLst/>
              <a:gdLst/>
              <a:ahLst/>
              <a:cxnLst/>
              <a:rect l="l" t="t" r="r" b="b"/>
              <a:pathLst>
                <a:path w="2278" h="956" extrusionOk="0">
                  <a:moveTo>
                    <a:pt x="2218" y="1"/>
                  </a:moveTo>
                  <a:cubicBezTo>
                    <a:pt x="2085" y="1"/>
                    <a:pt x="1967" y="45"/>
                    <a:pt x="1848" y="119"/>
                  </a:cubicBezTo>
                  <a:cubicBezTo>
                    <a:pt x="1789" y="149"/>
                    <a:pt x="1760" y="163"/>
                    <a:pt x="1700" y="163"/>
                  </a:cubicBezTo>
                  <a:cubicBezTo>
                    <a:pt x="1493" y="237"/>
                    <a:pt x="1316" y="326"/>
                    <a:pt x="1094" y="400"/>
                  </a:cubicBezTo>
                  <a:cubicBezTo>
                    <a:pt x="946" y="459"/>
                    <a:pt x="799" y="474"/>
                    <a:pt x="651" y="533"/>
                  </a:cubicBezTo>
                  <a:cubicBezTo>
                    <a:pt x="532" y="592"/>
                    <a:pt x="414" y="563"/>
                    <a:pt x="311" y="666"/>
                  </a:cubicBezTo>
                  <a:cubicBezTo>
                    <a:pt x="222" y="755"/>
                    <a:pt x="15" y="681"/>
                    <a:pt x="0" y="888"/>
                  </a:cubicBezTo>
                  <a:cubicBezTo>
                    <a:pt x="25" y="938"/>
                    <a:pt x="60" y="955"/>
                    <a:pt x="98" y="955"/>
                  </a:cubicBezTo>
                  <a:cubicBezTo>
                    <a:pt x="128" y="955"/>
                    <a:pt x="160" y="945"/>
                    <a:pt x="192" y="932"/>
                  </a:cubicBezTo>
                  <a:cubicBezTo>
                    <a:pt x="370" y="888"/>
                    <a:pt x="577" y="858"/>
                    <a:pt x="754" y="784"/>
                  </a:cubicBezTo>
                  <a:cubicBezTo>
                    <a:pt x="902" y="740"/>
                    <a:pt x="1079" y="710"/>
                    <a:pt x="1198" y="592"/>
                  </a:cubicBezTo>
                  <a:cubicBezTo>
                    <a:pt x="1216" y="564"/>
                    <a:pt x="1235" y="554"/>
                    <a:pt x="1258" y="554"/>
                  </a:cubicBezTo>
                  <a:cubicBezTo>
                    <a:pt x="1271" y="554"/>
                    <a:pt x="1285" y="557"/>
                    <a:pt x="1301" y="563"/>
                  </a:cubicBezTo>
                  <a:cubicBezTo>
                    <a:pt x="1420" y="548"/>
                    <a:pt x="1553" y="518"/>
                    <a:pt x="1671" y="444"/>
                  </a:cubicBezTo>
                  <a:cubicBezTo>
                    <a:pt x="1819" y="311"/>
                    <a:pt x="2055" y="341"/>
                    <a:pt x="2203" y="193"/>
                  </a:cubicBezTo>
                  <a:cubicBezTo>
                    <a:pt x="2218" y="178"/>
                    <a:pt x="2277" y="178"/>
                    <a:pt x="2277" y="89"/>
                  </a:cubicBezTo>
                  <a:lnTo>
                    <a:pt x="2277" y="30"/>
                  </a:lnTo>
                  <a:cubicBezTo>
                    <a:pt x="2277" y="15"/>
                    <a:pt x="2262" y="1"/>
                    <a:pt x="2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7"/>
            <p:cNvSpPr/>
            <p:nvPr/>
          </p:nvSpPr>
          <p:spPr>
            <a:xfrm flipH="1">
              <a:off x="6248604" y="2870521"/>
              <a:ext cx="246677" cy="102960"/>
            </a:xfrm>
            <a:custGeom>
              <a:avLst/>
              <a:gdLst/>
              <a:ahLst/>
              <a:cxnLst/>
              <a:rect l="l" t="t" r="r" b="b"/>
              <a:pathLst>
                <a:path w="1967" h="821" extrusionOk="0">
                  <a:moveTo>
                    <a:pt x="1864" y="1"/>
                  </a:moveTo>
                  <a:cubicBezTo>
                    <a:pt x="1845" y="1"/>
                    <a:pt x="1825" y="7"/>
                    <a:pt x="1804" y="22"/>
                  </a:cubicBezTo>
                  <a:cubicBezTo>
                    <a:pt x="1597" y="170"/>
                    <a:pt x="1346" y="200"/>
                    <a:pt x="1124" y="274"/>
                  </a:cubicBezTo>
                  <a:cubicBezTo>
                    <a:pt x="769" y="392"/>
                    <a:pt x="400" y="481"/>
                    <a:pt x="45" y="599"/>
                  </a:cubicBezTo>
                  <a:cubicBezTo>
                    <a:pt x="30" y="599"/>
                    <a:pt x="15" y="614"/>
                    <a:pt x="0" y="629"/>
                  </a:cubicBezTo>
                  <a:cubicBezTo>
                    <a:pt x="3" y="637"/>
                    <a:pt x="10" y="639"/>
                    <a:pt x="19" y="639"/>
                  </a:cubicBezTo>
                  <a:cubicBezTo>
                    <a:pt x="39" y="639"/>
                    <a:pt x="71" y="625"/>
                    <a:pt x="91" y="625"/>
                  </a:cubicBezTo>
                  <a:cubicBezTo>
                    <a:pt x="112" y="625"/>
                    <a:pt x="120" y="641"/>
                    <a:pt x="89" y="703"/>
                  </a:cubicBezTo>
                  <a:cubicBezTo>
                    <a:pt x="74" y="747"/>
                    <a:pt x="15" y="762"/>
                    <a:pt x="0" y="821"/>
                  </a:cubicBezTo>
                  <a:cubicBezTo>
                    <a:pt x="459" y="614"/>
                    <a:pt x="961" y="496"/>
                    <a:pt x="1435" y="377"/>
                  </a:cubicBezTo>
                  <a:cubicBezTo>
                    <a:pt x="1568" y="333"/>
                    <a:pt x="1671" y="274"/>
                    <a:pt x="1804" y="244"/>
                  </a:cubicBezTo>
                  <a:cubicBezTo>
                    <a:pt x="1863" y="185"/>
                    <a:pt x="1967" y="170"/>
                    <a:pt x="1937" y="52"/>
                  </a:cubicBezTo>
                  <a:cubicBezTo>
                    <a:pt x="1928" y="23"/>
                    <a:pt x="1899" y="1"/>
                    <a:pt x="1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7"/>
            <p:cNvSpPr/>
            <p:nvPr/>
          </p:nvSpPr>
          <p:spPr>
            <a:xfrm flipH="1">
              <a:off x="7401970" y="4552099"/>
              <a:ext cx="241159" cy="61700"/>
            </a:xfrm>
            <a:custGeom>
              <a:avLst/>
              <a:gdLst/>
              <a:ahLst/>
              <a:cxnLst/>
              <a:rect l="l" t="t" r="r" b="b"/>
              <a:pathLst>
                <a:path w="1923" h="492" extrusionOk="0">
                  <a:moveTo>
                    <a:pt x="145" y="0"/>
                  </a:moveTo>
                  <a:cubicBezTo>
                    <a:pt x="102" y="0"/>
                    <a:pt x="59" y="7"/>
                    <a:pt x="15" y="25"/>
                  </a:cubicBezTo>
                  <a:cubicBezTo>
                    <a:pt x="15" y="69"/>
                    <a:pt x="1" y="99"/>
                    <a:pt x="15" y="143"/>
                  </a:cubicBezTo>
                  <a:cubicBezTo>
                    <a:pt x="89" y="187"/>
                    <a:pt x="208" y="172"/>
                    <a:pt x="282" y="232"/>
                  </a:cubicBezTo>
                  <a:cubicBezTo>
                    <a:pt x="341" y="261"/>
                    <a:pt x="444" y="246"/>
                    <a:pt x="474" y="320"/>
                  </a:cubicBezTo>
                  <a:cubicBezTo>
                    <a:pt x="640" y="424"/>
                    <a:pt x="821" y="492"/>
                    <a:pt x="1012" y="492"/>
                  </a:cubicBezTo>
                  <a:cubicBezTo>
                    <a:pt x="1092" y="492"/>
                    <a:pt x="1174" y="480"/>
                    <a:pt x="1257" y="453"/>
                  </a:cubicBezTo>
                  <a:cubicBezTo>
                    <a:pt x="1346" y="394"/>
                    <a:pt x="1464" y="379"/>
                    <a:pt x="1538" y="320"/>
                  </a:cubicBezTo>
                  <a:cubicBezTo>
                    <a:pt x="1568" y="297"/>
                    <a:pt x="1600" y="290"/>
                    <a:pt x="1633" y="290"/>
                  </a:cubicBezTo>
                  <a:cubicBezTo>
                    <a:pt x="1683" y="290"/>
                    <a:pt x="1737" y="306"/>
                    <a:pt x="1790" y="306"/>
                  </a:cubicBezTo>
                  <a:cubicBezTo>
                    <a:pt x="1805" y="306"/>
                    <a:pt x="1834" y="291"/>
                    <a:pt x="1849" y="291"/>
                  </a:cubicBezTo>
                  <a:cubicBezTo>
                    <a:pt x="1893" y="232"/>
                    <a:pt x="1923" y="172"/>
                    <a:pt x="1864" y="99"/>
                  </a:cubicBezTo>
                  <a:cubicBezTo>
                    <a:pt x="1808" y="82"/>
                    <a:pt x="1753" y="74"/>
                    <a:pt x="1697" y="74"/>
                  </a:cubicBezTo>
                  <a:cubicBezTo>
                    <a:pt x="1605" y="74"/>
                    <a:pt x="1513" y="97"/>
                    <a:pt x="1420" y="143"/>
                  </a:cubicBezTo>
                  <a:cubicBezTo>
                    <a:pt x="1299" y="206"/>
                    <a:pt x="1184" y="232"/>
                    <a:pt x="1070" y="232"/>
                  </a:cubicBezTo>
                  <a:cubicBezTo>
                    <a:pt x="918" y="232"/>
                    <a:pt x="767" y="187"/>
                    <a:pt x="607" y="128"/>
                  </a:cubicBezTo>
                  <a:cubicBezTo>
                    <a:pt x="592" y="99"/>
                    <a:pt x="592" y="84"/>
                    <a:pt x="577" y="69"/>
                  </a:cubicBezTo>
                  <a:cubicBezTo>
                    <a:pt x="474" y="10"/>
                    <a:pt x="356" y="54"/>
                    <a:pt x="237" y="10"/>
                  </a:cubicBezTo>
                  <a:cubicBezTo>
                    <a:pt x="207" y="4"/>
                    <a:pt x="176"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7"/>
            <p:cNvSpPr/>
            <p:nvPr/>
          </p:nvSpPr>
          <p:spPr>
            <a:xfrm flipH="1">
              <a:off x="6584318" y="2019887"/>
              <a:ext cx="118635" cy="215701"/>
            </a:xfrm>
            <a:custGeom>
              <a:avLst/>
              <a:gdLst/>
              <a:ahLst/>
              <a:cxnLst/>
              <a:rect l="l" t="t" r="r" b="b"/>
              <a:pathLst>
                <a:path w="946" h="1720" extrusionOk="0">
                  <a:moveTo>
                    <a:pt x="888" y="1"/>
                  </a:moveTo>
                  <a:cubicBezTo>
                    <a:pt x="880" y="1"/>
                    <a:pt x="869" y="2"/>
                    <a:pt x="858" y="4"/>
                  </a:cubicBezTo>
                  <a:cubicBezTo>
                    <a:pt x="828" y="8"/>
                    <a:pt x="800" y="8"/>
                    <a:pt x="772" y="8"/>
                  </a:cubicBezTo>
                  <a:cubicBezTo>
                    <a:pt x="744" y="8"/>
                    <a:pt x="716" y="8"/>
                    <a:pt x="690" y="8"/>
                  </a:cubicBezTo>
                  <a:cubicBezTo>
                    <a:pt x="636" y="8"/>
                    <a:pt x="584" y="11"/>
                    <a:pt x="533" y="33"/>
                  </a:cubicBezTo>
                  <a:cubicBezTo>
                    <a:pt x="429" y="93"/>
                    <a:pt x="296" y="166"/>
                    <a:pt x="192" y="226"/>
                  </a:cubicBezTo>
                  <a:cubicBezTo>
                    <a:pt x="192" y="226"/>
                    <a:pt x="163" y="226"/>
                    <a:pt x="163" y="240"/>
                  </a:cubicBezTo>
                  <a:cubicBezTo>
                    <a:pt x="119" y="255"/>
                    <a:pt x="0" y="240"/>
                    <a:pt x="15" y="329"/>
                  </a:cubicBezTo>
                  <a:cubicBezTo>
                    <a:pt x="28" y="375"/>
                    <a:pt x="53" y="389"/>
                    <a:pt x="83" y="389"/>
                  </a:cubicBezTo>
                  <a:cubicBezTo>
                    <a:pt x="120" y="389"/>
                    <a:pt x="166" y="367"/>
                    <a:pt x="207" y="359"/>
                  </a:cubicBezTo>
                  <a:lnTo>
                    <a:pt x="237" y="359"/>
                  </a:lnTo>
                  <a:cubicBezTo>
                    <a:pt x="265" y="347"/>
                    <a:pt x="287" y="341"/>
                    <a:pt x="304" y="341"/>
                  </a:cubicBezTo>
                  <a:cubicBezTo>
                    <a:pt x="347" y="341"/>
                    <a:pt x="355" y="379"/>
                    <a:pt x="355" y="433"/>
                  </a:cubicBezTo>
                  <a:cubicBezTo>
                    <a:pt x="355" y="507"/>
                    <a:pt x="340" y="595"/>
                    <a:pt x="370" y="684"/>
                  </a:cubicBezTo>
                  <a:cubicBezTo>
                    <a:pt x="414" y="1039"/>
                    <a:pt x="444" y="1364"/>
                    <a:pt x="547" y="1719"/>
                  </a:cubicBezTo>
                  <a:cubicBezTo>
                    <a:pt x="666" y="1719"/>
                    <a:pt x="666" y="1630"/>
                    <a:pt x="680" y="1542"/>
                  </a:cubicBezTo>
                  <a:cubicBezTo>
                    <a:pt x="666" y="1497"/>
                    <a:pt x="725" y="1438"/>
                    <a:pt x="680" y="1409"/>
                  </a:cubicBezTo>
                  <a:cubicBezTo>
                    <a:pt x="636" y="1202"/>
                    <a:pt x="636" y="980"/>
                    <a:pt x="562" y="802"/>
                  </a:cubicBezTo>
                  <a:cubicBezTo>
                    <a:pt x="518" y="581"/>
                    <a:pt x="488" y="374"/>
                    <a:pt x="651" y="181"/>
                  </a:cubicBezTo>
                  <a:cubicBezTo>
                    <a:pt x="740" y="152"/>
                    <a:pt x="828" y="137"/>
                    <a:pt x="902" y="93"/>
                  </a:cubicBezTo>
                  <a:cubicBezTo>
                    <a:pt x="941" y="41"/>
                    <a:pt x="946"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7"/>
            <p:cNvSpPr/>
            <p:nvPr/>
          </p:nvSpPr>
          <p:spPr>
            <a:xfrm flipH="1">
              <a:off x="7042177" y="2907892"/>
              <a:ext cx="287559" cy="115751"/>
            </a:xfrm>
            <a:custGeom>
              <a:avLst/>
              <a:gdLst/>
              <a:ahLst/>
              <a:cxnLst/>
              <a:rect l="l" t="t" r="r" b="b"/>
              <a:pathLst>
                <a:path w="2293" h="923" extrusionOk="0">
                  <a:moveTo>
                    <a:pt x="2179" y="1"/>
                  </a:moveTo>
                  <a:cubicBezTo>
                    <a:pt x="2149" y="1"/>
                    <a:pt x="2120" y="18"/>
                    <a:pt x="2085" y="35"/>
                  </a:cubicBezTo>
                  <a:lnTo>
                    <a:pt x="1583" y="198"/>
                  </a:lnTo>
                  <a:cubicBezTo>
                    <a:pt x="1563" y="217"/>
                    <a:pt x="1542" y="222"/>
                    <a:pt x="1521" y="222"/>
                  </a:cubicBezTo>
                  <a:cubicBezTo>
                    <a:pt x="1500" y="222"/>
                    <a:pt x="1480" y="217"/>
                    <a:pt x="1462" y="217"/>
                  </a:cubicBezTo>
                  <a:cubicBezTo>
                    <a:pt x="1445" y="217"/>
                    <a:pt x="1430" y="222"/>
                    <a:pt x="1420" y="242"/>
                  </a:cubicBezTo>
                  <a:cubicBezTo>
                    <a:pt x="962" y="419"/>
                    <a:pt x="474" y="612"/>
                    <a:pt x="1" y="789"/>
                  </a:cubicBezTo>
                  <a:cubicBezTo>
                    <a:pt x="30" y="833"/>
                    <a:pt x="15" y="893"/>
                    <a:pt x="1" y="922"/>
                  </a:cubicBezTo>
                  <a:cubicBezTo>
                    <a:pt x="89" y="907"/>
                    <a:pt x="178" y="893"/>
                    <a:pt x="296" y="863"/>
                  </a:cubicBezTo>
                  <a:cubicBezTo>
                    <a:pt x="370" y="848"/>
                    <a:pt x="444" y="848"/>
                    <a:pt x="488" y="774"/>
                  </a:cubicBezTo>
                  <a:cubicBezTo>
                    <a:pt x="1036" y="567"/>
                    <a:pt x="1583" y="375"/>
                    <a:pt x="2115" y="168"/>
                  </a:cubicBezTo>
                  <a:cubicBezTo>
                    <a:pt x="2159" y="153"/>
                    <a:pt x="2174" y="124"/>
                    <a:pt x="2218" y="109"/>
                  </a:cubicBezTo>
                  <a:cubicBezTo>
                    <a:pt x="2248" y="94"/>
                    <a:pt x="2292" y="50"/>
                    <a:pt x="2248" y="35"/>
                  </a:cubicBezTo>
                  <a:cubicBezTo>
                    <a:pt x="2223" y="10"/>
                    <a:pt x="2201" y="1"/>
                    <a:pt x="2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7"/>
            <p:cNvSpPr/>
            <p:nvPr/>
          </p:nvSpPr>
          <p:spPr>
            <a:xfrm flipH="1">
              <a:off x="6888304" y="2359363"/>
              <a:ext cx="179207" cy="88663"/>
            </a:xfrm>
            <a:custGeom>
              <a:avLst/>
              <a:gdLst/>
              <a:ahLst/>
              <a:cxnLst/>
              <a:rect l="l" t="t" r="r" b="b"/>
              <a:pathLst>
                <a:path w="1429" h="707" extrusionOk="0">
                  <a:moveTo>
                    <a:pt x="1236" y="1"/>
                  </a:moveTo>
                  <a:cubicBezTo>
                    <a:pt x="1202" y="1"/>
                    <a:pt x="1167" y="12"/>
                    <a:pt x="1133" y="32"/>
                  </a:cubicBezTo>
                  <a:cubicBezTo>
                    <a:pt x="1118" y="32"/>
                    <a:pt x="1103" y="47"/>
                    <a:pt x="1089" y="62"/>
                  </a:cubicBezTo>
                  <a:cubicBezTo>
                    <a:pt x="882" y="254"/>
                    <a:pt x="601" y="313"/>
                    <a:pt x="349" y="358"/>
                  </a:cubicBezTo>
                  <a:cubicBezTo>
                    <a:pt x="231" y="402"/>
                    <a:pt x="157" y="417"/>
                    <a:pt x="83" y="461"/>
                  </a:cubicBezTo>
                  <a:cubicBezTo>
                    <a:pt x="68" y="476"/>
                    <a:pt x="54" y="491"/>
                    <a:pt x="54" y="505"/>
                  </a:cubicBezTo>
                  <a:cubicBezTo>
                    <a:pt x="13" y="659"/>
                    <a:pt x="0" y="706"/>
                    <a:pt x="69" y="706"/>
                  </a:cubicBezTo>
                  <a:cubicBezTo>
                    <a:pt x="100" y="706"/>
                    <a:pt x="148" y="697"/>
                    <a:pt x="216" y="683"/>
                  </a:cubicBezTo>
                  <a:cubicBezTo>
                    <a:pt x="224" y="678"/>
                    <a:pt x="232" y="676"/>
                    <a:pt x="240" y="676"/>
                  </a:cubicBezTo>
                  <a:cubicBezTo>
                    <a:pt x="266" y="676"/>
                    <a:pt x="293" y="697"/>
                    <a:pt x="323" y="697"/>
                  </a:cubicBezTo>
                  <a:cubicBezTo>
                    <a:pt x="336" y="697"/>
                    <a:pt x="350" y="694"/>
                    <a:pt x="364" y="683"/>
                  </a:cubicBezTo>
                  <a:cubicBezTo>
                    <a:pt x="660" y="624"/>
                    <a:pt x="955" y="505"/>
                    <a:pt x="1236" y="372"/>
                  </a:cubicBezTo>
                  <a:cubicBezTo>
                    <a:pt x="1369" y="313"/>
                    <a:pt x="1429" y="195"/>
                    <a:pt x="1355" y="47"/>
                  </a:cubicBezTo>
                  <a:cubicBezTo>
                    <a:pt x="1315" y="15"/>
                    <a:pt x="1275" y="1"/>
                    <a:pt x="1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7"/>
            <p:cNvSpPr/>
            <p:nvPr/>
          </p:nvSpPr>
          <p:spPr>
            <a:xfrm flipH="1">
              <a:off x="8257619" y="1743992"/>
              <a:ext cx="277401" cy="107850"/>
            </a:xfrm>
            <a:custGeom>
              <a:avLst/>
              <a:gdLst/>
              <a:ahLst/>
              <a:cxnLst/>
              <a:rect l="l" t="t" r="r" b="b"/>
              <a:pathLst>
                <a:path w="2212" h="860" extrusionOk="0">
                  <a:moveTo>
                    <a:pt x="1952" y="1"/>
                  </a:moveTo>
                  <a:cubicBezTo>
                    <a:pt x="1864" y="1"/>
                    <a:pt x="1878" y="60"/>
                    <a:pt x="1893" y="119"/>
                  </a:cubicBezTo>
                  <a:cubicBezTo>
                    <a:pt x="1893" y="296"/>
                    <a:pt x="2011" y="459"/>
                    <a:pt x="2026" y="666"/>
                  </a:cubicBezTo>
                  <a:cubicBezTo>
                    <a:pt x="1376" y="430"/>
                    <a:pt x="710" y="356"/>
                    <a:pt x="30" y="311"/>
                  </a:cubicBezTo>
                  <a:cubicBezTo>
                    <a:pt x="1" y="356"/>
                    <a:pt x="1" y="370"/>
                    <a:pt x="30" y="415"/>
                  </a:cubicBezTo>
                  <a:cubicBezTo>
                    <a:pt x="385" y="459"/>
                    <a:pt x="740" y="503"/>
                    <a:pt x="1080" y="563"/>
                  </a:cubicBezTo>
                  <a:cubicBezTo>
                    <a:pt x="1420" y="592"/>
                    <a:pt x="1716" y="755"/>
                    <a:pt x="2026" y="784"/>
                  </a:cubicBezTo>
                  <a:cubicBezTo>
                    <a:pt x="2041" y="784"/>
                    <a:pt x="2085" y="829"/>
                    <a:pt x="2100" y="858"/>
                  </a:cubicBezTo>
                  <a:cubicBezTo>
                    <a:pt x="2109" y="859"/>
                    <a:pt x="2117" y="860"/>
                    <a:pt x="2124" y="860"/>
                  </a:cubicBezTo>
                  <a:cubicBezTo>
                    <a:pt x="2212" y="860"/>
                    <a:pt x="2174" y="781"/>
                    <a:pt x="2174" y="740"/>
                  </a:cubicBezTo>
                  <a:cubicBezTo>
                    <a:pt x="2174" y="651"/>
                    <a:pt x="2145" y="577"/>
                    <a:pt x="2115" y="503"/>
                  </a:cubicBezTo>
                  <a:lnTo>
                    <a:pt x="19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7"/>
            <p:cNvSpPr/>
            <p:nvPr/>
          </p:nvSpPr>
          <p:spPr>
            <a:xfrm flipH="1">
              <a:off x="6567512" y="1916426"/>
              <a:ext cx="395034" cy="30599"/>
            </a:xfrm>
            <a:custGeom>
              <a:avLst/>
              <a:gdLst/>
              <a:ahLst/>
              <a:cxnLst/>
              <a:rect l="l" t="t" r="r" b="b"/>
              <a:pathLst>
                <a:path w="3150" h="244" extrusionOk="0">
                  <a:moveTo>
                    <a:pt x="104" y="1"/>
                  </a:moveTo>
                  <a:cubicBezTo>
                    <a:pt x="59" y="1"/>
                    <a:pt x="0" y="1"/>
                    <a:pt x="30" y="75"/>
                  </a:cubicBezTo>
                  <a:cubicBezTo>
                    <a:pt x="340" y="149"/>
                    <a:pt x="666" y="163"/>
                    <a:pt x="991" y="163"/>
                  </a:cubicBezTo>
                  <a:cubicBezTo>
                    <a:pt x="1301" y="163"/>
                    <a:pt x="1628" y="213"/>
                    <a:pt x="1960" y="213"/>
                  </a:cubicBezTo>
                  <a:cubicBezTo>
                    <a:pt x="2070" y="213"/>
                    <a:pt x="2181" y="208"/>
                    <a:pt x="2292" y="193"/>
                  </a:cubicBezTo>
                  <a:cubicBezTo>
                    <a:pt x="2350" y="232"/>
                    <a:pt x="2406" y="243"/>
                    <a:pt x="2461" y="243"/>
                  </a:cubicBezTo>
                  <a:cubicBezTo>
                    <a:pt x="2549" y="243"/>
                    <a:pt x="2635" y="213"/>
                    <a:pt x="2720" y="213"/>
                  </a:cubicBezTo>
                  <a:cubicBezTo>
                    <a:pt x="2745" y="213"/>
                    <a:pt x="2770" y="216"/>
                    <a:pt x="2795" y="223"/>
                  </a:cubicBezTo>
                  <a:cubicBezTo>
                    <a:pt x="2839" y="223"/>
                    <a:pt x="2883" y="223"/>
                    <a:pt x="2943" y="237"/>
                  </a:cubicBezTo>
                  <a:cubicBezTo>
                    <a:pt x="2957" y="193"/>
                    <a:pt x="3150" y="178"/>
                    <a:pt x="2957" y="119"/>
                  </a:cubicBezTo>
                  <a:cubicBezTo>
                    <a:pt x="2906" y="109"/>
                    <a:pt x="2869" y="92"/>
                    <a:pt x="2827" y="92"/>
                  </a:cubicBezTo>
                  <a:cubicBezTo>
                    <a:pt x="2808" y="92"/>
                    <a:pt x="2788" y="95"/>
                    <a:pt x="2765" y="104"/>
                  </a:cubicBezTo>
                  <a:cubicBezTo>
                    <a:pt x="2633" y="112"/>
                    <a:pt x="2501" y="115"/>
                    <a:pt x="2369" y="115"/>
                  </a:cubicBezTo>
                  <a:cubicBezTo>
                    <a:pt x="1737" y="115"/>
                    <a:pt x="1112" y="40"/>
                    <a:pt x="488" y="16"/>
                  </a:cubicBezTo>
                  <a:cubicBezTo>
                    <a:pt x="355" y="1"/>
                    <a:pt x="222"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7"/>
            <p:cNvSpPr/>
            <p:nvPr/>
          </p:nvSpPr>
          <p:spPr>
            <a:xfrm flipH="1">
              <a:off x="6910501" y="4382675"/>
              <a:ext cx="148482" cy="144344"/>
            </a:xfrm>
            <a:custGeom>
              <a:avLst/>
              <a:gdLst/>
              <a:ahLst/>
              <a:cxnLst/>
              <a:rect l="l" t="t" r="r" b="b"/>
              <a:pathLst>
                <a:path w="1184" h="1151" extrusionOk="0">
                  <a:moveTo>
                    <a:pt x="887" y="0"/>
                  </a:moveTo>
                  <a:cubicBezTo>
                    <a:pt x="843" y="30"/>
                    <a:pt x="799" y="89"/>
                    <a:pt x="799" y="163"/>
                  </a:cubicBezTo>
                  <a:cubicBezTo>
                    <a:pt x="814" y="237"/>
                    <a:pt x="873" y="311"/>
                    <a:pt x="887" y="385"/>
                  </a:cubicBezTo>
                  <a:cubicBezTo>
                    <a:pt x="966" y="660"/>
                    <a:pt x="836" y="853"/>
                    <a:pt x="580" y="853"/>
                  </a:cubicBezTo>
                  <a:cubicBezTo>
                    <a:pt x="546" y="853"/>
                    <a:pt x="511" y="850"/>
                    <a:pt x="473" y="843"/>
                  </a:cubicBezTo>
                  <a:cubicBezTo>
                    <a:pt x="417" y="832"/>
                    <a:pt x="361" y="804"/>
                    <a:pt x="299" y="804"/>
                  </a:cubicBezTo>
                  <a:cubicBezTo>
                    <a:pt x="279" y="804"/>
                    <a:pt x="258" y="807"/>
                    <a:pt x="237" y="814"/>
                  </a:cubicBezTo>
                  <a:cubicBezTo>
                    <a:pt x="163" y="858"/>
                    <a:pt x="74" y="828"/>
                    <a:pt x="0" y="888"/>
                  </a:cubicBezTo>
                  <a:cubicBezTo>
                    <a:pt x="104" y="991"/>
                    <a:pt x="281" y="1035"/>
                    <a:pt x="429" y="1065"/>
                  </a:cubicBezTo>
                  <a:cubicBezTo>
                    <a:pt x="449" y="1075"/>
                    <a:pt x="477" y="1093"/>
                    <a:pt x="497" y="1093"/>
                  </a:cubicBezTo>
                  <a:cubicBezTo>
                    <a:pt x="506" y="1093"/>
                    <a:pt x="513" y="1089"/>
                    <a:pt x="518" y="1080"/>
                  </a:cubicBezTo>
                  <a:cubicBezTo>
                    <a:pt x="551" y="1070"/>
                    <a:pt x="576" y="1066"/>
                    <a:pt x="595" y="1066"/>
                  </a:cubicBezTo>
                  <a:cubicBezTo>
                    <a:pt x="637" y="1066"/>
                    <a:pt x="651" y="1088"/>
                    <a:pt x="651" y="1139"/>
                  </a:cubicBezTo>
                  <a:cubicBezTo>
                    <a:pt x="658" y="1146"/>
                    <a:pt x="662" y="1150"/>
                    <a:pt x="666" y="1150"/>
                  </a:cubicBezTo>
                  <a:cubicBezTo>
                    <a:pt x="669" y="1150"/>
                    <a:pt x="673" y="1146"/>
                    <a:pt x="680" y="1139"/>
                  </a:cubicBezTo>
                  <a:cubicBezTo>
                    <a:pt x="740" y="1109"/>
                    <a:pt x="814" y="1080"/>
                    <a:pt x="873" y="1050"/>
                  </a:cubicBezTo>
                  <a:cubicBezTo>
                    <a:pt x="1139" y="976"/>
                    <a:pt x="1168" y="740"/>
                    <a:pt x="1168" y="518"/>
                  </a:cubicBezTo>
                  <a:cubicBezTo>
                    <a:pt x="1168" y="311"/>
                    <a:pt x="1183" y="74"/>
                    <a:pt x="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7"/>
            <p:cNvSpPr/>
            <p:nvPr/>
          </p:nvSpPr>
          <p:spPr>
            <a:xfrm flipH="1">
              <a:off x="7672599" y="3974727"/>
              <a:ext cx="37246" cy="333835"/>
            </a:xfrm>
            <a:custGeom>
              <a:avLst/>
              <a:gdLst/>
              <a:ahLst/>
              <a:cxnLst/>
              <a:rect l="l" t="t" r="r" b="b"/>
              <a:pathLst>
                <a:path w="297" h="2662" extrusionOk="0">
                  <a:moveTo>
                    <a:pt x="178" y="0"/>
                  </a:moveTo>
                  <a:cubicBezTo>
                    <a:pt x="89" y="45"/>
                    <a:pt x="119" y="119"/>
                    <a:pt x="119" y="193"/>
                  </a:cubicBezTo>
                  <a:cubicBezTo>
                    <a:pt x="119" y="592"/>
                    <a:pt x="148" y="976"/>
                    <a:pt x="104" y="1361"/>
                  </a:cubicBezTo>
                  <a:cubicBezTo>
                    <a:pt x="89" y="1420"/>
                    <a:pt x="104" y="1479"/>
                    <a:pt x="74" y="1509"/>
                  </a:cubicBezTo>
                  <a:cubicBezTo>
                    <a:pt x="0" y="1893"/>
                    <a:pt x="0" y="2263"/>
                    <a:pt x="104" y="2662"/>
                  </a:cubicBezTo>
                  <a:cubicBezTo>
                    <a:pt x="222" y="1804"/>
                    <a:pt x="296" y="932"/>
                    <a:pt x="252" y="89"/>
                  </a:cubicBezTo>
                  <a:cubicBezTo>
                    <a:pt x="222" y="74"/>
                    <a:pt x="237" y="15"/>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7"/>
            <p:cNvSpPr/>
            <p:nvPr/>
          </p:nvSpPr>
          <p:spPr>
            <a:xfrm flipH="1">
              <a:off x="8553454" y="3393467"/>
              <a:ext cx="229997" cy="32230"/>
            </a:xfrm>
            <a:custGeom>
              <a:avLst/>
              <a:gdLst/>
              <a:ahLst/>
              <a:cxnLst/>
              <a:rect l="l" t="t" r="r" b="b"/>
              <a:pathLst>
                <a:path w="1834" h="257" extrusionOk="0">
                  <a:moveTo>
                    <a:pt x="976" y="1"/>
                  </a:moveTo>
                  <a:cubicBezTo>
                    <a:pt x="833" y="1"/>
                    <a:pt x="690" y="7"/>
                    <a:pt x="547" y="22"/>
                  </a:cubicBezTo>
                  <a:cubicBezTo>
                    <a:pt x="470" y="14"/>
                    <a:pt x="399" y="5"/>
                    <a:pt x="326" y="5"/>
                  </a:cubicBezTo>
                  <a:cubicBezTo>
                    <a:pt x="273" y="5"/>
                    <a:pt x="219" y="10"/>
                    <a:pt x="163" y="22"/>
                  </a:cubicBezTo>
                  <a:lnTo>
                    <a:pt x="30" y="22"/>
                  </a:lnTo>
                  <a:cubicBezTo>
                    <a:pt x="0" y="67"/>
                    <a:pt x="0" y="96"/>
                    <a:pt x="30" y="155"/>
                  </a:cubicBezTo>
                  <a:cubicBezTo>
                    <a:pt x="55" y="174"/>
                    <a:pt x="83" y="180"/>
                    <a:pt x="113" y="180"/>
                  </a:cubicBezTo>
                  <a:cubicBezTo>
                    <a:pt x="152" y="180"/>
                    <a:pt x="195" y="170"/>
                    <a:pt x="237" y="170"/>
                  </a:cubicBezTo>
                  <a:cubicBezTo>
                    <a:pt x="266" y="185"/>
                    <a:pt x="296" y="190"/>
                    <a:pt x="327" y="190"/>
                  </a:cubicBezTo>
                  <a:cubicBezTo>
                    <a:pt x="388" y="190"/>
                    <a:pt x="454" y="170"/>
                    <a:pt x="532" y="170"/>
                  </a:cubicBezTo>
                  <a:cubicBezTo>
                    <a:pt x="594" y="198"/>
                    <a:pt x="660" y="205"/>
                    <a:pt x="727" y="205"/>
                  </a:cubicBezTo>
                  <a:cubicBezTo>
                    <a:pt x="788" y="205"/>
                    <a:pt x="849" y="199"/>
                    <a:pt x="908" y="199"/>
                  </a:cubicBezTo>
                  <a:cubicBezTo>
                    <a:pt x="953" y="199"/>
                    <a:pt x="995" y="203"/>
                    <a:pt x="1035" y="214"/>
                  </a:cubicBezTo>
                  <a:cubicBezTo>
                    <a:pt x="1054" y="213"/>
                    <a:pt x="1072" y="213"/>
                    <a:pt x="1091" y="213"/>
                  </a:cubicBezTo>
                  <a:cubicBezTo>
                    <a:pt x="1259" y="213"/>
                    <a:pt x="1421" y="257"/>
                    <a:pt x="1587" y="257"/>
                  </a:cubicBezTo>
                  <a:cubicBezTo>
                    <a:pt x="1634" y="257"/>
                    <a:pt x="1682" y="253"/>
                    <a:pt x="1730" y="244"/>
                  </a:cubicBezTo>
                  <a:cubicBezTo>
                    <a:pt x="1834" y="214"/>
                    <a:pt x="1730" y="96"/>
                    <a:pt x="1834" y="67"/>
                  </a:cubicBezTo>
                  <a:cubicBezTo>
                    <a:pt x="1548" y="27"/>
                    <a:pt x="1262"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7"/>
            <p:cNvSpPr/>
            <p:nvPr/>
          </p:nvSpPr>
          <p:spPr>
            <a:xfrm flipH="1">
              <a:off x="6426557" y="2175893"/>
              <a:ext cx="168924" cy="209807"/>
            </a:xfrm>
            <a:custGeom>
              <a:avLst/>
              <a:gdLst/>
              <a:ahLst/>
              <a:cxnLst/>
              <a:rect l="l" t="t" r="r" b="b"/>
              <a:pathLst>
                <a:path w="1347" h="1673" extrusionOk="0">
                  <a:moveTo>
                    <a:pt x="83" y="0"/>
                  </a:moveTo>
                  <a:cubicBezTo>
                    <a:pt x="76" y="0"/>
                    <a:pt x="68" y="5"/>
                    <a:pt x="60" y="17"/>
                  </a:cubicBezTo>
                  <a:cubicBezTo>
                    <a:pt x="1" y="31"/>
                    <a:pt x="16" y="105"/>
                    <a:pt x="30" y="165"/>
                  </a:cubicBezTo>
                  <a:lnTo>
                    <a:pt x="30" y="741"/>
                  </a:lnTo>
                  <a:cubicBezTo>
                    <a:pt x="16" y="830"/>
                    <a:pt x="30" y="919"/>
                    <a:pt x="90" y="993"/>
                  </a:cubicBezTo>
                  <a:cubicBezTo>
                    <a:pt x="326" y="1481"/>
                    <a:pt x="725" y="1658"/>
                    <a:pt x="1243" y="1673"/>
                  </a:cubicBezTo>
                  <a:cubicBezTo>
                    <a:pt x="1332" y="1658"/>
                    <a:pt x="1346" y="1599"/>
                    <a:pt x="1287" y="1525"/>
                  </a:cubicBezTo>
                  <a:cubicBezTo>
                    <a:pt x="1095" y="1407"/>
                    <a:pt x="844" y="1436"/>
                    <a:pt x="651" y="1303"/>
                  </a:cubicBezTo>
                  <a:cubicBezTo>
                    <a:pt x="444" y="1185"/>
                    <a:pt x="311" y="1037"/>
                    <a:pt x="237" y="830"/>
                  </a:cubicBezTo>
                  <a:cubicBezTo>
                    <a:pt x="178" y="564"/>
                    <a:pt x="223" y="298"/>
                    <a:pt x="149" y="46"/>
                  </a:cubicBezTo>
                  <a:cubicBezTo>
                    <a:pt x="127" y="35"/>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7"/>
            <p:cNvSpPr/>
            <p:nvPr/>
          </p:nvSpPr>
          <p:spPr>
            <a:xfrm flipH="1">
              <a:off x="7049576" y="1964708"/>
              <a:ext cx="308001" cy="102082"/>
            </a:xfrm>
            <a:custGeom>
              <a:avLst/>
              <a:gdLst/>
              <a:ahLst/>
              <a:cxnLst/>
              <a:rect l="l" t="t" r="r" b="b"/>
              <a:pathLst>
                <a:path w="2456" h="814" extrusionOk="0">
                  <a:moveTo>
                    <a:pt x="2381" y="0"/>
                  </a:moveTo>
                  <a:cubicBezTo>
                    <a:pt x="2322" y="0"/>
                    <a:pt x="2307" y="15"/>
                    <a:pt x="2263" y="59"/>
                  </a:cubicBezTo>
                  <a:cubicBezTo>
                    <a:pt x="1923" y="163"/>
                    <a:pt x="1553" y="178"/>
                    <a:pt x="1213" y="326"/>
                  </a:cubicBezTo>
                  <a:cubicBezTo>
                    <a:pt x="917" y="444"/>
                    <a:pt x="622" y="533"/>
                    <a:pt x="326" y="651"/>
                  </a:cubicBezTo>
                  <a:cubicBezTo>
                    <a:pt x="305" y="672"/>
                    <a:pt x="283" y="679"/>
                    <a:pt x="262" y="679"/>
                  </a:cubicBezTo>
                  <a:cubicBezTo>
                    <a:pt x="228" y="679"/>
                    <a:pt x="193" y="661"/>
                    <a:pt x="158" y="661"/>
                  </a:cubicBezTo>
                  <a:cubicBezTo>
                    <a:pt x="140" y="661"/>
                    <a:pt x="122" y="666"/>
                    <a:pt x="104" y="680"/>
                  </a:cubicBezTo>
                  <a:cubicBezTo>
                    <a:pt x="45" y="725"/>
                    <a:pt x="1" y="740"/>
                    <a:pt x="45" y="814"/>
                  </a:cubicBezTo>
                  <a:cubicBezTo>
                    <a:pt x="326" y="799"/>
                    <a:pt x="607" y="695"/>
                    <a:pt x="858" y="592"/>
                  </a:cubicBezTo>
                  <a:cubicBezTo>
                    <a:pt x="1346" y="385"/>
                    <a:pt x="1864" y="311"/>
                    <a:pt x="2367" y="148"/>
                  </a:cubicBezTo>
                  <a:cubicBezTo>
                    <a:pt x="2440" y="104"/>
                    <a:pt x="2455" y="74"/>
                    <a:pt x="2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7"/>
            <p:cNvSpPr/>
            <p:nvPr/>
          </p:nvSpPr>
          <p:spPr>
            <a:xfrm flipH="1">
              <a:off x="6958657" y="2348578"/>
              <a:ext cx="160647" cy="54301"/>
            </a:xfrm>
            <a:custGeom>
              <a:avLst/>
              <a:gdLst/>
              <a:ahLst/>
              <a:cxnLst/>
              <a:rect l="l" t="t" r="r" b="b"/>
              <a:pathLst>
                <a:path w="1281" h="433" extrusionOk="0">
                  <a:moveTo>
                    <a:pt x="807" y="0"/>
                  </a:moveTo>
                  <a:cubicBezTo>
                    <a:pt x="674" y="0"/>
                    <a:pt x="570" y="30"/>
                    <a:pt x="481" y="133"/>
                  </a:cubicBezTo>
                  <a:cubicBezTo>
                    <a:pt x="430" y="167"/>
                    <a:pt x="373" y="173"/>
                    <a:pt x="314" y="173"/>
                  </a:cubicBezTo>
                  <a:cubicBezTo>
                    <a:pt x="283" y="173"/>
                    <a:pt x="253" y="171"/>
                    <a:pt x="223" y="171"/>
                  </a:cubicBezTo>
                  <a:cubicBezTo>
                    <a:pt x="157" y="171"/>
                    <a:pt x="94" y="178"/>
                    <a:pt x="38" y="222"/>
                  </a:cubicBezTo>
                  <a:cubicBezTo>
                    <a:pt x="1" y="394"/>
                    <a:pt x="15" y="433"/>
                    <a:pt x="173" y="433"/>
                  </a:cubicBezTo>
                  <a:cubicBezTo>
                    <a:pt x="205" y="433"/>
                    <a:pt x="244" y="431"/>
                    <a:pt x="289" y="429"/>
                  </a:cubicBezTo>
                  <a:lnTo>
                    <a:pt x="467" y="429"/>
                  </a:lnTo>
                  <a:cubicBezTo>
                    <a:pt x="644" y="414"/>
                    <a:pt x="836" y="429"/>
                    <a:pt x="999" y="340"/>
                  </a:cubicBezTo>
                  <a:cubicBezTo>
                    <a:pt x="1043" y="296"/>
                    <a:pt x="1132" y="296"/>
                    <a:pt x="1206" y="281"/>
                  </a:cubicBezTo>
                  <a:cubicBezTo>
                    <a:pt x="1221" y="281"/>
                    <a:pt x="1235" y="266"/>
                    <a:pt x="1250" y="251"/>
                  </a:cubicBezTo>
                  <a:cubicBezTo>
                    <a:pt x="1280" y="71"/>
                    <a:pt x="1270" y="6"/>
                    <a:pt x="1167" y="6"/>
                  </a:cubicBezTo>
                  <a:cubicBezTo>
                    <a:pt x="1119" y="6"/>
                    <a:pt x="1050" y="21"/>
                    <a:pt x="954" y="44"/>
                  </a:cubicBezTo>
                  <a:cubicBezTo>
                    <a:pt x="910" y="44"/>
                    <a:pt x="866" y="0"/>
                    <a:pt x="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7"/>
            <p:cNvSpPr/>
            <p:nvPr/>
          </p:nvSpPr>
          <p:spPr>
            <a:xfrm flipH="1">
              <a:off x="7431566" y="2165359"/>
              <a:ext cx="235641" cy="76499"/>
            </a:xfrm>
            <a:custGeom>
              <a:avLst/>
              <a:gdLst/>
              <a:ahLst/>
              <a:cxnLst/>
              <a:rect l="l" t="t" r="r" b="b"/>
              <a:pathLst>
                <a:path w="1879" h="610" extrusionOk="0">
                  <a:moveTo>
                    <a:pt x="1599" y="1"/>
                  </a:moveTo>
                  <a:cubicBezTo>
                    <a:pt x="1523" y="1"/>
                    <a:pt x="1449" y="19"/>
                    <a:pt x="1376" y="27"/>
                  </a:cubicBezTo>
                  <a:cubicBezTo>
                    <a:pt x="1361" y="27"/>
                    <a:pt x="1361" y="42"/>
                    <a:pt x="1361" y="42"/>
                  </a:cubicBezTo>
                  <a:cubicBezTo>
                    <a:pt x="1347" y="79"/>
                    <a:pt x="1331" y="91"/>
                    <a:pt x="1315" y="91"/>
                  </a:cubicBezTo>
                  <a:cubicBezTo>
                    <a:pt x="1287" y="91"/>
                    <a:pt x="1258" y="52"/>
                    <a:pt x="1238" y="52"/>
                  </a:cubicBezTo>
                  <a:cubicBezTo>
                    <a:pt x="1234" y="52"/>
                    <a:pt x="1231" y="53"/>
                    <a:pt x="1228" y="56"/>
                  </a:cubicBezTo>
                  <a:lnTo>
                    <a:pt x="1183" y="56"/>
                  </a:lnTo>
                  <a:cubicBezTo>
                    <a:pt x="1164" y="101"/>
                    <a:pt x="1137" y="113"/>
                    <a:pt x="1108" y="113"/>
                  </a:cubicBezTo>
                  <a:cubicBezTo>
                    <a:pt x="1077" y="113"/>
                    <a:pt x="1045" y="99"/>
                    <a:pt x="1020" y="99"/>
                  </a:cubicBezTo>
                  <a:cubicBezTo>
                    <a:pt x="1015" y="99"/>
                    <a:pt x="1010" y="99"/>
                    <a:pt x="1006" y="101"/>
                  </a:cubicBezTo>
                  <a:cubicBezTo>
                    <a:pt x="769" y="130"/>
                    <a:pt x="562" y="308"/>
                    <a:pt x="296" y="337"/>
                  </a:cubicBezTo>
                  <a:cubicBezTo>
                    <a:pt x="193" y="396"/>
                    <a:pt x="0" y="396"/>
                    <a:pt x="134" y="603"/>
                  </a:cubicBezTo>
                  <a:cubicBezTo>
                    <a:pt x="137" y="607"/>
                    <a:pt x="142" y="609"/>
                    <a:pt x="148" y="609"/>
                  </a:cubicBezTo>
                  <a:cubicBezTo>
                    <a:pt x="163" y="609"/>
                    <a:pt x="182" y="595"/>
                    <a:pt x="193" y="574"/>
                  </a:cubicBezTo>
                  <a:cubicBezTo>
                    <a:pt x="204" y="541"/>
                    <a:pt x="225" y="532"/>
                    <a:pt x="248" y="532"/>
                  </a:cubicBezTo>
                  <a:cubicBezTo>
                    <a:pt x="274" y="532"/>
                    <a:pt x="303" y="543"/>
                    <a:pt x="326" y="543"/>
                  </a:cubicBezTo>
                  <a:cubicBezTo>
                    <a:pt x="338" y="543"/>
                    <a:pt x="349" y="540"/>
                    <a:pt x="355" y="529"/>
                  </a:cubicBezTo>
                  <a:cubicBezTo>
                    <a:pt x="488" y="500"/>
                    <a:pt x="636" y="529"/>
                    <a:pt x="740" y="426"/>
                  </a:cubicBezTo>
                  <a:cubicBezTo>
                    <a:pt x="861" y="413"/>
                    <a:pt x="945" y="350"/>
                    <a:pt x="1060" y="350"/>
                  </a:cubicBezTo>
                  <a:cubicBezTo>
                    <a:pt x="1071" y="350"/>
                    <a:pt x="1083" y="351"/>
                    <a:pt x="1095" y="352"/>
                  </a:cubicBezTo>
                  <a:cubicBezTo>
                    <a:pt x="1111" y="325"/>
                    <a:pt x="1132" y="318"/>
                    <a:pt x="1156" y="318"/>
                  </a:cubicBezTo>
                  <a:cubicBezTo>
                    <a:pt x="1185" y="318"/>
                    <a:pt x="1217" y="330"/>
                    <a:pt x="1244" y="330"/>
                  </a:cubicBezTo>
                  <a:cubicBezTo>
                    <a:pt x="1254" y="330"/>
                    <a:pt x="1264" y="328"/>
                    <a:pt x="1272" y="322"/>
                  </a:cubicBezTo>
                  <a:cubicBezTo>
                    <a:pt x="1464" y="249"/>
                    <a:pt x="1671" y="263"/>
                    <a:pt x="1849" y="160"/>
                  </a:cubicBezTo>
                  <a:cubicBezTo>
                    <a:pt x="1878" y="115"/>
                    <a:pt x="1849" y="101"/>
                    <a:pt x="1834" y="86"/>
                  </a:cubicBezTo>
                  <a:cubicBezTo>
                    <a:pt x="1753" y="19"/>
                    <a:pt x="1675" y="1"/>
                    <a:pt x="1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7"/>
            <p:cNvSpPr/>
            <p:nvPr/>
          </p:nvSpPr>
          <p:spPr>
            <a:xfrm flipH="1">
              <a:off x="7487246" y="4592230"/>
              <a:ext cx="194758" cy="81139"/>
            </a:xfrm>
            <a:custGeom>
              <a:avLst/>
              <a:gdLst/>
              <a:ahLst/>
              <a:cxnLst/>
              <a:rect l="l" t="t" r="r" b="b"/>
              <a:pathLst>
                <a:path w="1553" h="647" extrusionOk="0">
                  <a:moveTo>
                    <a:pt x="148" y="0"/>
                  </a:moveTo>
                  <a:cubicBezTo>
                    <a:pt x="89" y="0"/>
                    <a:pt x="45" y="30"/>
                    <a:pt x="15" y="59"/>
                  </a:cubicBezTo>
                  <a:cubicBezTo>
                    <a:pt x="0" y="104"/>
                    <a:pt x="0" y="119"/>
                    <a:pt x="15" y="133"/>
                  </a:cubicBezTo>
                  <a:cubicBezTo>
                    <a:pt x="30" y="148"/>
                    <a:pt x="45" y="178"/>
                    <a:pt x="74" y="178"/>
                  </a:cubicBezTo>
                  <a:cubicBezTo>
                    <a:pt x="163" y="252"/>
                    <a:pt x="296" y="207"/>
                    <a:pt x="385" y="252"/>
                  </a:cubicBezTo>
                  <a:cubicBezTo>
                    <a:pt x="518" y="281"/>
                    <a:pt x="636" y="296"/>
                    <a:pt x="769" y="340"/>
                  </a:cubicBezTo>
                  <a:cubicBezTo>
                    <a:pt x="843" y="414"/>
                    <a:pt x="932" y="414"/>
                    <a:pt x="1050" y="429"/>
                  </a:cubicBezTo>
                  <a:cubicBezTo>
                    <a:pt x="1109" y="473"/>
                    <a:pt x="1213" y="473"/>
                    <a:pt x="1227" y="562"/>
                  </a:cubicBezTo>
                  <a:cubicBezTo>
                    <a:pt x="1272" y="623"/>
                    <a:pt x="1310" y="647"/>
                    <a:pt x="1345" y="647"/>
                  </a:cubicBezTo>
                  <a:cubicBezTo>
                    <a:pt x="1403" y="647"/>
                    <a:pt x="1453" y="582"/>
                    <a:pt x="1508" y="518"/>
                  </a:cubicBezTo>
                  <a:cubicBezTo>
                    <a:pt x="1553" y="473"/>
                    <a:pt x="1553" y="414"/>
                    <a:pt x="1508" y="355"/>
                  </a:cubicBezTo>
                  <a:cubicBezTo>
                    <a:pt x="1497" y="333"/>
                    <a:pt x="1484" y="325"/>
                    <a:pt x="1470" y="325"/>
                  </a:cubicBezTo>
                  <a:cubicBezTo>
                    <a:pt x="1447" y="325"/>
                    <a:pt x="1423" y="346"/>
                    <a:pt x="1405" y="355"/>
                  </a:cubicBezTo>
                  <a:cubicBezTo>
                    <a:pt x="1360" y="374"/>
                    <a:pt x="1326" y="382"/>
                    <a:pt x="1300" y="382"/>
                  </a:cubicBezTo>
                  <a:cubicBezTo>
                    <a:pt x="1222" y="382"/>
                    <a:pt x="1216" y="307"/>
                    <a:pt x="1227" y="207"/>
                  </a:cubicBezTo>
                  <a:cubicBezTo>
                    <a:pt x="902" y="0"/>
                    <a:pt x="532"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7"/>
            <p:cNvSpPr/>
            <p:nvPr/>
          </p:nvSpPr>
          <p:spPr>
            <a:xfrm flipH="1">
              <a:off x="8301261" y="3273829"/>
              <a:ext cx="276398" cy="35741"/>
            </a:xfrm>
            <a:custGeom>
              <a:avLst/>
              <a:gdLst/>
              <a:ahLst/>
              <a:cxnLst/>
              <a:rect l="l" t="t" r="r" b="b"/>
              <a:pathLst>
                <a:path w="2204" h="285" extrusionOk="0">
                  <a:moveTo>
                    <a:pt x="0" y="0"/>
                  </a:moveTo>
                  <a:lnTo>
                    <a:pt x="0" y="0"/>
                  </a:lnTo>
                  <a:cubicBezTo>
                    <a:pt x="10" y="79"/>
                    <a:pt x="60" y="92"/>
                    <a:pt x="113" y="92"/>
                  </a:cubicBezTo>
                  <a:cubicBezTo>
                    <a:pt x="140" y="92"/>
                    <a:pt x="168" y="89"/>
                    <a:pt x="193" y="89"/>
                  </a:cubicBezTo>
                  <a:cubicBezTo>
                    <a:pt x="311" y="89"/>
                    <a:pt x="459" y="133"/>
                    <a:pt x="592" y="163"/>
                  </a:cubicBezTo>
                  <a:cubicBezTo>
                    <a:pt x="953" y="250"/>
                    <a:pt x="1314" y="285"/>
                    <a:pt x="1666" y="285"/>
                  </a:cubicBezTo>
                  <a:cubicBezTo>
                    <a:pt x="1732" y="285"/>
                    <a:pt x="1798" y="284"/>
                    <a:pt x="1863" y="281"/>
                  </a:cubicBezTo>
                  <a:cubicBezTo>
                    <a:pt x="1887" y="268"/>
                    <a:pt x="1912" y="263"/>
                    <a:pt x="1938" y="263"/>
                  </a:cubicBezTo>
                  <a:cubicBezTo>
                    <a:pt x="1977" y="263"/>
                    <a:pt x="2019" y="274"/>
                    <a:pt x="2061" y="274"/>
                  </a:cubicBezTo>
                  <a:cubicBezTo>
                    <a:pt x="2108" y="274"/>
                    <a:pt x="2156" y="261"/>
                    <a:pt x="2204" y="207"/>
                  </a:cubicBezTo>
                  <a:cubicBezTo>
                    <a:pt x="2170" y="189"/>
                    <a:pt x="2133" y="183"/>
                    <a:pt x="2095" y="183"/>
                  </a:cubicBezTo>
                  <a:cubicBezTo>
                    <a:pt x="2037" y="183"/>
                    <a:pt x="1977" y="196"/>
                    <a:pt x="1921" y="196"/>
                  </a:cubicBezTo>
                  <a:cubicBezTo>
                    <a:pt x="1865" y="196"/>
                    <a:pt x="1814" y="183"/>
                    <a:pt x="1775" y="133"/>
                  </a:cubicBezTo>
                  <a:cubicBezTo>
                    <a:pt x="1183" y="45"/>
                    <a:pt x="592" y="1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7"/>
            <p:cNvSpPr/>
            <p:nvPr/>
          </p:nvSpPr>
          <p:spPr>
            <a:xfrm flipH="1">
              <a:off x="7346289" y="2049984"/>
              <a:ext cx="261600" cy="89165"/>
            </a:xfrm>
            <a:custGeom>
              <a:avLst/>
              <a:gdLst/>
              <a:ahLst/>
              <a:cxnLst/>
              <a:rect l="l" t="t" r="r" b="b"/>
              <a:pathLst>
                <a:path w="2086" h="711" extrusionOk="0">
                  <a:moveTo>
                    <a:pt x="2085" y="0"/>
                  </a:moveTo>
                  <a:lnTo>
                    <a:pt x="2085" y="0"/>
                  </a:lnTo>
                  <a:cubicBezTo>
                    <a:pt x="1553" y="163"/>
                    <a:pt x="991" y="281"/>
                    <a:pt x="459" y="459"/>
                  </a:cubicBezTo>
                  <a:cubicBezTo>
                    <a:pt x="326" y="518"/>
                    <a:pt x="163" y="503"/>
                    <a:pt x="30" y="577"/>
                  </a:cubicBezTo>
                  <a:cubicBezTo>
                    <a:pt x="89" y="621"/>
                    <a:pt x="15" y="666"/>
                    <a:pt x="1" y="710"/>
                  </a:cubicBezTo>
                  <a:cubicBezTo>
                    <a:pt x="696" y="562"/>
                    <a:pt x="1361" y="341"/>
                    <a:pt x="2041" y="134"/>
                  </a:cubicBezTo>
                  <a:cubicBezTo>
                    <a:pt x="2071" y="89"/>
                    <a:pt x="2085" y="45"/>
                    <a:pt x="2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7"/>
            <p:cNvSpPr/>
            <p:nvPr/>
          </p:nvSpPr>
          <p:spPr>
            <a:xfrm flipH="1">
              <a:off x="7750475" y="3373903"/>
              <a:ext cx="194883" cy="74367"/>
            </a:xfrm>
            <a:custGeom>
              <a:avLst/>
              <a:gdLst/>
              <a:ahLst/>
              <a:cxnLst/>
              <a:rect l="l" t="t" r="r" b="b"/>
              <a:pathLst>
                <a:path w="1554" h="593" extrusionOk="0">
                  <a:moveTo>
                    <a:pt x="1509" y="1"/>
                  </a:moveTo>
                  <a:lnTo>
                    <a:pt x="1509" y="1"/>
                  </a:lnTo>
                  <a:cubicBezTo>
                    <a:pt x="1450" y="149"/>
                    <a:pt x="1302" y="104"/>
                    <a:pt x="1183" y="149"/>
                  </a:cubicBezTo>
                  <a:cubicBezTo>
                    <a:pt x="962" y="223"/>
                    <a:pt x="725" y="296"/>
                    <a:pt x="488" y="370"/>
                  </a:cubicBezTo>
                  <a:cubicBezTo>
                    <a:pt x="450" y="388"/>
                    <a:pt x="415" y="396"/>
                    <a:pt x="383" y="396"/>
                  </a:cubicBezTo>
                  <a:cubicBezTo>
                    <a:pt x="306" y="396"/>
                    <a:pt x="249" y="346"/>
                    <a:pt x="208" y="252"/>
                  </a:cubicBezTo>
                  <a:cubicBezTo>
                    <a:pt x="169" y="213"/>
                    <a:pt x="187" y="129"/>
                    <a:pt x="132" y="129"/>
                  </a:cubicBezTo>
                  <a:cubicBezTo>
                    <a:pt x="124" y="129"/>
                    <a:pt x="115" y="130"/>
                    <a:pt x="104" y="134"/>
                  </a:cubicBezTo>
                  <a:cubicBezTo>
                    <a:pt x="45" y="149"/>
                    <a:pt x="60" y="223"/>
                    <a:pt x="45" y="282"/>
                  </a:cubicBezTo>
                  <a:cubicBezTo>
                    <a:pt x="1" y="459"/>
                    <a:pt x="134" y="533"/>
                    <a:pt x="281" y="592"/>
                  </a:cubicBezTo>
                  <a:cubicBezTo>
                    <a:pt x="444" y="577"/>
                    <a:pt x="607" y="533"/>
                    <a:pt x="799" y="518"/>
                  </a:cubicBezTo>
                  <a:cubicBezTo>
                    <a:pt x="843" y="504"/>
                    <a:pt x="888" y="474"/>
                    <a:pt x="932" y="459"/>
                  </a:cubicBezTo>
                  <a:cubicBezTo>
                    <a:pt x="1065" y="430"/>
                    <a:pt x="1154" y="356"/>
                    <a:pt x="1257" y="282"/>
                  </a:cubicBezTo>
                  <a:cubicBezTo>
                    <a:pt x="1282" y="282"/>
                    <a:pt x="1305" y="283"/>
                    <a:pt x="1327" y="283"/>
                  </a:cubicBezTo>
                  <a:cubicBezTo>
                    <a:pt x="1371" y="283"/>
                    <a:pt x="1410" y="277"/>
                    <a:pt x="1450" y="237"/>
                  </a:cubicBezTo>
                  <a:cubicBezTo>
                    <a:pt x="1457" y="269"/>
                    <a:pt x="1465" y="284"/>
                    <a:pt x="1476" y="284"/>
                  </a:cubicBezTo>
                  <a:cubicBezTo>
                    <a:pt x="1484" y="284"/>
                    <a:pt x="1495" y="273"/>
                    <a:pt x="1509" y="252"/>
                  </a:cubicBezTo>
                  <a:cubicBezTo>
                    <a:pt x="1331" y="163"/>
                    <a:pt x="1553" y="89"/>
                    <a:pt x="1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7"/>
            <p:cNvSpPr/>
            <p:nvPr/>
          </p:nvSpPr>
          <p:spPr>
            <a:xfrm flipH="1">
              <a:off x="7728279" y="3405506"/>
              <a:ext cx="37246" cy="208427"/>
            </a:xfrm>
            <a:custGeom>
              <a:avLst/>
              <a:gdLst/>
              <a:ahLst/>
              <a:cxnLst/>
              <a:rect l="l" t="t" r="r" b="b"/>
              <a:pathLst>
                <a:path w="297" h="1662" extrusionOk="0">
                  <a:moveTo>
                    <a:pt x="193" y="0"/>
                  </a:moveTo>
                  <a:cubicBezTo>
                    <a:pt x="119" y="44"/>
                    <a:pt x="119" y="118"/>
                    <a:pt x="104" y="192"/>
                  </a:cubicBezTo>
                  <a:cubicBezTo>
                    <a:pt x="104" y="207"/>
                    <a:pt x="104" y="222"/>
                    <a:pt x="89" y="252"/>
                  </a:cubicBezTo>
                  <a:cubicBezTo>
                    <a:pt x="1" y="710"/>
                    <a:pt x="1" y="1183"/>
                    <a:pt x="45" y="1656"/>
                  </a:cubicBezTo>
                  <a:cubicBezTo>
                    <a:pt x="60" y="1660"/>
                    <a:pt x="74" y="1662"/>
                    <a:pt x="87" y="1662"/>
                  </a:cubicBezTo>
                  <a:cubicBezTo>
                    <a:pt x="126" y="1662"/>
                    <a:pt x="156" y="1645"/>
                    <a:pt x="178" y="1612"/>
                  </a:cubicBezTo>
                  <a:cubicBezTo>
                    <a:pt x="223" y="1582"/>
                    <a:pt x="237" y="1523"/>
                    <a:pt x="193" y="1464"/>
                  </a:cubicBezTo>
                  <a:cubicBezTo>
                    <a:pt x="223" y="1035"/>
                    <a:pt x="178" y="621"/>
                    <a:pt x="267" y="192"/>
                  </a:cubicBezTo>
                  <a:cubicBezTo>
                    <a:pt x="296" y="104"/>
                    <a:pt x="252" y="44"/>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7"/>
            <p:cNvSpPr/>
            <p:nvPr/>
          </p:nvSpPr>
          <p:spPr>
            <a:xfrm flipH="1">
              <a:off x="8503417" y="3256397"/>
              <a:ext cx="231878" cy="45398"/>
            </a:xfrm>
            <a:custGeom>
              <a:avLst/>
              <a:gdLst/>
              <a:ahLst/>
              <a:cxnLst/>
              <a:rect l="l" t="t" r="r" b="b"/>
              <a:pathLst>
                <a:path w="1849" h="362" extrusionOk="0">
                  <a:moveTo>
                    <a:pt x="88" y="1"/>
                  </a:moveTo>
                  <a:cubicBezTo>
                    <a:pt x="60" y="1"/>
                    <a:pt x="38" y="17"/>
                    <a:pt x="15" y="51"/>
                  </a:cubicBezTo>
                  <a:cubicBezTo>
                    <a:pt x="1" y="110"/>
                    <a:pt x="45" y="125"/>
                    <a:pt x="75" y="139"/>
                  </a:cubicBezTo>
                  <a:cubicBezTo>
                    <a:pt x="651" y="272"/>
                    <a:pt x="1228" y="302"/>
                    <a:pt x="1790" y="361"/>
                  </a:cubicBezTo>
                  <a:cubicBezTo>
                    <a:pt x="1819" y="346"/>
                    <a:pt x="1834" y="332"/>
                    <a:pt x="1849" y="332"/>
                  </a:cubicBezTo>
                  <a:cubicBezTo>
                    <a:pt x="1775" y="184"/>
                    <a:pt x="1627" y="213"/>
                    <a:pt x="1524" y="198"/>
                  </a:cubicBezTo>
                  <a:cubicBezTo>
                    <a:pt x="1511" y="196"/>
                    <a:pt x="1498" y="195"/>
                    <a:pt x="1484" y="195"/>
                  </a:cubicBezTo>
                  <a:cubicBezTo>
                    <a:pt x="1457" y="195"/>
                    <a:pt x="1427" y="198"/>
                    <a:pt x="1398" y="198"/>
                  </a:cubicBezTo>
                  <a:cubicBezTo>
                    <a:pt x="1354" y="198"/>
                    <a:pt x="1309" y="191"/>
                    <a:pt x="1272" y="154"/>
                  </a:cubicBezTo>
                  <a:cubicBezTo>
                    <a:pt x="1050" y="65"/>
                    <a:pt x="814" y="125"/>
                    <a:pt x="577" y="65"/>
                  </a:cubicBezTo>
                  <a:cubicBezTo>
                    <a:pt x="522" y="49"/>
                    <a:pt x="464" y="47"/>
                    <a:pt x="406" y="47"/>
                  </a:cubicBezTo>
                  <a:cubicBezTo>
                    <a:pt x="387" y="47"/>
                    <a:pt x="367" y="47"/>
                    <a:pt x="348" y="47"/>
                  </a:cubicBezTo>
                  <a:cubicBezTo>
                    <a:pt x="270" y="47"/>
                    <a:pt x="193" y="43"/>
                    <a:pt x="119" y="6"/>
                  </a:cubicBezTo>
                  <a:cubicBezTo>
                    <a:pt x="108" y="3"/>
                    <a:pt x="98"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7"/>
            <p:cNvSpPr/>
            <p:nvPr/>
          </p:nvSpPr>
          <p:spPr>
            <a:xfrm flipH="1">
              <a:off x="7739439" y="2023774"/>
              <a:ext cx="222598" cy="62202"/>
            </a:xfrm>
            <a:custGeom>
              <a:avLst/>
              <a:gdLst/>
              <a:ahLst/>
              <a:cxnLst/>
              <a:rect l="l" t="t" r="r" b="b"/>
              <a:pathLst>
                <a:path w="1775" h="496" extrusionOk="0">
                  <a:moveTo>
                    <a:pt x="735" y="0"/>
                  </a:moveTo>
                  <a:cubicBezTo>
                    <a:pt x="564" y="0"/>
                    <a:pt x="391" y="47"/>
                    <a:pt x="207" y="47"/>
                  </a:cubicBezTo>
                  <a:cubicBezTo>
                    <a:pt x="134" y="47"/>
                    <a:pt x="45" y="47"/>
                    <a:pt x="0" y="150"/>
                  </a:cubicBezTo>
                  <a:cubicBezTo>
                    <a:pt x="0" y="224"/>
                    <a:pt x="45" y="269"/>
                    <a:pt x="104" y="283"/>
                  </a:cubicBezTo>
                  <a:cubicBezTo>
                    <a:pt x="178" y="298"/>
                    <a:pt x="249" y="303"/>
                    <a:pt x="318" y="303"/>
                  </a:cubicBezTo>
                  <a:cubicBezTo>
                    <a:pt x="457" y="303"/>
                    <a:pt x="592" y="283"/>
                    <a:pt x="740" y="283"/>
                  </a:cubicBezTo>
                  <a:cubicBezTo>
                    <a:pt x="929" y="283"/>
                    <a:pt x="1099" y="264"/>
                    <a:pt x="1266" y="264"/>
                  </a:cubicBezTo>
                  <a:cubicBezTo>
                    <a:pt x="1308" y="264"/>
                    <a:pt x="1349" y="266"/>
                    <a:pt x="1390" y="269"/>
                  </a:cubicBezTo>
                  <a:cubicBezTo>
                    <a:pt x="1408" y="269"/>
                    <a:pt x="1425" y="268"/>
                    <a:pt x="1442" y="268"/>
                  </a:cubicBezTo>
                  <a:cubicBezTo>
                    <a:pt x="1525" y="268"/>
                    <a:pt x="1595" y="278"/>
                    <a:pt x="1583" y="402"/>
                  </a:cubicBezTo>
                  <a:cubicBezTo>
                    <a:pt x="1634" y="415"/>
                    <a:pt x="1652" y="496"/>
                    <a:pt x="1705" y="496"/>
                  </a:cubicBezTo>
                  <a:cubicBezTo>
                    <a:pt x="1713" y="496"/>
                    <a:pt x="1721" y="494"/>
                    <a:pt x="1730" y="490"/>
                  </a:cubicBezTo>
                  <a:cubicBezTo>
                    <a:pt x="1775" y="446"/>
                    <a:pt x="1745" y="372"/>
                    <a:pt x="1745" y="328"/>
                  </a:cubicBezTo>
                  <a:cubicBezTo>
                    <a:pt x="1745" y="209"/>
                    <a:pt x="1730" y="121"/>
                    <a:pt x="1642" y="47"/>
                  </a:cubicBezTo>
                  <a:cubicBezTo>
                    <a:pt x="1361" y="32"/>
                    <a:pt x="1080" y="2"/>
                    <a:pt x="799" y="2"/>
                  </a:cubicBezTo>
                  <a:cubicBezTo>
                    <a:pt x="778" y="1"/>
                    <a:pt x="756" y="0"/>
                    <a:pt x="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7"/>
            <p:cNvSpPr/>
            <p:nvPr/>
          </p:nvSpPr>
          <p:spPr>
            <a:xfrm flipH="1">
              <a:off x="8377258" y="3397730"/>
              <a:ext cx="189240" cy="39378"/>
            </a:xfrm>
            <a:custGeom>
              <a:avLst/>
              <a:gdLst/>
              <a:ahLst/>
              <a:cxnLst/>
              <a:rect l="l" t="t" r="r" b="b"/>
              <a:pathLst>
                <a:path w="1509" h="314" extrusionOk="0">
                  <a:moveTo>
                    <a:pt x="201" y="0"/>
                  </a:moveTo>
                  <a:cubicBezTo>
                    <a:pt x="174" y="0"/>
                    <a:pt x="147" y="9"/>
                    <a:pt x="118" y="33"/>
                  </a:cubicBezTo>
                  <a:cubicBezTo>
                    <a:pt x="0" y="47"/>
                    <a:pt x="45" y="136"/>
                    <a:pt x="30" y="210"/>
                  </a:cubicBezTo>
                  <a:cubicBezTo>
                    <a:pt x="488" y="284"/>
                    <a:pt x="946" y="269"/>
                    <a:pt x="1390" y="314"/>
                  </a:cubicBezTo>
                  <a:cubicBezTo>
                    <a:pt x="1508" y="210"/>
                    <a:pt x="1375" y="180"/>
                    <a:pt x="1346" y="121"/>
                  </a:cubicBezTo>
                  <a:cubicBezTo>
                    <a:pt x="1020" y="92"/>
                    <a:pt x="680" y="121"/>
                    <a:pt x="370" y="47"/>
                  </a:cubicBezTo>
                  <a:cubicBezTo>
                    <a:pt x="310" y="37"/>
                    <a:pt x="256"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7"/>
            <p:cNvSpPr/>
            <p:nvPr/>
          </p:nvSpPr>
          <p:spPr>
            <a:xfrm flipH="1">
              <a:off x="8167704" y="1931350"/>
              <a:ext cx="65086" cy="330198"/>
            </a:xfrm>
            <a:custGeom>
              <a:avLst/>
              <a:gdLst/>
              <a:ahLst/>
              <a:cxnLst/>
              <a:rect l="l" t="t" r="r" b="b"/>
              <a:pathLst>
                <a:path w="519" h="2633" extrusionOk="0">
                  <a:moveTo>
                    <a:pt x="30" y="0"/>
                  </a:moveTo>
                  <a:lnTo>
                    <a:pt x="30" y="0"/>
                  </a:lnTo>
                  <a:cubicBezTo>
                    <a:pt x="1" y="266"/>
                    <a:pt x="134" y="518"/>
                    <a:pt x="134" y="784"/>
                  </a:cubicBezTo>
                  <a:cubicBezTo>
                    <a:pt x="134" y="872"/>
                    <a:pt x="178" y="946"/>
                    <a:pt x="119" y="1035"/>
                  </a:cubicBezTo>
                  <a:cubicBezTo>
                    <a:pt x="193" y="1538"/>
                    <a:pt x="222" y="2041"/>
                    <a:pt x="370" y="2514"/>
                  </a:cubicBezTo>
                  <a:cubicBezTo>
                    <a:pt x="395" y="2499"/>
                    <a:pt x="413" y="2493"/>
                    <a:pt x="427" y="2493"/>
                  </a:cubicBezTo>
                  <a:cubicBezTo>
                    <a:pt x="491" y="2493"/>
                    <a:pt x="448" y="2633"/>
                    <a:pt x="510" y="2633"/>
                  </a:cubicBezTo>
                  <a:cubicBezTo>
                    <a:pt x="513" y="2633"/>
                    <a:pt x="515" y="2633"/>
                    <a:pt x="518" y="2632"/>
                  </a:cubicBezTo>
                  <a:cubicBezTo>
                    <a:pt x="341" y="1760"/>
                    <a:pt x="267" y="872"/>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7"/>
            <p:cNvSpPr/>
            <p:nvPr/>
          </p:nvSpPr>
          <p:spPr>
            <a:xfrm flipH="1">
              <a:off x="7911875" y="3466704"/>
              <a:ext cx="37246" cy="187610"/>
            </a:xfrm>
            <a:custGeom>
              <a:avLst/>
              <a:gdLst/>
              <a:ahLst/>
              <a:cxnLst/>
              <a:rect l="l" t="t" r="r" b="b"/>
              <a:pathLst>
                <a:path w="297" h="1496" extrusionOk="0">
                  <a:moveTo>
                    <a:pt x="1" y="0"/>
                  </a:moveTo>
                  <a:lnTo>
                    <a:pt x="1" y="0"/>
                  </a:lnTo>
                  <a:cubicBezTo>
                    <a:pt x="60" y="281"/>
                    <a:pt x="16" y="577"/>
                    <a:pt x="31" y="843"/>
                  </a:cubicBezTo>
                  <a:cubicBezTo>
                    <a:pt x="60" y="1065"/>
                    <a:pt x="31" y="1286"/>
                    <a:pt x="31" y="1493"/>
                  </a:cubicBezTo>
                  <a:cubicBezTo>
                    <a:pt x="35" y="1495"/>
                    <a:pt x="40" y="1495"/>
                    <a:pt x="44" y="1495"/>
                  </a:cubicBezTo>
                  <a:cubicBezTo>
                    <a:pt x="87" y="1495"/>
                    <a:pt x="129" y="1451"/>
                    <a:pt x="172" y="1451"/>
                  </a:cubicBezTo>
                  <a:cubicBezTo>
                    <a:pt x="184" y="1451"/>
                    <a:pt x="196" y="1455"/>
                    <a:pt x="208" y="1464"/>
                  </a:cubicBezTo>
                  <a:cubicBezTo>
                    <a:pt x="297" y="1139"/>
                    <a:pt x="238" y="828"/>
                    <a:pt x="223" y="518"/>
                  </a:cubicBezTo>
                  <a:cubicBezTo>
                    <a:pt x="223" y="414"/>
                    <a:pt x="178" y="355"/>
                    <a:pt x="238" y="251"/>
                  </a:cubicBezTo>
                  <a:cubicBezTo>
                    <a:pt x="178" y="178"/>
                    <a:pt x="282" y="74"/>
                    <a:pt x="164" y="15"/>
                  </a:cubicBezTo>
                  <a:cubicBezTo>
                    <a:pt x="60" y="74"/>
                    <a:pt x="134" y="163"/>
                    <a:pt x="90" y="251"/>
                  </a:cubicBezTo>
                  <a:cubicBezTo>
                    <a:pt x="16" y="178"/>
                    <a:pt x="134" y="4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7"/>
            <p:cNvSpPr/>
            <p:nvPr/>
          </p:nvSpPr>
          <p:spPr>
            <a:xfrm flipH="1">
              <a:off x="7893314" y="3726296"/>
              <a:ext cx="53925" cy="294958"/>
            </a:xfrm>
            <a:custGeom>
              <a:avLst/>
              <a:gdLst/>
              <a:ahLst/>
              <a:cxnLst/>
              <a:rect l="l" t="t" r="r" b="b"/>
              <a:pathLst>
                <a:path w="430" h="2352" extrusionOk="0">
                  <a:moveTo>
                    <a:pt x="223" y="0"/>
                  </a:moveTo>
                  <a:cubicBezTo>
                    <a:pt x="45" y="163"/>
                    <a:pt x="60" y="355"/>
                    <a:pt x="163" y="532"/>
                  </a:cubicBezTo>
                  <a:cubicBezTo>
                    <a:pt x="139" y="496"/>
                    <a:pt x="123" y="483"/>
                    <a:pt x="111" y="483"/>
                  </a:cubicBezTo>
                  <a:cubicBezTo>
                    <a:pt x="79" y="483"/>
                    <a:pt x="81" y="577"/>
                    <a:pt x="60" y="577"/>
                  </a:cubicBezTo>
                  <a:cubicBezTo>
                    <a:pt x="1" y="725"/>
                    <a:pt x="16" y="843"/>
                    <a:pt x="45" y="961"/>
                  </a:cubicBezTo>
                  <a:cubicBezTo>
                    <a:pt x="119" y="991"/>
                    <a:pt x="282" y="976"/>
                    <a:pt x="149" y="1139"/>
                  </a:cubicBezTo>
                  <a:cubicBezTo>
                    <a:pt x="282" y="1213"/>
                    <a:pt x="223" y="1360"/>
                    <a:pt x="208" y="1464"/>
                  </a:cubicBezTo>
                  <a:cubicBezTo>
                    <a:pt x="149" y="1774"/>
                    <a:pt x="223" y="2055"/>
                    <a:pt x="311" y="2351"/>
                  </a:cubicBezTo>
                  <a:cubicBezTo>
                    <a:pt x="430" y="2129"/>
                    <a:pt x="296" y="1922"/>
                    <a:pt x="296" y="1701"/>
                  </a:cubicBezTo>
                  <a:cubicBezTo>
                    <a:pt x="282" y="1272"/>
                    <a:pt x="282" y="843"/>
                    <a:pt x="252" y="429"/>
                  </a:cubicBezTo>
                  <a:cubicBezTo>
                    <a:pt x="311" y="311"/>
                    <a:pt x="326" y="178"/>
                    <a:pt x="296" y="59"/>
                  </a:cubicBezTo>
                  <a:cubicBezTo>
                    <a:pt x="282" y="15"/>
                    <a:pt x="252"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7"/>
            <p:cNvSpPr/>
            <p:nvPr/>
          </p:nvSpPr>
          <p:spPr>
            <a:xfrm flipH="1">
              <a:off x="7789477" y="4434092"/>
              <a:ext cx="142839" cy="64836"/>
            </a:xfrm>
            <a:custGeom>
              <a:avLst/>
              <a:gdLst/>
              <a:ahLst/>
              <a:cxnLst/>
              <a:rect l="l" t="t" r="r" b="b"/>
              <a:pathLst>
                <a:path w="1139" h="517" extrusionOk="0">
                  <a:moveTo>
                    <a:pt x="939" y="0"/>
                  </a:moveTo>
                  <a:cubicBezTo>
                    <a:pt x="835" y="0"/>
                    <a:pt x="739" y="68"/>
                    <a:pt x="636" y="78"/>
                  </a:cubicBezTo>
                  <a:cubicBezTo>
                    <a:pt x="547" y="123"/>
                    <a:pt x="444" y="123"/>
                    <a:pt x="384" y="226"/>
                  </a:cubicBezTo>
                  <a:cubicBezTo>
                    <a:pt x="332" y="252"/>
                    <a:pt x="275" y="284"/>
                    <a:pt x="218" y="284"/>
                  </a:cubicBezTo>
                  <a:cubicBezTo>
                    <a:pt x="179" y="284"/>
                    <a:pt x="140" y="269"/>
                    <a:pt x="104" y="226"/>
                  </a:cubicBezTo>
                  <a:cubicBezTo>
                    <a:pt x="104" y="199"/>
                    <a:pt x="98" y="165"/>
                    <a:pt x="79" y="165"/>
                  </a:cubicBezTo>
                  <a:cubicBezTo>
                    <a:pt x="68" y="165"/>
                    <a:pt x="52" y="178"/>
                    <a:pt x="30" y="211"/>
                  </a:cubicBezTo>
                  <a:cubicBezTo>
                    <a:pt x="15" y="256"/>
                    <a:pt x="15" y="285"/>
                    <a:pt x="0" y="345"/>
                  </a:cubicBezTo>
                  <a:cubicBezTo>
                    <a:pt x="0" y="359"/>
                    <a:pt x="0" y="404"/>
                    <a:pt x="15" y="404"/>
                  </a:cubicBezTo>
                  <a:cubicBezTo>
                    <a:pt x="217" y="468"/>
                    <a:pt x="427" y="516"/>
                    <a:pt x="645" y="516"/>
                  </a:cubicBezTo>
                  <a:cubicBezTo>
                    <a:pt x="730" y="516"/>
                    <a:pt x="815" y="509"/>
                    <a:pt x="902" y="492"/>
                  </a:cubicBezTo>
                  <a:cubicBezTo>
                    <a:pt x="946" y="448"/>
                    <a:pt x="1050" y="448"/>
                    <a:pt x="1079" y="374"/>
                  </a:cubicBezTo>
                  <a:cubicBezTo>
                    <a:pt x="1109" y="271"/>
                    <a:pt x="1139" y="152"/>
                    <a:pt x="1079" y="49"/>
                  </a:cubicBezTo>
                  <a:cubicBezTo>
                    <a:pt x="1030" y="13"/>
                    <a:pt x="984" y="0"/>
                    <a:pt x="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7"/>
            <p:cNvSpPr/>
            <p:nvPr/>
          </p:nvSpPr>
          <p:spPr>
            <a:xfrm flipH="1">
              <a:off x="7770917" y="4661705"/>
              <a:ext cx="167043" cy="31979"/>
            </a:xfrm>
            <a:custGeom>
              <a:avLst/>
              <a:gdLst/>
              <a:ahLst/>
              <a:cxnLst/>
              <a:rect l="l" t="t" r="r" b="b"/>
              <a:pathLst>
                <a:path w="1332" h="255" extrusionOk="0">
                  <a:moveTo>
                    <a:pt x="1006" y="1"/>
                  </a:moveTo>
                  <a:cubicBezTo>
                    <a:pt x="838" y="1"/>
                    <a:pt x="676" y="23"/>
                    <a:pt x="503" y="23"/>
                  </a:cubicBezTo>
                  <a:cubicBezTo>
                    <a:pt x="437" y="8"/>
                    <a:pt x="370" y="4"/>
                    <a:pt x="306" y="4"/>
                  </a:cubicBezTo>
                  <a:cubicBezTo>
                    <a:pt x="241" y="4"/>
                    <a:pt x="178" y="8"/>
                    <a:pt x="119" y="8"/>
                  </a:cubicBezTo>
                  <a:cubicBezTo>
                    <a:pt x="75" y="8"/>
                    <a:pt x="45" y="23"/>
                    <a:pt x="60" y="82"/>
                  </a:cubicBezTo>
                  <a:cubicBezTo>
                    <a:pt x="60" y="141"/>
                    <a:pt x="1" y="215"/>
                    <a:pt x="89" y="230"/>
                  </a:cubicBezTo>
                  <a:cubicBezTo>
                    <a:pt x="115" y="229"/>
                    <a:pt x="141" y="228"/>
                    <a:pt x="167" y="228"/>
                  </a:cubicBezTo>
                  <a:cubicBezTo>
                    <a:pt x="362" y="228"/>
                    <a:pt x="556" y="254"/>
                    <a:pt x="751" y="254"/>
                  </a:cubicBezTo>
                  <a:cubicBezTo>
                    <a:pt x="900" y="254"/>
                    <a:pt x="1049" y="239"/>
                    <a:pt x="1198" y="186"/>
                  </a:cubicBezTo>
                  <a:cubicBezTo>
                    <a:pt x="1243" y="156"/>
                    <a:pt x="1272" y="97"/>
                    <a:pt x="1331" y="38"/>
                  </a:cubicBezTo>
                  <a:cubicBezTo>
                    <a:pt x="1218" y="9"/>
                    <a:pt x="1110" y="1"/>
                    <a:pt x="1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7"/>
            <p:cNvSpPr/>
            <p:nvPr/>
          </p:nvSpPr>
          <p:spPr>
            <a:xfrm flipH="1">
              <a:off x="8596093" y="3739213"/>
              <a:ext cx="57562" cy="173062"/>
            </a:xfrm>
            <a:custGeom>
              <a:avLst/>
              <a:gdLst/>
              <a:ahLst/>
              <a:cxnLst/>
              <a:rect l="l" t="t" r="r" b="b"/>
              <a:pathLst>
                <a:path w="459" h="1380" extrusionOk="0">
                  <a:moveTo>
                    <a:pt x="104" y="1"/>
                  </a:moveTo>
                  <a:cubicBezTo>
                    <a:pt x="0" y="75"/>
                    <a:pt x="118" y="193"/>
                    <a:pt x="59" y="282"/>
                  </a:cubicBezTo>
                  <a:cubicBezTo>
                    <a:pt x="89" y="636"/>
                    <a:pt x="74" y="1006"/>
                    <a:pt x="118" y="1361"/>
                  </a:cubicBezTo>
                  <a:cubicBezTo>
                    <a:pt x="148" y="1376"/>
                    <a:pt x="181" y="1379"/>
                    <a:pt x="215" y="1379"/>
                  </a:cubicBezTo>
                  <a:cubicBezTo>
                    <a:pt x="248" y="1379"/>
                    <a:pt x="281" y="1376"/>
                    <a:pt x="311" y="1376"/>
                  </a:cubicBezTo>
                  <a:cubicBezTo>
                    <a:pt x="355" y="1376"/>
                    <a:pt x="370" y="1361"/>
                    <a:pt x="385" y="1317"/>
                  </a:cubicBezTo>
                  <a:cubicBezTo>
                    <a:pt x="459" y="1080"/>
                    <a:pt x="370" y="843"/>
                    <a:pt x="340" y="592"/>
                  </a:cubicBezTo>
                  <a:cubicBezTo>
                    <a:pt x="326" y="563"/>
                    <a:pt x="311" y="518"/>
                    <a:pt x="252" y="518"/>
                  </a:cubicBezTo>
                  <a:cubicBezTo>
                    <a:pt x="253" y="515"/>
                    <a:pt x="253" y="514"/>
                    <a:pt x="251" y="514"/>
                  </a:cubicBezTo>
                  <a:cubicBezTo>
                    <a:pt x="243" y="514"/>
                    <a:pt x="195" y="553"/>
                    <a:pt x="191" y="553"/>
                  </a:cubicBezTo>
                  <a:cubicBezTo>
                    <a:pt x="188" y="553"/>
                    <a:pt x="199" y="541"/>
                    <a:pt x="237" y="503"/>
                  </a:cubicBezTo>
                  <a:cubicBezTo>
                    <a:pt x="296" y="444"/>
                    <a:pt x="296" y="370"/>
                    <a:pt x="296" y="296"/>
                  </a:cubicBezTo>
                  <a:cubicBezTo>
                    <a:pt x="296" y="267"/>
                    <a:pt x="266" y="222"/>
                    <a:pt x="266" y="193"/>
                  </a:cubicBezTo>
                  <a:cubicBezTo>
                    <a:pt x="266" y="149"/>
                    <a:pt x="252" y="134"/>
                    <a:pt x="237" y="119"/>
                  </a:cubicBezTo>
                  <a:cubicBezTo>
                    <a:pt x="178" y="119"/>
                    <a:pt x="192"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7"/>
            <p:cNvSpPr/>
            <p:nvPr/>
          </p:nvSpPr>
          <p:spPr>
            <a:xfrm flipH="1">
              <a:off x="7129336" y="2151940"/>
              <a:ext cx="200401" cy="73238"/>
            </a:xfrm>
            <a:custGeom>
              <a:avLst/>
              <a:gdLst/>
              <a:ahLst/>
              <a:cxnLst/>
              <a:rect l="l" t="t" r="r" b="b"/>
              <a:pathLst>
                <a:path w="1598" h="584" extrusionOk="0">
                  <a:moveTo>
                    <a:pt x="1509" y="1"/>
                  </a:moveTo>
                  <a:cubicBezTo>
                    <a:pt x="1080" y="119"/>
                    <a:pt x="666" y="193"/>
                    <a:pt x="267" y="356"/>
                  </a:cubicBezTo>
                  <a:cubicBezTo>
                    <a:pt x="178" y="415"/>
                    <a:pt x="60" y="429"/>
                    <a:pt x="1" y="503"/>
                  </a:cubicBezTo>
                  <a:cubicBezTo>
                    <a:pt x="1" y="533"/>
                    <a:pt x="30" y="548"/>
                    <a:pt x="45" y="577"/>
                  </a:cubicBezTo>
                  <a:cubicBezTo>
                    <a:pt x="72" y="581"/>
                    <a:pt x="98" y="583"/>
                    <a:pt x="123" y="583"/>
                  </a:cubicBezTo>
                  <a:cubicBezTo>
                    <a:pt x="279" y="583"/>
                    <a:pt x="408" y="514"/>
                    <a:pt x="548" y="489"/>
                  </a:cubicBezTo>
                  <a:cubicBezTo>
                    <a:pt x="681" y="444"/>
                    <a:pt x="799" y="385"/>
                    <a:pt x="932" y="356"/>
                  </a:cubicBezTo>
                  <a:lnTo>
                    <a:pt x="932" y="326"/>
                  </a:lnTo>
                  <a:cubicBezTo>
                    <a:pt x="956" y="270"/>
                    <a:pt x="971" y="244"/>
                    <a:pt x="990" y="244"/>
                  </a:cubicBezTo>
                  <a:cubicBezTo>
                    <a:pt x="1005" y="244"/>
                    <a:pt x="1023" y="263"/>
                    <a:pt x="1050" y="296"/>
                  </a:cubicBezTo>
                  <a:lnTo>
                    <a:pt x="1065" y="311"/>
                  </a:lnTo>
                  <a:cubicBezTo>
                    <a:pt x="1183" y="296"/>
                    <a:pt x="1272" y="282"/>
                    <a:pt x="1376" y="222"/>
                  </a:cubicBezTo>
                  <a:cubicBezTo>
                    <a:pt x="1376" y="208"/>
                    <a:pt x="1376" y="208"/>
                    <a:pt x="1405" y="208"/>
                  </a:cubicBezTo>
                  <a:cubicBezTo>
                    <a:pt x="1420" y="208"/>
                    <a:pt x="1420" y="208"/>
                    <a:pt x="1420" y="222"/>
                  </a:cubicBezTo>
                  <a:cubicBezTo>
                    <a:pt x="1494" y="208"/>
                    <a:pt x="1553" y="208"/>
                    <a:pt x="1597" y="163"/>
                  </a:cubicBezTo>
                  <a:cubicBezTo>
                    <a:pt x="1523" y="134"/>
                    <a:pt x="1509" y="75"/>
                    <a:pt x="1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7"/>
            <p:cNvSpPr/>
            <p:nvPr/>
          </p:nvSpPr>
          <p:spPr>
            <a:xfrm flipH="1">
              <a:off x="7324092" y="2209502"/>
              <a:ext cx="174442" cy="64961"/>
            </a:xfrm>
            <a:custGeom>
              <a:avLst/>
              <a:gdLst/>
              <a:ahLst/>
              <a:cxnLst/>
              <a:rect l="l" t="t" r="r" b="b"/>
              <a:pathLst>
                <a:path w="1391" h="518" extrusionOk="0">
                  <a:moveTo>
                    <a:pt x="1247" y="0"/>
                  </a:moveTo>
                  <a:cubicBezTo>
                    <a:pt x="1174" y="0"/>
                    <a:pt x="1105" y="59"/>
                    <a:pt x="1036" y="59"/>
                  </a:cubicBezTo>
                  <a:cubicBezTo>
                    <a:pt x="1018" y="89"/>
                    <a:pt x="992" y="95"/>
                    <a:pt x="962" y="95"/>
                  </a:cubicBezTo>
                  <a:cubicBezTo>
                    <a:pt x="945" y="95"/>
                    <a:pt x="927" y="93"/>
                    <a:pt x="907" y="93"/>
                  </a:cubicBezTo>
                  <a:cubicBezTo>
                    <a:pt x="877" y="93"/>
                    <a:pt x="846" y="97"/>
                    <a:pt x="814" y="118"/>
                  </a:cubicBezTo>
                  <a:cubicBezTo>
                    <a:pt x="578" y="177"/>
                    <a:pt x="341" y="251"/>
                    <a:pt x="119" y="296"/>
                  </a:cubicBezTo>
                  <a:cubicBezTo>
                    <a:pt x="60" y="355"/>
                    <a:pt x="1" y="429"/>
                    <a:pt x="75" y="518"/>
                  </a:cubicBezTo>
                  <a:cubicBezTo>
                    <a:pt x="504" y="414"/>
                    <a:pt x="947" y="296"/>
                    <a:pt x="1391" y="118"/>
                  </a:cubicBezTo>
                  <a:cubicBezTo>
                    <a:pt x="1376" y="104"/>
                    <a:pt x="1376" y="74"/>
                    <a:pt x="1361" y="59"/>
                  </a:cubicBezTo>
                  <a:cubicBezTo>
                    <a:pt x="1322" y="15"/>
                    <a:pt x="1284" y="0"/>
                    <a:pt x="1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7"/>
            <p:cNvSpPr/>
            <p:nvPr/>
          </p:nvSpPr>
          <p:spPr>
            <a:xfrm flipH="1">
              <a:off x="6949503" y="4145280"/>
              <a:ext cx="61324" cy="191372"/>
            </a:xfrm>
            <a:custGeom>
              <a:avLst/>
              <a:gdLst/>
              <a:ahLst/>
              <a:cxnLst/>
              <a:rect l="l" t="t" r="r" b="b"/>
              <a:pathLst>
                <a:path w="489" h="1526" extrusionOk="0">
                  <a:moveTo>
                    <a:pt x="444" y="1"/>
                  </a:moveTo>
                  <a:lnTo>
                    <a:pt x="444" y="1"/>
                  </a:lnTo>
                  <a:cubicBezTo>
                    <a:pt x="385" y="75"/>
                    <a:pt x="415" y="149"/>
                    <a:pt x="385" y="237"/>
                  </a:cubicBezTo>
                  <a:cubicBezTo>
                    <a:pt x="356" y="208"/>
                    <a:pt x="341" y="163"/>
                    <a:pt x="311" y="149"/>
                  </a:cubicBezTo>
                  <a:cubicBezTo>
                    <a:pt x="163" y="297"/>
                    <a:pt x="193" y="489"/>
                    <a:pt x="163" y="666"/>
                  </a:cubicBezTo>
                  <a:cubicBezTo>
                    <a:pt x="149" y="814"/>
                    <a:pt x="163" y="977"/>
                    <a:pt x="89" y="1110"/>
                  </a:cubicBezTo>
                  <a:cubicBezTo>
                    <a:pt x="60" y="1154"/>
                    <a:pt x="16" y="1199"/>
                    <a:pt x="1" y="1258"/>
                  </a:cubicBezTo>
                  <a:lnTo>
                    <a:pt x="60" y="1317"/>
                  </a:lnTo>
                  <a:cubicBezTo>
                    <a:pt x="134" y="1346"/>
                    <a:pt x="89" y="1435"/>
                    <a:pt x="193" y="1479"/>
                  </a:cubicBezTo>
                  <a:cubicBezTo>
                    <a:pt x="237" y="1512"/>
                    <a:pt x="268" y="1525"/>
                    <a:pt x="290" y="1525"/>
                  </a:cubicBezTo>
                  <a:cubicBezTo>
                    <a:pt x="359" y="1525"/>
                    <a:pt x="344" y="1402"/>
                    <a:pt x="356" y="1346"/>
                  </a:cubicBezTo>
                  <a:cubicBezTo>
                    <a:pt x="385" y="992"/>
                    <a:pt x="430" y="622"/>
                    <a:pt x="444" y="282"/>
                  </a:cubicBezTo>
                  <a:cubicBezTo>
                    <a:pt x="430" y="193"/>
                    <a:pt x="489" y="90"/>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7"/>
            <p:cNvSpPr/>
            <p:nvPr/>
          </p:nvSpPr>
          <p:spPr>
            <a:xfrm flipH="1">
              <a:off x="7661562" y="4381797"/>
              <a:ext cx="209681" cy="72486"/>
            </a:xfrm>
            <a:custGeom>
              <a:avLst/>
              <a:gdLst/>
              <a:ahLst/>
              <a:cxnLst/>
              <a:rect l="l" t="t" r="r" b="b"/>
              <a:pathLst>
                <a:path w="1672" h="578" extrusionOk="0">
                  <a:moveTo>
                    <a:pt x="1501" y="1"/>
                  </a:moveTo>
                  <a:cubicBezTo>
                    <a:pt x="1398" y="1"/>
                    <a:pt x="1305" y="52"/>
                    <a:pt x="1228" y="96"/>
                  </a:cubicBezTo>
                  <a:cubicBezTo>
                    <a:pt x="932" y="244"/>
                    <a:pt x="622" y="318"/>
                    <a:pt x="282" y="377"/>
                  </a:cubicBezTo>
                  <a:cubicBezTo>
                    <a:pt x="252" y="421"/>
                    <a:pt x="193" y="407"/>
                    <a:pt x="149" y="421"/>
                  </a:cubicBezTo>
                  <a:cubicBezTo>
                    <a:pt x="60" y="421"/>
                    <a:pt x="1" y="451"/>
                    <a:pt x="1" y="555"/>
                  </a:cubicBezTo>
                  <a:cubicBezTo>
                    <a:pt x="8" y="553"/>
                    <a:pt x="14" y="552"/>
                    <a:pt x="21" y="552"/>
                  </a:cubicBezTo>
                  <a:cubicBezTo>
                    <a:pt x="59" y="552"/>
                    <a:pt x="91" y="578"/>
                    <a:pt x="121" y="578"/>
                  </a:cubicBezTo>
                  <a:cubicBezTo>
                    <a:pt x="131" y="578"/>
                    <a:pt x="140" y="575"/>
                    <a:pt x="149" y="569"/>
                  </a:cubicBezTo>
                  <a:cubicBezTo>
                    <a:pt x="287" y="569"/>
                    <a:pt x="412" y="479"/>
                    <a:pt x="560" y="479"/>
                  </a:cubicBezTo>
                  <a:cubicBezTo>
                    <a:pt x="571" y="479"/>
                    <a:pt x="582" y="480"/>
                    <a:pt x="592" y="481"/>
                  </a:cubicBezTo>
                  <a:cubicBezTo>
                    <a:pt x="626" y="492"/>
                    <a:pt x="658" y="496"/>
                    <a:pt x="689" y="496"/>
                  </a:cubicBezTo>
                  <a:cubicBezTo>
                    <a:pt x="784" y="496"/>
                    <a:pt x="870" y="455"/>
                    <a:pt x="947" y="421"/>
                  </a:cubicBezTo>
                  <a:cubicBezTo>
                    <a:pt x="1110" y="348"/>
                    <a:pt x="1287" y="274"/>
                    <a:pt x="1450" y="229"/>
                  </a:cubicBezTo>
                  <a:cubicBezTo>
                    <a:pt x="1524" y="170"/>
                    <a:pt x="1672" y="170"/>
                    <a:pt x="1613" y="22"/>
                  </a:cubicBezTo>
                  <a:cubicBezTo>
                    <a:pt x="1574" y="7"/>
                    <a:pt x="1537" y="1"/>
                    <a:pt x="1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7"/>
            <p:cNvSpPr/>
            <p:nvPr/>
          </p:nvSpPr>
          <p:spPr>
            <a:xfrm flipH="1">
              <a:off x="7780197" y="1844568"/>
              <a:ext cx="135440" cy="53674"/>
            </a:xfrm>
            <a:custGeom>
              <a:avLst/>
              <a:gdLst/>
              <a:ahLst/>
              <a:cxnLst/>
              <a:rect l="l" t="t" r="r" b="b"/>
              <a:pathLst>
                <a:path w="1080" h="428" extrusionOk="0">
                  <a:moveTo>
                    <a:pt x="414" y="1"/>
                  </a:moveTo>
                  <a:cubicBezTo>
                    <a:pt x="344" y="1"/>
                    <a:pt x="274" y="5"/>
                    <a:pt x="207" y="12"/>
                  </a:cubicBezTo>
                  <a:cubicBezTo>
                    <a:pt x="133" y="27"/>
                    <a:pt x="44" y="12"/>
                    <a:pt x="0" y="130"/>
                  </a:cubicBezTo>
                  <a:cubicBezTo>
                    <a:pt x="0" y="145"/>
                    <a:pt x="0" y="160"/>
                    <a:pt x="30" y="175"/>
                  </a:cubicBezTo>
                  <a:lnTo>
                    <a:pt x="74" y="234"/>
                  </a:lnTo>
                  <a:cubicBezTo>
                    <a:pt x="104" y="234"/>
                    <a:pt x="207" y="234"/>
                    <a:pt x="104" y="308"/>
                  </a:cubicBezTo>
                  <a:cubicBezTo>
                    <a:pt x="325" y="308"/>
                    <a:pt x="547" y="322"/>
                    <a:pt x="754" y="396"/>
                  </a:cubicBezTo>
                  <a:cubicBezTo>
                    <a:pt x="778" y="412"/>
                    <a:pt x="819" y="428"/>
                    <a:pt x="856" y="428"/>
                  </a:cubicBezTo>
                  <a:cubicBezTo>
                    <a:pt x="888" y="428"/>
                    <a:pt x="918" y="416"/>
                    <a:pt x="932" y="382"/>
                  </a:cubicBezTo>
                  <a:cubicBezTo>
                    <a:pt x="976" y="308"/>
                    <a:pt x="858" y="308"/>
                    <a:pt x="843" y="249"/>
                  </a:cubicBezTo>
                  <a:cubicBezTo>
                    <a:pt x="917" y="249"/>
                    <a:pt x="991" y="249"/>
                    <a:pt x="1079" y="234"/>
                  </a:cubicBezTo>
                  <a:cubicBezTo>
                    <a:pt x="1020" y="115"/>
                    <a:pt x="917" y="115"/>
                    <a:pt x="843" y="86"/>
                  </a:cubicBezTo>
                  <a:cubicBezTo>
                    <a:pt x="769" y="42"/>
                    <a:pt x="695" y="12"/>
                    <a:pt x="621" y="12"/>
                  </a:cubicBezTo>
                  <a:cubicBezTo>
                    <a:pt x="555" y="5"/>
                    <a:pt x="484"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7"/>
            <p:cNvSpPr/>
            <p:nvPr/>
          </p:nvSpPr>
          <p:spPr>
            <a:xfrm flipH="1">
              <a:off x="8353181" y="4225039"/>
              <a:ext cx="31603" cy="270880"/>
            </a:xfrm>
            <a:custGeom>
              <a:avLst/>
              <a:gdLst/>
              <a:ahLst/>
              <a:cxnLst/>
              <a:rect l="l" t="t" r="r" b="b"/>
              <a:pathLst>
                <a:path w="252" h="2160" extrusionOk="0">
                  <a:moveTo>
                    <a:pt x="222" y="1"/>
                  </a:moveTo>
                  <a:cubicBezTo>
                    <a:pt x="74" y="89"/>
                    <a:pt x="104" y="237"/>
                    <a:pt x="133" y="370"/>
                  </a:cubicBezTo>
                  <a:cubicBezTo>
                    <a:pt x="133" y="474"/>
                    <a:pt x="133" y="563"/>
                    <a:pt x="59" y="636"/>
                  </a:cubicBezTo>
                  <a:cubicBezTo>
                    <a:pt x="59" y="710"/>
                    <a:pt x="59" y="784"/>
                    <a:pt x="30" y="858"/>
                  </a:cubicBezTo>
                  <a:lnTo>
                    <a:pt x="30" y="962"/>
                  </a:lnTo>
                  <a:cubicBezTo>
                    <a:pt x="59" y="1198"/>
                    <a:pt x="0" y="1420"/>
                    <a:pt x="15" y="1657"/>
                  </a:cubicBezTo>
                  <a:cubicBezTo>
                    <a:pt x="30" y="1775"/>
                    <a:pt x="0" y="1878"/>
                    <a:pt x="30" y="1967"/>
                  </a:cubicBezTo>
                  <a:lnTo>
                    <a:pt x="30" y="1997"/>
                  </a:lnTo>
                  <a:lnTo>
                    <a:pt x="30" y="2012"/>
                  </a:lnTo>
                  <a:cubicBezTo>
                    <a:pt x="74" y="2071"/>
                    <a:pt x="104" y="2115"/>
                    <a:pt x="163" y="2159"/>
                  </a:cubicBezTo>
                  <a:cubicBezTo>
                    <a:pt x="237" y="2085"/>
                    <a:pt x="207" y="1967"/>
                    <a:pt x="237" y="1878"/>
                  </a:cubicBezTo>
                  <a:cubicBezTo>
                    <a:pt x="237" y="1819"/>
                    <a:pt x="89" y="1849"/>
                    <a:pt x="178" y="1745"/>
                  </a:cubicBezTo>
                  <a:cubicBezTo>
                    <a:pt x="222" y="1716"/>
                    <a:pt x="222" y="1642"/>
                    <a:pt x="222" y="1583"/>
                  </a:cubicBezTo>
                  <a:lnTo>
                    <a:pt x="222" y="1524"/>
                  </a:lnTo>
                  <a:cubicBezTo>
                    <a:pt x="207" y="1435"/>
                    <a:pt x="207" y="1346"/>
                    <a:pt x="222" y="1257"/>
                  </a:cubicBezTo>
                  <a:cubicBezTo>
                    <a:pt x="207" y="1065"/>
                    <a:pt x="237" y="888"/>
                    <a:pt x="237" y="696"/>
                  </a:cubicBezTo>
                  <a:cubicBezTo>
                    <a:pt x="222" y="622"/>
                    <a:pt x="252" y="533"/>
                    <a:pt x="237" y="459"/>
                  </a:cubicBezTo>
                  <a:cubicBezTo>
                    <a:pt x="207" y="341"/>
                    <a:pt x="237" y="252"/>
                    <a:pt x="237" y="148"/>
                  </a:cubicBezTo>
                  <a:cubicBezTo>
                    <a:pt x="252" y="104"/>
                    <a:pt x="252" y="45"/>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7"/>
            <p:cNvSpPr/>
            <p:nvPr/>
          </p:nvSpPr>
          <p:spPr>
            <a:xfrm flipH="1">
              <a:off x="6706590" y="2053120"/>
              <a:ext cx="185478" cy="52546"/>
            </a:xfrm>
            <a:custGeom>
              <a:avLst/>
              <a:gdLst/>
              <a:ahLst/>
              <a:cxnLst/>
              <a:rect l="l" t="t" r="r" b="b"/>
              <a:pathLst>
                <a:path w="1479" h="419" extrusionOk="0">
                  <a:moveTo>
                    <a:pt x="1357" y="0"/>
                  </a:moveTo>
                  <a:cubicBezTo>
                    <a:pt x="1324" y="0"/>
                    <a:pt x="1289" y="9"/>
                    <a:pt x="1257" y="20"/>
                  </a:cubicBezTo>
                  <a:cubicBezTo>
                    <a:pt x="1194" y="30"/>
                    <a:pt x="1124" y="41"/>
                    <a:pt x="1057" y="41"/>
                  </a:cubicBezTo>
                  <a:cubicBezTo>
                    <a:pt x="1029" y="41"/>
                    <a:pt x="1002" y="39"/>
                    <a:pt x="976" y="35"/>
                  </a:cubicBezTo>
                  <a:cubicBezTo>
                    <a:pt x="739" y="64"/>
                    <a:pt x="503" y="123"/>
                    <a:pt x="296" y="256"/>
                  </a:cubicBezTo>
                  <a:cubicBezTo>
                    <a:pt x="276" y="273"/>
                    <a:pt x="253" y="278"/>
                    <a:pt x="230" y="278"/>
                  </a:cubicBezTo>
                  <a:cubicBezTo>
                    <a:pt x="188" y="278"/>
                    <a:pt x="143" y="261"/>
                    <a:pt x="101" y="261"/>
                  </a:cubicBezTo>
                  <a:cubicBezTo>
                    <a:pt x="63" y="261"/>
                    <a:pt x="27" y="276"/>
                    <a:pt x="0" y="330"/>
                  </a:cubicBezTo>
                  <a:cubicBezTo>
                    <a:pt x="59" y="360"/>
                    <a:pt x="133" y="389"/>
                    <a:pt x="177" y="419"/>
                  </a:cubicBezTo>
                  <a:cubicBezTo>
                    <a:pt x="621" y="389"/>
                    <a:pt x="1050" y="212"/>
                    <a:pt x="1479" y="123"/>
                  </a:cubicBezTo>
                  <a:cubicBezTo>
                    <a:pt x="1469" y="28"/>
                    <a:pt x="1417" y="0"/>
                    <a:pt x="1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7"/>
            <p:cNvSpPr/>
            <p:nvPr/>
          </p:nvSpPr>
          <p:spPr>
            <a:xfrm flipH="1">
              <a:off x="8824207" y="2201225"/>
              <a:ext cx="220717" cy="23200"/>
            </a:xfrm>
            <a:custGeom>
              <a:avLst/>
              <a:gdLst/>
              <a:ahLst/>
              <a:cxnLst/>
              <a:rect l="l" t="t" r="r" b="b"/>
              <a:pathLst>
                <a:path w="1760" h="185" extrusionOk="0">
                  <a:moveTo>
                    <a:pt x="543" y="0"/>
                  </a:moveTo>
                  <a:cubicBezTo>
                    <a:pt x="419" y="0"/>
                    <a:pt x="291" y="7"/>
                    <a:pt x="163" y="7"/>
                  </a:cubicBezTo>
                  <a:cubicBezTo>
                    <a:pt x="104" y="36"/>
                    <a:pt x="0" y="22"/>
                    <a:pt x="74" y="125"/>
                  </a:cubicBezTo>
                  <a:cubicBezTo>
                    <a:pt x="621" y="140"/>
                    <a:pt x="1154" y="170"/>
                    <a:pt x="1716" y="184"/>
                  </a:cubicBezTo>
                  <a:cubicBezTo>
                    <a:pt x="1745" y="140"/>
                    <a:pt x="1760" y="96"/>
                    <a:pt x="1760" y="51"/>
                  </a:cubicBezTo>
                  <a:cubicBezTo>
                    <a:pt x="1620" y="15"/>
                    <a:pt x="1480" y="6"/>
                    <a:pt x="1340" y="6"/>
                  </a:cubicBezTo>
                  <a:cubicBezTo>
                    <a:pt x="1202" y="6"/>
                    <a:pt x="1064" y="14"/>
                    <a:pt x="924" y="14"/>
                  </a:cubicBezTo>
                  <a:cubicBezTo>
                    <a:pt x="858" y="14"/>
                    <a:pt x="792" y="12"/>
                    <a:pt x="725" y="7"/>
                  </a:cubicBezTo>
                  <a:cubicBezTo>
                    <a:pt x="666" y="2"/>
                    <a:pt x="605"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7"/>
            <p:cNvSpPr/>
            <p:nvPr/>
          </p:nvSpPr>
          <p:spPr>
            <a:xfrm flipH="1">
              <a:off x="7756119" y="2248127"/>
              <a:ext cx="144720" cy="63456"/>
            </a:xfrm>
            <a:custGeom>
              <a:avLst/>
              <a:gdLst/>
              <a:ahLst/>
              <a:cxnLst/>
              <a:rect l="l" t="t" r="r" b="b"/>
              <a:pathLst>
                <a:path w="1154" h="506" extrusionOk="0">
                  <a:moveTo>
                    <a:pt x="882" y="0"/>
                  </a:moveTo>
                  <a:cubicBezTo>
                    <a:pt x="797" y="0"/>
                    <a:pt x="713" y="24"/>
                    <a:pt x="636" y="91"/>
                  </a:cubicBezTo>
                  <a:cubicBezTo>
                    <a:pt x="488" y="180"/>
                    <a:pt x="296" y="195"/>
                    <a:pt x="133" y="239"/>
                  </a:cubicBezTo>
                  <a:cubicBezTo>
                    <a:pt x="74" y="328"/>
                    <a:pt x="0" y="402"/>
                    <a:pt x="74" y="505"/>
                  </a:cubicBezTo>
                  <a:cubicBezTo>
                    <a:pt x="429" y="402"/>
                    <a:pt x="784" y="283"/>
                    <a:pt x="1154" y="165"/>
                  </a:cubicBezTo>
                  <a:cubicBezTo>
                    <a:pt x="1124" y="106"/>
                    <a:pt x="1109" y="62"/>
                    <a:pt x="1080" y="17"/>
                  </a:cubicBezTo>
                  <a:cubicBezTo>
                    <a:pt x="1070" y="7"/>
                    <a:pt x="1062" y="4"/>
                    <a:pt x="1055" y="4"/>
                  </a:cubicBezTo>
                  <a:cubicBezTo>
                    <a:pt x="1040" y="4"/>
                    <a:pt x="1030" y="17"/>
                    <a:pt x="1021" y="17"/>
                  </a:cubicBezTo>
                  <a:cubicBezTo>
                    <a:pt x="974" y="7"/>
                    <a:pt x="928"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7"/>
            <p:cNvSpPr/>
            <p:nvPr/>
          </p:nvSpPr>
          <p:spPr>
            <a:xfrm flipH="1">
              <a:off x="7891433" y="3014237"/>
              <a:ext cx="39127" cy="262854"/>
            </a:xfrm>
            <a:custGeom>
              <a:avLst/>
              <a:gdLst/>
              <a:ahLst/>
              <a:cxnLst/>
              <a:rect l="l" t="t" r="r" b="b"/>
              <a:pathLst>
                <a:path w="312" h="2096" extrusionOk="0">
                  <a:moveTo>
                    <a:pt x="149" y="0"/>
                  </a:moveTo>
                  <a:cubicBezTo>
                    <a:pt x="90" y="15"/>
                    <a:pt x="30" y="59"/>
                    <a:pt x="16" y="133"/>
                  </a:cubicBezTo>
                  <a:cubicBezTo>
                    <a:pt x="30" y="444"/>
                    <a:pt x="75" y="784"/>
                    <a:pt x="30" y="1094"/>
                  </a:cubicBezTo>
                  <a:cubicBezTo>
                    <a:pt x="16" y="1331"/>
                    <a:pt x="60" y="1568"/>
                    <a:pt x="16" y="1819"/>
                  </a:cubicBezTo>
                  <a:cubicBezTo>
                    <a:pt x="16" y="1893"/>
                    <a:pt x="1" y="1967"/>
                    <a:pt x="30" y="2041"/>
                  </a:cubicBezTo>
                  <a:cubicBezTo>
                    <a:pt x="58" y="2068"/>
                    <a:pt x="90" y="2095"/>
                    <a:pt x="122" y="2095"/>
                  </a:cubicBezTo>
                  <a:cubicBezTo>
                    <a:pt x="142" y="2095"/>
                    <a:pt x="161" y="2084"/>
                    <a:pt x="178" y="2056"/>
                  </a:cubicBezTo>
                  <a:cubicBezTo>
                    <a:pt x="311" y="1701"/>
                    <a:pt x="252" y="1331"/>
                    <a:pt x="252" y="961"/>
                  </a:cubicBezTo>
                  <a:cubicBezTo>
                    <a:pt x="237" y="873"/>
                    <a:pt x="252" y="740"/>
                    <a:pt x="237" y="592"/>
                  </a:cubicBezTo>
                  <a:lnTo>
                    <a:pt x="237" y="562"/>
                  </a:lnTo>
                  <a:cubicBezTo>
                    <a:pt x="178" y="370"/>
                    <a:pt x="282" y="192"/>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7"/>
            <p:cNvSpPr/>
            <p:nvPr/>
          </p:nvSpPr>
          <p:spPr>
            <a:xfrm flipH="1">
              <a:off x="7485366" y="2244616"/>
              <a:ext cx="144720" cy="72486"/>
            </a:xfrm>
            <a:custGeom>
              <a:avLst/>
              <a:gdLst/>
              <a:ahLst/>
              <a:cxnLst/>
              <a:rect l="l" t="t" r="r" b="b"/>
              <a:pathLst>
                <a:path w="1154" h="578" extrusionOk="0">
                  <a:moveTo>
                    <a:pt x="1153" y="1"/>
                  </a:moveTo>
                  <a:lnTo>
                    <a:pt x="1153" y="1"/>
                  </a:lnTo>
                  <a:cubicBezTo>
                    <a:pt x="739" y="119"/>
                    <a:pt x="370" y="297"/>
                    <a:pt x="0" y="445"/>
                  </a:cubicBezTo>
                  <a:cubicBezTo>
                    <a:pt x="6" y="444"/>
                    <a:pt x="11" y="444"/>
                    <a:pt x="16" y="444"/>
                  </a:cubicBezTo>
                  <a:cubicBezTo>
                    <a:pt x="113" y="444"/>
                    <a:pt x="63" y="578"/>
                    <a:pt x="133" y="578"/>
                  </a:cubicBezTo>
                  <a:cubicBezTo>
                    <a:pt x="488" y="563"/>
                    <a:pt x="784" y="356"/>
                    <a:pt x="1109" y="223"/>
                  </a:cubicBezTo>
                  <a:cubicBezTo>
                    <a:pt x="1139" y="149"/>
                    <a:pt x="1153" y="75"/>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7"/>
            <p:cNvSpPr/>
            <p:nvPr/>
          </p:nvSpPr>
          <p:spPr>
            <a:xfrm flipH="1">
              <a:off x="6400597" y="2607793"/>
              <a:ext cx="174442" cy="78380"/>
            </a:xfrm>
            <a:custGeom>
              <a:avLst/>
              <a:gdLst/>
              <a:ahLst/>
              <a:cxnLst/>
              <a:rect l="l" t="t" r="r" b="b"/>
              <a:pathLst>
                <a:path w="1391" h="625" extrusionOk="0">
                  <a:moveTo>
                    <a:pt x="1148" y="1"/>
                  </a:moveTo>
                  <a:cubicBezTo>
                    <a:pt x="1098" y="1"/>
                    <a:pt x="1108" y="51"/>
                    <a:pt x="1095" y="77"/>
                  </a:cubicBezTo>
                  <a:cubicBezTo>
                    <a:pt x="888" y="225"/>
                    <a:pt x="666" y="284"/>
                    <a:pt x="429" y="328"/>
                  </a:cubicBezTo>
                  <a:cubicBezTo>
                    <a:pt x="281" y="343"/>
                    <a:pt x="119" y="373"/>
                    <a:pt x="15" y="521"/>
                  </a:cubicBezTo>
                  <a:cubicBezTo>
                    <a:pt x="0" y="580"/>
                    <a:pt x="15" y="595"/>
                    <a:pt x="74" y="624"/>
                  </a:cubicBezTo>
                  <a:cubicBezTo>
                    <a:pt x="400" y="506"/>
                    <a:pt x="755" y="476"/>
                    <a:pt x="1065" y="284"/>
                  </a:cubicBezTo>
                  <a:cubicBezTo>
                    <a:pt x="1090" y="268"/>
                    <a:pt x="1111" y="262"/>
                    <a:pt x="1129" y="262"/>
                  </a:cubicBezTo>
                  <a:cubicBezTo>
                    <a:pt x="1192" y="262"/>
                    <a:pt x="1214" y="346"/>
                    <a:pt x="1272" y="358"/>
                  </a:cubicBezTo>
                  <a:cubicBezTo>
                    <a:pt x="1390" y="358"/>
                    <a:pt x="1390" y="284"/>
                    <a:pt x="1376" y="210"/>
                  </a:cubicBezTo>
                  <a:cubicBezTo>
                    <a:pt x="1331" y="195"/>
                    <a:pt x="1316" y="151"/>
                    <a:pt x="1272" y="136"/>
                  </a:cubicBezTo>
                  <a:cubicBezTo>
                    <a:pt x="1257" y="121"/>
                    <a:pt x="1228" y="107"/>
                    <a:pt x="1228" y="77"/>
                  </a:cubicBezTo>
                  <a:cubicBezTo>
                    <a:pt x="1198" y="47"/>
                    <a:pt x="1228" y="3"/>
                    <a:pt x="1169" y="3"/>
                  </a:cubicBezTo>
                  <a:cubicBezTo>
                    <a:pt x="1161" y="1"/>
                    <a:pt x="1154" y="1"/>
                    <a:pt x="1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7"/>
            <p:cNvSpPr/>
            <p:nvPr/>
          </p:nvSpPr>
          <p:spPr>
            <a:xfrm flipH="1">
              <a:off x="7264650" y="1666114"/>
              <a:ext cx="72486" cy="289441"/>
            </a:xfrm>
            <a:custGeom>
              <a:avLst/>
              <a:gdLst/>
              <a:ahLst/>
              <a:cxnLst/>
              <a:rect l="l" t="t" r="r" b="b"/>
              <a:pathLst>
                <a:path w="578" h="2308" extrusionOk="0">
                  <a:moveTo>
                    <a:pt x="104" y="1"/>
                  </a:moveTo>
                  <a:cubicBezTo>
                    <a:pt x="0" y="15"/>
                    <a:pt x="60" y="89"/>
                    <a:pt x="60" y="149"/>
                  </a:cubicBezTo>
                  <a:cubicBezTo>
                    <a:pt x="104" y="459"/>
                    <a:pt x="178" y="784"/>
                    <a:pt x="237" y="1110"/>
                  </a:cubicBezTo>
                  <a:cubicBezTo>
                    <a:pt x="311" y="1479"/>
                    <a:pt x="400" y="1864"/>
                    <a:pt x="503" y="2233"/>
                  </a:cubicBezTo>
                  <a:cubicBezTo>
                    <a:pt x="518" y="2263"/>
                    <a:pt x="518" y="2307"/>
                    <a:pt x="547" y="2307"/>
                  </a:cubicBezTo>
                  <a:cubicBezTo>
                    <a:pt x="577" y="1879"/>
                    <a:pt x="444" y="1479"/>
                    <a:pt x="370" y="1065"/>
                  </a:cubicBezTo>
                  <a:cubicBezTo>
                    <a:pt x="296" y="710"/>
                    <a:pt x="237" y="34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7"/>
            <p:cNvSpPr/>
            <p:nvPr/>
          </p:nvSpPr>
          <p:spPr>
            <a:xfrm flipH="1">
              <a:off x="8234545" y="1807072"/>
              <a:ext cx="165162" cy="118761"/>
            </a:xfrm>
            <a:custGeom>
              <a:avLst/>
              <a:gdLst/>
              <a:ahLst/>
              <a:cxnLst/>
              <a:rect l="l" t="t" r="r" b="b"/>
              <a:pathLst>
                <a:path w="1317" h="947" extrusionOk="0">
                  <a:moveTo>
                    <a:pt x="1036" y="0"/>
                  </a:moveTo>
                  <a:lnTo>
                    <a:pt x="1036" y="0"/>
                  </a:lnTo>
                  <a:cubicBezTo>
                    <a:pt x="1006" y="104"/>
                    <a:pt x="1169" y="237"/>
                    <a:pt x="1036" y="355"/>
                  </a:cubicBezTo>
                  <a:cubicBezTo>
                    <a:pt x="1075" y="513"/>
                    <a:pt x="1089" y="559"/>
                    <a:pt x="1023" y="559"/>
                  </a:cubicBezTo>
                  <a:cubicBezTo>
                    <a:pt x="990" y="559"/>
                    <a:pt x="937" y="548"/>
                    <a:pt x="859" y="533"/>
                  </a:cubicBezTo>
                  <a:cubicBezTo>
                    <a:pt x="592" y="503"/>
                    <a:pt x="341" y="503"/>
                    <a:pt x="75" y="474"/>
                  </a:cubicBezTo>
                  <a:cubicBezTo>
                    <a:pt x="60" y="503"/>
                    <a:pt x="1" y="518"/>
                    <a:pt x="45" y="548"/>
                  </a:cubicBezTo>
                  <a:lnTo>
                    <a:pt x="873" y="666"/>
                  </a:lnTo>
                  <a:cubicBezTo>
                    <a:pt x="1066" y="681"/>
                    <a:pt x="1184" y="755"/>
                    <a:pt x="1228" y="947"/>
                  </a:cubicBezTo>
                  <a:cubicBezTo>
                    <a:pt x="1243" y="902"/>
                    <a:pt x="1273" y="888"/>
                    <a:pt x="1317" y="888"/>
                  </a:cubicBezTo>
                  <a:cubicBezTo>
                    <a:pt x="1243" y="577"/>
                    <a:pt x="1154" y="281"/>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7"/>
            <p:cNvSpPr/>
            <p:nvPr/>
          </p:nvSpPr>
          <p:spPr>
            <a:xfrm flipH="1">
              <a:off x="7898832" y="4230557"/>
              <a:ext cx="29847" cy="208051"/>
            </a:xfrm>
            <a:custGeom>
              <a:avLst/>
              <a:gdLst/>
              <a:ahLst/>
              <a:cxnLst/>
              <a:rect l="l" t="t" r="r" b="b"/>
              <a:pathLst>
                <a:path w="238" h="1659" extrusionOk="0">
                  <a:moveTo>
                    <a:pt x="30" y="1"/>
                  </a:moveTo>
                  <a:cubicBezTo>
                    <a:pt x="1" y="548"/>
                    <a:pt x="60" y="1095"/>
                    <a:pt x="30" y="1627"/>
                  </a:cubicBezTo>
                  <a:cubicBezTo>
                    <a:pt x="74" y="1647"/>
                    <a:pt x="103" y="1658"/>
                    <a:pt x="122" y="1658"/>
                  </a:cubicBezTo>
                  <a:cubicBezTo>
                    <a:pt x="163" y="1658"/>
                    <a:pt x="163" y="1609"/>
                    <a:pt x="163" y="1480"/>
                  </a:cubicBezTo>
                  <a:cubicBezTo>
                    <a:pt x="237" y="1228"/>
                    <a:pt x="237" y="962"/>
                    <a:pt x="208" y="711"/>
                  </a:cubicBezTo>
                  <a:cubicBezTo>
                    <a:pt x="193" y="548"/>
                    <a:pt x="193" y="371"/>
                    <a:pt x="208" y="208"/>
                  </a:cubicBezTo>
                  <a:cubicBezTo>
                    <a:pt x="237" y="60"/>
                    <a:pt x="193" y="3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7"/>
            <p:cNvSpPr/>
            <p:nvPr/>
          </p:nvSpPr>
          <p:spPr>
            <a:xfrm flipH="1">
              <a:off x="7817317" y="1810583"/>
              <a:ext cx="217080" cy="33735"/>
            </a:xfrm>
            <a:custGeom>
              <a:avLst/>
              <a:gdLst/>
              <a:ahLst/>
              <a:cxnLst/>
              <a:rect l="l" t="t" r="r" b="b"/>
              <a:pathLst>
                <a:path w="1731" h="269" extrusionOk="0">
                  <a:moveTo>
                    <a:pt x="562" y="1"/>
                  </a:moveTo>
                  <a:cubicBezTo>
                    <a:pt x="449" y="1"/>
                    <a:pt x="337" y="2"/>
                    <a:pt x="223" y="2"/>
                  </a:cubicBezTo>
                  <a:cubicBezTo>
                    <a:pt x="163" y="2"/>
                    <a:pt x="104" y="2"/>
                    <a:pt x="75" y="46"/>
                  </a:cubicBezTo>
                  <a:cubicBezTo>
                    <a:pt x="30" y="61"/>
                    <a:pt x="1" y="106"/>
                    <a:pt x="1" y="150"/>
                  </a:cubicBezTo>
                  <a:cubicBezTo>
                    <a:pt x="16" y="209"/>
                    <a:pt x="30" y="224"/>
                    <a:pt x="75" y="253"/>
                  </a:cubicBezTo>
                  <a:cubicBezTo>
                    <a:pt x="89" y="253"/>
                    <a:pt x="104" y="253"/>
                    <a:pt x="149" y="224"/>
                  </a:cubicBezTo>
                  <a:cubicBezTo>
                    <a:pt x="257" y="188"/>
                    <a:pt x="371" y="176"/>
                    <a:pt x="487" y="176"/>
                  </a:cubicBezTo>
                  <a:cubicBezTo>
                    <a:pt x="654" y="176"/>
                    <a:pt x="825" y="200"/>
                    <a:pt x="991" y="209"/>
                  </a:cubicBezTo>
                  <a:cubicBezTo>
                    <a:pt x="1184" y="224"/>
                    <a:pt x="1361" y="224"/>
                    <a:pt x="1524" y="268"/>
                  </a:cubicBezTo>
                  <a:cubicBezTo>
                    <a:pt x="1627" y="268"/>
                    <a:pt x="1701" y="268"/>
                    <a:pt x="1731" y="179"/>
                  </a:cubicBezTo>
                  <a:cubicBezTo>
                    <a:pt x="1657" y="46"/>
                    <a:pt x="1509" y="76"/>
                    <a:pt x="1405" y="61"/>
                  </a:cubicBezTo>
                  <a:cubicBezTo>
                    <a:pt x="1120" y="8"/>
                    <a:pt x="84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7"/>
            <p:cNvSpPr/>
            <p:nvPr/>
          </p:nvSpPr>
          <p:spPr>
            <a:xfrm flipH="1">
              <a:off x="8297499" y="2407895"/>
              <a:ext cx="193002" cy="40130"/>
            </a:xfrm>
            <a:custGeom>
              <a:avLst/>
              <a:gdLst/>
              <a:ahLst/>
              <a:cxnLst/>
              <a:rect l="l" t="t" r="r" b="b"/>
              <a:pathLst>
                <a:path w="1539" h="320" extrusionOk="0">
                  <a:moveTo>
                    <a:pt x="1420" y="0"/>
                  </a:moveTo>
                  <a:lnTo>
                    <a:pt x="1420" y="0"/>
                  </a:lnTo>
                  <a:cubicBezTo>
                    <a:pt x="1261" y="65"/>
                    <a:pt x="1105" y="85"/>
                    <a:pt x="951" y="85"/>
                  </a:cubicBezTo>
                  <a:cubicBezTo>
                    <a:pt x="717" y="85"/>
                    <a:pt x="489" y="39"/>
                    <a:pt x="267" y="30"/>
                  </a:cubicBezTo>
                  <a:cubicBezTo>
                    <a:pt x="250" y="42"/>
                    <a:pt x="236" y="46"/>
                    <a:pt x="224" y="46"/>
                  </a:cubicBezTo>
                  <a:cubicBezTo>
                    <a:pt x="190" y="46"/>
                    <a:pt x="166" y="15"/>
                    <a:pt x="133" y="15"/>
                  </a:cubicBezTo>
                  <a:cubicBezTo>
                    <a:pt x="104" y="15"/>
                    <a:pt x="45" y="15"/>
                    <a:pt x="30" y="74"/>
                  </a:cubicBezTo>
                  <a:cubicBezTo>
                    <a:pt x="0" y="118"/>
                    <a:pt x="45" y="148"/>
                    <a:pt x="74" y="163"/>
                  </a:cubicBezTo>
                  <a:cubicBezTo>
                    <a:pt x="340" y="222"/>
                    <a:pt x="592" y="192"/>
                    <a:pt x="858" y="222"/>
                  </a:cubicBezTo>
                  <a:cubicBezTo>
                    <a:pt x="874" y="223"/>
                    <a:pt x="891" y="224"/>
                    <a:pt x="907" y="224"/>
                  </a:cubicBezTo>
                  <a:cubicBezTo>
                    <a:pt x="972" y="224"/>
                    <a:pt x="1037" y="215"/>
                    <a:pt x="1100" y="215"/>
                  </a:cubicBezTo>
                  <a:cubicBezTo>
                    <a:pt x="1180" y="215"/>
                    <a:pt x="1257" y="229"/>
                    <a:pt x="1331" y="296"/>
                  </a:cubicBezTo>
                  <a:cubicBezTo>
                    <a:pt x="1359" y="312"/>
                    <a:pt x="1386" y="319"/>
                    <a:pt x="1409" y="319"/>
                  </a:cubicBezTo>
                  <a:cubicBezTo>
                    <a:pt x="1472" y="319"/>
                    <a:pt x="1517" y="268"/>
                    <a:pt x="1538" y="192"/>
                  </a:cubicBezTo>
                  <a:cubicBezTo>
                    <a:pt x="1505" y="126"/>
                    <a:pt x="1430" y="118"/>
                    <a:pt x="1363" y="118"/>
                  </a:cubicBezTo>
                  <a:cubicBezTo>
                    <a:pt x="1358" y="118"/>
                    <a:pt x="1352" y="118"/>
                    <a:pt x="1346" y="118"/>
                  </a:cubicBezTo>
                  <a:lnTo>
                    <a:pt x="1346" y="118"/>
                  </a:lnTo>
                  <a:cubicBezTo>
                    <a:pt x="1413" y="114"/>
                    <a:pt x="1480" y="96"/>
                    <a:pt x="1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7"/>
            <p:cNvSpPr/>
            <p:nvPr/>
          </p:nvSpPr>
          <p:spPr>
            <a:xfrm flipH="1">
              <a:off x="7676361" y="3837532"/>
              <a:ext cx="27966" cy="326436"/>
            </a:xfrm>
            <a:custGeom>
              <a:avLst/>
              <a:gdLst/>
              <a:ahLst/>
              <a:cxnLst/>
              <a:rect l="l" t="t" r="r" b="b"/>
              <a:pathLst>
                <a:path w="223" h="2603" extrusionOk="0">
                  <a:moveTo>
                    <a:pt x="45" y="0"/>
                  </a:moveTo>
                  <a:cubicBezTo>
                    <a:pt x="1" y="311"/>
                    <a:pt x="45" y="607"/>
                    <a:pt x="75" y="917"/>
                  </a:cubicBezTo>
                  <a:cubicBezTo>
                    <a:pt x="45" y="1050"/>
                    <a:pt x="104" y="1198"/>
                    <a:pt x="45" y="1331"/>
                  </a:cubicBezTo>
                  <a:lnTo>
                    <a:pt x="45" y="1582"/>
                  </a:lnTo>
                  <a:cubicBezTo>
                    <a:pt x="60" y="1804"/>
                    <a:pt x="60" y="2026"/>
                    <a:pt x="45" y="2248"/>
                  </a:cubicBezTo>
                  <a:cubicBezTo>
                    <a:pt x="30" y="2366"/>
                    <a:pt x="30" y="2499"/>
                    <a:pt x="30" y="2603"/>
                  </a:cubicBezTo>
                  <a:cubicBezTo>
                    <a:pt x="149" y="2425"/>
                    <a:pt x="134" y="2218"/>
                    <a:pt x="134" y="2011"/>
                  </a:cubicBezTo>
                  <a:cubicBezTo>
                    <a:pt x="149" y="1730"/>
                    <a:pt x="119" y="1479"/>
                    <a:pt x="119" y="1198"/>
                  </a:cubicBezTo>
                  <a:cubicBezTo>
                    <a:pt x="119" y="1154"/>
                    <a:pt x="134" y="1124"/>
                    <a:pt x="149" y="1109"/>
                  </a:cubicBezTo>
                  <a:cubicBezTo>
                    <a:pt x="223" y="769"/>
                    <a:pt x="193" y="444"/>
                    <a:pt x="149" y="89"/>
                  </a:cubicBezTo>
                  <a:cubicBezTo>
                    <a:pt x="149" y="30"/>
                    <a:pt x="119" y="15"/>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7"/>
            <p:cNvSpPr/>
            <p:nvPr/>
          </p:nvSpPr>
          <p:spPr>
            <a:xfrm flipH="1">
              <a:off x="7733797" y="3607536"/>
              <a:ext cx="37246" cy="234637"/>
            </a:xfrm>
            <a:custGeom>
              <a:avLst/>
              <a:gdLst/>
              <a:ahLst/>
              <a:cxnLst/>
              <a:rect l="l" t="t" r="r" b="b"/>
              <a:pathLst>
                <a:path w="297" h="1871" extrusionOk="0">
                  <a:moveTo>
                    <a:pt x="193" y="1"/>
                  </a:moveTo>
                  <a:cubicBezTo>
                    <a:pt x="148" y="16"/>
                    <a:pt x="133" y="45"/>
                    <a:pt x="89" y="60"/>
                  </a:cubicBezTo>
                  <a:cubicBezTo>
                    <a:pt x="0" y="444"/>
                    <a:pt x="119" y="814"/>
                    <a:pt x="119" y="1199"/>
                  </a:cubicBezTo>
                  <a:cubicBezTo>
                    <a:pt x="148" y="1302"/>
                    <a:pt x="119" y="1391"/>
                    <a:pt x="148" y="1479"/>
                  </a:cubicBezTo>
                  <a:cubicBezTo>
                    <a:pt x="119" y="1568"/>
                    <a:pt x="89" y="1686"/>
                    <a:pt x="163" y="1775"/>
                  </a:cubicBezTo>
                  <a:cubicBezTo>
                    <a:pt x="200" y="1812"/>
                    <a:pt x="175" y="1871"/>
                    <a:pt x="227" y="1871"/>
                  </a:cubicBezTo>
                  <a:cubicBezTo>
                    <a:pt x="237" y="1871"/>
                    <a:pt x="250" y="1869"/>
                    <a:pt x="267" y="1864"/>
                  </a:cubicBezTo>
                  <a:cubicBezTo>
                    <a:pt x="281" y="1686"/>
                    <a:pt x="237" y="1524"/>
                    <a:pt x="296" y="1332"/>
                  </a:cubicBezTo>
                  <a:cubicBezTo>
                    <a:pt x="281" y="1184"/>
                    <a:pt x="267" y="1036"/>
                    <a:pt x="267" y="888"/>
                  </a:cubicBezTo>
                  <a:cubicBezTo>
                    <a:pt x="222" y="666"/>
                    <a:pt x="237" y="444"/>
                    <a:pt x="267" y="223"/>
                  </a:cubicBezTo>
                  <a:cubicBezTo>
                    <a:pt x="267" y="149"/>
                    <a:pt x="296" y="60"/>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7"/>
            <p:cNvSpPr/>
            <p:nvPr/>
          </p:nvSpPr>
          <p:spPr>
            <a:xfrm flipH="1">
              <a:off x="6634230" y="2459814"/>
              <a:ext cx="174442" cy="67218"/>
            </a:xfrm>
            <a:custGeom>
              <a:avLst/>
              <a:gdLst/>
              <a:ahLst/>
              <a:cxnLst/>
              <a:rect l="l" t="t" r="r" b="b"/>
              <a:pathLst>
                <a:path w="1391" h="536" extrusionOk="0">
                  <a:moveTo>
                    <a:pt x="15" y="0"/>
                  </a:moveTo>
                  <a:lnTo>
                    <a:pt x="15" y="0"/>
                  </a:lnTo>
                  <a:cubicBezTo>
                    <a:pt x="30" y="59"/>
                    <a:pt x="60" y="104"/>
                    <a:pt x="0" y="133"/>
                  </a:cubicBezTo>
                  <a:cubicBezTo>
                    <a:pt x="0" y="133"/>
                    <a:pt x="0" y="148"/>
                    <a:pt x="15" y="148"/>
                  </a:cubicBezTo>
                  <a:cubicBezTo>
                    <a:pt x="60" y="192"/>
                    <a:pt x="104" y="222"/>
                    <a:pt x="163" y="252"/>
                  </a:cubicBezTo>
                  <a:cubicBezTo>
                    <a:pt x="222" y="266"/>
                    <a:pt x="281" y="281"/>
                    <a:pt x="326" y="281"/>
                  </a:cubicBezTo>
                  <a:cubicBezTo>
                    <a:pt x="400" y="281"/>
                    <a:pt x="474" y="296"/>
                    <a:pt x="548" y="340"/>
                  </a:cubicBezTo>
                  <a:cubicBezTo>
                    <a:pt x="577" y="340"/>
                    <a:pt x="592" y="355"/>
                    <a:pt x="607" y="355"/>
                  </a:cubicBezTo>
                  <a:cubicBezTo>
                    <a:pt x="695" y="355"/>
                    <a:pt x="769" y="414"/>
                    <a:pt x="858" y="444"/>
                  </a:cubicBezTo>
                  <a:cubicBezTo>
                    <a:pt x="967" y="466"/>
                    <a:pt x="1076" y="535"/>
                    <a:pt x="1196" y="535"/>
                  </a:cubicBezTo>
                  <a:cubicBezTo>
                    <a:pt x="1240" y="535"/>
                    <a:pt x="1284" y="526"/>
                    <a:pt x="1331" y="503"/>
                  </a:cubicBezTo>
                  <a:cubicBezTo>
                    <a:pt x="1346" y="488"/>
                    <a:pt x="1390" y="429"/>
                    <a:pt x="1346" y="370"/>
                  </a:cubicBezTo>
                  <a:cubicBezTo>
                    <a:pt x="917" y="207"/>
                    <a:pt x="459" y="133"/>
                    <a:pt x="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7"/>
            <p:cNvSpPr/>
            <p:nvPr/>
          </p:nvSpPr>
          <p:spPr>
            <a:xfrm flipH="1">
              <a:off x="8575652" y="3909766"/>
              <a:ext cx="52044" cy="270880"/>
            </a:xfrm>
            <a:custGeom>
              <a:avLst/>
              <a:gdLst/>
              <a:ahLst/>
              <a:cxnLst/>
              <a:rect l="l" t="t" r="r" b="b"/>
              <a:pathLst>
                <a:path w="415" h="2160" extrusionOk="0">
                  <a:moveTo>
                    <a:pt x="74" y="1"/>
                  </a:moveTo>
                  <a:cubicBezTo>
                    <a:pt x="0" y="223"/>
                    <a:pt x="89" y="445"/>
                    <a:pt x="104" y="666"/>
                  </a:cubicBezTo>
                  <a:cubicBezTo>
                    <a:pt x="119" y="770"/>
                    <a:pt x="119" y="888"/>
                    <a:pt x="104" y="992"/>
                  </a:cubicBezTo>
                  <a:cubicBezTo>
                    <a:pt x="95" y="1035"/>
                    <a:pt x="86" y="1048"/>
                    <a:pt x="68" y="1048"/>
                  </a:cubicBezTo>
                  <a:cubicBezTo>
                    <a:pt x="56" y="1048"/>
                    <a:pt x="39" y="1042"/>
                    <a:pt x="15" y="1036"/>
                  </a:cubicBezTo>
                  <a:lnTo>
                    <a:pt x="15" y="1036"/>
                  </a:lnTo>
                  <a:cubicBezTo>
                    <a:pt x="15" y="1140"/>
                    <a:pt x="15" y="1228"/>
                    <a:pt x="45" y="1347"/>
                  </a:cubicBezTo>
                  <a:cubicBezTo>
                    <a:pt x="252" y="1361"/>
                    <a:pt x="266" y="1524"/>
                    <a:pt x="252" y="1657"/>
                  </a:cubicBezTo>
                  <a:cubicBezTo>
                    <a:pt x="192" y="1864"/>
                    <a:pt x="296" y="2012"/>
                    <a:pt x="370" y="2160"/>
                  </a:cubicBezTo>
                  <a:cubicBezTo>
                    <a:pt x="414" y="2101"/>
                    <a:pt x="414" y="2041"/>
                    <a:pt x="414" y="1968"/>
                  </a:cubicBezTo>
                  <a:cubicBezTo>
                    <a:pt x="340" y="1376"/>
                    <a:pt x="326" y="785"/>
                    <a:pt x="222" y="193"/>
                  </a:cubicBezTo>
                  <a:cubicBezTo>
                    <a:pt x="222" y="104"/>
                    <a:pt x="192" y="3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7"/>
            <p:cNvSpPr/>
            <p:nvPr/>
          </p:nvSpPr>
          <p:spPr>
            <a:xfrm flipH="1">
              <a:off x="6291243" y="2632248"/>
              <a:ext cx="126160" cy="86406"/>
            </a:xfrm>
            <a:custGeom>
              <a:avLst/>
              <a:gdLst/>
              <a:ahLst/>
              <a:cxnLst/>
              <a:rect l="l" t="t" r="r" b="b"/>
              <a:pathLst>
                <a:path w="1006" h="689" extrusionOk="0">
                  <a:moveTo>
                    <a:pt x="89" y="0"/>
                  </a:moveTo>
                  <a:cubicBezTo>
                    <a:pt x="59" y="45"/>
                    <a:pt x="15" y="89"/>
                    <a:pt x="0" y="148"/>
                  </a:cubicBezTo>
                  <a:cubicBezTo>
                    <a:pt x="207" y="296"/>
                    <a:pt x="429" y="400"/>
                    <a:pt x="607" y="562"/>
                  </a:cubicBezTo>
                  <a:cubicBezTo>
                    <a:pt x="666" y="621"/>
                    <a:pt x="740" y="666"/>
                    <a:pt x="799" y="680"/>
                  </a:cubicBezTo>
                  <a:cubicBezTo>
                    <a:pt x="818" y="685"/>
                    <a:pt x="837" y="689"/>
                    <a:pt x="854" y="689"/>
                  </a:cubicBezTo>
                  <a:cubicBezTo>
                    <a:pt x="889" y="689"/>
                    <a:pt x="922" y="676"/>
                    <a:pt x="961" y="636"/>
                  </a:cubicBezTo>
                  <a:cubicBezTo>
                    <a:pt x="1006" y="592"/>
                    <a:pt x="947" y="547"/>
                    <a:pt x="902" y="518"/>
                  </a:cubicBezTo>
                  <a:cubicBezTo>
                    <a:pt x="814" y="414"/>
                    <a:pt x="710" y="340"/>
                    <a:pt x="592" y="266"/>
                  </a:cubicBezTo>
                  <a:cubicBezTo>
                    <a:pt x="429" y="207"/>
                    <a:pt x="266" y="104"/>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7"/>
            <p:cNvSpPr/>
            <p:nvPr/>
          </p:nvSpPr>
          <p:spPr>
            <a:xfrm flipH="1">
              <a:off x="7967429" y="1585979"/>
              <a:ext cx="168924" cy="30223"/>
            </a:xfrm>
            <a:custGeom>
              <a:avLst/>
              <a:gdLst/>
              <a:ahLst/>
              <a:cxnLst/>
              <a:rect l="l" t="t" r="r" b="b"/>
              <a:pathLst>
                <a:path w="1347" h="241" extrusionOk="0">
                  <a:moveTo>
                    <a:pt x="745" y="0"/>
                  </a:moveTo>
                  <a:cubicBezTo>
                    <a:pt x="588" y="0"/>
                    <a:pt x="429" y="4"/>
                    <a:pt x="267" y="4"/>
                  </a:cubicBezTo>
                  <a:cubicBezTo>
                    <a:pt x="45" y="4"/>
                    <a:pt x="1" y="78"/>
                    <a:pt x="45" y="240"/>
                  </a:cubicBezTo>
                  <a:cubicBezTo>
                    <a:pt x="234" y="200"/>
                    <a:pt x="425" y="190"/>
                    <a:pt x="616" y="190"/>
                  </a:cubicBezTo>
                  <a:cubicBezTo>
                    <a:pt x="792" y="190"/>
                    <a:pt x="968" y="199"/>
                    <a:pt x="1139" y="199"/>
                  </a:cubicBezTo>
                  <a:cubicBezTo>
                    <a:pt x="1189" y="199"/>
                    <a:pt x="1238" y="198"/>
                    <a:pt x="1287" y="196"/>
                  </a:cubicBezTo>
                  <a:cubicBezTo>
                    <a:pt x="1346" y="167"/>
                    <a:pt x="1257" y="78"/>
                    <a:pt x="1346" y="63"/>
                  </a:cubicBezTo>
                  <a:cubicBezTo>
                    <a:pt x="1320" y="19"/>
                    <a:pt x="1294" y="7"/>
                    <a:pt x="1267" y="7"/>
                  </a:cubicBezTo>
                  <a:cubicBezTo>
                    <a:pt x="1249" y="7"/>
                    <a:pt x="1231" y="13"/>
                    <a:pt x="1213" y="19"/>
                  </a:cubicBezTo>
                  <a:cubicBezTo>
                    <a:pt x="1058" y="4"/>
                    <a:pt x="902" y="0"/>
                    <a:pt x="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7"/>
            <p:cNvSpPr/>
            <p:nvPr/>
          </p:nvSpPr>
          <p:spPr>
            <a:xfrm flipH="1">
              <a:off x="7448245" y="4585207"/>
              <a:ext cx="222724" cy="56057"/>
            </a:xfrm>
            <a:custGeom>
              <a:avLst/>
              <a:gdLst/>
              <a:ahLst/>
              <a:cxnLst/>
              <a:rect l="l" t="t" r="r" b="b"/>
              <a:pathLst>
                <a:path w="1776" h="447" extrusionOk="0">
                  <a:moveTo>
                    <a:pt x="637" y="1"/>
                  </a:moveTo>
                  <a:cubicBezTo>
                    <a:pt x="607" y="1"/>
                    <a:pt x="578" y="12"/>
                    <a:pt x="548" y="27"/>
                  </a:cubicBezTo>
                  <a:cubicBezTo>
                    <a:pt x="485" y="61"/>
                    <a:pt x="415" y="69"/>
                    <a:pt x="344" y="69"/>
                  </a:cubicBezTo>
                  <a:cubicBezTo>
                    <a:pt x="286" y="69"/>
                    <a:pt x="227" y="64"/>
                    <a:pt x="170" y="64"/>
                  </a:cubicBezTo>
                  <a:cubicBezTo>
                    <a:pt x="116" y="64"/>
                    <a:pt x="64" y="68"/>
                    <a:pt x="16" y="86"/>
                  </a:cubicBezTo>
                  <a:cubicBezTo>
                    <a:pt x="1" y="86"/>
                    <a:pt x="1" y="101"/>
                    <a:pt x="16" y="101"/>
                  </a:cubicBezTo>
                  <a:cubicBezTo>
                    <a:pt x="53" y="99"/>
                    <a:pt x="90" y="98"/>
                    <a:pt x="127" y="98"/>
                  </a:cubicBezTo>
                  <a:cubicBezTo>
                    <a:pt x="472" y="98"/>
                    <a:pt x="804" y="162"/>
                    <a:pt x="1125" y="322"/>
                  </a:cubicBezTo>
                  <a:cubicBezTo>
                    <a:pt x="1169" y="396"/>
                    <a:pt x="1243" y="411"/>
                    <a:pt x="1317" y="426"/>
                  </a:cubicBezTo>
                  <a:cubicBezTo>
                    <a:pt x="1332" y="426"/>
                    <a:pt x="1361" y="411"/>
                    <a:pt x="1391" y="411"/>
                  </a:cubicBezTo>
                  <a:cubicBezTo>
                    <a:pt x="1427" y="437"/>
                    <a:pt x="1466" y="447"/>
                    <a:pt x="1505" y="447"/>
                  </a:cubicBezTo>
                  <a:cubicBezTo>
                    <a:pt x="1576" y="447"/>
                    <a:pt x="1649" y="415"/>
                    <a:pt x="1716" y="396"/>
                  </a:cubicBezTo>
                  <a:cubicBezTo>
                    <a:pt x="1775" y="352"/>
                    <a:pt x="1775" y="308"/>
                    <a:pt x="1760" y="249"/>
                  </a:cubicBezTo>
                  <a:cubicBezTo>
                    <a:pt x="1731" y="234"/>
                    <a:pt x="1716" y="234"/>
                    <a:pt x="1701" y="234"/>
                  </a:cubicBezTo>
                  <a:cubicBezTo>
                    <a:pt x="1685" y="239"/>
                    <a:pt x="1670" y="242"/>
                    <a:pt x="1656" y="242"/>
                  </a:cubicBezTo>
                  <a:cubicBezTo>
                    <a:pt x="1596" y="242"/>
                    <a:pt x="1563" y="196"/>
                    <a:pt x="1539" y="160"/>
                  </a:cubicBezTo>
                  <a:cubicBezTo>
                    <a:pt x="1529" y="151"/>
                    <a:pt x="1522" y="147"/>
                    <a:pt x="1515" y="147"/>
                  </a:cubicBezTo>
                  <a:cubicBezTo>
                    <a:pt x="1500" y="147"/>
                    <a:pt x="1490" y="164"/>
                    <a:pt x="1479" y="175"/>
                  </a:cubicBezTo>
                  <a:cubicBezTo>
                    <a:pt x="1408" y="193"/>
                    <a:pt x="1340" y="202"/>
                    <a:pt x="1274" y="202"/>
                  </a:cubicBezTo>
                  <a:cubicBezTo>
                    <a:pt x="1079" y="202"/>
                    <a:pt x="902" y="130"/>
                    <a:pt x="725" y="42"/>
                  </a:cubicBezTo>
                  <a:cubicBezTo>
                    <a:pt x="696" y="12"/>
                    <a:pt x="666"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7"/>
            <p:cNvSpPr/>
            <p:nvPr/>
          </p:nvSpPr>
          <p:spPr>
            <a:xfrm flipH="1">
              <a:off x="8646130" y="2205740"/>
              <a:ext cx="185603" cy="47028"/>
            </a:xfrm>
            <a:custGeom>
              <a:avLst/>
              <a:gdLst/>
              <a:ahLst/>
              <a:cxnLst/>
              <a:rect l="l" t="t" r="r" b="b"/>
              <a:pathLst>
                <a:path w="1480" h="375" extrusionOk="0">
                  <a:moveTo>
                    <a:pt x="45" y="0"/>
                  </a:moveTo>
                  <a:cubicBezTo>
                    <a:pt x="1" y="30"/>
                    <a:pt x="1" y="89"/>
                    <a:pt x="1" y="134"/>
                  </a:cubicBezTo>
                  <a:lnTo>
                    <a:pt x="16" y="148"/>
                  </a:lnTo>
                  <a:lnTo>
                    <a:pt x="30" y="148"/>
                  </a:lnTo>
                  <a:cubicBezTo>
                    <a:pt x="75" y="163"/>
                    <a:pt x="126" y="163"/>
                    <a:pt x="178" y="163"/>
                  </a:cubicBezTo>
                  <a:cubicBezTo>
                    <a:pt x="230" y="163"/>
                    <a:pt x="282" y="163"/>
                    <a:pt x="326" y="178"/>
                  </a:cubicBezTo>
                  <a:cubicBezTo>
                    <a:pt x="415" y="237"/>
                    <a:pt x="548" y="178"/>
                    <a:pt x="637" y="252"/>
                  </a:cubicBezTo>
                  <a:cubicBezTo>
                    <a:pt x="790" y="346"/>
                    <a:pt x="963" y="375"/>
                    <a:pt x="1132" y="375"/>
                  </a:cubicBezTo>
                  <a:cubicBezTo>
                    <a:pt x="1174" y="375"/>
                    <a:pt x="1216" y="373"/>
                    <a:pt x="1258" y="370"/>
                  </a:cubicBezTo>
                  <a:lnTo>
                    <a:pt x="1287" y="370"/>
                  </a:lnTo>
                  <a:cubicBezTo>
                    <a:pt x="1298" y="367"/>
                    <a:pt x="1310" y="367"/>
                    <a:pt x="1324" y="367"/>
                  </a:cubicBezTo>
                  <a:cubicBezTo>
                    <a:pt x="1338" y="367"/>
                    <a:pt x="1354" y="368"/>
                    <a:pt x="1369" y="368"/>
                  </a:cubicBezTo>
                  <a:cubicBezTo>
                    <a:pt x="1415" y="368"/>
                    <a:pt x="1461" y="360"/>
                    <a:pt x="1479" y="296"/>
                  </a:cubicBezTo>
                  <a:cubicBezTo>
                    <a:pt x="1479" y="207"/>
                    <a:pt x="1361" y="237"/>
                    <a:pt x="1302" y="207"/>
                  </a:cubicBezTo>
                  <a:cubicBezTo>
                    <a:pt x="977" y="134"/>
                    <a:pt x="622" y="74"/>
                    <a:pt x="267" y="74"/>
                  </a:cubicBezTo>
                  <a:cubicBezTo>
                    <a:pt x="178" y="30"/>
                    <a:pt x="119" y="6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7"/>
            <p:cNvSpPr/>
            <p:nvPr/>
          </p:nvSpPr>
          <p:spPr>
            <a:xfrm flipH="1">
              <a:off x="8432939" y="3958048"/>
              <a:ext cx="44645" cy="198520"/>
            </a:xfrm>
            <a:custGeom>
              <a:avLst/>
              <a:gdLst/>
              <a:ahLst/>
              <a:cxnLst/>
              <a:rect l="l" t="t" r="r" b="b"/>
              <a:pathLst>
                <a:path w="356" h="1583" extrusionOk="0">
                  <a:moveTo>
                    <a:pt x="252" y="0"/>
                  </a:moveTo>
                  <a:cubicBezTo>
                    <a:pt x="164" y="0"/>
                    <a:pt x="164" y="89"/>
                    <a:pt x="90" y="104"/>
                  </a:cubicBezTo>
                  <a:cubicBezTo>
                    <a:pt x="75" y="163"/>
                    <a:pt x="60" y="222"/>
                    <a:pt x="60" y="281"/>
                  </a:cubicBezTo>
                  <a:lnTo>
                    <a:pt x="60" y="474"/>
                  </a:lnTo>
                  <a:cubicBezTo>
                    <a:pt x="90" y="621"/>
                    <a:pt x="75" y="769"/>
                    <a:pt x="60" y="902"/>
                  </a:cubicBezTo>
                  <a:cubicBezTo>
                    <a:pt x="30" y="1021"/>
                    <a:pt x="1" y="1124"/>
                    <a:pt x="30" y="1242"/>
                  </a:cubicBezTo>
                  <a:cubicBezTo>
                    <a:pt x="60" y="1287"/>
                    <a:pt x="75" y="1331"/>
                    <a:pt x="134" y="1346"/>
                  </a:cubicBezTo>
                  <a:cubicBezTo>
                    <a:pt x="164" y="1361"/>
                    <a:pt x="193" y="1346"/>
                    <a:pt x="149" y="1405"/>
                  </a:cubicBezTo>
                  <a:cubicBezTo>
                    <a:pt x="60" y="1538"/>
                    <a:pt x="134" y="1568"/>
                    <a:pt x="252" y="1583"/>
                  </a:cubicBezTo>
                  <a:cubicBezTo>
                    <a:pt x="311" y="1583"/>
                    <a:pt x="326" y="1538"/>
                    <a:pt x="326" y="1464"/>
                  </a:cubicBezTo>
                  <a:lnTo>
                    <a:pt x="326" y="1390"/>
                  </a:lnTo>
                  <a:cubicBezTo>
                    <a:pt x="356" y="1272"/>
                    <a:pt x="223" y="1213"/>
                    <a:pt x="237" y="1109"/>
                  </a:cubicBezTo>
                  <a:cubicBezTo>
                    <a:pt x="237" y="1050"/>
                    <a:pt x="282" y="1050"/>
                    <a:pt x="297" y="1035"/>
                  </a:cubicBezTo>
                  <a:cubicBezTo>
                    <a:pt x="311" y="755"/>
                    <a:pt x="252" y="474"/>
                    <a:pt x="311" y="178"/>
                  </a:cubicBezTo>
                  <a:cubicBezTo>
                    <a:pt x="326" y="133"/>
                    <a:pt x="297" y="60"/>
                    <a:pt x="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7"/>
            <p:cNvSpPr/>
            <p:nvPr/>
          </p:nvSpPr>
          <p:spPr>
            <a:xfrm flipH="1">
              <a:off x="8317941" y="2482261"/>
              <a:ext cx="46526" cy="211813"/>
            </a:xfrm>
            <a:custGeom>
              <a:avLst/>
              <a:gdLst/>
              <a:ahLst/>
              <a:cxnLst/>
              <a:rect l="l" t="t" r="r" b="b"/>
              <a:pathLst>
                <a:path w="371" h="1689" extrusionOk="0">
                  <a:moveTo>
                    <a:pt x="253" y="0"/>
                  </a:moveTo>
                  <a:cubicBezTo>
                    <a:pt x="240" y="0"/>
                    <a:pt x="221" y="9"/>
                    <a:pt x="193" y="28"/>
                  </a:cubicBezTo>
                  <a:cubicBezTo>
                    <a:pt x="1" y="250"/>
                    <a:pt x="119" y="516"/>
                    <a:pt x="119" y="753"/>
                  </a:cubicBezTo>
                  <a:cubicBezTo>
                    <a:pt x="134" y="1063"/>
                    <a:pt x="134" y="1359"/>
                    <a:pt x="134" y="1669"/>
                  </a:cubicBezTo>
                  <a:cubicBezTo>
                    <a:pt x="164" y="1683"/>
                    <a:pt x="189" y="1689"/>
                    <a:pt x="209" y="1689"/>
                  </a:cubicBezTo>
                  <a:cubicBezTo>
                    <a:pt x="280" y="1689"/>
                    <a:pt x="300" y="1620"/>
                    <a:pt x="311" y="1551"/>
                  </a:cubicBezTo>
                  <a:cubicBezTo>
                    <a:pt x="370" y="1374"/>
                    <a:pt x="370" y="1211"/>
                    <a:pt x="370" y="1048"/>
                  </a:cubicBezTo>
                  <a:cubicBezTo>
                    <a:pt x="370" y="1004"/>
                    <a:pt x="356" y="974"/>
                    <a:pt x="356" y="930"/>
                  </a:cubicBezTo>
                  <a:cubicBezTo>
                    <a:pt x="282" y="871"/>
                    <a:pt x="237" y="782"/>
                    <a:pt x="237" y="694"/>
                  </a:cubicBezTo>
                  <a:cubicBezTo>
                    <a:pt x="237" y="501"/>
                    <a:pt x="282" y="309"/>
                    <a:pt x="297" y="117"/>
                  </a:cubicBezTo>
                  <a:cubicBezTo>
                    <a:pt x="286" y="63"/>
                    <a:pt x="291"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7"/>
            <p:cNvSpPr/>
            <p:nvPr/>
          </p:nvSpPr>
          <p:spPr>
            <a:xfrm flipH="1">
              <a:off x="7320331" y="2420812"/>
              <a:ext cx="118761" cy="58691"/>
            </a:xfrm>
            <a:custGeom>
              <a:avLst/>
              <a:gdLst/>
              <a:ahLst/>
              <a:cxnLst/>
              <a:rect l="l" t="t" r="r" b="b"/>
              <a:pathLst>
                <a:path w="947" h="468" extrusionOk="0">
                  <a:moveTo>
                    <a:pt x="873" y="1"/>
                  </a:moveTo>
                  <a:cubicBezTo>
                    <a:pt x="621" y="60"/>
                    <a:pt x="385" y="134"/>
                    <a:pt x="163" y="222"/>
                  </a:cubicBezTo>
                  <a:cubicBezTo>
                    <a:pt x="163" y="237"/>
                    <a:pt x="148" y="237"/>
                    <a:pt x="133" y="237"/>
                  </a:cubicBezTo>
                  <a:cubicBezTo>
                    <a:pt x="59" y="267"/>
                    <a:pt x="0" y="311"/>
                    <a:pt x="15" y="385"/>
                  </a:cubicBezTo>
                  <a:cubicBezTo>
                    <a:pt x="23" y="453"/>
                    <a:pt x="61" y="467"/>
                    <a:pt x="100" y="467"/>
                  </a:cubicBezTo>
                  <a:cubicBezTo>
                    <a:pt x="129" y="467"/>
                    <a:pt x="159" y="459"/>
                    <a:pt x="178" y="459"/>
                  </a:cubicBezTo>
                  <a:cubicBezTo>
                    <a:pt x="429" y="415"/>
                    <a:pt x="680" y="341"/>
                    <a:pt x="917" y="282"/>
                  </a:cubicBezTo>
                  <a:cubicBezTo>
                    <a:pt x="946" y="267"/>
                    <a:pt x="946" y="237"/>
                    <a:pt x="917" y="222"/>
                  </a:cubicBezTo>
                  <a:cubicBezTo>
                    <a:pt x="873" y="208"/>
                    <a:pt x="887" y="149"/>
                    <a:pt x="902" y="119"/>
                  </a:cubicBezTo>
                  <a:lnTo>
                    <a:pt x="902" y="60"/>
                  </a:lnTo>
                  <a:cubicBezTo>
                    <a:pt x="902" y="45"/>
                    <a:pt x="887" y="15"/>
                    <a:pt x="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7"/>
            <p:cNvSpPr/>
            <p:nvPr/>
          </p:nvSpPr>
          <p:spPr>
            <a:xfrm flipH="1">
              <a:off x="7780197" y="3644656"/>
              <a:ext cx="39127" cy="253574"/>
            </a:xfrm>
            <a:custGeom>
              <a:avLst/>
              <a:gdLst/>
              <a:ahLst/>
              <a:cxnLst/>
              <a:rect l="l" t="t" r="r" b="b"/>
              <a:pathLst>
                <a:path w="312" h="2022" extrusionOk="0">
                  <a:moveTo>
                    <a:pt x="134" y="1"/>
                  </a:moveTo>
                  <a:cubicBezTo>
                    <a:pt x="90" y="45"/>
                    <a:pt x="75" y="89"/>
                    <a:pt x="75" y="134"/>
                  </a:cubicBezTo>
                  <a:cubicBezTo>
                    <a:pt x="104" y="488"/>
                    <a:pt x="16" y="799"/>
                    <a:pt x="31" y="1124"/>
                  </a:cubicBezTo>
                  <a:lnTo>
                    <a:pt x="31" y="1154"/>
                  </a:lnTo>
                  <a:lnTo>
                    <a:pt x="60" y="1169"/>
                  </a:lnTo>
                  <a:cubicBezTo>
                    <a:pt x="90" y="1257"/>
                    <a:pt x="90" y="1346"/>
                    <a:pt x="75" y="1450"/>
                  </a:cubicBezTo>
                  <a:lnTo>
                    <a:pt x="60" y="1450"/>
                  </a:lnTo>
                  <a:cubicBezTo>
                    <a:pt x="1" y="1553"/>
                    <a:pt x="31" y="1642"/>
                    <a:pt x="75" y="1760"/>
                  </a:cubicBezTo>
                  <a:lnTo>
                    <a:pt x="75" y="1790"/>
                  </a:lnTo>
                  <a:cubicBezTo>
                    <a:pt x="90" y="1864"/>
                    <a:pt x="31" y="1967"/>
                    <a:pt x="104" y="2011"/>
                  </a:cubicBezTo>
                  <a:cubicBezTo>
                    <a:pt x="115" y="2018"/>
                    <a:pt x="123" y="2021"/>
                    <a:pt x="131" y="2021"/>
                  </a:cubicBezTo>
                  <a:cubicBezTo>
                    <a:pt x="155" y="2021"/>
                    <a:pt x="164" y="1990"/>
                    <a:pt x="164" y="1967"/>
                  </a:cubicBezTo>
                  <a:cubicBezTo>
                    <a:pt x="104" y="1923"/>
                    <a:pt x="149" y="1864"/>
                    <a:pt x="134" y="1819"/>
                  </a:cubicBezTo>
                  <a:lnTo>
                    <a:pt x="134" y="1819"/>
                  </a:lnTo>
                  <a:cubicBezTo>
                    <a:pt x="149" y="1834"/>
                    <a:pt x="134" y="1864"/>
                    <a:pt x="164" y="1893"/>
                  </a:cubicBezTo>
                  <a:cubicBezTo>
                    <a:pt x="180" y="1899"/>
                    <a:pt x="194" y="1901"/>
                    <a:pt x="205" y="1901"/>
                  </a:cubicBezTo>
                  <a:cubicBezTo>
                    <a:pt x="252" y="1901"/>
                    <a:pt x="250" y="1855"/>
                    <a:pt x="238" y="1819"/>
                  </a:cubicBezTo>
                  <a:cubicBezTo>
                    <a:pt x="149" y="1524"/>
                    <a:pt x="282" y="1228"/>
                    <a:pt x="223" y="903"/>
                  </a:cubicBezTo>
                  <a:cubicBezTo>
                    <a:pt x="178" y="710"/>
                    <a:pt x="238" y="503"/>
                    <a:pt x="252" y="281"/>
                  </a:cubicBezTo>
                  <a:cubicBezTo>
                    <a:pt x="178" y="208"/>
                    <a:pt x="311" y="15"/>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7"/>
            <p:cNvSpPr/>
            <p:nvPr/>
          </p:nvSpPr>
          <p:spPr>
            <a:xfrm flipH="1">
              <a:off x="8653529" y="2380055"/>
              <a:ext cx="183722" cy="39002"/>
            </a:xfrm>
            <a:custGeom>
              <a:avLst/>
              <a:gdLst/>
              <a:ahLst/>
              <a:cxnLst/>
              <a:rect l="l" t="t" r="r" b="b"/>
              <a:pathLst>
                <a:path w="1465" h="311" extrusionOk="0">
                  <a:moveTo>
                    <a:pt x="163" y="0"/>
                  </a:moveTo>
                  <a:cubicBezTo>
                    <a:pt x="89" y="15"/>
                    <a:pt x="0" y="45"/>
                    <a:pt x="133" y="119"/>
                  </a:cubicBezTo>
                  <a:cubicBezTo>
                    <a:pt x="178" y="163"/>
                    <a:pt x="237" y="148"/>
                    <a:pt x="296" y="163"/>
                  </a:cubicBezTo>
                  <a:cubicBezTo>
                    <a:pt x="666" y="222"/>
                    <a:pt x="1035" y="193"/>
                    <a:pt x="1405" y="311"/>
                  </a:cubicBezTo>
                  <a:cubicBezTo>
                    <a:pt x="1464" y="237"/>
                    <a:pt x="1464" y="178"/>
                    <a:pt x="1420" y="119"/>
                  </a:cubicBezTo>
                  <a:cubicBezTo>
                    <a:pt x="1164" y="84"/>
                    <a:pt x="898" y="12"/>
                    <a:pt x="631" y="12"/>
                  </a:cubicBezTo>
                  <a:cubicBezTo>
                    <a:pt x="559" y="12"/>
                    <a:pt x="487" y="17"/>
                    <a:pt x="414" y="30"/>
                  </a:cubicBezTo>
                  <a:cubicBezTo>
                    <a:pt x="395" y="34"/>
                    <a:pt x="373" y="36"/>
                    <a:pt x="350" y="36"/>
                  </a:cubicBezTo>
                  <a:cubicBezTo>
                    <a:pt x="287" y="36"/>
                    <a:pt x="217" y="22"/>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7"/>
            <p:cNvSpPr/>
            <p:nvPr/>
          </p:nvSpPr>
          <p:spPr>
            <a:xfrm flipH="1">
              <a:off x="7114538" y="2374537"/>
              <a:ext cx="146601" cy="57562"/>
            </a:xfrm>
            <a:custGeom>
              <a:avLst/>
              <a:gdLst/>
              <a:ahLst/>
              <a:cxnLst/>
              <a:rect l="l" t="t" r="r" b="b"/>
              <a:pathLst>
                <a:path w="1169" h="459" extrusionOk="0">
                  <a:moveTo>
                    <a:pt x="947" y="0"/>
                  </a:moveTo>
                  <a:cubicBezTo>
                    <a:pt x="725" y="59"/>
                    <a:pt x="503" y="89"/>
                    <a:pt x="282" y="148"/>
                  </a:cubicBezTo>
                  <a:cubicBezTo>
                    <a:pt x="275" y="187"/>
                    <a:pt x="260" y="194"/>
                    <a:pt x="240" y="194"/>
                  </a:cubicBezTo>
                  <a:cubicBezTo>
                    <a:pt x="227" y="194"/>
                    <a:pt x="213" y="191"/>
                    <a:pt x="197" y="191"/>
                  </a:cubicBezTo>
                  <a:cubicBezTo>
                    <a:pt x="182" y="191"/>
                    <a:pt x="165" y="195"/>
                    <a:pt x="148" y="207"/>
                  </a:cubicBezTo>
                  <a:cubicBezTo>
                    <a:pt x="134" y="222"/>
                    <a:pt x="89" y="237"/>
                    <a:pt x="75" y="251"/>
                  </a:cubicBezTo>
                  <a:cubicBezTo>
                    <a:pt x="45" y="296"/>
                    <a:pt x="1" y="325"/>
                    <a:pt x="1" y="384"/>
                  </a:cubicBezTo>
                  <a:cubicBezTo>
                    <a:pt x="1" y="414"/>
                    <a:pt x="15" y="429"/>
                    <a:pt x="45" y="444"/>
                  </a:cubicBezTo>
                  <a:cubicBezTo>
                    <a:pt x="60" y="458"/>
                    <a:pt x="75" y="458"/>
                    <a:pt x="89" y="458"/>
                  </a:cubicBezTo>
                  <a:cubicBezTo>
                    <a:pt x="415" y="384"/>
                    <a:pt x="710" y="325"/>
                    <a:pt x="1021" y="251"/>
                  </a:cubicBezTo>
                  <a:cubicBezTo>
                    <a:pt x="1095" y="237"/>
                    <a:pt x="1169" y="222"/>
                    <a:pt x="1154" y="118"/>
                  </a:cubicBezTo>
                  <a:cubicBezTo>
                    <a:pt x="1154" y="82"/>
                    <a:pt x="1125" y="36"/>
                    <a:pt x="1106" y="36"/>
                  </a:cubicBezTo>
                  <a:cubicBezTo>
                    <a:pt x="1101" y="36"/>
                    <a:pt x="1098" y="39"/>
                    <a:pt x="1095" y="44"/>
                  </a:cubicBezTo>
                  <a:cubicBezTo>
                    <a:pt x="1076" y="63"/>
                    <a:pt x="1061" y="71"/>
                    <a:pt x="1048" y="71"/>
                  </a:cubicBezTo>
                  <a:cubicBezTo>
                    <a:pt x="1010" y="71"/>
                    <a:pt x="991" y="11"/>
                    <a:pt x="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7"/>
            <p:cNvSpPr/>
            <p:nvPr/>
          </p:nvSpPr>
          <p:spPr>
            <a:xfrm flipH="1">
              <a:off x="7726397" y="2332275"/>
              <a:ext cx="146601" cy="63331"/>
            </a:xfrm>
            <a:custGeom>
              <a:avLst/>
              <a:gdLst/>
              <a:ahLst/>
              <a:cxnLst/>
              <a:rect l="l" t="t" r="r" b="b"/>
              <a:pathLst>
                <a:path w="1169" h="505" extrusionOk="0">
                  <a:moveTo>
                    <a:pt x="1062" y="1"/>
                  </a:moveTo>
                  <a:cubicBezTo>
                    <a:pt x="1024" y="1"/>
                    <a:pt x="975" y="26"/>
                    <a:pt x="932" y="26"/>
                  </a:cubicBezTo>
                  <a:cubicBezTo>
                    <a:pt x="695" y="160"/>
                    <a:pt x="444" y="115"/>
                    <a:pt x="222" y="248"/>
                  </a:cubicBezTo>
                  <a:cubicBezTo>
                    <a:pt x="148" y="278"/>
                    <a:pt x="45" y="248"/>
                    <a:pt x="15" y="381"/>
                  </a:cubicBezTo>
                  <a:cubicBezTo>
                    <a:pt x="0" y="411"/>
                    <a:pt x="45" y="455"/>
                    <a:pt x="74" y="470"/>
                  </a:cubicBezTo>
                  <a:cubicBezTo>
                    <a:pt x="83" y="487"/>
                    <a:pt x="86" y="504"/>
                    <a:pt x="96" y="504"/>
                  </a:cubicBezTo>
                  <a:cubicBezTo>
                    <a:pt x="104" y="504"/>
                    <a:pt x="115" y="495"/>
                    <a:pt x="133" y="470"/>
                  </a:cubicBezTo>
                  <a:cubicBezTo>
                    <a:pt x="148" y="411"/>
                    <a:pt x="207" y="411"/>
                    <a:pt x="266" y="411"/>
                  </a:cubicBezTo>
                  <a:cubicBezTo>
                    <a:pt x="488" y="396"/>
                    <a:pt x="666" y="278"/>
                    <a:pt x="887" y="248"/>
                  </a:cubicBezTo>
                  <a:cubicBezTo>
                    <a:pt x="902" y="204"/>
                    <a:pt x="946" y="204"/>
                    <a:pt x="961" y="204"/>
                  </a:cubicBezTo>
                  <a:cubicBezTo>
                    <a:pt x="1035" y="189"/>
                    <a:pt x="1168" y="189"/>
                    <a:pt x="1124" y="56"/>
                  </a:cubicBezTo>
                  <a:cubicBezTo>
                    <a:pt x="1112" y="13"/>
                    <a:pt x="1090" y="1"/>
                    <a:pt x="1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7"/>
            <p:cNvSpPr/>
            <p:nvPr/>
          </p:nvSpPr>
          <p:spPr>
            <a:xfrm flipH="1">
              <a:off x="8186264" y="2723042"/>
              <a:ext cx="120642" cy="93805"/>
            </a:xfrm>
            <a:custGeom>
              <a:avLst/>
              <a:gdLst/>
              <a:ahLst/>
              <a:cxnLst/>
              <a:rect l="l" t="t" r="r" b="b"/>
              <a:pathLst>
                <a:path w="962" h="748" extrusionOk="0">
                  <a:moveTo>
                    <a:pt x="178" y="1"/>
                  </a:moveTo>
                  <a:cubicBezTo>
                    <a:pt x="133" y="1"/>
                    <a:pt x="74" y="16"/>
                    <a:pt x="104" y="45"/>
                  </a:cubicBezTo>
                  <a:cubicBezTo>
                    <a:pt x="126" y="112"/>
                    <a:pt x="111" y="126"/>
                    <a:pt x="89" y="126"/>
                  </a:cubicBezTo>
                  <a:cubicBezTo>
                    <a:pt x="71" y="126"/>
                    <a:pt x="49" y="117"/>
                    <a:pt x="37" y="117"/>
                  </a:cubicBezTo>
                  <a:cubicBezTo>
                    <a:pt x="34" y="117"/>
                    <a:pt x="31" y="118"/>
                    <a:pt x="30" y="119"/>
                  </a:cubicBezTo>
                  <a:cubicBezTo>
                    <a:pt x="0" y="149"/>
                    <a:pt x="0" y="163"/>
                    <a:pt x="0" y="178"/>
                  </a:cubicBezTo>
                  <a:cubicBezTo>
                    <a:pt x="30" y="267"/>
                    <a:pt x="148" y="297"/>
                    <a:pt x="119" y="400"/>
                  </a:cubicBezTo>
                  <a:cubicBezTo>
                    <a:pt x="148" y="518"/>
                    <a:pt x="252" y="563"/>
                    <a:pt x="355" y="592"/>
                  </a:cubicBezTo>
                  <a:cubicBezTo>
                    <a:pt x="370" y="589"/>
                    <a:pt x="384" y="587"/>
                    <a:pt x="397" y="587"/>
                  </a:cubicBezTo>
                  <a:cubicBezTo>
                    <a:pt x="492" y="587"/>
                    <a:pt x="558" y="668"/>
                    <a:pt x="636" y="681"/>
                  </a:cubicBezTo>
                  <a:cubicBezTo>
                    <a:pt x="698" y="693"/>
                    <a:pt x="760" y="747"/>
                    <a:pt x="830" y="747"/>
                  </a:cubicBezTo>
                  <a:cubicBezTo>
                    <a:pt x="844" y="747"/>
                    <a:pt x="858" y="745"/>
                    <a:pt x="873" y="740"/>
                  </a:cubicBezTo>
                  <a:cubicBezTo>
                    <a:pt x="932" y="696"/>
                    <a:pt x="961" y="666"/>
                    <a:pt x="917" y="592"/>
                  </a:cubicBezTo>
                  <a:cubicBezTo>
                    <a:pt x="710" y="474"/>
                    <a:pt x="444" y="415"/>
                    <a:pt x="281" y="237"/>
                  </a:cubicBezTo>
                  <a:cubicBezTo>
                    <a:pt x="252" y="163"/>
                    <a:pt x="252" y="45"/>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7"/>
            <p:cNvSpPr/>
            <p:nvPr/>
          </p:nvSpPr>
          <p:spPr>
            <a:xfrm flipH="1">
              <a:off x="7917392" y="3635376"/>
              <a:ext cx="29847" cy="178204"/>
            </a:xfrm>
            <a:custGeom>
              <a:avLst/>
              <a:gdLst/>
              <a:ahLst/>
              <a:cxnLst/>
              <a:rect l="l" t="t" r="r" b="b"/>
              <a:pathLst>
                <a:path w="238" h="1421" extrusionOk="0">
                  <a:moveTo>
                    <a:pt x="119" y="1"/>
                  </a:moveTo>
                  <a:cubicBezTo>
                    <a:pt x="45" y="45"/>
                    <a:pt x="89" y="148"/>
                    <a:pt x="1" y="163"/>
                  </a:cubicBezTo>
                  <a:cubicBezTo>
                    <a:pt x="16" y="533"/>
                    <a:pt x="45" y="932"/>
                    <a:pt x="45" y="1331"/>
                  </a:cubicBezTo>
                  <a:cubicBezTo>
                    <a:pt x="78" y="1315"/>
                    <a:pt x="98" y="1305"/>
                    <a:pt x="113" y="1305"/>
                  </a:cubicBezTo>
                  <a:cubicBezTo>
                    <a:pt x="138" y="1305"/>
                    <a:pt x="145" y="1336"/>
                    <a:pt x="163" y="1420"/>
                  </a:cubicBezTo>
                  <a:cubicBezTo>
                    <a:pt x="193" y="1198"/>
                    <a:pt x="89" y="962"/>
                    <a:pt x="193" y="755"/>
                  </a:cubicBezTo>
                  <a:cubicBezTo>
                    <a:pt x="237" y="710"/>
                    <a:pt x="193" y="622"/>
                    <a:pt x="223" y="577"/>
                  </a:cubicBezTo>
                  <a:cubicBezTo>
                    <a:pt x="208" y="429"/>
                    <a:pt x="119" y="252"/>
                    <a:pt x="193" y="119"/>
                  </a:cubicBezTo>
                  <a:cubicBezTo>
                    <a:pt x="134" y="89"/>
                    <a:pt x="149" y="45"/>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7"/>
            <p:cNvSpPr/>
            <p:nvPr/>
          </p:nvSpPr>
          <p:spPr>
            <a:xfrm flipH="1">
              <a:off x="8588695" y="3905753"/>
              <a:ext cx="50163" cy="152496"/>
            </a:xfrm>
            <a:custGeom>
              <a:avLst/>
              <a:gdLst/>
              <a:ahLst/>
              <a:cxnLst/>
              <a:rect l="l" t="t" r="r" b="b"/>
              <a:pathLst>
                <a:path w="400" h="1216" extrusionOk="0">
                  <a:moveTo>
                    <a:pt x="103" y="0"/>
                  </a:moveTo>
                  <a:cubicBezTo>
                    <a:pt x="73" y="0"/>
                    <a:pt x="40" y="33"/>
                    <a:pt x="0" y="33"/>
                  </a:cubicBezTo>
                  <a:cubicBezTo>
                    <a:pt x="30" y="358"/>
                    <a:pt x="45" y="713"/>
                    <a:pt x="119" y="1038"/>
                  </a:cubicBezTo>
                  <a:cubicBezTo>
                    <a:pt x="134" y="1098"/>
                    <a:pt x="163" y="1157"/>
                    <a:pt x="193" y="1216"/>
                  </a:cubicBezTo>
                  <a:cubicBezTo>
                    <a:pt x="400" y="876"/>
                    <a:pt x="193" y="550"/>
                    <a:pt x="193" y="225"/>
                  </a:cubicBezTo>
                  <a:cubicBezTo>
                    <a:pt x="193" y="151"/>
                    <a:pt x="178" y="107"/>
                    <a:pt x="148" y="33"/>
                  </a:cubicBezTo>
                  <a:cubicBezTo>
                    <a:pt x="134" y="8"/>
                    <a:pt x="119"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7"/>
            <p:cNvSpPr/>
            <p:nvPr/>
          </p:nvSpPr>
          <p:spPr>
            <a:xfrm flipH="1">
              <a:off x="8336502" y="4082326"/>
              <a:ext cx="27966" cy="424755"/>
            </a:xfrm>
            <a:custGeom>
              <a:avLst/>
              <a:gdLst/>
              <a:ahLst/>
              <a:cxnLst/>
              <a:rect l="l" t="t" r="r" b="b"/>
              <a:pathLst>
                <a:path w="223" h="3387" extrusionOk="0">
                  <a:moveTo>
                    <a:pt x="208" y="0"/>
                  </a:moveTo>
                  <a:cubicBezTo>
                    <a:pt x="134" y="59"/>
                    <a:pt x="104" y="133"/>
                    <a:pt x="134" y="237"/>
                  </a:cubicBezTo>
                  <a:cubicBezTo>
                    <a:pt x="149" y="562"/>
                    <a:pt x="149" y="858"/>
                    <a:pt x="60" y="1139"/>
                  </a:cubicBezTo>
                  <a:lnTo>
                    <a:pt x="60" y="1301"/>
                  </a:lnTo>
                  <a:cubicBezTo>
                    <a:pt x="75" y="1390"/>
                    <a:pt x="30" y="1508"/>
                    <a:pt x="75" y="1597"/>
                  </a:cubicBezTo>
                  <a:cubicBezTo>
                    <a:pt x="119" y="1671"/>
                    <a:pt x="30" y="1745"/>
                    <a:pt x="60" y="1834"/>
                  </a:cubicBezTo>
                  <a:cubicBezTo>
                    <a:pt x="60" y="2026"/>
                    <a:pt x="16" y="2218"/>
                    <a:pt x="60" y="2410"/>
                  </a:cubicBezTo>
                  <a:cubicBezTo>
                    <a:pt x="16" y="2499"/>
                    <a:pt x="30" y="2588"/>
                    <a:pt x="60" y="2662"/>
                  </a:cubicBezTo>
                  <a:lnTo>
                    <a:pt x="60" y="2721"/>
                  </a:lnTo>
                  <a:cubicBezTo>
                    <a:pt x="30" y="2809"/>
                    <a:pt x="1" y="2898"/>
                    <a:pt x="60" y="2972"/>
                  </a:cubicBezTo>
                  <a:cubicBezTo>
                    <a:pt x="30" y="3090"/>
                    <a:pt x="30" y="3179"/>
                    <a:pt x="16" y="3297"/>
                  </a:cubicBezTo>
                  <a:cubicBezTo>
                    <a:pt x="30" y="3327"/>
                    <a:pt x="60" y="3342"/>
                    <a:pt x="75" y="3386"/>
                  </a:cubicBezTo>
                  <a:cubicBezTo>
                    <a:pt x="134" y="3297"/>
                    <a:pt x="104" y="3179"/>
                    <a:pt x="104" y="3090"/>
                  </a:cubicBezTo>
                  <a:cubicBezTo>
                    <a:pt x="104" y="2085"/>
                    <a:pt x="178" y="1109"/>
                    <a:pt x="223" y="118"/>
                  </a:cubicBezTo>
                  <a:cubicBezTo>
                    <a:pt x="223" y="74"/>
                    <a:pt x="223" y="44"/>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7"/>
            <p:cNvSpPr/>
            <p:nvPr/>
          </p:nvSpPr>
          <p:spPr>
            <a:xfrm flipH="1">
              <a:off x="8260505" y="3500062"/>
              <a:ext cx="105719" cy="163281"/>
            </a:xfrm>
            <a:custGeom>
              <a:avLst/>
              <a:gdLst/>
              <a:ahLst/>
              <a:cxnLst/>
              <a:rect l="l" t="t" r="r" b="b"/>
              <a:pathLst>
                <a:path w="843" h="1302" extrusionOk="0">
                  <a:moveTo>
                    <a:pt x="769" y="0"/>
                  </a:moveTo>
                  <a:cubicBezTo>
                    <a:pt x="592" y="74"/>
                    <a:pt x="370" y="119"/>
                    <a:pt x="222" y="252"/>
                  </a:cubicBezTo>
                  <a:cubicBezTo>
                    <a:pt x="170" y="296"/>
                    <a:pt x="137" y="314"/>
                    <a:pt x="105" y="314"/>
                  </a:cubicBezTo>
                  <a:cubicBezTo>
                    <a:pt x="74" y="314"/>
                    <a:pt x="44" y="296"/>
                    <a:pt x="0" y="266"/>
                  </a:cubicBezTo>
                  <a:lnTo>
                    <a:pt x="0" y="266"/>
                  </a:lnTo>
                  <a:cubicBezTo>
                    <a:pt x="163" y="518"/>
                    <a:pt x="0" y="769"/>
                    <a:pt x="30" y="1006"/>
                  </a:cubicBezTo>
                  <a:cubicBezTo>
                    <a:pt x="30" y="1080"/>
                    <a:pt x="30" y="1198"/>
                    <a:pt x="44" y="1301"/>
                  </a:cubicBezTo>
                  <a:cubicBezTo>
                    <a:pt x="89" y="1050"/>
                    <a:pt x="44" y="784"/>
                    <a:pt x="104" y="547"/>
                  </a:cubicBezTo>
                  <a:cubicBezTo>
                    <a:pt x="118" y="473"/>
                    <a:pt x="163" y="429"/>
                    <a:pt x="222" y="414"/>
                  </a:cubicBezTo>
                  <a:lnTo>
                    <a:pt x="222" y="414"/>
                  </a:lnTo>
                  <a:cubicBezTo>
                    <a:pt x="296" y="666"/>
                    <a:pt x="148" y="947"/>
                    <a:pt x="266" y="1227"/>
                  </a:cubicBezTo>
                  <a:lnTo>
                    <a:pt x="266" y="592"/>
                  </a:lnTo>
                  <a:cubicBezTo>
                    <a:pt x="266" y="296"/>
                    <a:pt x="325" y="222"/>
                    <a:pt x="621" y="178"/>
                  </a:cubicBezTo>
                  <a:cubicBezTo>
                    <a:pt x="680" y="148"/>
                    <a:pt x="754" y="148"/>
                    <a:pt x="813" y="133"/>
                  </a:cubicBezTo>
                  <a:cubicBezTo>
                    <a:pt x="843" y="89"/>
                    <a:pt x="828" y="3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7"/>
            <p:cNvSpPr/>
            <p:nvPr/>
          </p:nvSpPr>
          <p:spPr>
            <a:xfrm flipH="1">
              <a:off x="8427296" y="4123083"/>
              <a:ext cx="57687" cy="129922"/>
            </a:xfrm>
            <a:custGeom>
              <a:avLst/>
              <a:gdLst/>
              <a:ahLst/>
              <a:cxnLst/>
              <a:rect l="l" t="t" r="r" b="b"/>
              <a:pathLst>
                <a:path w="460" h="1036" extrusionOk="0">
                  <a:moveTo>
                    <a:pt x="134" y="0"/>
                  </a:moveTo>
                  <a:cubicBezTo>
                    <a:pt x="1" y="148"/>
                    <a:pt x="60" y="311"/>
                    <a:pt x="60" y="474"/>
                  </a:cubicBezTo>
                  <a:cubicBezTo>
                    <a:pt x="60" y="592"/>
                    <a:pt x="30" y="681"/>
                    <a:pt x="60" y="784"/>
                  </a:cubicBezTo>
                  <a:cubicBezTo>
                    <a:pt x="75" y="858"/>
                    <a:pt x="60" y="961"/>
                    <a:pt x="163" y="976"/>
                  </a:cubicBezTo>
                  <a:cubicBezTo>
                    <a:pt x="223" y="902"/>
                    <a:pt x="311" y="858"/>
                    <a:pt x="326" y="754"/>
                  </a:cubicBezTo>
                  <a:lnTo>
                    <a:pt x="385" y="1035"/>
                  </a:lnTo>
                  <a:cubicBezTo>
                    <a:pt x="459" y="843"/>
                    <a:pt x="385" y="666"/>
                    <a:pt x="385" y="488"/>
                  </a:cubicBezTo>
                  <a:cubicBezTo>
                    <a:pt x="415" y="385"/>
                    <a:pt x="370" y="326"/>
                    <a:pt x="296" y="296"/>
                  </a:cubicBezTo>
                  <a:cubicBezTo>
                    <a:pt x="193" y="222"/>
                    <a:pt x="193" y="222"/>
                    <a:pt x="252" y="148"/>
                  </a:cubicBezTo>
                  <a:cubicBezTo>
                    <a:pt x="296" y="89"/>
                    <a:pt x="296" y="89"/>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7"/>
            <p:cNvSpPr/>
            <p:nvPr/>
          </p:nvSpPr>
          <p:spPr>
            <a:xfrm flipH="1">
              <a:off x="7639239" y="4427194"/>
              <a:ext cx="172561" cy="72862"/>
            </a:xfrm>
            <a:custGeom>
              <a:avLst/>
              <a:gdLst/>
              <a:ahLst/>
              <a:cxnLst/>
              <a:rect l="l" t="t" r="r" b="b"/>
              <a:pathLst>
                <a:path w="1376" h="581" extrusionOk="0">
                  <a:moveTo>
                    <a:pt x="1272" y="0"/>
                  </a:moveTo>
                  <a:cubicBezTo>
                    <a:pt x="1153" y="0"/>
                    <a:pt x="1050" y="45"/>
                    <a:pt x="946" y="74"/>
                  </a:cubicBezTo>
                  <a:cubicBezTo>
                    <a:pt x="932" y="74"/>
                    <a:pt x="917" y="104"/>
                    <a:pt x="902" y="104"/>
                  </a:cubicBezTo>
                  <a:cubicBezTo>
                    <a:pt x="710" y="207"/>
                    <a:pt x="518" y="207"/>
                    <a:pt x="325" y="296"/>
                  </a:cubicBezTo>
                  <a:cubicBezTo>
                    <a:pt x="251" y="340"/>
                    <a:pt x="163" y="355"/>
                    <a:pt x="118" y="429"/>
                  </a:cubicBezTo>
                  <a:cubicBezTo>
                    <a:pt x="89" y="473"/>
                    <a:pt x="44" y="488"/>
                    <a:pt x="0" y="518"/>
                  </a:cubicBezTo>
                  <a:cubicBezTo>
                    <a:pt x="0" y="547"/>
                    <a:pt x="15" y="562"/>
                    <a:pt x="30" y="562"/>
                  </a:cubicBezTo>
                  <a:cubicBezTo>
                    <a:pt x="49" y="575"/>
                    <a:pt x="70" y="580"/>
                    <a:pt x="91" y="580"/>
                  </a:cubicBezTo>
                  <a:cubicBezTo>
                    <a:pt x="163" y="580"/>
                    <a:pt x="238" y="518"/>
                    <a:pt x="296" y="518"/>
                  </a:cubicBezTo>
                  <a:cubicBezTo>
                    <a:pt x="592" y="429"/>
                    <a:pt x="887" y="326"/>
                    <a:pt x="1183" y="222"/>
                  </a:cubicBezTo>
                  <a:cubicBezTo>
                    <a:pt x="1213" y="193"/>
                    <a:pt x="1301" y="222"/>
                    <a:pt x="1316" y="133"/>
                  </a:cubicBezTo>
                  <a:cubicBezTo>
                    <a:pt x="1375" y="59"/>
                    <a:pt x="1360" y="0"/>
                    <a:pt x="1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7"/>
            <p:cNvSpPr/>
            <p:nvPr/>
          </p:nvSpPr>
          <p:spPr>
            <a:xfrm flipH="1">
              <a:off x="7001421" y="2800669"/>
              <a:ext cx="131803" cy="44896"/>
            </a:xfrm>
            <a:custGeom>
              <a:avLst/>
              <a:gdLst/>
              <a:ahLst/>
              <a:cxnLst/>
              <a:rect l="l" t="t" r="r" b="b"/>
              <a:pathLst>
                <a:path w="1051" h="358" extrusionOk="0">
                  <a:moveTo>
                    <a:pt x="909" y="1"/>
                  </a:moveTo>
                  <a:cubicBezTo>
                    <a:pt x="762" y="1"/>
                    <a:pt x="606" y="52"/>
                    <a:pt x="474" y="92"/>
                  </a:cubicBezTo>
                  <a:cubicBezTo>
                    <a:pt x="385" y="195"/>
                    <a:pt x="237" y="165"/>
                    <a:pt x="134" y="225"/>
                  </a:cubicBezTo>
                  <a:cubicBezTo>
                    <a:pt x="60" y="269"/>
                    <a:pt x="1" y="313"/>
                    <a:pt x="134" y="358"/>
                  </a:cubicBezTo>
                  <a:cubicBezTo>
                    <a:pt x="430" y="239"/>
                    <a:pt x="755" y="269"/>
                    <a:pt x="1051" y="136"/>
                  </a:cubicBezTo>
                  <a:cubicBezTo>
                    <a:pt x="1051" y="62"/>
                    <a:pt x="1036" y="3"/>
                    <a:pt x="962" y="3"/>
                  </a:cubicBezTo>
                  <a:cubicBezTo>
                    <a:pt x="945" y="1"/>
                    <a:pt x="927" y="1"/>
                    <a:pt x="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7"/>
            <p:cNvSpPr/>
            <p:nvPr/>
          </p:nvSpPr>
          <p:spPr>
            <a:xfrm flipH="1">
              <a:off x="7624441" y="3098635"/>
              <a:ext cx="176323" cy="69977"/>
            </a:xfrm>
            <a:custGeom>
              <a:avLst/>
              <a:gdLst/>
              <a:ahLst/>
              <a:cxnLst/>
              <a:rect l="l" t="t" r="r" b="b"/>
              <a:pathLst>
                <a:path w="1406" h="558" extrusionOk="0">
                  <a:moveTo>
                    <a:pt x="1302" y="0"/>
                  </a:moveTo>
                  <a:cubicBezTo>
                    <a:pt x="1280" y="0"/>
                    <a:pt x="1258" y="15"/>
                    <a:pt x="1243" y="37"/>
                  </a:cubicBezTo>
                  <a:cubicBezTo>
                    <a:pt x="1051" y="111"/>
                    <a:pt x="873" y="200"/>
                    <a:pt x="681" y="259"/>
                  </a:cubicBezTo>
                  <a:cubicBezTo>
                    <a:pt x="650" y="234"/>
                    <a:pt x="619" y="225"/>
                    <a:pt x="587" y="225"/>
                  </a:cubicBezTo>
                  <a:cubicBezTo>
                    <a:pt x="545" y="225"/>
                    <a:pt x="502" y="242"/>
                    <a:pt x="459" y="259"/>
                  </a:cubicBezTo>
                  <a:cubicBezTo>
                    <a:pt x="400" y="274"/>
                    <a:pt x="370" y="288"/>
                    <a:pt x="311" y="333"/>
                  </a:cubicBezTo>
                  <a:cubicBezTo>
                    <a:pt x="278" y="374"/>
                    <a:pt x="237" y="383"/>
                    <a:pt x="193" y="383"/>
                  </a:cubicBezTo>
                  <a:cubicBezTo>
                    <a:pt x="158" y="383"/>
                    <a:pt x="122" y="377"/>
                    <a:pt x="90" y="377"/>
                  </a:cubicBezTo>
                  <a:cubicBezTo>
                    <a:pt x="1" y="451"/>
                    <a:pt x="16" y="510"/>
                    <a:pt x="104" y="555"/>
                  </a:cubicBezTo>
                  <a:cubicBezTo>
                    <a:pt x="115" y="557"/>
                    <a:pt x="125" y="558"/>
                    <a:pt x="136" y="558"/>
                  </a:cubicBezTo>
                  <a:cubicBezTo>
                    <a:pt x="199" y="558"/>
                    <a:pt x="263" y="525"/>
                    <a:pt x="326" y="525"/>
                  </a:cubicBezTo>
                  <a:cubicBezTo>
                    <a:pt x="370" y="525"/>
                    <a:pt x="385" y="510"/>
                    <a:pt x="430" y="510"/>
                  </a:cubicBezTo>
                  <a:cubicBezTo>
                    <a:pt x="504" y="466"/>
                    <a:pt x="548" y="451"/>
                    <a:pt x="651" y="451"/>
                  </a:cubicBezTo>
                  <a:cubicBezTo>
                    <a:pt x="696" y="451"/>
                    <a:pt x="740" y="451"/>
                    <a:pt x="799" y="436"/>
                  </a:cubicBezTo>
                  <a:cubicBezTo>
                    <a:pt x="873" y="421"/>
                    <a:pt x="947" y="362"/>
                    <a:pt x="1021" y="347"/>
                  </a:cubicBezTo>
                  <a:cubicBezTo>
                    <a:pt x="1095" y="333"/>
                    <a:pt x="1184" y="288"/>
                    <a:pt x="1243" y="229"/>
                  </a:cubicBezTo>
                  <a:cubicBezTo>
                    <a:pt x="1272" y="214"/>
                    <a:pt x="1317" y="185"/>
                    <a:pt x="1332" y="155"/>
                  </a:cubicBezTo>
                  <a:cubicBezTo>
                    <a:pt x="1361" y="126"/>
                    <a:pt x="1406" y="111"/>
                    <a:pt x="1361" y="52"/>
                  </a:cubicBezTo>
                  <a:cubicBezTo>
                    <a:pt x="1346" y="15"/>
                    <a:pt x="1324"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7"/>
            <p:cNvSpPr/>
            <p:nvPr/>
          </p:nvSpPr>
          <p:spPr>
            <a:xfrm flipH="1">
              <a:off x="7685641" y="1823500"/>
              <a:ext cx="64961" cy="209932"/>
            </a:xfrm>
            <a:custGeom>
              <a:avLst/>
              <a:gdLst/>
              <a:ahLst/>
              <a:cxnLst/>
              <a:rect l="l" t="t" r="r" b="b"/>
              <a:pathLst>
                <a:path w="518" h="1674" extrusionOk="0">
                  <a:moveTo>
                    <a:pt x="61" y="0"/>
                  </a:moveTo>
                  <a:cubicBezTo>
                    <a:pt x="43" y="0"/>
                    <a:pt x="24" y="16"/>
                    <a:pt x="0" y="32"/>
                  </a:cubicBezTo>
                  <a:cubicBezTo>
                    <a:pt x="59" y="520"/>
                    <a:pt x="192" y="978"/>
                    <a:pt x="325" y="1452"/>
                  </a:cubicBezTo>
                  <a:cubicBezTo>
                    <a:pt x="414" y="1496"/>
                    <a:pt x="355" y="1659"/>
                    <a:pt x="488" y="1673"/>
                  </a:cubicBezTo>
                  <a:cubicBezTo>
                    <a:pt x="518" y="1673"/>
                    <a:pt x="473" y="1659"/>
                    <a:pt x="503" y="1659"/>
                  </a:cubicBezTo>
                  <a:lnTo>
                    <a:pt x="503" y="1629"/>
                  </a:lnTo>
                  <a:cubicBezTo>
                    <a:pt x="414" y="1378"/>
                    <a:pt x="414" y="1082"/>
                    <a:pt x="296" y="831"/>
                  </a:cubicBezTo>
                  <a:cubicBezTo>
                    <a:pt x="177" y="683"/>
                    <a:pt x="192" y="520"/>
                    <a:pt x="148" y="328"/>
                  </a:cubicBezTo>
                  <a:lnTo>
                    <a:pt x="104" y="47"/>
                  </a:lnTo>
                  <a:cubicBezTo>
                    <a:pt x="90" y="12"/>
                    <a:pt x="7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7"/>
            <p:cNvSpPr/>
            <p:nvPr/>
          </p:nvSpPr>
          <p:spPr>
            <a:xfrm flipH="1">
              <a:off x="7029262" y="4383427"/>
              <a:ext cx="64961" cy="114246"/>
            </a:xfrm>
            <a:custGeom>
              <a:avLst/>
              <a:gdLst/>
              <a:ahLst/>
              <a:cxnLst/>
              <a:rect l="l" t="t" r="r" b="b"/>
              <a:pathLst>
                <a:path w="518" h="911" extrusionOk="0">
                  <a:moveTo>
                    <a:pt x="348" y="1"/>
                  </a:moveTo>
                  <a:cubicBezTo>
                    <a:pt x="302" y="1"/>
                    <a:pt x="252" y="26"/>
                    <a:pt x="192" y="26"/>
                  </a:cubicBezTo>
                  <a:cubicBezTo>
                    <a:pt x="182" y="26"/>
                    <a:pt x="173" y="25"/>
                    <a:pt x="163" y="24"/>
                  </a:cubicBezTo>
                  <a:lnTo>
                    <a:pt x="163" y="24"/>
                  </a:lnTo>
                  <a:cubicBezTo>
                    <a:pt x="0" y="335"/>
                    <a:pt x="119" y="615"/>
                    <a:pt x="311" y="867"/>
                  </a:cubicBezTo>
                  <a:cubicBezTo>
                    <a:pt x="316" y="864"/>
                    <a:pt x="322" y="863"/>
                    <a:pt x="328" y="863"/>
                  </a:cubicBezTo>
                  <a:cubicBezTo>
                    <a:pt x="366" y="863"/>
                    <a:pt x="420" y="911"/>
                    <a:pt x="462" y="911"/>
                  </a:cubicBezTo>
                  <a:cubicBezTo>
                    <a:pt x="487" y="911"/>
                    <a:pt x="508" y="893"/>
                    <a:pt x="518" y="837"/>
                  </a:cubicBezTo>
                  <a:cubicBezTo>
                    <a:pt x="429" y="615"/>
                    <a:pt x="281" y="408"/>
                    <a:pt x="385" y="157"/>
                  </a:cubicBezTo>
                  <a:cubicBezTo>
                    <a:pt x="414" y="113"/>
                    <a:pt x="414" y="83"/>
                    <a:pt x="414" y="24"/>
                  </a:cubicBezTo>
                  <a:cubicBezTo>
                    <a:pt x="393" y="7"/>
                    <a:pt x="371" y="1"/>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7"/>
            <p:cNvSpPr/>
            <p:nvPr/>
          </p:nvSpPr>
          <p:spPr>
            <a:xfrm flipH="1">
              <a:off x="7993388" y="2784241"/>
              <a:ext cx="142965" cy="81766"/>
            </a:xfrm>
            <a:custGeom>
              <a:avLst/>
              <a:gdLst/>
              <a:ahLst/>
              <a:cxnLst/>
              <a:rect l="l" t="t" r="r" b="b"/>
              <a:pathLst>
                <a:path w="1140" h="652" extrusionOk="0">
                  <a:moveTo>
                    <a:pt x="1139" y="1"/>
                  </a:moveTo>
                  <a:cubicBezTo>
                    <a:pt x="932" y="1"/>
                    <a:pt x="769" y="104"/>
                    <a:pt x="592" y="134"/>
                  </a:cubicBezTo>
                  <a:cubicBezTo>
                    <a:pt x="533" y="149"/>
                    <a:pt x="474" y="178"/>
                    <a:pt x="474" y="223"/>
                  </a:cubicBezTo>
                  <a:cubicBezTo>
                    <a:pt x="459" y="316"/>
                    <a:pt x="421" y="343"/>
                    <a:pt x="375" y="343"/>
                  </a:cubicBezTo>
                  <a:cubicBezTo>
                    <a:pt x="326" y="343"/>
                    <a:pt x="268" y="312"/>
                    <a:pt x="222" y="296"/>
                  </a:cubicBezTo>
                  <a:cubicBezTo>
                    <a:pt x="169" y="286"/>
                    <a:pt x="116" y="244"/>
                    <a:pt x="62" y="244"/>
                  </a:cubicBezTo>
                  <a:cubicBezTo>
                    <a:pt x="42" y="244"/>
                    <a:pt x="21" y="250"/>
                    <a:pt x="1" y="267"/>
                  </a:cubicBezTo>
                  <a:cubicBezTo>
                    <a:pt x="30" y="415"/>
                    <a:pt x="178" y="370"/>
                    <a:pt x="267" y="415"/>
                  </a:cubicBezTo>
                  <a:cubicBezTo>
                    <a:pt x="385" y="444"/>
                    <a:pt x="518" y="444"/>
                    <a:pt x="592" y="577"/>
                  </a:cubicBezTo>
                  <a:cubicBezTo>
                    <a:pt x="592" y="592"/>
                    <a:pt x="607" y="622"/>
                    <a:pt x="622" y="637"/>
                  </a:cubicBezTo>
                  <a:cubicBezTo>
                    <a:pt x="666" y="651"/>
                    <a:pt x="695" y="651"/>
                    <a:pt x="740" y="651"/>
                  </a:cubicBezTo>
                  <a:cubicBezTo>
                    <a:pt x="784" y="592"/>
                    <a:pt x="962" y="637"/>
                    <a:pt x="932" y="489"/>
                  </a:cubicBezTo>
                  <a:cubicBezTo>
                    <a:pt x="917" y="444"/>
                    <a:pt x="888" y="430"/>
                    <a:pt x="843" y="415"/>
                  </a:cubicBezTo>
                  <a:cubicBezTo>
                    <a:pt x="829" y="415"/>
                    <a:pt x="814" y="385"/>
                    <a:pt x="784" y="385"/>
                  </a:cubicBezTo>
                  <a:cubicBezTo>
                    <a:pt x="755" y="370"/>
                    <a:pt x="710" y="385"/>
                    <a:pt x="695" y="356"/>
                  </a:cubicBezTo>
                  <a:cubicBezTo>
                    <a:pt x="695" y="311"/>
                    <a:pt x="710" y="311"/>
                    <a:pt x="755" y="296"/>
                  </a:cubicBezTo>
                  <a:cubicBezTo>
                    <a:pt x="769" y="296"/>
                    <a:pt x="784" y="282"/>
                    <a:pt x="814" y="282"/>
                  </a:cubicBezTo>
                  <a:cubicBezTo>
                    <a:pt x="843" y="267"/>
                    <a:pt x="902" y="267"/>
                    <a:pt x="932" y="237"/>
                  </a:cubicBezTo>
                  <a:cubicBezTo>
                    <a:pt x="962" y="237"/>
                    <a:pt x="976" y="223"/>
                    <a:pt x="991" y="208"/>
                  </a:cubicBezTo>
                  <a:cubicBezTo>
                    <a:pt x="991" y="208"/>
                    <a:pt x="991" y="193"/>
                    <a:pt x="976" y="193"/>
                  </a:cubicBezTo>
                  <a:cubicBezTo>
                    <a:pt x="917" y="193"/>
                    <a:pt x="888" y="193"/>
                    <a:pt x="814" y="178"/>
                  </a:cubicBezTo>
                  <a:cubicBezTo>
                    <a:pt x="902" y="45"/>
                    <a:pt x="1065" y="119"/>
                    <a:pt x="1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7"/>
            <p:cNvSpPr/>
            <p:nvPr/>
          </p:nvSpPr>
          <p:spPr>
            <a:xfrm flipH="1">
              <a:off x="8662809" y="3246992"/>
              <a:ext cx="185603" cy="26963"/>
            </a:xfrm>
            <a:custGeom>
              <a:avLst/>
              <a:gdLst/>
              <a:ahLst/>
              <a:cxnLst/>
              <a:rect l="l" t="t" r="r" b="b"/>
              <a:pathLst>
                <a:path w="1480" h="215" extrusionOk="0">
                  <a:moveTo>
                    <a:pt x="304" y="1"/>
                  </a:moveTo>
                  <a:cubicBezTo>
                    <a:pt x="236" y="1"/>
                    <a:pt x="163" y="7"/>
                    <a:pt x="104" y="7"/>
                  </a:cubicBezTo>
                  <a:cubicBezTo>
                    <a:pt x="91" y="7"/>
                    <a:pt x="78" y="6"/>
                    <a:pt x="64" y="6"/>
                  </a:cubicBezTo>
                  <a:cubicBezTo>
                    <a:pt x="31" y="6"/>
                    <a:pt x="1" y="14"/>
                    <a:pt x="1" y="66"/>
                  </a:cubicBezTo>
                  <a:cubicBezTo>
                    <a:pt x="1" y="140"/>
                    <a:pt x="75" y="126"/>
                    <a:pt x="104" y="155"/>
                  </a:cubicBezTo>
                  <a:cubicBezTo>
                    <a:pt x="385" y="185"/>
                    <a:pt x="681" y="200"/>
                    <a:pt x="977" y="214"/>
                  </a:cubicBezTo>
                  <a:cubicBezTo>
                    <a:pt x="965" y="169"/>
                    <a:pt x="919" y="106"/>
                    <a:pt x="965" y="106"/>
                  </a:cubicBezTo>
                  <a:cubicBezTo>
                    <a:pt x="979" y="106"/>
                    <a:pt x="1001" y="112"/>
                    <a:pt x="1036" y="126"/>
                  </a:cubicBezTo>
                  <a:cubicBezTo>
                    <a:pt x="1122" y="143"/>
                    <a:pt x="1209" y="150"/>
                    <a:pt x="1296" y="150"/>
                  </a:cubicBezTo>
                  <a:cubicBezTo>
                    <a:pt x="1357" y="150"/>
                    <a:pt x="1418" y="147"/>
                    <a:pt x="1479" y="140"/>
                  </a:cubicBezTo>
                  <a:cubicBezTo>
                    <a:pt x="1124" y="111"/>
                    <a:pt x="755" y="52"/>
                    <a:pt x="400" y="7"/>
                  </a:cubicBezTo>
                  <a:cubicBezTo>
                    <a:pt x="370" y="2"/>
                    <a:pt x="337" y="1"/>
                    <a:pt x="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7"/>
            <p:cNvSpPr/>
            <p:nvPr/>
          </p:nvSpPr>
          <p:spPr>
            <a:xfrm flipH="1">
              <a:off x="7843276" y="1706119"/>
              <a:ext cx="140958" cy="50288"/>
            </a:xfrm>
            <a:custGeom>
              <a:avLst/>
              <a:gdLst/>
              <a:ahLst/>
              <a:cxnLst/>
              <a:rect l="l" t="t" r="r" b="b"/>
              <a:pathLst>
                <a:path w="1124" h="401" extrusionOk="0">
                  <a:moveTo>
                    <a:pt x="260" y="1"/>
                  </a:moveTo>
                  <a:cubicBezTo>
                    <a:pt x="229" y="1"/>
                    <a:pt x="197" y="3"/>
                    <a:pt x="163" y="7"/>
                  </a:cubicBezTo>
                  <a:cubicBezTo>
                    <a:pt x="133" y="51"/>
                    <a:pt x="133" y="81"/>
                    <a:pt x="148" y="125"/>
                  </a:cubicBezTo>
                  <a:cubicBezTo>
                    <a:pt x="157" y="152"/>
                    <a:pt x="182" y="157"/>
                    <a:pt x="213" y="157"/>
                  </a:cubicBezTo>
                  <a:cubicBezTo>
                    <a:pt x="234" y="157"/>
                    <a:pt x="257" y="155"/>
                    <a:pt x="281" y="155"/>
                  </a:cubicBezTo>
                  <a:lnTo>
                    <a:pt x="281" y="155"/>
                  </a:lnTo>
                  <a:cubicBezTo>
                    <a:pt x="251" y="155"/>
                    <a:pt x="229" y="159"/>
                    <a:pt x="209" y="159"/>
                  </a:cubicBezTo>
                  <a:cubicBezTo>
                    <a:pt x="189" y="159"/>
                    <a:pt x="170" y="155"/>
                    <a:pt x="148" y="140"/>
                  </a:cubicBezTo>
                  <a:cubicBezTo>
                    <a:pt x="131" y="107"/>
                    <a:pt x="110" y="88"/>
                    <a:pt x="84" y="88"/>
                  </a:cubicBezTo>
                  <a:cubicBezTo>
                    <a:pt x="64" y="88"/>
                    <a:pt x="41" y="99"/>
                    <a:pt x="15" y="125"/>
                  </a:cubicBezTo>
                  <a:cubicBezTo>
                    <a:pt x="0" y="170"/>
                    <a:pt x="0" y="199"/>
                    <a:pt x="44" y="229"/>
                  </a:cubicBezTo>
                  <a:cubicBezTo>
                    <a:pt x="266" y="288"/>
                    <a:pt x="488" y="229"/>
                    <a:pt x="710" y="303"/>
                  </a:cubicBezTo>
                  <a:cubicBezTo>
                    <a:pt x="743" y="336"/>
                    <a:pt x="785" y="353"/>
                    <a:pt x="834" y="353"/>
                  </a:cubicBezTo>
                  <a:cubicBezTo>
                    <a:pt x="851" y="353"/>
                    <a:pt x="869" y="351"/>
                    <a:pt x="887" y="347"/>
                  </a:cubicBezTo>
                  <a:cubicBezTo>
                    <a:pt x="937" y="357"/>
                    <a:pt x="1007" y="401"/>
                    <a:pt x="1052" y="401"/>
                  </a:cubicBezTo>
                  <a:cubicBezTo>
                    <a:pt x="1074" y="401"/>
                    <a:pt x="1089" y="391"/>
                    <a:pt x="1094" y="362"/>
                  </a:cubicBezTo>
                  <a:cubicBezTo>
                    <a:pt x="1109" y="273"/>
                    <a:pt x="1124" y="81"/>
                    <a:pt x="946" y="66"/>
                  </a:cubicBezTo>
                  <a:cubicBezTo>
                    <a:pt x="932" y="51"/>
                    <a:pt x="902" y="51"/>
                    <a:pt x="887" y="51"/>
                  </a:cubicBezTo>
                  <a:cubicBezTo>
                    <a:pt x="828" y="66"/>
                    <a:pt x="798" y="66"/>
                    <a:pt x="739" y="81"/>
                  </a:cubicBezTo>
                  <a:cubicBezTo>
                    <a:pt x="711" y="95"/>
                    <a:pt x="682" y="102"/>
                    <a:pt x="654" y="102"/>
                  </a:cubicBezTo>
                  <a:cubicBezTo>
                    <a:pt x="592" y="102"/>
                    <a:pt x="529" y="72"/>
                    <a:pt x="458" y="22"/>
                  </a:cubicBezTo>
                  <a:cubicBezTo>
                    <a:pt x="396" y="11"/>
                    <a:pt x="333" y="1"/>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7"/>
            <p:cNvSpPr/>
            <p:nvPr/>
          </p:nvSpPr>
          <p:spPr>
            <a:xfrm flipH="1">
              <a:off x="6558234" y="2528286"/>
              <a:ext cx="118761" cy="66591"/>
            </a:xfrm>
            <a:custGeom>
              <a:avLst/>
              <a:gdLst/>
              <a:ahLst/>
              <a:cxnLst/>
              <a:rect l="l" t="t" r="r" b="b"/>
              <a:pathLst>
                <a:path w="947" h="531" extrusionOk="0">
                  <a:moveTo>
                    <a:pt x="105" y="0"/>
                  </a:moveTo>
                  <a:cubicBezTo>
                    <a:pt x="72" y="0"/>
                    <a:pt x="37" y="13"/>
                    <a:pt x="0" y="46"/>
                  </a:cubicBezTo>
                  <a:cubicBezTo>
                    <a:pt x="119" y="105"/>
                    <a:pt x="133" y="193"/>
                    <a:pt x="133" y="312"/>
                  </a:cubicBezTo>
                  <a:cubicBezTo>
                    <a:pt x="119" y="327"/>
                    <a:pt x="119" y="327"/>
                    <a:pt x="133" y="341"/>
                  </a:cubicBezTo>
                  <a:cubicBezTo>
                    <a:pt x="148" y="341"/>
                    <a:pt x="148" y="341"/>
                    <a:pt x="163" y="371"/>
                  </a:cubicBezTo>
                  <a:cubicBezTo>
                    <a:pt x="192" y="386"/>
                    <a:pt x="226" y="386"/>
                    <a:pt x="259" y="386"/>
                  </a:cubicBezTo>
                  <a:cubicBezTo>
                    <a:pt x="292" y="386"/>
                    <a:pt x="326" y="386"/>
                    <a:pt x="355" y="400"/>
                  </a:cubicBezTo>
                  <a:cubicBezTo>
                    <a:pt x="459" y="415"/>
                    <a:pt x="577" y="400"/>
                    <a:pt x="680" y="519"/>
                  </a:cubicBezTo>
                  <a:cubicBezTo>
                    <a:pt x="689" y="527"/>
                    <a:pt x="700" y="531"/>
                    <a:pt x="712" y="531"/>
                  </a:cubicBezTo>
                  <a:cubicBezTo>
                    <a:pt x="764" y="531"/>
                    <a:pt x="843" y="469"/>
                    <a:pt x="902" y="445"/>
                  </a:cubicBezTo>
                  <a:cubicBezTo>
                    <a:pt x="947" y="371"/>
                    <a:pt x="887" y="327"/>
                    <a:pt x="828" y="297"/>
                  </a:cubicBezTo>
                  <a:cubicBezTo>
                    <a:pt x="754" y="238"/>
                    <a:pt x="651" y="238"/>
                    <a:pt x="577" y="193"/>
                  </a:cubicBezTo>
                  <a:cubicBezTo>
                    <a:pt x="503" y="179"/>
                    <a:pt x="429" y="149"/>
                    <a:pt x="355" y="105"/>
                  </a:cubicBezTo>
                  <a:cubicBezTo>
                    <a:pt x="270" y="83"/>
                    <a:pt x="192"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7"/>
            <p:cNvSpPr/>
            <p:nvPr/>
          </p:nvSpPr>
          <p:spPr>
            <a:xfrm flipH="1">
              <a:off x="7895195" y="2903001"/>
              <a:ext cx="42764" cy="185478"/>
            </a:xfrm>
            <a:custGeom>
              <a:avLst/>
              <a:gdLst/>
              <a:ahLst/>
              <a:cxnLst/>
              <a:rect l="l" t="t" r="r" b="b"/>
              <a:pathLst>
                <a:path w="341" h="1479" extrusionOk="0">
                  <a:moveTo>
                    <a:pt x="134" y="0"/>
                  </a:moveTo>
                  <a:cubicBezTo>
                    <a:pt x="104" y="74"/>
                    <a:pt x="89" y="148"/>
                    <a:pt x="15" y="192"/>
                  </a:cubicBezTo>
                  <a:cubicBezTo>
                    <a:pt x="60" y="355"/>
                    <a:pt x="1" y="503"/>
                    <a:pt x="15" y="665"/>
                  </a:cubicBezTo>
                  <a:cubicBezTo>
                    <a:pt x="15" y="710"/>
                    <a:pt x="15" y="754"/>
                    <a:pt x="45" y="799"/>
                  </a:cubicBezTo>
                  <a:cubicBezTo>
                    <a:pt x="119" y="828"/>
                    <a:pt x="149" y="887"/>
                    <a:pt x="193" y="932"/>
                  </a:cubicBezTo>
                  <a:cubicBezTo>
                    <a:pt x="267" y="1035"/>
                    <a:pt x="193" y="1183"/>
                    <a:pt x="222" y="1316"/>
                  </a:cubicBezTo>
                  <a:cubicBezTo>
                    <a:pt x="237" y="1375"/>
                    <a:pt x="222" y="1420"/>
                    <a:pt x="282" y="1479"/>
                  </a:cubicBezTo>
                  <a:cubicBezTo>
                    <a:pt x="341" y="1168"/>
                    <a:pt x="222" y="858"/>
                    <a:pt x="267" y="518"/>
                  </a:cubicBezTo>
                  <a:cubicBezTo>
                    <a:pt x="282" y="340"/>
                    <a:pt x="267" y="148"/>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7"/>
            <p:cNvSpPr/>
            <p:nvPr/>
          </p:nvSpPr>
          <p:spPr>
            <a:xfrm flipH="1">
              <a:off x="7477966" y="1759542"/>
              <a:ext cx="198520" cy="107976"/>
            </a:xfrm>
            <a:custGeom>
              <a:avLst/>
              <a:gdLst/>
              <a:ahLst/>
              <a:cxnLst/>
              <a:rect l="l" t="t" r="r" b="b"/>
              <a:pathLst>
                <a:path w="1583" h="861" extrusionOk="0">
                  <a:moveTo>
                    <a:pt x="1448" y="0"/>
                  </a:moveTo>
                  <a:cubicBezTo>
                    <a:pt x="1286" y="0"/>
                    <a:pt x="1156" y="93"/>
                    <a:pt x="1006" y="143"/>
                  </a:cubicBezTo>
                  <a:cubicBezTo>
                    <a:pt x="873" y="217"/>
                    <a:pt x="740" y="261"/>
                    <a:pt x="592" y="320"/>
                  </a:cubicBezTo>
                  <a:cubicBezTo>
                    <a:pt x="429" y="394"/>
                    <a:pt x="311" y="542"/>
                    <a:pt x="148" y="631"/>
                  </a:cubicBezTo>
                  <a:cubicBezTo>
                    <a:pt x="1" y="749"/>
                    <a:pt x="222" y="779"/>
                    <a:pt x="193" y="853"/>
                  </a:cubicBezTo>
                  <a:cubicBezTo>
                    <a:pt x="207" y="858"/>
                    <a:pt x="218" y="861"/>
                    <a:pt x="229" y="861"/>
                  </a:cubicBezTo>
                  <a:cubicBezTo>
                    <a:pt x="274" y="861"/>
                    <a:pt x="293" y="815"/>
                    <a:pt x="341" y="779"/>
                  </a:cubicBezTo>
                  <a:cubicBezTo>
                    <a:pt x="385" y="734"/>
                    <a:pt x="444" y="660"/>
                    <a:pt x="518" y="616"/>
                  </a:cubicBezTo>
                  <a:cubicBezTo>
                    <a:pt x="577" y="586"/>
                    <a:pt x="607" y="557"/>
                    <a:pt x="666" y="527"/>
                  </a:cubicBezTo>
                  <a:cubicBezTo>
                    <a:pt x="858" y="439"/>
                    <a:pt x="1021" y="365"/>
                    <a:pt x="1198" y="291"/>
                  </a:cubicBezTo>
                  <a:cubicBezTo>
                    <a:pt x="1316" y="187"/>
                    <a:pt x="1479" y="261"/>
                    <a:pt x="1583" y="143"/>
                  </a:cubicBezTo>
                  <a:cubicBezTo>
                    <a:pt x="1553" y="98"/>
                    <a:pt x="1538" y="69"/>
                    <a:pt x="1538" y="10"/>
                  </a:cubicBezTo>
                  <a:cubicBezTo>
                    <a:pt x="1507" y="3"/>
                    <a:pt x="1477" y="0"/>
                    <a:pt x="1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7"/>
            <p:cNvSpPr/>
            <p:nvPr/>
          </p:nvSpPr>
          <p:spPr>
            <a:xfrm flipH="1">
              <a:off x="8240063" y="2311457"/>
              <a:ext cx="144720" cy="43767"/>
            </a:xfrm>
            <a:custGeom>
              <a:avLst/>
              <a:gdLst/>
              <a:ahLst/>
              <a:cxnLst/>
              <a:rect l="l" t="t" r="r" b="b"/>
              <a:pathLst>
                <a:path w="1154" h="349" extrusionOk="0">
                  <a:moveTo>
                    <a:pt x="1109" y="0"/>
                  </a:moveTo>
                  <a:cubicBezTo>
                    <a:pt x="912" y="55"/>
                    <a:pt x="731" y="86"/>
                    <a:pt x="548" y="86"/>
                  </a:cubicBezTo>
                  <a:cubicBezTo>
                    <a:pt x="484" y="86"/>
                    <a:pt x="420" y="82"/>
                    <a:pt x="355" y="74"/>
                  </a:cubicBezTo>
                  <a:lnTo>
                    <a:pt x="355" y="74"/>
                  </a:lnTo>
                  <a:cubicBezTo>
                    <a:pt x="385" y="178"/>
                    <a:pt x="325" y="192"/>
                    <a:pt x="252" y="192"/>
                  </a:cubicBezTo>
                  <a:cubicBezTo>
                    <a:pt x="222" y="148"/>
                    <a:pt x="163" y="119"/>
                    <a:pt x="133" y="59"/>
                  </a:cubicBezTo>
                  <a:cubicBezTo>
                    <a:pt x="108" y="26"/>
                    <a:pt x="79" y="7"/>
                    <a:pt x="52" y="7"/>
                  </a:cubicBezTo>
                  <a:cubicBezTo>
                    <a:pt x="32" y="7"/>
                    <a:pt x="13" y="19"/>
                    <a:pt x="0" y="45"/>
                  </a:cubicBezTo>
                  <a:cubicBezTo>
                    <a:pt x="0" y="89"/>
                    <a:pt x="30" y="148"/>
                    <a:pt x="45" y="207"/>
                  </a:cubicBezTo>
                  <a:cubicBezTo>
                    <a:pt x="45" y="222"/>
                    <a:pt x="74" y="252"/>
                    <a:pt x="89" y="266"/>
                  </a:cubicBezTo>
                  <a:cubicBezTo>
                    <a:pt x="95" y="330"/>
                    <a:pt x="116" y="348"/>
                    <a:pt x="142" y="348"/>
                  </a:cubicBezTo>
                  <a:cubicBezTo>
                    <a:pt x="181" y="348"/>
                    <a:pt x="230" y="310"/>
                    <a:pt x="258" y="310"/>
                  </a:cubicBezTo>
                  <a:cubicBezTo>
                    <a:pt x="261" y="310"/>
                    <a:pt x="264" y="310"/>
                    <a:pt x="266" y="311"/>
                  </a:cubicBezTo>
                  <a:cubicBezTo>
                    <a:pt x="577" y="222"/>
                    <a:pt x="887" y="237"/>
                    <a:pt x="1154" y="89"/>
                  </a:cubicBezTo>
                  <a:lnTo>
                    <a:pt x="1154" y="45"/>
                  </a:lnTo>
                  <a:cubicBezTo>
                    <a:pt x="1139" y="15"/>
                    <a:pt x="1124" y="0"/>
                    <a:pt x="1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7"/>
            <p:cNvSpPr/>
            <p:nvPr/>
          </p:nvSpPr>
          <p:spPr>
            <a:xfrm flipH="1">
              <a:off x="7756119" y="3289128"/>
              <a:ext cx="148482" cy="51542"/>
            </a:xfrm>
            <a:custGeom>
              <a:avLst/>
              <a:gdLst/>
              <a:ahLst/>
              <a:cxnLst/>
              <a:rect l="l" t="t" r="r" b="b"/>
              <a:pathLst>
                <a:path w="1184" h="411" extrusionOk="0">
                  <a:moveTo>
                    <a:pt x="1121" y="0"/>
                  </a:moveTo>
                  <a:cubicBezTo>
                    <a:pt x="1106" y="0"/>
                    <a:pt x="1088" y="4"/>
                    <a:pt x="1065" y="11"/>
                  </a:cubicBezTo>
                  <a:cubicBezTo>
                    <a:pt x="711" y="159"/>
                    <a:pt x="297" y="144"/>
                    <a:pt x="1" y="411"/>
                  </a:cubicBezTo>
                  <a:cubicBezTo>
                    <a:pt x="341" y="396"/>
                    <a:pt x="681" y="292"/>
                    <a:pt x="991" y="144"/>
                  </a:cubicBezTo>
                  <a:cubicBezTo>
                    <a:pt x="1036" y="100"/>
                    <a:pt x="1080" y="100"/>
                    <a:pt x="1125" y="85"/>
                  </a:cubicBezTo>
                  <a:cubicBezTo>
                    <a:pt x="1139" y="71"/>
                    <a:pt x="1184" y="41"/>
                    <a:pt x="1154" y="11"/>
                  </a:cubicBezTo>
                  <a:cubicBezTo>
                    <a:pt x="1147" y="4"/>
                    <a:pt x="1136"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7"/>
            <p:cNvSpPr/>
            <p:nvPr/>
          </p:nvSpPr>
          <p:spPr>
            <a:xfrm flipH="1">
              <a:off x="8492256" y="2227937"/>
              <a:ext cx="178079" cy="42764"/>
            </a:xfrm>
            <a:custGeom>
              <a:avLst/>
              <a:gdLst/>
              <a:ahLst/>
              <a:cxnLst/>
              <a:rect l="l" t="t" r="r" b="b"/>
              <a:pathLst>
                <a:path w="1420" h="341" extrusionOk="0">
                  <a:moveTo>
                    <a:pt x="0" y="1"/>
                  </a:moveTo>
                  <a:lnTo>
                    <a:pt x="0" y="1"/>
                  </a:lnTo>
                  <a:cubicBezTo>
                    <a:pt x="44" y="60"/>
                    <a:pt x="133" y="30"/>
                    <a:pt x="148" y="119"/>
                  </a:cubicBezTo>
                  <a:cubicBezTo>
                    <a:pt x="136" y="138"/>
                    <a:pt x="123" y="145"/>
                    <a:pt x="109" y="145"/>
                  </a:cubicBezTo>
                  <a:cubicBezTo>
                    <a:pt x="82" y="145"/>
                    <a:pt x="54" y="123"/>
                    <a:pt x="31" y="123"/>
                  </a:cubicBezTo>
                  <a:cubicBezTo>
                    <a:pt x="18" y="123"/>
                    <a:pt x="8" y="130"/>
                    <a:pt x="0" y="149"/>
                  </a:cubicBezTo>
                  <a:cubicBezTo>
                    <a:pt x="15" y="267"/>
                    <a:pt x="89" y="223"/>
                    <a:pt x="163" y="252"/>
                  </a:cubicBezTo>
                  <a:cubicBezTo>
                    <a:pt x="222" y="252"/>
                    <a:pt x="281" y="267"/>
                    <a:pt x="325" y="267"/>
                  </a:cubicBezTo>
                  <a:cubicBezTo>
                    <a:pt x="459" y="297"/>
                    <a:pt x="592" y="282"/>
                    <a:pt x="725" y="341"/>
                  </a:cubicBezTo>
                  <a:cubicBezTo>
                    <a:pt x="842" y="302"/>
                    <a:pt x="959" y="284"/>
                    <a:pt x="1072" y="284"/>
                  </a:cubicBezTo>
                  <a:cubicBezTo>
                    <a:pt x="1172" y="284"/>
                    <a:pt x="1270" y="298"/>
                    <a:pt x="1360" y="326"/>
                  </a:cubicBezTo>
                  <a:cubicBezTo>
                    <a:pt x="1375" y="334"/>
                    <a:pt x="1386" y="337"/>
                    <a:pt x="1396" y="337"/>
                  </a:cubicBezTo>
                  <a:cubicBezTo>
                    <a:pt x="1405" y="337"/>
                    <a:pt x="1412" y="334"/>
                    <a:pt x="1420" y="326"/>
                  </a:cubicBezTo>
                  <a:cubicBezTo>
                    <a:pt x="1420" y="203"/>
                    <a:pt x="1348" y="193"/>
                    <a:pt x="1264" y="193"/>
                  </a:cubicBezTo>
                  <a:cubicBezTo>
                    <a:pt x="1247" y="193"/>
                    <a:pt x="1230" y="193"/>
                    <a:pt x="1213" y="193"/>
                  </a:cubicBezTo>
                  <a:cubicBezTo>
                    <a:pt x="1158" y="188"/>
                    <a:pt x="1106" y="188"/>
                    <a:pt x="1054" y="188"/>
                  </a:cubicBezTo>
                  <a:lnTo>
                    <a:pt x="1054" y="188"/>
                  </a:lnTo>
                  <a:cubicBezTo>
                    <a:pt x="950" y="188"/>
                    <a:pt x="848" y="188"/>
                    <a:pt x="739" y="149"/>
                  </a:cubicBezTo>
                  <a:cubicBezTo>
                    <a:pt x="503" y="75"/>
                    <a:pt x="251" y="3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7"/>
            <p:cNvSpPr/>
            <p:nvPr/>
          </p:nvSpPr>
          <p:spPr>
            <a:xfrm flipH="1">
              <a:off x="8457017" y="2397612"/>
              <a:ext cx="172561" cy="30725"/>
            </a:xfrm>
            <a:custGeom>
              <a:avLst/>
              <a:gdLst/>
              <a:ahLst/>
              <a:cxnLst/>
              <a:rect l="l" t="t" r="r" b="b"/>
              <a:pathLst>
                <a:path w="1376" h="245" extrusionOk="0">
                  <a:moveTo>
                    <a:pt x="69" y="0"/>
                  </a:moveTo>
                  <a:cubicBezTo>
                    <a:pt x="29" y="0"/>
                    <a:pt x="24" y="43"/>
                    <a:pt x="0" y="67"/>
                  </a:cubicBezTo>
                  <a:cubicBezTo>
                    <a:pt x="0" y="97"/>
                    <a:pt x="30" y="127"/>
                    <a:pt x="45" y="141"/>
                  </a:cubicBezTo>
                  <a:cubicBezTo>
                    <a:pt x="109" y="161"/>
                    <a:pt x="173" y="166"/>
                    <a:pt x="237" y="166"/>
                  </a:cubicBezTo>
                  <a:cubicBezTo>
                    <a:pt x="301" y="166"/>
                    <a:pt x="365" y="161"/>
                    <a:pt x="429" y="161"/>
                  </a:cubicBezTo>
                  <a:cubicBezTo>
                    <a:pt x="493" y="161"/>
                    <a:pt x="557" y="166"/>
                    <a:pt x="621" y="186"/>
                  </a:cubicBezTo>
                  <a:cubicBezTo>
                    <a:pt x="799" y="245"/>
                    <a:pt x="991" y="230"/>
                    <a:pt x="1198" y="245"/>
                  </a:cubicBezTo>
                  <a:cubicBezTo>
                    <a:pt x="1161" y="182"/>
                    <a:pt x="1144" y="120"/>
                    <a:pt x="1220" y="120"/>
                  </a:cubicBezTo>
                  <a:cubicBezTo>
                    <a:pt x="1234" y="120"/>
                    <a:pt x="1251" y="122"/>
                    <a:pt x="1272" y="127"/>
                  </a:cubicBezTo>
                  <a:cubicBezTo>
                    <a:pt x="1285" y="140"/>
                    <a:pt x="1302" y="147"/>
                    <a:pt x="1318" y="147"/>
                  </a:cubicBezTo>
                  <a:cubicBezTo>
                    <a:pt x="1338" y="147"/>
                    <a:pt x="1359" y="136"/>
                    <a:pt x="1376" y="112"/>
                  </a:cubicBezTo>
                  <a:cubicBezTo>
                    <a:pt x="1217" y="59"/>
                    <a:pt x="1059" y="51"/>
                    <a:pt x="900" y="51"/>
                  </a:cubicBezTo>
                  <a:cubicBezTo>
                    <a:pt x="837" y="51"/>
                    <a:pt x="774" y="53"/>
                    <a:pt x="710" y="53"/>
                  </a:cubicBezTo>
                  <a:cubicBezTo>
                    <a:pt x="607" y="53"/>
                    <a:pt x="503" y="53"/>
                    <a:pt x="400" y="23"/>
                  </a:cubicBezTo>
                  <a:cubicBezTo>
                    <a:pt x="296" y="23"/>
                    <a:pt x="193" y="23"/>
                    <a:pt x="104" y="8"/>
                  </a:cubicBezTo>
                  <a:cubicBezTo>
                    <a:pt x="90" y="3"/>
                    <a:pt x="78"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7"/>
            <p:cNvSpPr/>
            <p:nvPr/>
          </p:nvSpPr>
          <p:spPr>
            <a:xfrm flipH="1">
              <a:off x="7446490" y="3100391"/>
              <a:ext cx="142839" cy="62328"/>
            </a:xfrm>
            <a:custGeom>
              <a:avLst/>
              <a:gdLst/>
              <a:ahLst/>
              <a:cxnLst/>
              <a:rect l="l" t="t" r="r" b="b"/>
              <a:pathLst>
                <a:path w="1139" h="497" extrusionOk="0">
                  <a:moveTo>
                    <a:pt x="365" y="1"/>
                  </a:moveTo>
                  <a:cubicBezTo>
                    <a:pt x="341" y="1"/>
                    <a:pt x="318" y="8"/>
                    <a:pt x="296" y="23"/>
                  </a:cubicBezTo>
                  <a:cubicBezTo>
                    <a:pt x="274" y="51"/>
                    <a:pt x="247" y="58"/>
                    <a:pt x="219" y="58"/>
                  </a:cubicBezTo>
                  <a:cubicBezTo>
                    <a:pt x="194" y="58"/>
                    <a:pt x="167" y="52"/>
                    <a:pt x="142" y="52"/>
                  </a:cubicBezTo>
                  <a:cubicBezTo>
                    <a:pt x="123" y="52"/>
                    <a:pt x="105" y="55"/>
                    <a:pt x="89" y="67"/>
                  </a:cubicBezTo>
                  <a:cubicBezTo>
                    <a:pt x="74" y="67"/>
                    <a:pt x="61" y="66"/>
                    <a:pt x="50" y="66"/>
                  </a:cubicBezTo>
                  <a:cubicBezTo>
                    <a:pt x="27" y="66"/>
                    <a:pt x="10" y="72"/>
                    <a:pt x="0" y="112"/>
                  </a:cubicBezTo>
                  <a:cubicBezTo>
                    <a:pt x="119" y="274"/>
                    <a:pt x="341" y="260"/>
                    <a:pt x="518" y="348"/>
                  </a:cubicBezTo>
                  <a:cubicBezTo>
                    <a:pt x="607" y="348"/>
                    <a:pt x="710" y="393"/>
                    <a:pt x="769" y="496"/>
                  </a:cubicBezTo>
                  <a:cubicBezTo>
                    <a:pt x="902" y="437"/>
                    <a:pt x="1006" y="393"/>
                    <a:pt x="1139" y="333"/>
                  </a:cubicBezTo>
                  <a:cubicBezTo>
                    <a:pt x="888" y="274"/>
                    <a:pt x="666" y="171"/>
                    <a:pt x="444" y="23"/>
                  </a:cubicBezTo>
                  <a:cubicBezTo>
                    <a:pt x="414" y="8"/>
                    <a:pt x="389"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7"/>
            <p:cNvSpPr/>
            <p:nvPr/>
          </p:nvSpPr>
          <p:spPr>
            <a:xfrm flipH="1">
              <a:off x="7342653" y="2128489"/>
              <a:ext cx="116880" cy="51417"/>
            </a:xfrm>
            <a:custGeom>
              <a:avLst/>
              <a:gdLst/>
              <a:ahLst/>
              <a:cxnLst/>
              <a:rect l="l" t="t" r="r" b="b"/>
              <a:pathLst>
                <a:path w="932" h="410" extrusionOk="0">
                  <a:moveTo>
                    <a:pt x="806" y="0"/>
                  </a:moveTo>
                  <a:cubicBezTo>
                    <a:pt x="770" y="0"/>
                    <a:pt x="744" y="32"/>
                    <a:pt x="710" y="55"/>
                  </a:cubicBezTo>
                  <a:cubicBezTo>
                    <a:pt x="577" y="99"/>
                    <a:pt x="429" y="84"/>
                    <a:pt x="311" y="129"/>
                  </a:cubicBezTo>
                  <a:cubicBezTo>
                    <a:pt x="252" y="158"/>
                    <a:pt x="193" y="173"/>
                    <a:pt x="119" y="188"/>
                  </a:cubicBezTo>
                  <a:cubicBezTo>
                    <a:pt x="0" y="232"/>
                    <a:pt x="74" y="306"/>
                    <a:pt x="148" y="350"/>
                  </a:cubicBezTo>
                  <a:cubicBezTo>
                    <a:pt x="163" y="380"/>
                    <a:pt x="178" y="395"/>
                    <a:pt x="178" y="409"/>
                  </a:cubicBezTo>
                  <a:cubicBezTo>
                    <a:pt x="414" y="365"/>
                    <a:pt x="666" y="262"/>
                    <a:pt x="888" y="173"/>
                  </a:cubicBezTo>
                  <a:cubicBezTo>
                    <a:pt x="932" y="99"/>
                    <a:pt x="843" y="55"/>
                    <a:pt x="843" y="10"/>
                  </a:cubicBezTo>
                  <a:cubicBezTo>
                    <a:pt x="830" y="3"/>
                    <a:pt x="817" y="0"/>
                    <a:pt x="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7"/>
            <p:cNvSpPr/>
            <p:nvPr/>
          </p:nvSpPr>
          <p:spPr>
            <a:xfrm flipH="1">
              <a:off x="7212732" y="2285122"/>
              <a:ext cx="102207" cy="48658"/>
            </a:xfrm>
            <a:custGeom>
              <a:avLst/>
              <a:gdLst/>
              <a:ahLst/>
              <a:cxnLst/>
              <a:rect l="l" t="t" r="r" b="b"/>
              <a:pathLst>
                <a:path w="815" h="388" extrusionOk="0">
                  <a:moveTo>
                    <a:pt x="702" y="0"/>
                  </a:moveTo>
                  <a:cubicBezTo>
                    <a:pt x="602" y="0"/>
                    <a:pt x="509" y="70"/>
                    <a:pt x="400" y="92"/>
                  </a:cubicBezTo>
                  <a:cubicBezTo>
                    <a:pt x="356" y="92"/>
                    <a:pt x="267" y="122"/>
                    <a:pt x="223" y="166"/>
                  </a:cubicBezTo>
                  <a:cubicBezTo>
                    <a:pt x="134" y="210"/>
                    <a:pt x="1" y="255"/>
                    <a:pt x="134" y="388"/>
                  </a:cubicBezTo>
                  <a:cubicBezTo>
                    <a:pt x="341" y="329"/>
                    <a:pt x="548" y="284"/>
                    <a:pt x="770" y="240"/>
                  </a:cubicBezTo>
                  <a:cubicBezTo>
                    <a:pt x="814" y="181"/>
                    <a:pt x="799" y="107"/>
                    <a:pt x="814" y="33"/>
                  </a:cubicBezTo>
                  <a:cubicBezTo>
                    <a:pt x="775" y="9"/>
                    <a:pt x="738"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7"/>
            <p:cNvSpPr/>
            <p:nvPr/>
          </p:nvSpPr>
          <p:spPr>
            <a:xfrm flipH="1">
              <a:off x="8533014" y="4734692"/>
              <a:ext cx="48407" cy="104214"/>
            </a:xfrm>
            <a:custGeom>
              <a:avLst/>
              <a:gdLst/>
              <a:ahLst/>
              <a:cxnLst/>
              <a:rect l="l" t="t" r="r" b="b"/>
              <a:pathLst>
                <a:path w="386" h="831" extrusionOk="0">
                  <a:moveTo>
                    <a:pt x="163" y="1"/>
                  </a:moveTo>
                  <a:cubicBezTo>
                    <a:pt x="106" y="1"/>
                    <a:pt x="86" y="104"/>
                    <a:pt x="45" y="165"/>
                  </a:cubicBezTo>
                  <a:cubicBezTo>
                    <a:pt x="1" y="328"/>
                    <a:pt x="75" y="491"/>
                    <a:pt x="90" y="668"/>
                  </a:cubicBezTo>
                  <a:cubicBezTo>
                    <a:pt x="104" y="772"/>
                    <a:pt x="237" y="787"/>
                    <a:pt x="311" y="831"/>
                  </a:cubicBezTo>
                  <a:cubicBezTo>
                    <a:pt x="326" y="787"/>
                    <a:pt x="341" y="772"/>
                    <a:pt x="371" y="742"/>
                  </a:cubicBezTo>
                  <a:cubicBezTo>
                    <a:pt x="385" y="683"/>
                    <a:pt x="385" y="668"/>
                    <a:pt x="326" y="639"/>
                  </a:cubicBezTo>
                  <a:cubicBezTo>
                    <a:pt x="223" y="609"/>
                    <a:pt x="193" y="520"/>
                    <a:pt x="252" y="446"/>
                  </a:cubicBezTo>
                  <a:cubicBezTo>
                    <a:pt x="311" y="372"/>
                    <a:pt x="267" y="313"/>
                    <a:pt x="297" y="239"/>
                  </a:cubicBezTo>
                  <a:cubicBezTo>
                    <a:pt x="326" y="180"/>
                    <a:pt x="311" y="121"/>
                    <a:pt x="267" y="77"/>
                  </a:cubicBezTo>
                  <a:cubicBezTo>
                    <a:pt x="221" y="22"/>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7"/>
            <p:cNvSpPr/>
            <p:nvPr/>
          </p:nvSpPr>
          <p:spPr>
            <a:xfrm flipH="1">
              <a:off x="7858074" y="2001703"/>
              <a:ext cx="133684" cy="42012"/>
            </a:xfrm>
            <a:custGeom>
              <a:avLst/>
              <a:gdLst/>
              <a:ahLst/>
              <a:cxnLst/>
              <a:rect l="l" t="t" r="r" b="b"/>
              <a:pathLst>
                <a:path w="1066" h="335" extrusionOk="0">
                  <a:moveTo>
                    <a:pt x="578" y="1"/>
                  </a:moveTo>
                  <a:cubicBezTo>
                    <a:pt x="430" y="1"/>
                    <a:pt x="267" y="16"/>
                    <a:pt x="134" y="104"/>
                  </a:cubicBezTo>
                  <a:cubicBezTo>
                    <a:pt x="104" y="134"/>
                    <a:pt x="60" y="164"/>
                    <a:pt x="1" y="178"/>
                  </a:cubicBezTo>
                  <a:cubicBezTo>
                    <a:pt x="45" y="238"/>
                    <a:pt x="60" y="297"/>
                    <a:pt x="134" y="311"/>
                  </a:cubicBezTo>
                  <a:cubicBezTo>
                    <a:pt x="156" y="328"/>
                    <a:pt x="173" y="334"/>
                    <a:pt x="189" y="334"/>
                  </a:cubicBezTo>
                  <a:cubicBezTo>
                    <a:pt x="217" y="334"/>
                    <a:pt x="239" y="315"/>
                    <a:pt x="267" y="297"/>
                  </a:cubicBezTo>
                  <a:cubicBezTo>
                    <a:pt x="504" y="208"/>
                    <a:pt x="770" y="252"/>
                    <a:pt x="1021" y="208"/>
                  </a:cubicBezTo>
                  <a:cubicBezTo>
                    <a:pt x="1065" y="134"/>
                    <a:pt x="1021" y="75"/>
                    <a:pt x="962" y="31"/>
                  </a:cubicBezTo>
                  <a:cubicBezTo>
                    <a:pt x="903" y="8"/>
                    <a:pt x="840" y="5"/>
                    <a:pt x="775" y="5"/>
                  </a:cubicBezTo>
                  <a:cubicBezTo>
                    <a:pt x="743" y="5"/>
                    <a:pt x="710" y="6"/>
                    <a:pt x="677" y="6"/>
                  </a:cubicBezTo>
                  <a:cubicBezTo>
                    <a:pt x="644" y="6"/>
                    <a:pt x="611" y="5"/>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7"/>
            <p:cNvSpPr/>
            <p:nvPr/>
          </p:nvSpPr>
          <p:spPr>
            <a:xfrm flipH="1">
              <a:off x="7374130" y="3141901"/>
              <a:ext cx="187359" cy="95059"/>
            </a:xfrm>
            <a:custGeom>
              <a:avLst/>
              <a:gdLst/>
              <a:ahLst/>
              <a:cxnLst/>
              <a:rect l="l" t="t" r="r" b="b"/>
              <a:pathLst>
                <a:path w="1494" h="758" extrusionOk="0">
                  <a:moveTo>
                    <a:pt x="1463" y="1"/>
                  </a:moveTo>
                  <a:cubicBezTo>
                    <a:pt x="1359" y="1"/>
                    <a:pt x="1277" y="64"/>
                    <a:pt x="1183" y="91"/>
                  </a:cubicBezTo>
                  <a:cubicBezTo>
                    <a:pt x="1050" y="106"/>
                    <a:pt x="961" y="136"/>
                    <a:pt x="887" y="165"/>
                  </a:cubicBezTo>
                  <a:cubicBezTo>
                    <a:pt x="606" y="328"/>
                    <a:pt x="266" y="387"/>
                    <a:pt x="0" y="579"/>
                  </a:cubicBezTo>
                  <a:cubicBezTo>
                    <a:pt x="45" y="594"/>
                    <a:pt x="104" y="594"/>
                    <a:pt x="163" y="609"/>
                  </a:cubicBezTo>
                  <a:cubicBezTo>
                    <a:pt x="163" y="683"/>
                    <a:pt x="74" y="683"/>
                    <a:pt x="45" y="742"/>
                  </a:cubicBezTo>
                  <a:cubicBezTo>
                    <a:pt x="74" y="742"/>
                    <a:pt x="74" y="757"/>
                    <a:pt x="89" y="757"/>
                  </a:cubicBezTo>
                  <a:cubicBezTo>
                    <a:pt x="109" y="757"/>
                    <a:pt x="130" y="757"/>
                    <a:pt x="151" y="757"/>
                  </a:cubicBezTo>
                  <a:cubicBezTo>
                    <a:pt x="225" y="757"/>
                    <a:pt x="299" y="748"/>
                    <a:pt x="311" y="668"/>
                  </a:cubicBezTo>
                  <a:cubicBezTo>
                    <a:pt x="326" y="431"/>
                    <a:pt x="518" y="431"/>
                    <a:pt x="680" y="372"/>
                  </a:cubicBezTo>
                  <a:cubicBezTo>
                    <a:pt x="856" y="309"/>
                    <a:pt x="1021" y="215"/>
                    <a:pt x="1203" y="215"/>
                  </a:cubicBezTo>
                  <a:cubicBezTo>
                    <a:pt x="1235" y="215"/>
                    <a:pt x="1268" y="218"/>
                    <a:pt x="1301" y="224"/>
                  </a:cubicBezTo>
                  <a:cubicBezTo>
                    <a:pt x="1301" y="91"/>
                    <a:pt x="1435" y="76"/>
                    <a:pt x="1494" y="2"/>
                  </a:cubicBezTo>
                  <a:cubicBezTo>
                    <a:pt x="1483" y="1"/>
                    <a:pt x="1473"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7"/>
            <p:cNvSpPr/>
            <p:nvPr/>
          </p:nvSpPr>
          <p:spPr>
            <a:xfrm flipH="1">
              <a:off x="7541046" y="1814972"/>
              <a:ext cx="111362" cy="89290"/>
            </a:xfrm>
            <a:custGeom>
              <a:avLst/>
              <a:gdLst/>
              <a:ahLst/>
              <a:cxnLst/>
              <a:rect l="l" t="t" r="r" b="b"/>
              <a:pathLst>
                <a:path w="888" h="712" extrusionOk="0">
                  <a:moveTo>
                    <a:pt x="709" y="1"/>
                  </a:moveTo>
                  <a:cubicBezTo>
                    <a:pt x="644" y="1"/>
                    <a:pt x="582" y="78"/>
                    <a:pt x="492" y="78"/>
                  </a:cubicBezTo>
                  <a:cubicBezTo>
                    <a:pt x="477" y="78"/>
                    <a:pt x="461" y="76"/>
                    <a:pt x="444" y="71"/>
                  </a:cubicBezTo>
                  <a:cubicBezTo>
                    <a:pt x="400" y="100"/>
                    <a:pt x="356" y="115"/>
                    <a:pt x="311" y="159"/>
                  </a:cubicBezTo>
                  <a:cubicBezTo>
                    <a:pt x="296" y="189"/>
                    <a:pt x="282" y="218"/>
                    <a:pt x="296" y="248"/>
                  </a:cubicBezTo>
                  <a:cubicBezTo>
                    <a:pt x="296" y="307"/>
                    <a:pt x="237" y="337"/>
                    <a:pt x="208" y="381"/>
                  </a:cubicBezTo>
                  <a:cubicBezTo>
                    <a:pt x="163" y="396"/>
                    <a:pt x="149" y="440"/>
                    <a:pt x="134" y="470"/>
                  </a:cubicBezTo>
                  <a:cubicBezTo>
                    <a:pt x="149" y="558"/>
                    <a:pt x="1" y="603"/>
                    <a:pt x="75" y="706"/>
                  </a:cubicBezTo>
                  <a:cubicBezTo>
                    <a:pt x="84" y="710"/>
                    <a:pt x="92" y="712"/>
                    <a:pt x="100" y="712"/>
                  </a:cubicBezTo>
                  <a:cubicBezTo>
                    <a:pt x="153" y="712"/>
                    <a:pt x="169" y="631"/>
                    <a:pt x="208" y="618"/>
                  </a:cubicBezTo>
                  <a:cubicBezTo>
                    <a:pt x="252" y="588"/>
                    <a:pt x="296" y="529"/>
                    <a:pt x="356" y="485"/>
                  </a:cubicBezTo>
                  <a:cubicBezTo>
                    <a:pt x="459" y="440"/>
                    <a:pt x="548" y="381"/>
                    <a:pt x="666" y="322"/>
                  </a:cubicBezTo>
                  <a:cubicBezTo>
                    <a:pt x="666" y="307"/>
                    <a:pt x="651" y="307"/>
                    <a:pt x="666" y="278"/>
                  </a:cubicBezTo>
                  <a:cubicBezTo>
                    <a:pt x="668" y="275"/>
                    <a:pt x="670" y="274"/>
                    <a:pt x="672" y="274"/>
                  </a:cubicBezTo>
                  <a:cubicBezTo>
                    <a:pt x="681" y="274"/>
                    <a:pt x="683" y="307"/>
                    <a:pt x="696" y="307"/>
                  </a:cubicBezTo>
                  <a:cubicBezTo>
                    <a:pt x="755" y="278"/>
                    <a:pt x="829" y="248"/>
                    <a:pt x="888" y="233"/>
                  </a:cubicBezTo>
                  <a:cubicBezTo>
                    <a:pt x="888" y="174"/>
                    <a:pt x="888" y="115"/>
                    <a:pt x="844" y="85"/>
                  </a:cubicBezTo>
                  <a:cubicBezTo>
                    <a:pt x="829" y="71"/>
                    <a:pt x="814" y="41"/>
                    <a:pt x="770" y="26"/>
                  </a:cubicBezTo>
                  <a:cubicBezTo>
                    <a:pt x="748" y="8"/>
                    <a:pt x="728" y="1"/>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7"/>
            <p:cNvSpPr/>
            <p:nvPr/>
          </p:nvSpPr>
          <p:spPr>
            <a:xfrm flipH="1">
              <a:off x="7654163" y="2216901"/>
              <a:ext cx="96438" cy="47404"/>
            </a:xfrm>
            <a:custGeom>
              <a:avLst/>
              <a:gdLst/>
              <a:ahLst/>
              <a:cxnLst/>
              <a:rect l="l" t="t" r="r" b="b"/>
              <a:pathLst>
                <a:path w="769" h="378" extrusionOk="0">
                  <a:moveTo>
                    <a:pt x="651" y="0"/>
                  </a:moveTo>
                  <a:cubicBezTo>
                    <a:pt x="588" y="42"/>
                    <a:pt x="541" y="90"/>
                    <a:pt x="472" y="90"/>
                  </a:cubicBezTo>
                  <a:cubicBezTo>
                    <a:pt x="443" y="90"/>
                    <a:pt x="410" y="81"/>
                    <a:pt x="370" y="59"/>
                  </a:cubicBezTo>
                  <a:cubicBezTo>
                    <a:pt x="351" y="47"/>
                    <a:pt x="330" y="42"/>
                    <a:pt x="308" y="42"/>
                  </a:cubicBezTo>
                  <a:cubicBezTo>
                    <a:pt x="226" y="42"/>
                    <a:pt x="126" y="113"/>
                    <a:pt x="44" y="148"/>
                  </a:cubicBezTo>
                  <a:cubicBezTo>
                    <a:pt x="0" y="207"/>
                    <a:pt x="44" y="237"/>
                    <a:pt x="59" y="281"/>
                  </a:cubicBezTo>
                  <a:cubicBezTo>
                    <a:pt x="74" y="311"/>
                    <a:pt x="104" y="340"/>
                    <a:pt x="133" y="355"/>
                  </a:cubicBezTo>
                  <a:cubicBezTo>
                    <a:pt x="162" y="371"/>
                    <a:pt x="190" y="377"/>
                    <a:pt x="216" y="377"/>
                  </a:cubicBezTo>
                  <a:cubicBezTo>
                    <a:pt x="312" y="377"/>
                    <a:pt x="395" y="296"/>
                    <a:pt x="488" y="296"/>
                  </a:cubicBezTo>
                  <a:cubicBezTo>
                    <a:pt x="577" y="296"/>
                    <a:pt x="665" y="222"/>
                    <a:pt x="769" y="192"/>
                  </a:cubicBezTo>
                  <a:cubicBezTo>
                    <a:pt x="769" y="118"/>
                    <a:pt x="739" y="45"/>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7"/>
            <p:cNvSpPr/>
            <p:nvPr/>
          </p:nvSpPr>
          <p:spPr>
            <a:xfrm flipH="1">
              <a:off x="6903102" y="1891094"/>
              <a:ext cx="189240" cy="31101"/>
            </a:xfrm>
            <a:custGeom>
              <a:avLst/>
              <a:gdLst/>
              <a:ahLst/>
              <a:cxnLst/>
              <a:rect l="l" t="t" r="r" b="b"/>
              <a:pathLst>
                <a:path w="1509" h="248" extrusionOk="0">
                  <a:moveTo>
                    <a:pt x="64" y="1"/>
                  </a:moveTo>
                  <a:cubicBezTo>
                    <a:pt x="23" y="1"/>
                    <a:pt x="0" y="20"/>
                    <a:pt x="30" y="99"/>
                  </a:cubicBezTo>
                  <a:cubicBezTo>
                    <a:pt x="355" y="203"/>
                    <a:pt x="695" y="232"/>
                    <a:pt x="1035" y="247"/>
                  </a:cubicBezTo>
                  <a:cubicBezTo>
                    <a:pt x="1081" y="210"/>
                    <a:pt x="1130" y="199"/>
                    <a:pt x="1180" y="199"/>
                  </a:cubicBezTo>
                  <a:cubicBezTo>
                    <a:pt x="1255" y="199"/>
                    <a:pt x="1333" y="225"/>
                    <a:pt x="1407" y="225"/>
                  </a:cubicBezTo>
                  <a:cubicBezTo>
                    <a:pt x="1442" y="225"/>
                    <a:pt x="1476" y="219"/>
                    <a:pt x="1508" y="203"/>
                  </a:cubicBezTo>
                  <a:cubicBezTo>
                    <a:pt x="1035" y="144"/>
                    <a:pt x="592" y="85"/>
                    <a:pt x="133" y="11"/>
                  </a:cubicBezTo>
                  <a:cubicBezTo>
                    <a:pt x="109" y="6"/>
                    <a:pt x="84"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7"/>
            <p:cNvSpPr/>
            <p:nvPr/>
          </p:nvSpPr>
          <p:spPr>
            <a:xfrm flipH="1">
              <a:off x="7598483" y="1675394"/>
              <a:ext cx="79885" cy="87284"/>
            </a:xfrm>
            <a:custGeom>
              <a:avLst/>
              <a:gdLst/>
              <a:ahLst/>
              <a:cxnLst/>
              <a:rect l="l" t="t" r="r" b="b"/>
              <a:pathLst>
                <a:path w="637" h="696" extrusionOk="0">
                  <a:moveTo>
                    <a:pt x="503" y="1"/>
                  </a:moveTo>
                  <a:cubicBezTo>
                    <a:pt x="282" y="1"/>
                    <a:pt x="134" y="104"/>
                    <a:pt x="45" y="296"/>
                  </a:cubicBezTo>
                  <a:cubicBezTo>
                    <a:pt x="119" y="415"/>
                    <a:pt x="1" y="548"/>
                    <a:pt x="75" y="696"/>
                  </a:cubicBezTo>
                  <a:cubicBezTo>
                    <a:pt x="134" y="400"/>
                    <a:pt x="370" y="326"/>
                    <a:pt x="577" y="193"/>
                  </a:cubicBezTo>
                  <a:cubicBezTo>
                    <a:pt x="637" y="104"/>
                    <a:pt x="577" y="45"/>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7"/>
            <p:cNvSpPr/>
            <p:nvPr/>
          </p:nvSpPr>
          <p:spPr>
            <a:xfrm flipH="1">
              <a:off x="8774045" y="3385064"/>
              <a:ext cx="115124" cy="27966"/>
            </a:xfrm>
            <a:custGeom>
              <a:avLst/>
              <a:gdLst/>
              <a:ahLst/>
              <a:cxnLst/>
              <a:rect l="l" t="t" r="r" b="b"/>
              <a:pathLst>
                <a:path w="918" h="223" extrusionOk="0">
                  <a:moveTo>
                    <a:pt x="45" y="0"/>
                  </a:moveTo>
                  <a:cubicBezTo>
                    <a:pt x="30" y="0"/>
                    <a:pt x="30" y="15"/>
                    <a:pt x="0" y="45"/>
                  </a:cubicBezTo>
                  <a:cubicBezTo>
                    <a:pt x="30" y="193"/>
                    <a:pt x="148" y="134"/>
                    <a:pt x="222" y="193"/>
                  </a:cubicBezTo>
                  <a:cubicBezTo>
                    <a:pt x="459" y="222"/>
                    <a:pt x="681" y="207"/>
                    <a:pt x="917" y="222"/>
                  </a:cubicBezTo>
                  <a:lnTo>
                    <a:pt x="917" y="89"/>
                  </a:lnTo>
                  <a:cubicBezTo>
                    <a:pt x="878" y="63"/>
                    <a:pt x="850" y="13"/>
                    <a:pt x="802" y="13"/>
                  </a:cubicBezTo>
                  <a:cubicBezTo>
                    <a:pt x="796" y="13"/>
                    <a:pt x="790" y="14"/>
                    <a:pt x="784" y="15"/>
                  </a:cubicBezTo>
                  <a:cubicBezTo>
                    <a:pt x="708" y="34"/>
                    <a:pt x="631" y="41"/>
                    <a:pt x="552" y="41"/>
                  </a:cubicBezTo>
                  <a:cubicBezTo>
                    <a:pt x="386" y="41"/>
                    <a:pt x="215" y="11"/>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7"/>
            <p:cNvSpPr/>
            <p:nvPr/>
          </p:nvSpPr>
          <p:spPr>
            <a:xfrm flipH="1">
              <a:off x="7400089" y="2335410"/>
              <a:ext cx="94683" cy="44770"/>
            </a:xfrm>
            <a:custGeom>
              <a:avLst/>
              <a:gdLst/>
              <a:ahLst/>
              <a:cxnLst/>
              <a:rect l="l" t="t" r="r" b="b"/>
              <a:pathLst>
                <a:path w="755" h="357" extrusionOk="0">
                  <a:moveTo>
                    <a:pt x="582" y="1"/>
                  </a:moveTo>
                  <a:cubicBezTo>
                    <a:pt x="371" y="1"/>
                    <a:pt x="202" y="158"/>
                    <a:pt x="1" y="209"/>
                  </a:cubicBezTo>
                  <a:cubicBezTo>
                    <a:pt x="15" y="253"/>
                    <a:pt x="15" y="297"/>
                    <a:pt x="60" y="356"/>
                  </a:cubicBezTo>
                  <a:cubicBezTo>
                    <a:pt x="296" y="312"/>
                    <a:pt x="533" y="282"/>
                    <a:pt x="755" y="164"/>
                  </a:cubicBezTo>
                  <a:cubicBezTo>
                    <a:pt x="740" y="105"/>
                    <a:pt x="740" y="61"/>
                    <a:pt x="695" y="16"/>
                  </a:cubicBezTo>
                  <a:cubicBezTo>
                    <a:pt x="656" y="5"/>
                    <a:pt x="618" y="1"/>
                    <a:pt x="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7"/>
            <p:cNvSpPr/>
            <p:nvPr/>
          </p:nvSpPr>
          <p:spPr>
            <a:xfrm flipH="1">
              <a:off x="7364850" y="1946524"/>
              <a:ext cx="118761" cy="44269"/>
            </a:xfrm>
            <a:custGeom>
              <a:avLst/>
              <a:gdLst/>
              <a:ahLst/>
              <a:cxnLst/>
              <a:rect l="l" t="t" r="r" b="b"/>
              <a:pathLst>
                <a:path w="947" h="353" extrusionOk="0">
                  <a:moveTo>
                    <a:pt x="742" y="0"/>
                  </a:moveTo>
                  <a:cubicBezTo>
                    <a:pt x="618" y="0"/>
                    <a:pt x="490" y="57"/>
                    <a:pt x="370" y="57"/>
                  </a:cubicBezTo>
                  <a:cubicBezTo>
                    <a:pt x="355" y="57"/>
                    <a:pt x="326" y="57"/>
                    <a:pt x="311" y="71"/>
                  </a:cubicBezTo>
                  <a:cubicBezTo>
                    <a:pt x="237" y="145"/>
                    <a:pt x="0" y="101"/>
                    <a:pt x="119" y="352"/>
                  </a:cubicBezTo>
                  <a:cubicBezTo>
                    <a:pt x="385" y="323"/>
                    <a:pt x="651" y="219"/>
                    <a:pt x="902" y="160"/>
                  </a:cubicBezTo>
                  <a:cubicBezTo>
                    <a:pt x="947" y="130"/>
                    <a:pt x="947" y="86"/>
                    <a:pt x="902" y="57"/>
                  </a:cubicBezTo>
                  <a:cubicBezTo>
                    <a:pt x="887" y="57"/>
                    <a:pt x="873" y="27"/>
                    <a:pt x="873" y="27"/>
                  </a:cubicBezTo>
                  <a:cubicBezTo>
                    <a:pt x="830" y="8"/>
                    <a:pt x="786"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7"/>
            <p:cNvSpPr/>
            <p:nvPr/>
          </p:nvSpPr>
          <p:spPr>
            <a:xfrm flipH="1">
              <a:off x="7913755" y="1690694"/>
              <a:ext cx="126160" cy="44520"/>
            </a:xfrm>
            <a:custGeom>
              <a:avLst/>
              <a:gdLst/>
              <a:ahLst/>
              <a:cxnLst/>
              <a:rect l="l" t="t" r="r" b="b"/>
              <a:pathLst>
                <a:path w="1006" h="355" extrusionOk="0">
                  <a:moveTo>
                    <a:pt x="518" y="1"/>
                  </a:moveTo>
                  <a:cubicBezTo>
                    <a:pt x="426" y="1"/>
                    <a:pt x="333" y="12"/>
                    <a:pt x="237" y="41"/>
                  </a:cubicBezTo>
                  <a:cubicBezTo>
                    <a:pt x="207" y="56"/>
                    <a:pt x="193" y="71"/>
                    <a:pt x="193" y="115"/>
                  </a:cubicBezTo>
                  <a:lnTo>
                    <a:pt x="193" y="174"/>
                  </a:lnTo>
                  <a:cubicBezTo>
                    <a:pt x="193" y="189"/>
                    <a:pt x="222" y="189"/>
                    <a:pt x="207" y="204"/>
                  </a:cubicBezTo>
                  <a:cubicBezTo>
                    <a:pt x="193" y="189"/>
                    <a:pt x="193" y="189"/>
                    <a:pt x="163" y="189"/>
                  </a:cubicBezTo>
                  <a:cubicBezTo>
                    <a:pt x="133" y="189"/>
                    <a:pt x="89" y="204"/>
                    <a:pt x="60" y="219"/>
                  </a:cubicBezTo>
                  <a:cubicBezTo>
                    <a:pt x="45" y="263"/>
                    <a:pt x="0" y="293"/>
                    <a:pt x="45" y="337"/>
                  </a:cubicBezTo>
                  <a:cubicBezTo>
                    <a:pt x="122" y="346"/>
                    <a:pt x="208" y="354"/>
                    <a:pt x="296" y="354"/>
                  </a:cubicBezTo>
                  <a:cubicBezTo>
                    <a:pt x="361" y="354"/>
                    <a:pt x="426" y="349"/>
                    <a:pt x="488" y="337"/>
                  </a:cubicBezTo>
                  <a:lnTo>
                    <a:pt x="488" y="248"/>
                  </a:lnTo>
                  <a:cubicBezTo>
                    <a:pt x="503" y="204"/>
                    <a:pt x="592" y="248"/>
                    <a:pt x="607" y="174"/>
                  </a:cubicBezTo>
                  <a:cubicBezTo>
                    <a:pt x="669" y="201"/>
                    <a:pt x="731" y="206"/>
                    <a:pt x="796" y="206"/>
                  </a:cubicBezTo>
                  <a:cubicBezTo>
                    <a:pt x="840" y="206"/>
                    <a:pt x="885" y="204"/>
                    <a:pt x="932" y="204"/>
                  </a:cubicBezTo>
                  <a:cubicBezTo>
                    <a:pt x="939" y="211"/>
                    <a:pt x="947" y="215"/>
                    <a:pt x="954" y="215"/>
                  </a:cubicBezTo>
                  <a:cubicBezTo>
                    <a:pt x="962" y="215"/>
                    <a:pt x="969" y="211"/>
                    <a:pt x="976" y="204"/>
                  </a:cubicBezTo>
                  <a:cubicBezTo>
                    <a:pt x="1006" y="145"/>
                    <a:pt x="962" y="115"/>
                    <a:pt x="932" y="71"/>
                  </a:cubicBezTo>
                  <a:cubicBezTo>
                    <a:pt x="888" y="41"/>
                    <a:pt x="828" y="26"/>
                    <a:pt x="799" y="26"/>
                  </a:cubicBezTo>
                  <a:cubicBezTo>
                    <a:pt x="703" y="12"/>
                    <a:pt x="61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7"/>
            <p:cNvSpPr/>
            <p:nvPr/>
          </p:nvSpPr>
          <p:spPr>
            <a:xfrm flipH="1">
              <a:off x="8681370" y="2247375"/>
              <a:ext cx="111362" cy="39253"/>
            </a:xfrm>
            <a:custGeom>
              <a:avLst/>
              <a:gdLst/>
              <a:ahLst/>
              <a:cxnLst/>
              <a:rect l="l" t="t" r="r" b="b"/>
              <a:pathLst>
                <a:path w="888" h="313" extrusionOk="0">
                  <a:moveTo>
                    <a:pt x="425" y="0"/>
                  </a:moveTo>
                  <a:cubicBezTo>
                    <a:pt x="374" y="0"/>
                    <a:pt x="321" y="6"/>
                    <a:pt x="266" y="23"/>
                  </a:cubicBezTo>
                  <a:cubicBezTo>
                    <a:pt x="248" y="34"/>
                    <a:pt x="227" y="37"/>
                    <a:pt x="204" y="37"/>
                  </a:cubicBezTo>
                  <a:cubicBezTo>
                    <a:pt x="182" y="37"/>
                    <a:pt x="158" y="34"/>
                    <a:pt x="135" y="34"/>
                  </a:cubicBezTo>
                  <a:cubicBezTo>
                    <a:pt x="89" y="34"/>
                    <a:pt x="45" y="46"/>
                    <a:pt x="15" y="112"/>
                  </a:cubicBezTo>
                  <a:cubicBezTo>
                    <a:pt x="0" y="127"/>
                    <a:pt x="0" y="142"/>
                    <a:pt x="15" y="186"/>
                  </a:cubicBezTo>
                  <a:cubicBezTo>
                    <a:pt x="89" y="275"/>
                    <a:pt x="178" y="260"/>
                    <a:pt x="266" y="275"/>
                  </a:cubicBezTo>
                  <a:cubicBezTo>
                    <a:pt x="311" y="275"/>
                    <a:pt x="340" y="275"/>
                    <a:pt x="385" y="289"/>
                  </a:cubicBezTo>
                  <a:cubicBezTo>
                    <a:pt x="475" y="289"/>
                    <a:pt x="570" y="312"/>
                    <a:pt x="664" y="312"/>
                  </a:cubicBezTo>
                  <a:cubicBezTo>
                    <a:pt x="740" y="312"/>
                    <a:pt x="815" y="298"/>
                    <a:pt x="887" y="245"/>
                  </a:cubicBezTo>
                  <a:cubicBezTo>
                    <a:pt x="887" y="186"/>
                    <a:pt x="666" y="201"/>
                    <a:pt x="843" y="112"/>
                  </a:cubicBezTo>
                  <a:cubicBezTo>
                    <a:pt x="843" y="68"/>
                    <a:pt x="828" y="38"/>
                    <a:pt x="813" y="38"/>
                  </a:cubicBezTo>
                  <a:cubicBezTo>
                    <a:pt x="676" y="38"/>
                    <a:pt x="554"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7"/>
            <p:cNvSpPr/>
            <p:nvPr/>
          </p:nvSpPr>
          <p:spPr>
            <a:xfrm flipH="1">
              <a:off x="7787596" y="3451781"/>
              <a:ext cx="42764" cy="146601"/>
            </a:xfrm>
            <a:custGeom>
              <a:avLst/>
              <a:gdLst/>
              <a:ahLst/>
              <a:cxnLst/>
              <a:rect l="l" t="t" r="r" b="b"/>
              <a:pathLst>
                <a:path w="341" h="1169" extrusionOk="0">
                  <a:moveTo>
                    <a:pt x="252" y="1"/>
                  </a:moveTo>
                  <a:cubicBezTo>
                    <a:pt x="119" y="1"/>
                    <a:pt x="119" y="149"/>
                    <a:pt x="45" y="208"/>
                  </a:cubicBezTo>
                  <a:cubicBezTo>
                    <a:pt x="0" y="370"/>
                    <a:pt x="0" y="548"/>
                    <a:pt x="45" y="711"/>
                  </a:cubicBezTo>
                  <a:cubicBezTo>
                    <a:pt x="73" y="731"/>
                    <a:pt x="94" y="739"/>
                    <a:pt x="109" y="739"/>
                  </a:cubicBezTo>
                  <a:cubicBezTo>
                    <a:pt x="124" y="739"/>
                    <a:pt x="134" y="731"/>
                    <a:pt x="140" y="721"/>
                  </a:cubicBezTo>
                  <a:lnTo>
                    <a:pt x="140" y="721"/>
                  </a:lnTo>
                  <a:cubicBezTo>
                    <a:pt x="113" y="861"/>
                    <a:pt x="114" y="995"/>
                    <a:pt x="222" y="1139"/>
                  </a:cubicBezTo>
                  <a:cubicBezTo>
                    <a:pt x="237" y="1154"/>
                    <a:pt x="252" y="1154"/>
                    <a:pt x="266" y="1169"/>
                  </a:cubicBezTo>
                  <a:cubicBezTo>
                    <a:pt x="340" y="932"/>
                    <a:pt x="296" y="666"/>
                    <a:pt x="266" y="430"/>
                  </a:cubicBezTo>
                  <a:cubicBezTo>
                    <a:pt x="266" y="297"/>
                    <a:pt x="340" y="134"/>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7"/>
            <p:cNvSpPr/>
            <p:nvPr/>
          </p:nvSpPr>
          <p:spPr>
            <a:xfrm flipH="1">
              <a:off x="6578676" y="2059264"/>
              <a:ext cx="26085" cy="137321"/>
            </a:xfrm>
            <a:custGeom>
              <a:avLst/>
              <a:gdLst/>
              <a:ahLst/>
              <a:cxnLst/>
              <a:rect l="l" t="t" r="r" b="b"/>
              <a:pathLst>
                <a:path w="208" h="1095" extrusionOk="0">
                  <a:moveTo>
                    <a:pt x="75" y="0"/>
                  </a:moveTo>
                  <a:cubicBezTo>
                    <a:pt x="1" y="0"/>
                    <a:pt x="16" y="74"/>
                    <a:pt x="16" y="133"/>
                  </a:cubicBezTo>
                  <a:cubicBezTo>
                    <a:pt x="30" y="459"/>
                    <a:pt x="16" y="784"/>
                    <a:pt x="104" y="1095"/>
                  </a:cubicBezTo>
                  <a:cubicBezTo>
                    <a:pt x="143" y="1056"/>
                    <a:pt x="58" y="938"/>
                    <a:pt x="153" y="938"/>
                  </a:cubicBezTo>
                  <a:cubicBezTo>
                    <a:pt x="167" y="938"/>
                    <a:pt x="185" y="941"/>
                    <a:pt x="208" y="947"/>
                  </a:cubicBezTo>
                  <a:cubicBezTo>
                    <a:pt x="178" y="666"/>
                    <a:pt x="164" y="414"/>
                    <a:pt x="149" y="133"/>
                  </a:cubicBezTo>
                  <a:cubicBezTo>
                    <a:pt x="149" y="74"/>
                    <a:pt x="149"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7"/>
            <p:cNvSpPr/>
            <p:nvPr/>
          </p:nvSpPr>
          <p:spPr>
            <a:xfrm flipH="1">
              <a:off x="7984233" y="1578831"/>
              <a:ext cx="224479" cy="50414"/>
            </a:xfrm>
            <a:custGeom>
              <a:avLst/>
              <a:gdLst/>
              <a:ahLst/>
              <a:cxnLst/>
              <a:rect l="l" t="t" r="r" b="b"/>
              <a:pathLst>
                <a:path w="1790" h="402" extrusionOk="0">
                  <a:moveTo>
                    <a:pt x="1147" y="1"/>
                  </a:moveTo>
                  <a:cubicBezTo>
                    <a:pt x="812" y="1"/>
                    <a:pt x="479" y="64"/>
                    <a:pt x="164" y="253"/>
                  </a:cubicBezTo>
                  <a:cubicBezTo>
                    <a:pt x="104" y="283"/>
                    <a:pt x="60" y="297"/>
                    <a:pt x="16" y="312"/>
                  </a:cubicBezTo>
                  <a:cubicBezTo>
                    <a:pt x="1" y="342"/>
                    <a:pt x="1" y="357"/>
                    <a:pt x="16" y="371"/>
                  </a:cubicBezTo>
                  <a:cubicBezTo>
                    <a:pt x="55" y="393"/>
                    <a:pt x="91" y="402"/>
                    <a:pt x="126" y="402"/>
                  </a:cubicBezTo>
                  <a:cubicBezTo>
                    <a:pt x="209" y="402"/>
                    <a:pt x="283" y="350"/>
                    <a:pt x="356" y="297"/>
                  </a:cubicBezTo>
                  <a:cubicBezTo>
                    <a:pt x="410" y="270"/>
                    <a:pt x="459" y="243"/>
                    <a:pt x="509" y="243"/>
                  </a:cubicBezTo>
                  <a:cubicBezTo>
                    <a:pt x="541" y="243"/>
                    <a:pt x="573" y="254"/>
                    <a:pt x="607" y="283"/>
                  </a:cubicBezTo>
                  <a:cubicBezTo>
                    <a:pt x="607" y="307"/>
                    <a:pt x="607" y="318"/>
                    <a:pt x="610" y="318"/>
                  </a:cubicBezTo>
                  <a:cubicBezTo>
                    <a:pt x="612" y="318"/>
                    <a:pt x="615" y="311"/>
                    <a:pt x="622" y="297"/>
                  </a:cubicBezTo>
                  <a:cubicBezTo>
                    <a:pt x="607" y="105"/>
                    <a:pt x="755" y="105"/>
                    <a:pt x="903" y="76"/>
                  </a:cubicBezTo>
                  <a:cubicBezTo>
                    <a:pt x="1051" y="68"/>
                    <a:pt x="1199" y="68"/>
                    <a:pt x="1346" y="68"/>
                  </a:cubicBezTo>
                  <a:cubicBezTo>
                    <a:pt x="1494" y="68"/>
                    <a:pt x="1642" y="68"/>
                    <a:pt x="1790" y="61"/>
                  </a:cubicBezTo>
                  <a:cubicBezTo>
                    <a:pt x="1577" y="26"/>
                    <a:pt x="1362" y="1"/>
                    <a:pt x="1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7"/>
            <p:cNvSpPr/>
            <p:nvPr/>
          </p:nvSpPr>
          <p:spPr>
            <a:xfrm flipH="1">
              <a:off x="6890186" y="2107421"/>
              <a:ext cx="61324" cy="99574"/>
            </a:xfrm>
            <a:custGeom>
              <a:avLst/>
              <a:gdLst/>
              <a:ahLst/>
              <a:cxnLst/>
              <a:rect l="l" t="t" r="r" b="b"/>
              <a:pathLst>
                <a:path w="489" h="794" extrusionOk="0">
                  <a:moveTo>
                    <a:pt x="415" y="1"/>
                  </a:moveTo>
                  <a:cubicBezTo>
                    <a:pt x="326" y="60"/>
                    <a:pt x="252" y="104"/>
                    <a:pt x="193" y="134"/>
                  </a:cubicBezTo>
                  <a:cubicBezTo>
                    <a:pt x="201" y="136"/>
                    <a:pt x="210" y="137"/>
                    <a:pt x="219" y="137"/>
                  </a:cubicBezTo>
                  <a:cubicBezTo>
                    <a:pt x="234" y="137"/>
                    <a:pt x="249" y="135"/>
                    <a:pt x="262" y="135"/>
                  </a:cubicBezTo>
                  <a:cubicBezTo>
                    <a:pt x="290" y="135"/>
                    <a:pt x="307" y="143"/>
                    <a:pt x="282" y="193"/>
                  </a:cubicBezTo>
                  <a:cubicBezTo>
                    <a:pt x="252" y="282"/>
                    <a:pt x="356" y="415"/>
                    <a:pt x="208" y="444"/>
                  </a:cubicBezTo>
                  <a:cubicBezTo>
                    <a:pt x="134" y="474"/>
                    <a:pt x="60" y="489"/>
                    <a:pt x="1" y="548"/>
                  </a:cubicBezTo>
                  <a:cubicBezTo>
                    <a:pt x="1" y="622"/>
                    <a:pt x="1" y="666"/>
                    <a:pt x="45" y="725"/>
                  </a:cubicBezTo>
                  <a:cubicBezTo>
                    <a:pt x="90" y="740"/>
                    <a:pt x="104" y="740"/>
                    <a:pt x="134" y="740"/>
                  </a:cubicBezTo>
                  <a:cubicBezTo>
                    <a:pt x="178" y="725"/>
                    <a:pt x="178" y="696"/>
                    <a:pt x="164" y="651"/>
                  </a:cubicBezTo>
                  <a:lnTo>
                    <a:pt x="164" y="651"/>
                  </a:lnTo>
                  <a:cubicBezTo>
                    <a:pt x="178" y="666"/>
                    <a:pt x="178" y="696"/>
                    <a:pt x="193" y="725"/>
                  </a:cubicBezTo>
                  <a:cubicBezTo>
                    <a:pt x="224" y="772"/>
                    <a:pt x="259" y="794"/>
                    <a:pt x="290" y="794"/>
                  </a:cubicBezTo>
                  <a:cubicBezTo>
                    <a:pt x="317" y="794"/>
                    <a:pt x="342" y="775"/>
                    <a:pt x="356" y="740"/>
                  </a:cubicBezTo>
                  <a:cubicBezTo>
                    <a:pt x="400" y="637"/>
                    <a:pt x="489" y="563"/>
                    <a:pt x="459" y="474"/>
                  </a:cubicBezTo>
                  <a:cubicBezTo>
                    <a:pt x="400" y="341"/>
                    <a:pt x="385" y="193"/>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7"/>
            <p:cNvSpPr/>
            <p:nvPr/>
          </p:nvSpPr>
          <p:spPr>
            <a:xfrm flipH="1">
              <a:off x="8408861" y="4555611"/>
              <a:ext cx="40883" cy="147981"/>
            </a:xfrm>
            <a:custGeom>
              <a:avLst/>
              <a:gdLst/>
              <a:ahLst/>
              <a:cxnLst/>
              <a:rect l="l" t="t" r="r" b="b"/>
              <a:pathLst>
                <a:path w="326" h="1180" extrusionOk="0">
                  <a:moveTo>
                    <a:pt x="213" y="0"/>
                  </a:moveTo>
                  <a:cubicBezTo>
                    <a:pt x="204" y="0"/>
                    <a:pt x="193" y="4"/>
                    <a:pt x="178" y="11"/>
                  </a:cubicBezTo>
                  <a:cubicBezTo>
                    <a:pt x="178" y="11"/>
                    <a:pt x="163" y="11"/>
                    <a:pt x="163" y="41"/>
                  </a:cubicBezTo>
                  <a:cubicBezTo>
                    <a:pt x="134" y="100"/>
                    <a:pt x="1" y="884"/>
                    <a:pt x="15" y="958"/>
                  </a:cubicBezTo>
                  <a:cubicBezTo>
                    <a:pt x="15" y="1061"/>
                    <a:pt x="104" y="1076"/>
                    <a:pt x="149" y="1135"/>
                  </a:cubicBezTo>
                  <a:cubicBezTo>
                    <a:pt x="134" y="1150"/>
                    <a:pt x="134" y="1165"/>
                    <a:pt x="163" y="1179"/>
                  </a:cubicBezTo>
                  <a:cubicBezTo>
                    <a:pt x="282" y="1091"/>
                    <a:pt x="222" y="987"/>
                    <a:pt x="237" y="869"/>
                  </a:cubicBezTo>
                  <a:cubicBezTo>
                    <a:pt x="208" y="765"/>
                    <a:pt x="326" y="662"/>
                    <a:pt x="237" y="558"/>
                  </a:cubicBezTo>
                  <a:cubicBezTo>
                    <a:pt x="237" y="366"/>
                    <a:pt x="296" y="204"/>
                    <a:pt x="237" y="11"/>
                  </a:cubicBezTo>
                  <a:cubicBezTo>
                    <a:pt x="230" y="4"/>
                    <a:pt x="222"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7"/>
            <p:cNvSpPr/>
            <p:nvPr/>
          </p:nvSpPr>
          <p:spPr>
            <a:xfrm flipH="1">
              <a:off x="7505807" y="1630875"/>
              <a:ext cx="114999" cy="68723"/>
            </a:xfrm>
            <a:custGeom>
              <a:avLst/>
              <a:gdLst/>
              <a:ahLst/>
              <a:cxnLst/>
              <a:rect l="l" t="t" r="r" b="b"/>
              <a:pathLst>
                <a:path w="917" h="548" extrusionOk="0">
                  <a:moveTo>
                    <a:pt x="853" y="1"/>
                  </a:moveTo>
                  <a:cubicBezTo>
                    <a:pt x="841" y="1"/>
                    <a:pt x="828" y="6"/>
                    <a:pt x="813" y="16"/>
                  </a:cubicBezTo>
                  <a:cubicBezTo>
                    <a:pt x="562" y="134"/>
                    <a:pt x="281" y="223"/>
                    <a:pt x="30" y="326"/>
                  </a:cubicBezTo>
                  <a:cubicBezTo>
                    <a:pt x="0" y="326"/>
                    <a:pt x="0" y="356"/>
                    <a:pt x="0" y="370"/>
                  </a:cubicBezTo>
                  <a:cubicBezTo>
                    <a:pt x="59" y="400"/>
                    <a:pt x="104" y="474"/>
                    <a:pt x="104" y="548"/>
                  </a:cubicBezTo>
                  <a:cubicBezTo>
                    <a:pt x="207" y="533"/>
                    <a:pt x="296" y="474"/>
                    <a:pt x="414" y="430"/>
                  </a:cubicBezTo>
                  <a:cubicBezTo>
                    <a:pt x="473" y="326"/>
                    <a:pt x="547" y="252"/>
                    <a:pt x="651" y="237"/>
                  </a:cubicBezTo>
                  <a:cubicBezTo>
                    <a:pt x="739" y="208"/>
                    <a:pt x="872" y="163"/>
                    <a:pt x="917" y="60"/>
                  </a:cubicBezTo>
                  <a:cubicBezTo>
                    <a:pt x="897" y="20"/>
                    <a:pt x="87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7"/>
            <p:cNvSpPr/>
            <p:nvPr/>
          </p:nvSpPr>
          <p:spPr>
            <a:xfrm flipH="1">
              <a:off x="6538420" y="1934986"/>
              <a:ext cx="95937" cy="95937"/>
            </a:xfrm>
            <a:custGeom>
              <a:avLst/>
              <a:gdLst/>
              <a:ahLst/>
              <a:cxnLst/>
              <a:rect l="l" t="t" r="r" b="b"/>
              <a:pathLst>
                <a:path w="765" h="765" extrusionOk="0">
                  <a:moveTo>
                    <a:pt x="533" y="1"/>
                  </a:moveTo>
                  <a:cubicBezTo>
                    <a:pt x="370" y="1"/>
                    <a:pt x="459" y="104"/>
                    <a:pt x="459" y="178"/>
                  </a:cubicBezTo>
                  <a:cubicBezTo>
                    <a:pt x="488" y="252"/>
                    <a:pt x="518" y="326"/>
                    <a:pt x="518" y="400"/>
                  </a:cubicBezTo>
                  <a:cubicBezTo>
                    <a:pt x="518" y="444"/>
                    <a:pt x="518" y="444"/>
                    <a:pt x="547" y="459"/>
                  </a:cubicBezTo>
                  <a:cubicBezTo>
                    <a:pt x="607" y="533"/>
                    <a:pt x="562" y="563"/>
                    <a:pt x="488" y="592"/>
                  </a:cubicBezTo>
                  <a:cubicBezTo>
                    <a:pt x="326" y="636"/>
                    <a:pt x="148" y="592"/>
                    <a:pt x="0" y="696"/>
                  </a:cubicBezTo>
                  <a:cubicBezTo>
                    <a:pt x="23" y="715"/>
                    <a:pt x="48" y="722"/>
                    <a:pt x="75" y="722"/>
                  </a:cubicBezTo>
                  <a:cubicBezTo>
                    <a:pt x="129" y="722"/>
                    <a:pt x="190" y="693"/>
                    <a:pt x="249" y="693"/>
                  </a:cubicBezTo>
                  <a:cubicBezTo>
                    <a:pt x="291" y="693"/>
                    <a:pt x="332" y="707"/>
                    <a:pt x="370" y="755"/>
                  </a:cubicBezTo>
                  <a:cubicBezTo>
                    <a:pt x="400" y="755"/>
                    <a:pt x="444" y="755"/>
                    <a:pt x="459" y="710"/>
                  </a:cubicBezTo>
                  <a:cubicBezTo>
                    <a:pt x="485" y="679"/>
                    <a:pt x="510" y="666"/>
                    <a:pt x="532" y="666"/>
                  </a:cubicBezTo>
                  <a:cubicBezTo>
                    <a:pt x="571" y="666"/>
                    <a:pt x="602" y="707"/>
                    <a:pt x="621" y="755"/>
                  </a:cubicBezTo>
                  <a:cubicBezTo>
                    <a:pt x="646" y="761"/>
                    <a:pt x="665" y="764"/>
                    <a:pt x="680" y="764"/>
                  </a:cubicBezTo>
                  <a:cubicBezTo>
                    <a:pt x="764" y="764"/>
                    <a:pt x="715" y="670"/>
                    <a:pt x="740" y="607"/>
                  </a:cubicBezTo>
                  <a:cubicBezTo>
                    <a:pt x="666" y="400"/>
                    <a:pt x="607" y="193"/>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7"/>
            <p:cNvSpPr/>
            <p:nvPr/>
          </p:nvSpPr>
          <p:spPr>
            <a:xfrm flipH="1">
              <a:off x="7101496" y="2667989"/>
              <a:ext cx="92927" cy="49661"/>
            </a:xfrm>
            <a:custGeom>
              <a:avLst/>
              <a:gdLst/>
              <a:ahLst/>
              <a:cxnLst/>
              <a:rect l="l" t="t" r="r" b="b"/>
              <a:pathLst>
                <a:path w="741" h="396" extrusionOk="0">
                  <a:moveTo>
                    <a:pt x="116" y="0"/>
                  </a:moveTo>
                  <a:cubicBezTo>
                    <a:pt x="73" y="0"/>
                    <a:pt x="67" y="73"/>
                    <a:pt x="30" y="85"/>
                  </a:cubicBezTo>
                  <a:cubicBezTo>
                    <a:pt x="1" y="115"/>
                    <a:pt x="30" y="174"/>
                    <a:pt x="45" y="218"/>
                  </a:cubicBezTo>
                  <a:cubicBezTo>
                    <a:pt x="193" y="366"/>
                    <a:pt x="415" y="336"/>
                    <a:pt x="592" y="395"/>
                  </a:cubicBezTo>
                  <a:cubicBezTo>
                    <a:pt x="696" y="381"/>
                    <a:pt x="740" y="366"/>
                    <a:pt x="711" y="248"/>
                  </a:cubicBezTo>
                  <a:cubicBezTo>
                    <a:pt x="696" y="218"/>
                    <a:pt x="666" y="159"/>
                    <a:pt x="637" y="144"/>
                  </a:cubicBezTo>
                  <a:cubicBezTo>
                    <a:pt x="474" y="115"/>
                    <a:pt x="297" y="85"/>
                    <a:pt x="149" y="11"/>
                  </a:cubicBezTo>
                  <a:cubicBezTo>
                    <a:pt x="136" y="3"/>
                    <a:pt x="125"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7"/>
            <p:cNvSpPr/>
            <p:nvPr/>
          </p:nvSpPr>
          <p:spPr>
            <a:xfrm flipH="1">
              <a:off x="8414379" y="4323358"/>
              <a:ext cx="27966" cy="185478"/>
            </a:xfrm>
            <a:custGeom>
              <a:avLst/>
              <a:gdLst/>
              <a:ahLst/>
              <a:cxnLst/>
              <a:rect l="l" t="t" r="r" b="b"/>
              <a:pathLst>
                <a:path w="223" h="1479" extrusionOk="0">
                  <a:moveTo>
                    <a:pt x="119" y="0"/>
                  </a:moveTo>
                  <a:cubicBezTo>
                    <a:pt x="30" y="119"/>
                    <a:pt x="1" y="207"/>
                    <a:pt x="90" y="340"/>
                  </a:cubicBezTo>
                  <a:cubicBezTo>
                    <a:pt x="119" y="414"/>
                    <a:pt x="149" y="518"/>
                    <a:pt x="75" y="607"/>
                  </a:cubicBezTo>
                  <a:cubicBezTo>
                    <a:pt x="45" y="636"/>
                    <a:pt x="30" y="651"/>
                    <a:pt x="45" y="666"/>
                  </a:cubicBezTo>
                  <a:cubicBezTo>
                    <a:pt x="163" y="828"/>
                    <a:pt x="45" y="1006"/>
                    <a:pt x="45" y="1168"/>
                  </a:cubicBezTo>
                  <a:cubicBezTo>
                    <a:pt x="90" y="1228"/>
                    <a:pt x="104" y="1287"/>
                    <a:pt x="45" y="1346"/>
                  </a:cubicBezTo>
                  <a:cubicBezTo>
                    <a:pt x="90" y="1405"/>
                    <a:pt x="119" y="1449"/>
                    <a:pt x="178" y="1479"/>
                  </a:cubicBezTo>
                  <a:cubicBezTo>
                    <a:pt x="178" y="976"/>
                    <a:pt x="223" y="503"/>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7"/>
            <p:cNvSpPr/>
            <p:nvPr/>
          </p:nvSpPr>
          <p:spPr>
            <a:xfrm flipH="1">
              <a:off x="7759756" y="2004336"/>
              <a:ext cx="107725" cy="29972"/>
            </a:xfrm>
            <a:custGeom>
              <a:avLst/>
              <a:gdLst/>
              <a:ahLst/>
              <a:cxnLst/>
              <a:rect l="l" t="t" r="r" b="b"/>
              <a:pathLst>
                <a:path w="859" h="239" extrusionOk="0">
                  <a:moveTo>
                    <a:pt x="139" y="0"/>
                  </a:moveTo>
                  <a:cubicBezTo>
                    <a:pt x="89" y="0"/>
                    <a:pt x="40" y="13"/>
                    <a:pt x="1" y="69"/>
                  </a:cubicBezTo>
                  <a:cubicBezTo>
                    <a:pt x="15" y="113"/>
                    <a:pt x="30" y="157"/>
                    <a:pt x="30" y="202"/>
                  </a:cubicBezTo>
                  <a:cubicBezTo>
                    <a:pt x="208" y="211"/>
                    <a:pt x="385" y="238"/>
                    <a:pt x="559" y="238"/>
                  </a:cubicBezTo>
                  <a:cubicBezTo>
                    <a:pt x="660" y="238"/>
                    <a:pt x="760" y="229"/>
                    <a:pt x="858" y="202"/>
                  </a:cubicBezTo>
                  <a:lnTo>
                    <a:pt x="858" y="157"/>
                  </a:lnTo>
                  <a:cubicBezTo>
                    <a:pt x="833" y="96"/>
                    <a:pt x="788" y="65"/>
                    <a:pt x="723" y="65"/>
                  </a:cubicBezTo>
                  <a:cubicBezTo>
                    <a:pt x="709" y="65"/>
                    <a:pt x="695" y="66"/>
                    <a:pt x="681" y="69"/>
                  </a:cubicBezTo>
                  <a:cubicBezTo>
                    <a:pt x="629" y="69"/>
                    <a:pt x="576" y="113"/>
                    <a:pt x="524" y="113"/>
                  </a:cubicBezTo>
                  <a:cubicBezTo>
                    <a:pt x="502" y="113"/>
                    <a:pt x="481" y="105"/>
                    <a:pt x="459" y="83"/>
                  </a:cubicBezTo>
                  <a:cubicBezTo>
                    <a:pt x="400" y="39"/>
                    <a:pt x="341" y="10"/>
                    <a:pt x="267" y="10"/>
                  </a:cubicBezTo>
                  <a:cubicBezTo>
                    <a:pt x="226" y="10"/>
                    <a:pt x="18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7"/>
            <p:cNvSpPr/>
            <p:nvPr/>
          </p:nvSpPr>
          <p:spPr>
            <a:xfrm flipH="1">
              <a:off x="8427296" y="3928326"/>
              <a:ext cx="37246" cy="157763"/>
            </a:xfrm>
            <a:custGeom>
              <a:avLst/>
              <a:gdLst/>
              <a:ahLst/>
              <a:cxnLst/>
              <a:rect l="l" t="t" r="r" b="b"/>
              <a:pathLst>
                <a:path w="297" h="1258" extrusionOk="0">
                  <a:moveTo>
                    <a:pt x="148" y="1"/>
                  </a:moveTo>
                  <a:cubicBezTo>
                    <a:pt x="74" y="90"/>
                    <a:pt x="0" y="149"/>
                    <a:pt x="133" y="237"/>
                  </a:cubicBezTo>
                  <a:cubicBezTo>
                    <a:pt x="267" y="370"/>
                    <a:pt x="133" y="533"/>
                    <a:pt x="133" y="666"/>
                  </a:cubicBezTo>
                  <a:cubicBezTo>
                    <a:pt x="133" y="858"/>
                    <a:pt x="207" y="1051"/>
                    <a:pt x="193" y="1258"/>
                  </a:cubicBezTo>
                  <a:cubicBezTo>
                    <a:pt x="296" y="1139"/>
                    <a:pt x="163" y="977"/>
                    <a:pt x="267" y="844"/>
                  </a:cubicBezTo>
                  <a:cubicBezTo>
                    <a:pt x="267" y="563"/>
                    <a:pt x="237" y="267"/>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7"/>
            <p:cNvSpPr/>
            <p:nvPr/>
          </p:nvSpPr>
          <p:spPr>
            <a:xfrm flipH="1">
              <a:off x="7427929" y="1734712"/>
              <a:ext cx="142839" cy="48407"/>
            </a:xfrm>
            <a:custGeom>
              <a:avLst/>
              <a:gdLst/>
              <a:ahLst/>
              <a:cxnLst/>
              <a:rect l="l" t="t" r="r" b="b"/>
              <a:pathLst>
                <a:path w="1139" h="386" extrusionOk="0">
                  <a:moveTo>
                    <a:pt x="1080" y="1"/>
                  </a:moveTo>
                  <a:lnTo>
                    <a:pt x="1080" y="1"/>
                  </a:lnTo>
                  <a:cubicBezTo>
                    <a:pt x="1011" y="35"/>
                    <a:pt x="951" y="69"/>
                    <a:pt x="886" y="69"/>
                  </a:cubicBezTo>
                  <a:cubicBezTo>
                    <a:pt x="868" y="69"/>
                    <a:pt x="848" y="67"/>
                    <a:pt x="828" y="60"/>
                  </a:cubicBezTo>
                  <a:cubicBezTo>
                    <a:pt x="754" y="89"/>
                    <a:pt x="680" y="119"/>
                    <a:pt x="607" y="134"/>
                  </a:cubicBezTo>
                  <a:cubicBezTo>
                    <a:pt x="385" y="149"/>
                    <a:pt x="178" y="237"/>
                    <a:pt x="0" y="356"/>
                  </a:cubicBezTo>
                  <a:cubicBezTo>
                    <a:pt x="30" y="385"/>
                    <a:pt x="89" y="385"/>
                    <a:pt x="148" y="385"/>
                  </a:cubicBezTo>
                  <a:cubicBezTo>
                    <a:pt x="326" y="341"/>
                    <a:pt x="518" y="282"/>
                    <a:pt x="680" y="223"/>
                  </a:cubicBezTo>
                  <a:cubicBezTo>
                    <a:pt x="769" y="149"/>
                    <a:pt x="902" y="208"/>
                    <a:pt x="991" y="134"/>
                  </a:cubicBezTo>
                  <a:cubicBezTo>
                    <a:pt x="1050" y="119"/>
                    <a:pt x="1139" y="119"/>
                    <a:pt x="1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7"/>
            <p:cNvSpPr/>
            <p:nvPr/>
          </p:nvSpPr>
          <p:spPr>
            <a:xfrm flipH="1">
              <a:off x="7750476" y="2047225"/>
              <a:ext cx="115124" cy="26963"/>
            </a:xfrm>
            <a:custGeom>
              <a:avLst/>
              <a:gdLst/>
              <a:ahLst/>
              <a:cxnLst/>
              <a:rect l="l" t="t" r="r" b="b"/>
              <a:pathLst>
                <a:path w="918" h="215" extrusionOk="0">
                  <a:moveTo>
                    <a:pt x="392" y="0"/>
                  </a:moveTo>
                  <a:cubicBezTo>
                    <a:pt x="266" y="0"/>
                    <a:pt x="141" y="8"/>
                    <a:pt x="15" y="22"/>
                  </a:cubicBezTo>
                  <a:cubicBezTo>
                    <a:pt x="0" y="82"/>
                    <a:pt x="15" y="111"/>
                    <a:pt x="59" y="156"/>
                  </a:cubicBezTo>
                  <a:cubicBezTo>
                    <a:pt x="91" y="157"/>
                    <a:pt x="123" y="158"/>
                    <a:pt x="154" y="158"/>
                  </a:cubicBezTo>
                  <a:cubicBezTo>
                    <a:pt x="250" y="158"/>
                    <a:pt x="346" y="152"/>
                    <a:pt x="442" y="152"/>
                  </a:cubicBezTo>
                  <a:cubicBezTo>
                    <a:pt x="570" y="152"/>
                    <a:pt x="695" y="163"/>
                    <a:pt x="814" y="215"/>
                  </a:cubicBezTo>
                  <a:cubicBezTo>
                    <a:pt x="873" y="215"/>
                    <a:pt x="917" y="185"/>
                    <a:pt x="902" y="111"/>
                  </a:cubicBezTo>
                  <a:cubicBezTo>
                    <a:pt x="887" y="37"/>
                    <a:pt x="828" y="37"/>
                    <a:pt x="769" y="22"/>
                  </a:cubicBezTo>
                  <a:cubicBezTo>
                    <a:pt x="644" y="8"/>
                    <a:pt x="518"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7"/>
            <p:cNvSpPr/>
            <p:nvPr/>
          </p:nvSpPr>
          <p:spPr>
            <a:xfrm flipH="1">
              <a:off x="8531132" y="1774215"/>
              <a:ext cx="124404" cy="21821"/>
            </a:xfrm>
            <a:custGeom>
              <a:avLst/>
              <a:gdLst/>
              <a:ahLst/>
              <a:cxnLst/>
              <a:rect l="l" t="t" r="r" b="b"/>
              <a:pathLst>
                <a:path w="992" h="174" extrusionOk="0">
                  <a:moveTo>
                    <a:pt x="309" y="1"/>
                  </a:moveTo>
                  <a:cubicBezTo>
                    <a:pt x="211" y="1"/>
                    <a:pt x="113" y="8"/>
                    <a:pt x="15" y="26"/>
                  </a:cubicBezTo>
                  <a:cubicBezTo>
                    <a:pt x="0" y="55"/>
                    <a:pt x="0" y="70"/>
                    <a:pt x="15" y="115"/>
                  </a:cubicBezTo>
                  <a:cubicBezTo>
                    <a:pt x="341" y="129"/>
                    <a:pt x="666" y="144"/>
                    <a:pt x="991" y="174"/>
                  </a:cubicBezTo>
                  <a:lnTo>
                    <a:pt x="991" y="70"/>
                  </a:lnTo>
                  <a:cubicBezTo>
                    <a:pt x="764" y="39"/>
                    <a:pt x="536"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7"/>
            <p:cNvSpPr/>
            <p:nvPr/>
          </p:nvSpPr>
          <p:spPr>
            <a:xfrm flipH="1">
              <a:off x="7120056" y="2066287"/>
              <a:ext cx="105844" cy="49411"/>
            </a:xfrm>
            <a:custGeom>
              <a:avLst/>
              <a:gdLst/>
              <a:ahLst/>
              <a:cxnLst/>
              <a:rect l="l" t="t" r="r" b="b"/>
              <a:pathLst>
                <a:path w="844" h="394" extrusionOk="0">
                  <a:moveTo>
                    <a:pt x="781" y="1"/>
                  </a:moveTo>
                  <a:cubicBezTo>
                    <a:pt x="773" y="1"/>
                    <a:pt x="764" y="2"/>
                    <a:pt x="755" y="4"/>
                  </a:cubicBezTo>
                  <a:cubicBezTo>
                    <a:pt x="724" y="34"/>
                    <a:pt x="688" y="42"/>
                    <a:pt x="650" y="42"/>
                  </a:cubicBezTo>
                  <a:cubicBezTo>
                    <a:pt x="612" y="42"/>
                    <a:pt x="573" y="34"/>
                    <a:pt x="535" y="34"/>
                  </a:cubicBezTo>
                  <a:cubicBezTo>
                    <a:pt x="503" y="34"/>
                    <a:pt x="471" y="40"/>
                    <a:pt x="444" y="63"/>
                  </a:cubicBezTo>
                  <a:cubicBezTo>
                    <a:pt x="371" y="164"/>
                    <a:pt x="275" y="173"/>
                    <a:pt x="177" y="173"/>
                  </a:cubicBezTo>
                  <a:cubicBezTo>
                    <a:pt x="153" y="173"/>
                    <a:pt x="129" y="173"/>
                    <a:pt x="106" y="173"/>
                  </a:cubicBezTo>
                  <a:cubicBezTo>
                    <a:pt x="70" y="173"/>
                    <a:pt x="34" y="174"/>
                    <a:pt x="1" y="181"/>
                  </a:cubicBezTo>
                  <a:cubicBezTo>
                    <a:pt x="30" y="255"/>
                    <a:pt x="30" y="373"/>
                    <a:pt x="148" y="388"/>
                  </a:cubicBezTo>
                  <a:cubicBezTo>
                    <a:pt x="164" y="392"/>
                    <a:pt x="179" y="394"/>
                    <a:pt x="193" y="394"/>
                  </a:cubicBezTo>
                  <a:cubicBezTo>
                    <a:pt x="230" y="394"/>
                    <a:pt x="260" y="380"/>
                    <a:pt x="281" y="358"/>
                  </a:cubicBezTo>
                  <a:cubicBezTo>
                    <a:pt x="444" y="299"/>
                    <a:pt x="622" y="240"/>
                    <a:pt x="799" y="181"/>
                  </a:cubicBezTo>
                  <a:cubicBezTo>
                    <a:pt x="829" y="166"/>
                    <a:pt x="829" y="137"/>
                    <a:pt x="843" y="92"/>
                  </a:cubicBezTo>
                  <a:cubicBezTo>
                    <a:pt x="843" y="41"/>
                    <a:pt x="832"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7"/>
            <p:cNvSpPr/>
            <p:nvPr/>
          </p:nvSpPr>
          <p:spPr>
            <a:xfrm flipH="1">
              <a:off x="7082935" y="2374537"/>
              <a:ext cx="168924" cy="63582"/>
            </a:xfrm>
            <a:custGeom>
              <a:avLst/>
              <a:gdLst/>
              <a:ahLst/>
              <a:cxnLst/>
              <a:rect l="l" t="t" r="r" b="b"/>
              <a:pathLst>
                <a:path w="1347" h="507" extrusionOk="0">
                  <a:moveTo>
                    <a:pt x="1346" y="222"/>
                  </a:moveTo>
                  <a:lnTo>
                    <a:pt x="1346" y="222"/>
                  </a:lnTo>
                  <a:cubicBezTo>
                    <a:pt x="1336" y="224"/>
                    <a:pt x="1327" y="226"/>
                    <a:pt x="1317" y="228"/>
                  </a:cubicBezTo>
                  <a:lnTo>
                    <a:pt x="1317" y="228"/>
                  </a:lnTo>
                  <a:cubicBezTo>
                    <a:pt x="1326" y="226"/>
                    <a:pt x="1336" y="224"/>
                    <a:pt x="1346" y="222"/>
                  </a:cubicBezTo>
                  <a:close/>
                  <a:moveTo>
                    <a:pt x="1065" y="0"/>
                  </a:moveTo>
                  <a:cubicBezTo>
                    <a:pt x="1006" y="0"/>
                    <a:pt x="947" y="15"/>
                    <a:pt x="888" y="44"/>
                  </a:cubicBezTo>
                  <a:cubicBezTo>
                    <a:pt x="902" y="74"/>
                    <a:pt x="932" y="118"/>
                    <a:pt x="947" y="133"/>
                  </a:cubicBezTo>
                  <a:cubicBezTo>
                    <a:pt x="950" y="137"/>
                    <a:pt x="954" y="138"/>
                    <a:pt x="958" y="138"/>
                  </a:cubicBezTo>
                  <a:cubicBezTo>
                    <a:pt x="978" y="138"/>
                    <a:pt x="1005" y="105"/>
                    <a:pt x="1025" y="105"/>
                  </a:cubicBezTo>
                  <a:cubicBezTo>
                    <a:pt x="1037" y="105"/>
                    <a:pt x="1046" y="115"/>
                    <a:pt x="1050" y="148"/>
                  </a:cubicBezTo>
                  <a:cubicBezTo>
                    <a:pt x="1080" y="222"/>
                    <a:pt x="1006" y="237"/>
                    <a:pt x="947" y="266"/>
                  </a:cubicBezTo>
                  <a:cubicBezTo>
                    <a:pt x="622" y="296"/>
                    <a:pt x="311" y="370"/>
                    <a:pt x="1" y="444"/>
                  </a:cubicBezTo>
                  <a:cubicBezTo>
                    <a:pt x="1" y="489"/>
                    <a:pt x="17" y="506"/>
                    <a:pt x="40" y="506"/>
                  </a:cubicBezTo>
                  <a:cubicBezTo>
                    <a:pt x="55" y="506"/>
                    <a:pt x="72" y="499"/>
                    <a:pt x="89" y="488"/>
                  </a:cubicBezTo>
                  <a:cubicBezTo>
                    <a:pt x="508" y="387"/>
                    <a:pt x="899" y="314"/>
                    <a:pt x="1317" y="228"/>
                  </a:cubicBezTo>
                  <a:lnTo>
                    <a:pt x="1317" y="228"/>
                  </a:lnTo>
                  <a:cubicBezTo>
                    <a:pt x="1302" y="230"/>
                    <a:pt x="1289" y="231"/>
                    <a:pt x="1276" y="231"/>
                  </a:cubicBezTo>
                  <a:cubicBezTo>
                    <a:pt x="1152" y="231"/>
                    <a:pt x="1103" y="126"/>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7"/>
            <p:cNvSpPr/>
            <p:nvPr/>
          </p:nvSpPr>
          <p:spPr>
            <a:xfrm flipH="1">
              <a:off x="8266023" y="2587603"/>
              <a:ext cx="37246" cy="163406"/>
            </a:xfrm>
            <a:custGeom>
              <a:avLst/>
              <a:gdLst/>
              <a:ahLst/>
              <a:cxnLst/>
              <a:rect l="l" t="t" r="r" b="b"/>
              <a:pathLst>
                <a:path w="297" h="1303" extrusionOk="0">
                  <a:moveTo>
                    <a:pt x="186" y="0"/>
                  </a:moveTo>
                  <a:cubicBezTo>
                    <a:pt x="174" y="0"/>
                    <a:pt x="161" y="1"/>
                    <a:pt x="149" y="1"/>
                  </a:cubicBezTo>
                  <a:cubicBezTo>
                    <a:pt x="30" y="149"/>
                    <a:pt x="90" y="312"/>
                    <a:pt x="90" y="460"/>
                  </a:cubicBezTo>
                  <a:lnTo>
                    <a:pt x="90" y="756"/>
                  </a:lnTo>
                  <a:cubicBezTo>
                    <a:pt x="90" y="874"/>
                    <a:pt x="1" y="1007"/>
                    <a:pt x="149" y="1081"/>
                  </a:cubicBezTo>
                  <a:cubicBezTo>
                    <a:pt x="193" y="1155"/>
                    <a:pt x="178" y="1258"/>
                    <a:pt x="267" y="1303"/>
                  </a:cubicBezTo>
                  <a:cubicBezTo>
                    <a:pt x="267" y="1273"/>
                    <a:pt x="297" y="1258"/>
                    <a:pt x="297" y="1258"/>
                  </a:cubicBezTo>
                  <a:cubicBezTo>
                    <a:pt x="149" y="977"/>
                    <a:pt x="297" y="711"/>
                    <a:pt x="252" y="430"/>
                  </a:cubicBezTo>
                  <a:cubicBezTo>
                    <a:pt x="237" y="297"/>
                    <a:pt x="237" y="194"/>
                    <a:pt x="237" y="61"/>
                  </a:cubicBezTo>
                  <a:cubicBezTo>
                    <a:pt x="237" y="8"/>
                    <a:pt x="215"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7"/>
            <p:cNvSpPr/>
            <p:nvPr/>
          </p:nvSpPr>
          <p:spPr>
            <a:xfrm flipH="1">
              <a:off x="7023618" y="2422693"/>
              <a:ext cx="96564" cy="52044"/>
            </a:xfrm>
            <a:custGeom>
              <a:avLst/>
              <a:gdLst/>
              <a:ahLst/>
              <a:cxnLst/>
              <a:rect l="l" t="t" r="r" b="b"/>
              <a:pathLst>
                <a:path w="770" h="415" extrusionOk="0">
                  <a:moveTo>
                    <a:pt x="444" y="0"/>
                  </a:moveTo>
                  <a:cubicBezTo>
                    <a:pt x="340" y="45"/>
                    <a:pt x="193" y="30"/>
                    <a:pt x="104" y="134"/>
                  </a:cubicBezTo>
                  <a:cubicBezTo>
                    <a:pt x="133" y="252"/>
                    <a:pt x="30" y="296"/>
                    <a:pt x="0" y="400"/>
                  </a:cubicBezTo>
                  <a:lnTo>
                    <a:pt x="30" y="414"/>
                  </a:lnTo>
                  <a:cubicBezTo>
                    <a:pt x="267" y="296"/>
                    <a:pt x="518" y="296"/>
                    <a:pt x="769" y="178"/>
                  </a:cubicBezTo>
                  <a:cubicBezTo>
                    <a:pt x="706" y="160"/>
                    <a:pt x="642" y="86"/>
                    <a:pt x="589" y="86"/>
                  </a:cubicBezTo>
                  <a:cubicBezTo>
                    <a:pt x="556" y="86"/>
                    <a:pt x="526" y="116"/>
                    <a:pt x="503" y="207"/>
                  </a:cubicBezTo>
                  <a:cubicBezTo>
                    <a:pt x="414" y="134"/>
                    <a:pt x="503" y="6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7"/>
            <p:cNvSpPr/>
            <p:nvPr/>
          </p:nvSpPr>
          <p:spPr>
            <a:xfrm flipH="1">
              <a:off x="8208586" y="2392721"/>
              <a:ext cx="133559" cy="43015"/>
            </a:xfrm>
            <a:custGeom>
              <a:avLst/>
              <a:gdLst/>
              <a:ahLst/>
              <a:cxnLst/>
              <a:rect l="l" t="t" r="r" b="b"/>
              <a:pathLst>
                <a:path w="1065" h="343" extrusionOk="0">
                  <a:moveTo>
                    <a:pt x="867" y="1"/>
                  </a:moveTo>
                  <a:cubicBezTo>
                    <a:pt x="830" y="1"/>
                    <a:pt x="795" y="9"/>
                    <a:pt x="769" y="18"/>
                  </a:cubicBezTo>
                  <a:cubicBezTo>
                    <a:pt x="710" y="62"/>
                    <a:pt x="636" y="62"/>
                    <a:pt x="577" y="62"/>
                  </a:cubicBezTo>
                  <a:cubicBezTo>
                    <a:pt x="518" y="77"/>
                    <a:pt x="473" y="106"/>
                    <a:pt x="400" y="106"/>
                  </a:cubicBezTo>
                  <a:cubicBezTo>
                    <a:pt x="371" y="135"/>
                    <a:pt x="348" y="151"/>
                    <a:pt x="320" y="151"/>
                  </a:cubicBezTo>
                  <a:cubicBezTo>
                    <a:pt x="305" y="151"/>
                    <a:pt x="287" y="146"/>
                    <a:pt x="266" y="136"/>
                  </a:cubicBezTo>
                  <a:cubicBezTo>
                    <a:pt x="252" y="121"/>
                    <a:pt x="237" y="121"/>
                    <a:pt x="237" y="121"/>
                  </a:cubicBezTo>
                  <a:lnTo>
                    <a:pt x="237" y="121"/>
                  </a:lnTo>
                  <a:cubicBezTo>
                    <a:pt x="244" y="217"/>
                    <a:pt x="196" y="225"/>
                    <a:pt x="141" y="225"/>
                  </a:cubicBezTo>
                  <a:cubicBezTo>
                    <a:pt x="131" y="225"/>
                    <a:pt x="120" y="224"/>
                    <a:pt x="110" y="224"/>
                  </a:cubicBezTo>
                  <a:cubicBezTo>
                    <a:pt x="64" y="224"/>
                    <a:pt x="18" y="229"/>
                    <a:pt x="0" y="284"/>
                  </a:cubicBezTo>
                  <a:cubicBezTo>
                    <a:pt x="133" y="299"/>
                    <a:pt x="266" y="299"/>
                    <a:pt x="370" y="343"/>
                  </a:cubicBezTo>
                  <a:cubicBezTo>
                    <a:pt x="414" y="343"/>
                    <a:pt x="444" y="343"/>
                    <a:pt x="473" y="299"/>
                  </a:cubicBezTo>
                  <a:cubicBezTo>
                    <a:pt x="496" y="253"/>
                    <a:pt x="536" y="234"/>
                    <a:pt x="586" y="234"/>
                  </a:cubicBezTo>
                  <a:cubicBezTo>
                    <a:pt x="602" y="234"/>
                    <a:pt x="619" y="236"/>
                    <a:pt x="636" y="239"/>
                  </a:cubicBezTo>
                  <a:cubicBezTo>
                    <a:pt x="680" y="213"/>
                    <a:pt x="735" y="208"/>
                    <a:pt x="788" y="208"/>
                  </a:cubicBezTo>
                  <a:cubicBezTo>
                    <a:pt x="824" y="208"/>
                    <a:pt x="858" y="210"/>
                    <a:pt x="887" y="210"/>
                  </a:cubicBezTo>
                  <a:cubicBezTo>
                    <a:pt x="917" y="151"/>
                    <a:pt x="1065" y="136"/>
                    <a:pt x="947" y="18"/>
                  </a:cubicBezTo>
                  <a:cubicBezTo>
                    <a:pt x="922" y="5"/>
                    <a:pt x="894" y="1"/>
                    <a:pt x="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7"/>
            <p:cNvSpPr/>
            <p:nvPr/>
          </p:nvSpPr>
          <p:spPr>
            <a:xfrm flipH="1">
              <a:off x="7162694" y="2454170"/>
              <a:ext cx="91046" cy="47529"/>
            </a:xfrm>
            <a:custGeom>
              <a:avLst/>
              <a:gdLst/>
              <a:ahLst/>
              <a:cxnLst/>
              <a:rect l="l" t="t" r="r" b="b"/>
              <a:pathLst>
                <a:path w="726" h="379" extrusionOk="0">
                  <a:moveTo>
                    <a:pt x="681" y="1"/>
                  </a:moveTo>
                  <a:cubicBezTo>
                    <a:pt x="533" y="90"/>
                    <a:pt x="370" y="75"/>
                    <a:pt x="223" y="90"/>
                  </a:cubicBezTo>
                  <a:cubicBezTo>
                    <a:pt x="149" y="104"/>
                    <a:pt x="75" y="119"/>
                    <a:pt x="1" y="178"/>
                  </a:cubicBezTo>
                  <a:cubicBezTo>
                    <a:pt x="30" y="237"/>
                    <a:pt x="89" y="237"/>
                    <a:pt x="149" y="267"/>
                  </a:cubicBezTo>
                  <a:cubicBezTo>
                    <a:pt x="178" y="297"/>
                    <a:pt x="223" y="311"/>
                    <a:pt x="237" y="326"/>
                  </a:cubicBezTo>
                  <a:cubicBezTo>
                    <a:pt x="249" y="338"/>
                    <a:pt x="271" y="379"/>
                    <a:pt x="302" y="379"/>
                  </a:cubicBezTo>
                  <a:cubicBezTo>
                    <a:pt x="309" y="379"/>
                    <a:pt x="317" y="376"/>
                    <a:pt x="326" y="370"/>
                  </a:cubicBezTo>
                  <a:cubicBezTo>
                    <a:pt x="444" y="311"/>
                    <a:pt x="592" y="326"/>
                    <a:pt x="681" y="237"/>
                  </a:cubicBezTo>
                  <a:cubicBezTo>
                    <a:pt x="666" y="193"/>
                    <a:pt x="622" y="223"/>
                    <a:pt x="592" y="193"/>
                  </a:cubicBezTo>
                  <a:cubicBezTo>
                    <a:pt x="607" y="193"/>
                    <a:pt x="637" y="178"/>
                    <a:pt x="666" y="163"/>
                  </a:cubicBezTo>
                  <a:cubicBezTo>
                    <a:pt x="681" y="134"/>
                    <a:pt x="696" y="104"/>
                    <a:pt x="710" y="90"/>
                  </a:cubicBezTo>
                  <a:cubicBezTo>
                    <a:pt x="725" y="45"/>
                    <a:pt x="696" y="16"/>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7"/>
            <p:cNvSpPr/>
            <p:nvPr/>
          </p:nvSpPr>
          <p:spPr>
            <a:xfrm flipH="1">
              <a:off x="8622053" y="3561261"/>
              <a:ext cx="35365" cy="102082"/>
            </a:xfrm>
            <a:custGeom>
              <a:avLst/>
              <a:gdLst/>
              <a:ahLst/>
              <a:cxnLst/>
              <a:rect l="l" t="t" r="r" b="b"/>
              <a:pathLst>
                <a:path w="282" h="814" extrusionOk="0">
                  <a:moveTo>
                    <a:pt x="119" y="0"/>
                  </a:moveTo>
                  <a:cubicBezTo>
                    <a:pt x="60" y="59"/>
                    <a:pt x="45" y="118"/>
                    <a:pt x="30" y="192"/>
                  </a:cubicBezTo>
                  <a:cubicBezTo>
                    <a:pt x="75" y="355"/>
                    <a:pt x="1" y="518"/>
                    <a:pt x="75" y="666"/>
                  </a:cubicBezTo>
                  <a:cubicBezTo>
                    <a:pt x="104" y="725"/>
                    <a:pt x="75" y="754"/>
                    <a:pt x="134" y="799"/>
                  </a:cubicBezTo>
                  <a:cubicBezTo>
                    <a:pt x="148" y="813"/>
                    <a:pt x="178" y="813"/>
                    <a:pt x="193" y="813"/>
                  </a:cubicBezTo>
                  <a:cubicBezTo>
                    <a:pt x="222" y="799"/>
                    <a:pt x="267" y="784"/>
                    <a:pt x="267" y="725"/>
                  </a:cubicBezTo>
                  <a:cubicBezTo>
                    <a:pt x="282" y="636"/>
                    <a:pt x="252" y="503"/>
                    <a:pt x="267" y="370"/>
                  </a:cubicBezTo>
                  <a:cubicBezTo>
                    <a:pt x="267" y="355"/>
                    <a:pt x="252" y="340"/>
                    <a:pt x="252" y="340"/>
                  </a:cubicBezTo>
                  <a:cubicBezTo>
                    <a:pt x="267" y="281"/>
                    <a:pt x="193" y="207"/>
                    <a:pt x="252" y="148"/>
                  </a:cubicBezTo>
                  <a:cubicBezTo>
                    <a:pt x="222" y="74"/>
                    <a:pt x="222"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7"/>
            <p:cNvSpPr/>
            <p:nvPr/>
          </p:nvSpPr>
          <p:spPr>
            <a:xfrm flipH="1">
              <a:off x="7613281" y="2298415"/>
              <a:ext cx="118134" cy="46777"/>
            </a:xfrm>
            <a:custGeom>
              <a:avLst/>
              <a:gdLst/>
              <a:ahLst/>
              <a:cxnLst/>
              <a:rect l="l" t="t" r="r" b="b"/>
              <a:pathLst>
                <a:path w="942" h="373" extrusionOk="0">
                  <a:moveTo>
                    <a:pt x="734" y="0"/>
                  </a:moveTo>
                  <a:cubicBezTo>
                    <a:pt x="628" y="0"/>
                    <a:pt x="553" y="92"/>
                    <a:pt x="468" y="104"/>
                  </a:cubicBezTo>
                  <a:cubicBezTo>
                    <a:pt x="443" y="129"/>
                    <a:pt x="414" y="135"/>
                    <a:pt x="382" y="135"/>
                  </a:cubicBezTo>
                  <a:cubicBezTo>
                    <a:pt x="346" y="135"/>
                    <a:pt x="307" y="127"/>
                    <a:pt x="269" y="127"/>
                  </a:cubicBezTo>
                  <a:cubicBezTo>
                    <a:pt x="240" y="127"/>
                    <a:pt x="212" y="132"/>
                    <a:pt x="187" y="149"/>
                  </a:cubicBezTo>
                  <a:cubicBezTo>
                    <a:pt x="128" y="149"/>
                    <a:pt x="98" y="178"/>
                    <a:pt x="54" y="208"/>
                  </a:cubicBezTo>
                  <a:cubicBezTo>
                    <a:pt x="1" y="314"/>
                    <a:pt x="43" y="373"/>
                    <a:pt x="149" y="373"/>
                  </a:cubicBezTo>
                  <a:cubicBezTo>
                    <a:pt x="161" y="373"/>
                    <a:pt x="174" y="372"/>
                    <a:pt x="187" y="370"/>
                  </a:cubicBezTo>
                  <a:cubicBezTo>
                    <a:pt x="197" y="331"/>
                    <a:pt x="233" y="324"/>
                    <a:pt x="269" y="324"/>
                  </a:cubicBezTo>
                  <a:cubicBezTo>
                    <a:pt x="287" y="324"/>
                    <a:pt x="305" y="326"/>
                    <a:pt x="320" y="326"/>
                  </a:cubicBezTo>
                  <a:cubicBezTo>
                    <a:pt x="424" y="252"/>
                    <a:pt x="557" y="282"/>
                    <a:pt x="690" y="193"/>
                  </a:cubicBezTo>
                  <a:cubicBezTo>
                    <a:pt x="715" y="178"/>
                    <a:pt x="742" y="175"/>
                    <a:pt x="771" y="175"/>
                  </a:cubicBezTo>
                  <a:cubicBezTo>
                    <a:pt x="795" y="175"/>
                    <a:pt x="819" y="177"/>
                    <a:pt x="842" y="177"/>
                  </a:cubicBezTo>
                  <a:cubicBezTo>
                    <a:pt x="877" y="177"/>
                    <a:pt x="912" y="172"/>
                    <a:pt x="941" y="149"/>
                  </a:cubicBezTo>
                  <a:cubicBezTo>
                    <a:pt x="915" y="97"/>
                    <a:pt x="924" y="10"/>
                    <a:pt x="846" y="10"/>
                  </a:cubicBezTo>
                  <a:cubicBezTo>
                    <a:pt x="835" y="10"/>
                    <a:pt x="822" y="12"/>
                    <a:pt x="808" y="16"/>
                  </a:cubicBezTo>
                  <a:cubicBezTo>
                    <a:pt x="782" y="5"/>
                    <a:pt x="757" y="0"/>
                    <a:pt x="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7"/>
            <p:cNvSpPr/>
            <p:nvPr/>
          </p:nvSpPr>
          <p:spPr>
            <a:xfrm flipH="1">
              <a:off x="7919273" y="4526893"/>
              <a:ext cx="46526" cy="121896"/>
            </a:xfrm>
            <a:custGeom>
              <a:avLst/>
              <a:gdLst/>
              <a:ahLst/>
              <a:cxnLst/>
              <a:rect l="l" t="t" r="r" b="b"/>
              <a:pathLst>
                <a:path w="371" h="972" extrusionOk="0">
                  <a:moveTo>
                    <a:pt x="128" y="1"/>
                  </a:moveTo>
                  <a:cubicBezTo>
                    <a:pt x="88" y="1"/>
                    <a:pt x="49" y="27"/>
                    <a:pt x="16" y="78"/>
                  </a:cubicBezTo>
                  <a:cubicBezTo>
                    <a:pt x="1" y="270"/>
                    <a:pt x="60" y="447"/>
                    <a:pt x="75" y="654"/>
                  </a:cubicBezTo>
                  <a:cubicBezTo>
                    <a:pt x="75" y="728"/>
                    <a:pt x="134" y="802"/>
                    <a:pt x="104" y="891"/>
                  </a:cubicBezTo>
                  <a:lnTo>
                    <a:pt x="104" y="935"/>
                  </a:lnTo>
                  <a:cubicBezTo>
                    <a:pt x="108" y="935"/>
                    <a:pt x="113" y="934"/>
                    <a:pt x="117" y="934"/>
                  </a:cubicBezTo>
                  <a:cubicBezTo>
                    <a:pt x="164" y="934"/>
                    <a:pt x="226" y="971"/>
                    <a:pt x="266" y="971"/>
                  </a:cubicBezTo>
                  <a:cubicBezTo>
                    <a:pt x="304" y="971"/>
                    <a:pt x="324" y="939"/>
                    <a:pt x="297" y="817"/>
                  </a:cubicBezTo>
                  <a:cubicBezTo>
                    <a:pt x="282" y="802"/>
                    <a:pt x="282" y="773"/>
                    <a:pt x="267" y="743"/>
                  </a:cubicBezTo>
                  <a:cubicBezTo>
                    <a:pt x="371" y="507"/>
                    <a:pt x="208" y="285"/>
                    <a:pt x="223" y="48"/>
                  </a:cubicBezTo>
                  <a:cubicBezTo>
                    <a:pt x="191" y="16"/>
                    <a:pt x="159" y="1"/>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7"/>
            <p:cNvSpPr/>
            <p:nvPr/>
          </p:nvSpPr>
          <p:spPr>
            <a:xfrm flipH="1">
              <a:off x="8690650" y="3464823"/>
              <a:ext cx="74241" cy="74241"/>
            </a:xfrm>
            <a:custGeom>
              <a:avLst/>
              <a:gdLst/>
              <a:ahLst/>
              <a:cxnLst/>
              <a:rect l="l" t="t" r="r" b="b"/>
              <a:pathLst>
                <a:path w="592" h="592" extrusionOk="0">
                  <a:moveTo>
                    <a:pt x="30" y="0"/>
                  </a:moveTo>
                  <a:lnTo>
                    <a:pt x="0" y="30"/>
                  </a:lnTo>
                  <a:cubicBezTo>
                    <a:pt x="0" y="89"/>
                    <a:pt x="0" y="148"/>
                    <a:pt x="30" y="193"/>
                  </a:cubicBezTo>
                  <a:cubicBezTo>
                    <a:pt x="163" y="370"/>
                    <a:pt x="370" y="459"/>
                    <a:pt x="532" y="592"/>
                  </a:cubicBezTo>
                  <a:cubicBezTo>
                    <a:pt x="577" y="547"/>
                    <a:pt x="547" y="488"/>
                    <a:pt x="577" y="444"/>
                  </a:cubicBezTo>
                  <a:cubicBezTo>
                    <a:pt x="591" y="444"/>
                    <a:pt x="591" y="444"/>
                    <a:pt x="591" y="414"/>
                  </a:cubicBezTo>
                  <a:cubicBezTo>
                    <a:pt x="591" y="400"/>
                    <a:pt x="591" y="385"/>
                    <a:pt x="577" y="370"/>
                  </a:cubicBezTo>
                  <a:cubicBezTo>
                    <a:pt x="539" y="320"/>
                    <a:pt x="512" y="260"/>
                    <a:pt x="443" y="260"/>
                  </a:cubicBezTo>
                  <a:cubicBezTo>
                    <a:pt x="430" y="260"/>
                    <a:pt x="416" y="262"/>
                    <a:pt x="399" y="266"/>
                  </a:cubicBezTo>
                  <a:cubicBezTo>
                    <a:pt x="384" y="275"/>
                    <a:pt x="374" y="279"/>
                    <a:pt x="366" y="279"/>
                  </a:cubicBezTo>
                  <a:cubicBezTo>
                    <a:pt x="334" y="279"/>
                    <a:pt x="346" y="222"/>
                    <a:pt x="311" y="222"/>
                  </a:cubicBezTo>
                  <a:cubicBezTo>
                    <a:pt x="177" y="193"/>
                    <a:pt x="163" y="3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7"/>
            <p:cNvSpPr/>
            <p:nvPr/>
          </p:nvSpPr>
          <p:spPr>
            <a:xfrm flipH="1">
              <a:off x="8920646" y="3375283"/>
              <a:ext cx="109481" cy="25332"/>
            </a:xfrm>
            <a:custGeom>
              <a:avLst/>
              <a:gdLst/>
              <a:ahLst/>
              <a:cxnLst/>
              <a:rect l="l" t="t" r="r" b="b"/>
              <a:pathLst>
                <a:path w="873" h="202" extrusionOk="0">
                  <a:moveTo>
                    <a:pt x="214" y="1"/>
                  </a:moveTo>
                  <a:cubicBezTo>
                    <a:pt x="168" y="1"/>
                    <a:pt x="121" y="2"/>
                    <a:pt x="75" y="5"/>
                  </a:cubicBezTo>
                  <a:cubicBezTo>
                    <a:pt x="1" y="49"/>
                    <a:pt x="1" y="93"/>
                    <a:pt x="75" y="138"/>
                  </a:cubicBezTo>
                  <a:cubicBezTo>
                    <a:pt x="296" y="197"/>
                    <a:pt x="518" y="197"/>
                    <a:pt x="725" y="197"/>
                  </a:cubicBezTo>
                  <a:cubicBezTo>
                    <a:pt x="744" y="200"/>
                    <a:pt x="761" y="202"/>
                    <a:pt x="776" y="202"/>
                  </a:cubicBezTo>
                  <a:cubicBezTo>
                    <a:pt x="836" y="202"/>
                    <a:pt x="873" y="175"/>
                    <a:pt x="873" y="93"/>
                  </a:cubicBezTo>
                  <a:cubicBezTo>
                    <a:pt x="664" y="32"/>
                    <a:pt x="444" y="1"/>
                    <a:pt x="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7"/>
            <p:cNvSpPr/>
            <p:nvPr/>
          </p:nvSpPr>
          <p:spPr>
            <a:xfrm flipH="1">
              <a:off x="8640613" y="3520378"/>
              <a:ext cx="57562" cy="66968"/>
            </a:xfrm>
            <a:custGeom>
              <a:avLst/>
              <a:gdLst/>
              <a:ahLst/>
              <a:cxnLst/>
              <a:rect l="l" t="t" r="r" b="b"/>
              <a:pathLst>
                <a:path w="459" h="534" extrusionOk="0">
                  <a:moveTo>
                    <a:pt x="59" y="1"/>
                  </a:moveTo>
                  <a:lnTo>
                    <a:pt x="45" y="16"/>
                  </a:lnTo>
                  <a:cubicBezTo>
                    <a:pt x="0" y="90"/>
                    <a:pt x="89" y="164"/>
                    <a:pt x="45" y="237"/>
                  </a:cubicBezTo>
                  <a:cubicBezTo>
                    <a:pt x="148" y="311"/>
                    <a:pt x="237" y="415"/>
                    <a:pt x="355" y="533"/>
                  </a:cubicBezTo>
                  <a:cubicBezTo>
                    <a:pt x="444" y="489"/>
                    <a:pt x="444" y="444"/>
                    <a:pt x="444" y="371"/>
                  </a:cubicBezTo>
                  <a:cubicBezTo>
                    <a:pt x="459" y="193"/>
                    <a:pt x="340" y="119"/>
                    <a:pt x="222" y="45"/>
                  </a:cubicBezTo>
                  <a:lnTo>
                    <a:pt x="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7"/>
            <p:cNvSpPr/>
            <p:nvPr/>
          </p:nvSpPr>
          <p:spPr>
            <a:xfrm flipH="1">
              <a:off x="6558234" y="2813210"/>
              <a:ext cx="139202" cy="54678"/>
            </a:xfrm>
            <a:custGeom>
              <a:avLst/>
              <a:gdLst/>
              <a:ahLst/>
              <a:cxnLst/>
              <a:rect l="l" t="t" r="r" b="b"/>
              <a:pathLst>
                <a:path w="1110" h="436" extrusionOk="0">
                  <a:moveTo>
                    <a:pt x="998" y="1"/>
                  </a:moveTo>
                  <a:cubicBezTo>
                    <a:pt x="961" y="1"/>
                    <a:pt x="923" y="15"/>
                    <a:pt x="888" y="36"/>
                  </a:cubicBezTo>
                  <a:cubicBezTo>
                    <a:pt x="607" y="139"/>
                    <a:pt x="311" y="272"/>
                    <a:pt x="1" y="391"/>
                  </a:cubicBezTo>
                  <a:cubicBezTo>
                    <a:pt x="30" y="391"/>
                    <a:pt x="75" y="406"/>
                    <a:pt x="89" y="435"/>
                  </a:cubicBezTo>
                  <a:cubicBezTo>
                    <a:pt x="429" y="317"/>
                    <a:pt x="769" y="199"/>
                    <a:pt x="1110" y="65"/>
                  </a:cubicBezTo>
                  <a:cubicBezTo>
                    <a:pt x="1078" y="19"/>
                    <a:pt x="1039" y="1"/>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7"/>
            <p:cNvSpPr/>
            <p:nvPr/>
          </p:nvSpPr>
          <p:spPr>
            <a:xfrm flipH="1">
              <a:off x="6903102" y="2856600"/>
              <a:ext cx="105593" cy="49912"/>
            </a:xfrm>
            <a:custGeom>
              <a:avLst/>
              <a:gdLst/>
              <a:ahLst/>
              <a:cxnLst/>
              <a:rect l="l" t="t" r="r" b="b"/>
              <a:pathLst>
                <a:path w="842" h="398" extrusionOk="0">
                  <a:moveTo>
                    <a:pt x="812" y="0"/>
                  </a:moveTo>
                  <a:cubicBezTo>
                    <a:pt x="546" y="60"/>
                    <a:pt x="279" y="148"/>
                    <a:pt x="28" y="296"/>
                  </a:cubicBezTo>
                  <a:cubicBezTo>
                    <a:pt x="1" y="370"/>
                    <a:pt x="13" y="397"/>
                    <a:pt x="44" y="397"/>
                  </a:cubicBezTo>
                  <a:cubicBezTo>
                    <a:pt x="63" y="397"/>
                    <a:pt x="89" y="387"/>
                    <a:pt x="117" y="370"/>
                  </a:cubicBezTo>
                  <a:cubicBezTo>
                    <a:pt x="324" y="370"/>
                    <a:pt x="472" y="237"/>
                    <a:pt x="634" y="193"/>
                  </a:cubicBezTo>
                  <a:cubicBezTo>
                    <a:pt x="693" y="193"/>
                    <a:pt x="723" y="148"/>
                    <a:pt x="782" y="119"/>
                  </a:cubicBezTo>
                  <a:cubicBezTo>
                    <a:pt x="797" y="89"/>
                    <a:pt x="812" y="74"/>
                    <a:pt x="812" y="60"/>
                  </a:cubicBezTo>
                  <a:cubicBezTo>
                    <a:pt x="841" y="45"/>
                    <a:pt x="841" y="15"/>
                    <a:pt x="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7"/>
            <p:cNvSpPr/>
            <p:nvPr/>
          </p:nvSpPr>
          <p:spPr>
            <a:xfrm flipH="1">
              <a:off x="8419897" y="4697947"/>
              <a:ext cx="41008" cy="136820"/>
            </a:xfrm>
            <a:custGeom>
              <a:avLst/>
              <a:gdLst/>
              <a:ahLst/>
              <a:cxnLst/>
              <a:rect l="l" t="t" r="r" b="b"/>
              <a:pathLst>
                <a:path w="327" h="1091" extrusionOk="0">
                  <a:moveTo>
                    <a:pt x="223" y="0"/>
                  </a:moveTo>
                  <a:cubicBezTo>
                    <a:pt x="178" y="30"/>
                    <a:pt x="119" y="44"/>
                    <a:pt x="90" y="89"/>
                  </a:cubicBezTo>
                  <a:cubicBezTo>
                    <a:pt x="45" y="148"/>
                    <a:pt x="90" y="178"/>
                    <a:pt x="119" y="237"/>
                  </a:cubicBezTo>
                  <a:cubicBezTo>
                    <a:pt x="104" y="266"/>
                    <a:pt x="178" y="325"/>
                    <a:pt x="104" y="370"/>
                  </a:cubicBezTo>
                  <a:cubicBezTo>
                    <a:pt x="1" y="414"/>
                    <a:pt x="45" y="518"/>
                    <a:pt x="90" y="592"/>
                  </a:cubicBezTo>
                  <a:cubicBezTo>
                    <a:pt x="223" y="754"/>
                    <a:pt x="193" y="917"/>
                    <a:pt x="31" y="1080"/>
                  </a:cubicBezTo>
                  <a:cubicBezTo>
                    <a:pt x="58" y="1086"/>
                    <a:pt x="81" y="1090"/>
                    <a:pt x="99" y="1090"/>
                  </a:cubicBezTo>
                  <a:cubicBezTo>
                    <a:pt x="158" y="1090"/>
                    <a:pt x="178" y="1052"/>
                    <a:pt x="223" y="961"/>
                  </a:cubicBezTo>
                  <a:cubicBezTo>
                    <a:pt x="326" y="636"/>
                    <a:pt x="326" y="340"/>
                    <a:pt x="238" y="44"/>
                  </a:cubicBezTo>
                  <a:cubicBezTo>
                    <a:pt x="238" y="30"/>
                    <a:pt x="238" y="15"/>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7"/>
            <p:cNvSpPr/>
            <p:nvPr/>
          </p:nvSpPr>
          <p:spPr>
            <a:xfrm flipH="1">
              <a:off x="7568762" y="4475351"/>
              <a:ext cx="44645" cy="89165"/>
            </a:xfrm>
            <a:custGeom>
              <a:avLst/>
              <a:gdLst/>
              <a:ahLst/>
              <a:cxnLst/>
              <a:rect l="l" t="t" r="r" b="b"/>
              <a:pathLst>
                <a:path w="356" h="711" extrusionOk="0">
                  <a:moveTo>
                    <a:pt x="281" y="1"/>
                  </a:moveTo>
                  <a:cubicBezTo>
                    <a:pt x="252" y="1"/>
                    <a:pt x="252" y="1"/>
                    <a:pt x="252" y="16"/>
                  </a:cubicBezTo>
                  <a:cubicBezTo>
                    <a:pt x="237" y="30"/>
                    <a:pt x="222" y="75"/>
                    <a:pt x="222" y="104"/>
                  </a:cubicBezTo>
                  <a:cubicBezTo>
                    <a:pt x="209" y="156"/>
                    <a:pt x="230" y="207"/>
                    <a:pt x="235" y="249"/>
                  </a:cubicBezTo>
                  <a:lnTo>
                    <a:pt x="235" y="249"/>
                  </a:lnTo>
                  <a:cubicBezTo>
                    <a:pt x="205" y="178"/>
                    <a:pt x="132" y="163"/>
                    <a:pt x="59" y="163"/>
                  </a:cubicBezTo>
                  <a:cubicBezTo>
                    <a:pt x="74" y="296"/>
                    <a:pt x="74" y="415"/>
                    <a:pt x="104" y="533"/>
                  </a:cubicBezTo>
                  <a:cubicBezTo>
                    <a:pt x="138" y="614"/>
                    <a:pt x="101" y="623"/>
                    <a:pt x="48" y="623"/>
                  </a:cubicBezTo>
                  <a:cubicBezTo>
                    <a:pt x="33" y="623"/>
                    <a:pt x="17" y="622"/>
                    <a:pt x="0" y="622"/>
                  </a:cubicBezTo>
                  <a:cubicBezTo>
                    <a:pt x="119" y="681"/>
                    <a:pt x="222" y="696"/>
                    <a:pt x="355" y="711"/>
                  </a:cubicBezTo>
                  <a:cubicBezTo>
                    <a:pt x="355" y="533"/>
                    <a:pt x="355" y="341"/>
                    <a:pt x="311" y="178"/>
                  </a:cubicBezTo>
                  <a:lnTo>
                    <a:pt x="311" y="16"/>
                  </a:lnTo>
                  <a:cubicBezTo>
                    <a:pt x="296" y="1"/>
                    <a:pt x="296"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7"/>
            <p:cNvSpPr/>
            <p:nvPr/>
          </p:nvSpPr>
          <p:spPr>
            <a:xfrm flipH="1">
              <a:off x="8392056" y="1857485"/>
              <a:ext cx="150364" cy="18309"/>
            </a:xfrm>
            <a:custGeom>
              <a:avLst/>
              <a:gdLst/>
              <a:ahLst/>
              <a:cxnLst/>
              <a:rect l="l" t="t" r="r" b="b"/>
              <a:pathLst>
                <a:path w="1199" h="146" extrusionOk="0">
                  <a:moveTo>
                    <a:pt x="474" y="1"/>
                  </a:moveTo>
                  <a:cubicBezTo>
                    <a:pt x="390" y="1"/>
                    <a:pt x="306" y="8"/>
                    <a:pt x="222" y="27"/>
                  </a:cubicBezTo>
                  <a:cubicBezTo>
                    <a:pt x="148" y="42"/>
                    <a:pt x="74" y="27"/>
                    <a:pt x="0" y="57"/>
                  </a:cubicBezTo>
                  <a:cubicBezTo>
                    <a:pt x="74" y="94"/>
                    <a:pt x="148" y="97"/>
                    <a:pt x="222" y="97"/>
                  </a:cubicBezTo>
                  <a:cubicBezTo>
                    <a:pt x="241" y="97"/>
                    <a:pt x="259" y="97"/>
                    <a:pt x="278" y="97"/>
                  </a:cubicBezTo>
                  <a:cubicBezTo>
                    <a:pt x="333" y="97"/>
                    <a:pt x="389" y="99"/>
                    <a:pt x="444" y="116"/>
                  </a:cubicBezTo>
                  <a:cubicBezTo>
                    <a:pt x="681" y="116"/>
                    <a:pt x="917" y="131"/>
                    <a:pt x="1168" y="146"/>
                  </a:cubicBezTo>
                  <a:cubicBezTo>
                    <a:pt x="1183" y="131"/>
                    <a:pt x="1198" y="101"/>
                    <a:pt x="1198" y="72"/>
                  </a:cubicBezTo>
                  <a:cubicBezTo>
                    <a:pt x="957" y="61"/>
                    <a:pt x="716" y="1"/>
                    <a:pt x="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7"/>
            <p:cNvSpPr/>
            <p:nvPr/>
          </p:nvSpPr>
          <p:spPr>
            <a:xfrm flipH="1">
              <a:off x="8408861" y="4666220"/>
              <a:ext cx="22323" cy="148608"/>
            </a:xfrm>
            <a:custGeom>
              <a:avLst/>
              <a:gdLst/>
              <a:ahLst/>
              <a:cxnLst/>
              <a:rect l="l" t="t" r="r" b="b"/>
              <a:pathLst>
                <a:path w="178" h="1185" extrusionOk="0">
                  <a:moveTo>
                    <a:pt x="90" y="1"/>
                  </a:moveTo>
                  <a:cubicBezTo>
                    <a:pt x="85" y="1"/>
                    <a:pt x="80" y="1"/>
                    <a:pt x="74" y="2"/>
                  </a:cubicBezTo>
                  <a:cubicBezTo>
                    <a:pt x="15" y="76"/>
                    <a:pt x="89" y="209"/>
                    <a:pt x="1" y="297"/>
                  </a:cubicBezTo>
                  <a:lnTo>
                    <a:pt x="1" y="1185"/>
                  </a:lnTo>
                  <a:cubicBezTo>
                    <a:pt x="178" y="1022"/>
                    <a:pt x="104" y="785"/>
                    <a:pt x="104" y="578"/>
                  </a:cubicBezTo>
                  <a:cubicBezTo>
                    <a:pt x="104" y="431"/>
                    <a:pt x="1" y="268"/>
                    <a:pt x="163" y="120"/>
                  </a:cubicBezTo>
                  <a:cubicBezTo>
                    <a:pt x="163" y="120"/>
                    <a:pt x="176"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7"/>
            <p:cNvSpPr/>
            <p:nvPr/>
          </p:nvSpPr>
          <p:spPr>
            <a:xfrm flipH="1">
              <a:off x="6239325" y="2806563"/>
              <a:ext cx="33484" cy="94683"/>
            </a:xfrm>
            <a:custGeom>
              <a:avLst/>
              <a:gdLst/>
              <a:ahLst/>
              <a:cxnLst/>
              <a:rect l="l" t="t" r="r" b="b"/>
              <a:pathLst>
                <a:path w="267" h="755" extrusionOk="0">
                  <a:moveTo>
                    <a:pt x="148" y="0"/>
                  </a:moveTo>
                  <a:cubicBezTo>
                    <a:pt x="104" y="15"/>
                    <a:pt x="45" y="0"/>
                    <a:pt x="15" y="45"/>
                  </a:cubicBezTo>
                  <a:cubicBezTo>
                    <a:pt x="1" y="222"/>
                    <a:pt x="1" y="385"/>
                    <a:pt x="45" y="532"/>
                  </a:cubicBezTo>
                  <a:cubicBezTo>
                    <a:pt x="267" y="606"/>
                    <a:pt x="75" y="680"/>
                    <a:pt x="45" y="754"/>
                  </a:cubicBezTo>
                  <a:cubicBezTo>
                    <a:pt x="193" y="740"/>
                    <a:pt x="252" y="636"/>
                    <a:pt x="237" y="518"/>
                  </a:cubicBezTo>
                  <a:cubicBezTo>
                    <a:pt x="222" y="340"/>
                    <a:pt x="237" y="163"/>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7"/>
            <p:cNvSpPr/>
            <p:nvPr/>
          </p:nvSpPr>
          <p:spPr>
            <a:xfrm flipH="1">
              <a:off x="8920645" y="2370148"/>
              <a:ext cx="146601" cy="19689"/>
            </a:xfrm>
            <a:custGeom>
              <a:avLst/>
              <a:gdLst/>
              <a:ahLst/>
              <a:cxnLst/>
              <a:rect l="l" t="t" r="r" b="b"/>
              <a:pathLst>
                <a:path w="1169" h="157" extrusionOk="0">
                  <a:moveTo>
                    <a:pt x="738" y="1"/>
                  </a:moveTo>
                  <a:cubicBezTo>
                    <a:pt x="542" y="1"/>
                    <a:pt x="343" y="20"/>
                    <a:pt x="149" y="20"/>
                  </a:cubicBezTo>
                  <a:lnTo>
                    <a:pt x="60" y="20"/>
                  </a:lnTo>
                  <a:cubicBezTo>
                    <a:pt x="54" y="14"/>
                    <a:pt x="48" y="11"/>
                    <a:pt x="41" y="11"/>
                  </a:cubicBezTo>
                  <a:cubicBezTo>
                    <a:pt x="30" y="11"/>
                    <a:pt x="18" y="18"/>
                    <a:pt x="1" y="35"/>
                  </a:cubicBezTo>
                  <a:cubicBezTo>
                    <a:pt x="1" y="50"/>
                    <a:pt x="30" y="79"/>
                    <a:pt x="45" y="79"/>
                  </a:cubicBezTo>
                  <a:cubicBezTo>
                    <a:pt x="75" y="94"/>
                    <a:pt x="119" y="94"/>
                    <a:pt x="149" y="109"/>
                  </a:cubicBezTo>
                  <a:cubicBezTo>
                    <a:pt x="429" y="122"/>
                    <a:pt x="687" y="156"/>
                    <a:pt x="951" y="156"/>
                  </a:cubicBezTo>
                  <a:cubicBezTo>
                    <a:pt x="994" y="156"/>
                    <a:pt x="1037" y="155"/>
                    <a:pt x="1080" y="153"/>
                  </a:cubicBezTo>
                  <a:cubicBezTo>
                    <a:pt x="1021" y="35"/>
                    <a:pt x="1169" y="124"/>
                    <a:pt x="1169" y="50"/>
                  </a:cubicBezTo>
                  <a:cubicBezTo>
                    <a:pt x="1030" y="12"/>
                    <a:pt x="885" y="1"/>
                    <a:pt x="7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7"/>
            <p:cNvSpPr/>
            <p:nvPr/>
          </p:nvSpPr>
          <p:spPr>
            <a:xfrm flipH="1">
              <a:off x="7672599" y="3785614"/>
              <a:ext cx="26085" cy="198520"/>
            </a:xfrm>
            <a:custGeom>
              <a:avLst/>
              <a:gdLst/>
              <a:ahLst/>
              <a:cxnLst/>
              <a:rect l="l" t="t" r="r" b="b"/>
              <a:pathLst>
                <a:path w="208" h="1583" extrusionOk="0">
                  <a:moveTo>
                    <a:pt x="118" y="0"/>
                  </a:moveTo>
                  <a:lnTo>
                    <a:pt x="118" y="0"/>
                  </a:lnTo>
                  <a:cubicBezTo>
                    <a:pt x="0" y="119"/>
                    <a:pt x="133" y="281"/>
                    <a:pt x="15" y="400"/>
                  </a:cubicBezTo>
                  <a:cubicBezTo>
                    <a:pt x="148" y="769"/>
                    <a:pt x="89" y="1139"/>
                    <a:pt x="104" y="1508"/>
                  </a:cubicBezTo>
                  <a:cubicBezTo>
                    <a:pt x="104" y="1538"/>
                    <a:pt x="133" y="1582"/>
                    <a:pt x="163" y="1582"/>
                  </a:cubicBezTo>
                  <a:cubicBezTo>
                    <a:pt x="207" y="1183"/>
                    <a:pt x="163" y="814"/>
                    <a:pt x="163" y="429"/>
                  </a:cubicBezTo>
                  <a:cubicBezTo>
                    <a:pt x="163" y="281"/>
                    <a:pt x="163" y="133"/>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7"/>
            <p:cNvSpPr/>
            <p:nvPr/>
          </p:nvSpPr>
          <p:spPr>
            <a:xfrm flipH="1">
              <a:off x="8696168" y="1871154"/>
              <a:ext cx="115124" cy="23200"/>
            </a:xfrm>
            <a:custGeom>
              <a:avLst/>
              <a:gdLst/>
              <a:ahLst/>
              <a:cxnLst/>
              <a:rect l="l" t="t" r="r" b="b"/>
              <a:pathLst>
                <a:path w="918" h="185" extrusionOk="0">
                  <a:moveTo>
                    <a:pt x="357" y="0"/>
                  </a:moveTo>
                  <a:cubicBezTo>
                    <a:pt x="248" y="0"/>
                    <a:pt x="139" y="9"/>
                    <a:pt x="30" y="37"/>
                  </a:cubicBezTo>
                  <a:cubicBezTo>
                    <a:pt x="0" y="66"/>
                    <a:pt x="0" y="81"/>
                    <a:pt x="15" y="96"/>
                  </a:cubicBezTo>
                  <a:cubicBezTo>
                    <a:pt x="296" y="184"/>
                    <a:pt x="577" y="155"/>
                    <a:pt x="873" y="184"/>
                  </a:cubicBezTo>
                  <a:cubicBezTo>
                    <a:pt x="873" y="184"/>
                    <a:pt x="873" y="170"/>
                    <a:pt x="888" y="170"/>
                  </a:cubicBezTo>
                  <a:cubicBezTo>
                    <a:pt x="888" y="155"/>
                    <a:pt x="888" y="140"/>
                    <a:pt x="902" y="96"/>
                  </a:cubicBezTo>
                  <a:cubicBezTo>
                    <a:pt x="902" y="81"/>
                    <a:pt x="917" y="66"/>
                    <a:pt x="917" y="37"/>
                  </a:cubicBezTo>
                  <a:cubicBezTo>
                    <a:pt x="730" y="27"/>
                    <a:pt x="543"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7"/>
            <p:cNvSpPr/>
            <p:nvPr/>
          </p:nvSpPr>
          <p:spPr>
            <a:xfrm flipH="1">
              <a:off x="6860464" y="2606163"/>
              <a:ext cx="87284" cy="44770"/>
            </a:xfrm>
            <a:custGeom>
              <a:avLst/>
              <a:gdLst/>
              <a:ahLst/>
              <a:cxnLst/>
              <a:rect l="l" t="t" r="r" b="b"/>
              <a:pathLst>
                <a:path w="696" h="357" extrusionOk="0">
                  <a:moveTo>
                    <a:pt x="241" y="1"/>
                  </a:moveTo>
                  <a:cubicBezTo>
                    <a:pt x="215" y="1"/>
                    <a:pt x="189" y="6"/>
                    <a:pt x="163" y="16"/>
                  </a:cubicBezTo>
                  <a:cubicBezTo>
                    <a:pt x="60" y="46"/>
                    <a:pt x="0" y="75"/>
                    <a:pt x="60" y="194"/>
                  </a:cubicBezTo>
                  <a:cubicBezTo>
                    <a:pt x="222" y="282"/>
                    <a:pt x="400" y="312"/>
                    <a:pt x="592" y="356"/>
                  </a:cubicBezTo>
                  <a:cubicBezTo>
                    <a:pt x="666" y="341"/>
                    <a:pt x="695" y="297"/>
                    <a:pt x="695" y="223"/>
                  </a:cubicBezTo>
                  <a:cubicBezTo>
                    <a:pt x="621" y="75"/>
                    <a:pt x="459" y="149"/>
                    <a:pt x="370" y="46"/>
                  </a:cubicBezTo>
                  <a:cubicBezTo>
                    <a:pt x="332" y="17"/>
                    <a:pt x="288" y="1"/>
                    <a:pt x="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7"/>
            <p:cNvSpPr/>
            <p:nvPr/>
          </p:nvSpPr>
          <p:spPr>
            <a:xfrm flipH="1">
              <a:off x="7194297" y="2528286"/>
              <a:ext cx="113243" cy="58691"/>
            </a:xfrm>
            <a:custGeom>
              <a:avLst/>
              <a:gdLst/>
              <a:ahLst/>
              <a:cxnLst/>
              <a:rect l="l" t="t" r="r" b="b"/>
              <a:pathLst>
                <a:path w="903" h="468" extrusionOk="0">
                  <a:moveTo>
                    <a:pt x="856" y="1"/>
                  </a:moveTo>
                  <a:cubicBezTo>
                    <a:pt x="833" y="1"/>
                    <a:pt x="803" y="22"/>
                    <a:pt x="785" y="31"/>
                  </a:cubicBezTo>
                  <a:cubicBezTo>
                    <a:pt x="592" y="105"/>
                    <a:pt x="430" y="164"/>
                    <a:pt x="267" y="223"/>
                  </a:cubicBezTo>
                  <a:cubicBezTo>
                    <a:pt x="238" y="386"/>
                    <a:pt x="45" y="312"/>
                    <a:pt x="1" y="445"/>
                  </a:cubicBezTo>
                  <a:cubicBezTo>
                    <a:pt x="23" y="460"/>
                    <a:pt x="38" y="467"/>
                    <a:pt x="51" y="467"/>
                  </a:cubicBezTo>
                  <a:cubicBezTo>
                    <a:pt x="64" y="467"/>
                    <a:pt x="75" y="460"/>
                    <a:pt x="90" y="445"/>
                  </a:cubicBezTo>
                  <a:cubicBezTo>
                    <a:pt x="109" y="435"/>
                    <a:pt x="129" y="433"/>
                    <a:pt x="148" y="433"/>
                  </a:cubicBezTo>
                  <a:cubicBezTo>
                    <a:pt x="157" y="433"/>
                    <a:pt x="166" y="434"/>
                    <a:pt x="175" y="434"/>
                  </a:cubicBezTo>
                  <a:cubicBezTo>
                    <a:pt x="201" y="434"/>
                    <a:pt x="223" y="430"/>
                    <a:pt x="238" y="400"/>
                  </a:cubicBezTo>
                  <a:cubicBezTo>
                    <a:pt x="311" y="327"/>
                    <a:pt x="430" y="341"/>
                    <a:pt x="504" y="312"/>
                  </a:cubicBezTo>
                  <a:cubicBezTo>
                    <a:pt x="592" y="223"/>
                    <a:pt x="725" y="238"/>
                    <a:pt x="814" y="164"/>
                  </a:cubicBezTo>
                  <a:cubicBezTo>
                    <a:pt x="873" y="120"/>
                    <a:pt x="903" y="90"/>
                    <a:pt x="888" y="31"/>
                  </a:cubicBezTo>
                  <a:cubicBezTo>
                    <a:pt x="883" y="9"/>
                    <a:pt x="871"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7"/>
            <p:cNvSpPr/>
            <p:nvPr/>
          </p:nvSpPr>
          <p:spPr>
            <a:xfrm flipH="1">
              <a:off x="7858075" y="2047100"/>
              <a:ext cx="100201" cy="27088"/>
            </a:xfrm>
            <a:custGeom>
              <a:avLst/>
              <a:gdLst/>
              <a:ahLst/>
              <a:cxnLst/>
              <a:rect l="l" t="t" r="r" b="b"/>
              <a:pathLst>
                <a:path w="799" h="216" extrusionOk="0">
                  <a:moveTo>
                    <a:pt x="561" y="0"/>
                  </a:moveTo>
                  <a:cubicBezTo>
                    <a:pt x="429" y="0"/>
                    <a:pt x="300" y="25"/>
                    <a:pt x="166" y="25"/>
                  </a:cubicBezTo>
                  <a:cubicBezTo>
                    <a:pt x="145" y="25"/>
                    <a:pt x="124" y="25"/>
                    <a:pt x="104" y="23"/>
                  </a:cubicBezTo>
                  <a:cubicBezTo>
                    <a:pt x="74" y="23"/>
                    <a:pt x="59" y="38"/>
                    <a:pt x="15" y="83"/>
                  </a:cubicBezTo>
                  <a:cubicBezTo>
                    <a:pt x="0" y="127"/>
                    <a:pt x="0" y="171"/>
                    <a:pt x="30" y="216"/>
                  </a:cubicBezTo>
                  <a:cubicBezTo>
                    <a:pt x="296" y="186"/>
                    <a:pt x="547" y="171"/>
                    <a:pt x="798" y="157"/>
                  </a:cubicBezTo>
                  <a:cubicBezTo>
                    <a:pt x="769" y="112"/>
                    <a:pt x="754" y="83"/>
                    <a:pt x="754" y="23"/>
                  </a:cubicBezTo>
                  <a:cubicBezTo>
                    <a:pt x="689" y="6"/>
                    <a:pt x="625" y="0"/>
                    <a:pt x="5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7"/>
            <p:cNvSpPr/>
            <p:nvPr/>
          </p:nvSpPr>
          <p:spPr>
            <a:xfrm flipH="1">
              <a:off x="7416769" y="2450533"/>
              <a:ext cx="68723" cy="44645"/>
            </a:xfrm>
            <a:custGeom>
              <a:avLst/>
              <a:gdLst/>
              <a:ahLst/>
              <a:cxnLst/>
              <a:rect l="l" t="t" r="r" b="b"/>
              <a:pathLst>
                <a:path w="548" h="356" extrusionOk="0">
                  <a:moveTo>
                    <a:pt x="533" y="0"/>
                  </a:moveTo>
                  <a:cubicBezTo>
                    <a:pt x="355" y="74"/>
                    <a:pt x="134" y="0"/>
                    <a:pt x="0" y="178"/>
                  </a:cubicBezTo>
                  <a:cubicBezTo>
                    <a:pt x="0" y="192"/>
                    <a:pt x="15" y="207"/>
                    <a:pt x="15" y="222"/>
                  </a:cubicBezTo>
                  <a:cubicBezTo>
                    <a:pt x="30" y="266"/>
                    <a:pt x="15" y="326"/>
                    <a:pt x="60" y="355"/>
                  </a:cubicBezTo>
                  <a:cubicBezTo>
                    <a:pt x="222" y="326"/>
                    <a:pt x="385" y="296"/>
                    <a:pt x="548" y="222"/>
                  </a:cubicBezTo>
                  <a:cubicBezTo>
                    <a:pt x="252" y="178"/>
                    <a:pt x="548" y="74"/>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7"/>
            <p:cNvSpPr/>
            <p:nvPr/>
          </p:nvSpPr>
          <p:spPr>
            <a:xfrm flipH="1">
              <a:off x="7935952" y="1680912"/>
              <a:ext cx="148482" cy="27966"/>
            </a:xfrm>
            <a:custGeom>
              <a:avLst/>
              <a:gdLst/>
              <a:ahLst/>
              <a:cxnLst/>
              <a:rect l="l" t="t" r="r" b="b"/>
              <a:pathLst>
                <a:path w="1184" h="223" extrusionOk="0">
                  <a:moveTo>
                    <a:pt x="716" y="0"/>
                  </a:moveTo>
                  <a:cubicBezTo>
                    <a:pt x="675" y="0"/>
                    <a:pt x="633" y="1"/>
                    <a:pt x="592" y="1"/>
                  </a:cubicBezTo>
                  <a:cubicBezTo>
                    <a:pt x="543" y="1"/>
                    <a:pt x="493" y="14"/>
                    <a:pt x="444" y="14"/>
                  </a:cubicBezTo>
                  <a:cubicBezTo>
                    <a:pt x="419" y="14"/>
                    <a:pt x="395" y="11"/>
                    <a:pt x="370" y="1"/>
                  </a:cubicBezTo>
                  <a:cubicBezTo>
                    <a:pt x="326" y="1"/>
                    <a:pt x="281" y="31"/>
                    <a:pt x="222" y="31"/>
                  </a:cubicBezTo>
                  <a:cubicBezTo>
                    <a:pt x="211" y="23"/>
                    <a:pt x="198" y="20"/>
                    <a:pt x="185" y="20"/>
                  </a:cubicBezTo>
                  <a:cubicBezTo>
                    <a:pt x="155" y="20"/>
                    <a:pt x="121" y="34"/>
                    <a:pt x="86" y="34"/>
                  </a:cubicBezTo>
                  <a:cubicBezTo>
                    <a:pt x="77" y="34"/>
                    <a:pt x="69" y="33"/>
                    <a:pt x="60" y="31"/>
                  </a:cubicBezTo>
                  <a:cubicBezTo>
                    <a:pt x="1" y="60"/>
                    <a:pt x="1" y="119"/>
                    <a:pt x="30" y="178"/>
                  </a:cubicBezTo>
                  <a:cubicBezTo>
                    <a:pt x="60" y="208"/>
                    <a:pt x="119" y="223"/>
                    <a:pt x="163" y="223"/>
                  </a:cubicBezTo>
                  <a:cubicBezTo>
                    <a:pt x="222" y="223"/>
                    <a:pt x="296" y="208"/>
                    <a:pt x="355" y="208"/>
                  </a:cubicBezTo>
                  <a:cubicBezTo>
                    <a:pt x="444" y="208"/>
                    <a:pt x="503" y="208"/>
                    <a:pt x="562" y="149"/>
                  </a:cubicBezTo>
                  <a:cubicBezTo>
                    <a:pt x="666" y="141"/>
                    <a:pt x="766" y="138"/>
                    <a:pt x="866" y="138"/>
                  </a:cubicBezTo>
                  <a:cubicBezTo>
                    <a:pt x="965" y="138"/>
                    <a:pt x="1065" y="141"/>
                    <a:pt x="1169" y="149"/>
                  </a:cubicBezTo>
                  <a:cubicBezTo>
                    <a:pt x="1183" y="134"/>
                    <a:pt x="1183" y="119"/>
                    <a:pt x="1169" y="104"/>
                  </a:cubicBezTo>
                  <a:cubicBezTo>
                    <a:pt x="1039" y="10"/>
                    <a:pt x="880" y="0"/>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7"/>
            <p:cNvSpPr/>
            <p:nvPr/>
          </p:nvSpPr>
          <p:spPr>
            <a:xfrm flipH="1">
              <a:off x="8284583" y="2541328"/>
              <a:ext cx="27966" cy="148482"/>
            </a:xfrm>
            <a:custGeom>
              <a:avLst/>
              <a:gdLst/>
              <a:ahLst/>
              <a:cxnLst/>
              <a:rect l="l" t="t" r="r" b="b"/>
              <a:pathLst>
                <a:path w="223" h="1184" extrusionOk="0">
                  <a:moveTo>
                    <a:pt x="121" y="1"/>
                  </a:moveTo>
                  <a:cubicBezTo>
                    <a:pt x="104" y="1"/>
                    <a:pt x="90" y="16"/>
                    <a:pt x="75" y="45"/>
                  </a:cubicBezTo>
                  <a:cubicBezTo>
                    <a:pt x="45" y="134"/>
                    <a:pt x="1" y="237"/>
                    <a:pt x="16" y="341"/>
                  </a:cubicBezTo>
                  <a:cubicBezTo>
                    <a:pt x="16" y="370"/>
                    <a:pt x="30" y="385"/>
                    <a:pt x="30" y="430"/>
                  </a:cubicBezTo>
                  <a:cubicBezTo>
                    <a:pt x="75" y="637"/>
                    <a:pt x="90" y="814"/>
                    <a:pt x="75" y="1021"/>
                  </a:cubicBezTo>
                  <a:cubicBezTo>
                    <a:pt x="90" y="1110"/>
                    <a:pt x="90" y="1184"/>
                    <a:pt x="193" y="1184"/>
                  </a:cubicBezTo>
                  <a:cubicBezTo>
                    <a:pt x="223" y="903"/>
                    <a:pt x="164" y="651"/>
                    <a:pt x="193" y="370"/>
                  </a:cubicBezTo>
                  <a:cubicBezTo>
                    <a:pt x="193" y="267"/>
                    <a:pt x="193" y="149"/>
                    <a:pt x="178" y="45"/>
                  </a:cubicBezTo>
                  <a:cubicBezTo>
                    <a:pt x="156" y="16"/>
                    <a:pt x="138"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7"/>
            <p:cNvSpPr/>
            <p:nvPr/>
          </p:nvSpPr>
          <p:spPr>
            <a:xfrm flipH="1">
              <a:off x="8725889" y="2326255"/>
              <a:ext cx="133684" cy="26837"/>
            </a:xfrm>
            <a:custGeom>
              <a:avLst/>
              <a:gdLst/>
              <a:ahLst/>
              <a:cxnLst/>
              <a:rect l="l" t="t" r="r" b="b"/>
              <a:pathLst>
                <a:path w="1066" h="214" extrusionOk="0">
                  <a:moveTo>
                    <a:pt x="149" y="30"/>
                  </a:moveTo>
                  <a:cubicBezTo>
                    <a:pt x="104" y="89"/>
                    <a:pt x="1" y="1"/>
                    <a:pt x="16" y="134"/>
                  </a:cubicBezTo>
                  <a:cubicBezTo>
                    <a:pt x="42" y="145"/>
                    <a:pt x="71" y="149"/>
                    <a:pt x="101" y="149"/>
                  </a:cubicBezTo>
                  <a:cubicBezTo>
                    <a:pt x="150" y="149"/>
                    <a:pt x="201" y="139"/>
                    <a:pt x="250" y="139"/>
                  </a:cubicBezTo>
                  <a:cubicBezTo>
                    <a:pt x="287" y="139"/>
                    <a:pt x="323" y="144"/>
                    <a:pt x="356" y="163"/>
                  </a:cubicBezTo>
                  <a:cubicBezTo>
                    <a:pt x="533" y="196"/>
                    <a:pt x="711" y="213"/>
                    <a:pt x="888" y="213"/>
                  </a:cubicBezTo>
                  <a:cubicBezTo>
                    <a:pt x="947" y="213"/>
                    <a:pt x="1006" y="211"/>
                    <a:pt x="1066" y="208"/>
                  </a:cubicBezTo>
                  <a:cubicBezTo>
                    <a:pt x="1051" y="163"/>
                    <a:pt x="1051" y="134"/>
                    <a:pt x="1021" y="104"/>
                  </a:cubicBezTo>
                  <a:cubicBezTo>
                    <a:pt x="913" y="64"/>
                    <a:pt x="806" y="54"/>
                    <a:pt x="698" y="54"/>
                  </a:cubicBezTo>
                  <a:cubicBezTo>
                    <a:pt x="598" y="54"/>
                    <a:pt x="498" y="62"/>
                    <a:pt x="398" y="62"/>
                  </a:cubicBezTo>
                  <a:cubicBezTo>
                    <a:pt x="369" y="62"/>
                    <a:pt x="340" y="62"/>
                    <a:pt x="311" y="60"/>
                  </a:cubicBezTo>
                  <a:cubicBezTo>
                    <a:pt x="252" y="60"/>
                    <a:pt x="193" y="30"/>
                    <a:pt x="149" y="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7"/>
            <p:cNvSpPr/>
            <p:nvPr/>
          </p:nvSpPr>
          <p:spPr>
            <a:xfrm flipH="1">
              <a:off x="7049578" y="2047225"/>
              <a:ext cx="74367" cy="45523"/>
            </a:xfrm>
            <a:custGeom>
              <a:avLst/>
              <a:gdLst/>
              <a:ahLst/>
              <a:cxnLst/>
              <a:rect l="l" t="t" r="r" b="b"/>
              <a:pathLst>
                <a:path w="593" h="363" extrusionOk="0">
                  <a:moveTo>
                    <a:pt x="361" y="0"/>
                  </a:moveTo>
                  <a:cubicBezTo>
                    <a:pt x="333" y="0"/>
                    <a:pt x="311" y="15"/>
                    <a:pt x="297" y="67"/>
                  </a:cubicBezTo>
                  <a:cubicBezTo>
                    <a:pt x="163" y="96"/>
                    <a:pt x="60" y="141"/>
                    <a:pt x="1" y="244"/>
                  </a:cubicBezTo>
                  <a:lnTo>
                    <a:pt x="1" y="363"/>
                  </a:lnTo>
                  <a:cubicBezTo>
                    <a:pt x="208" y="333"/>
                    <a:pt x="385" y="229"/>
                    <a:pt x="592" y="156"/>
                  </a:cubicBezTo>
                  <a:cubicBezTo>
                    <a:pt x="592" y="67"/>
                    <a:pt x="533" y="22"/>
                    <a:pt x="459" y="22"/>
                  </a:cubicBezTo>
                  <a:cubicBezTo>
                    <a:pt x="422" y="15"/>
                    <a:pt x="389"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7"/>
            <p:cNvSpPr/>
            <p:nvPr/>
          </p:nvSpPr>
          <p:spPr>
            <a:xfrm flipH="1">
              <a:off x="7398208" y="1903258"/>
              <a:ext cx="66842" cy="54928"/>
            </a:xfrm>
            <a:custGeom>
              <a:avLst/>
              <a:gdLst/>
              <a:ahLst/>
              <a:cxnLst/>
              <a:rect l="l" t="t" r="r" b="b"/>
              <a:pathLst>
                <a:path w="533" h="438" extrusionOk="0">
                  <a:moveTo>
                    <a:pt x="423" y="1"/>
                  </a:moveTo>
                  <a:cubicBezTo>
                    <a:pt x="276" y="1"/>
                    <a:pt x="152" y="82"/>
                    <a:pt x="15" y="150"/>
                  </a:cubicBezTo>
                  <a:cubicBezTo>
                    <a:pt x="44" y="209"/>
                    <a:pt x="74" y="254"/>
                    <a:pt x="133" y="254"/>
                  </a:cubicBezTo>
                  <a:lnTo>
                    <a:pt x="163" y="254"/>
                  </a:lnTo>
                  <a:cubicBezTo>
                    <a:pt x="133" y="268"/>
                    <a:pt x="118" y="268"/>
                    <a:pt x="89" y="298"/>
                  </a:cubicBezTo>
                  <a:cubicBezTo>
                    <a:pt x="118" y="342"/>
                    <a:pt x="0" y="387"/>
                    <a:pt x="89" y="431"/>
                  </a:cubicBezTo>
                  <a:cubicBezTo>
                    <a:pt x="102" y="435"/>
                    <a:pt x="114" y="437"/>
                    <a:pt x="125" y="437"/>
                  </a:cubicBezTo>
                  <a:cubicBezTo>
                    <a:pt x="152" y="437"/>
                    <a:pt x="176" y="427"/>
                    <a:pt x="207" y="416"/>
                  </a:cubicBezTo>
                  <a:cubicBezTo>
                    <a:pt x="296" y="387"/>
                    <a:pt x="385" y="372"/>
                    <a:pt x="444" y="298"/>
                  </a:cubicBezTo>
                  <a:cubicBezTo>
                    <a:pt x="503" y="254"/>
                    <a:pt x="532" y="195"/>
                    <a:pt x="532" y="91"/>
                  </a:cubicBezTo>
                  <a:cubicBezTo>
                    <a:pt x="518" y="61"/>
                    <a:pt x="503" y="32"/>
                    <a:pt x="458" y="2"/>
                  </a:cubicBezTo>
                  <a:cubicBezTo>
                    <a:pt x="446" y="1"/>
                    <a:pt x="434" y="1"/>
                    <a:pt x="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7"/>
            <p:cNvSpPr/>
            <p:nvPr/>
          </p:nvSpPr>
          <p:spPr>
            <a:xfrm flipH="1">
              <a:off x="8043551" y="2809698"/>
              <a:ext cx="126160" cy="51041"/>
            </a:xfrm>
            <a:custGeom>
              <a:avLst/>
              <a:gdLst/>
              <a:ahLst/>
              <a:cxnLst/>
              <a:rect l="l" t="t" r="r" b="b"/>
              <a:pathLst>
                <a:path w="1006" h="407" extrusionOk="0">
                  <a:moveTo>
                    <a:pt x="67" y="1"/>
                  </a:moveTo>
                  <a:cubicBezTo>
                    <a:pt x="35" y="1"/>
                    <a:pt x="13" y="27"/>
                    <a:pt x="0" y="64"/>
                  </a:cubicBezTo>
                  <a:cubicBezTo>
                    <a:pt x="0" y="153"/>
                    <a:pt x="60" y="212"/>
                    <a:pt x="148" y="212"/>
                  </a:cubicBezTo>
                  <a:cubicBezTo>
                    <a:pt x="222" y="212"/>
                    <a:pt x="311" y="227"/>
                    <a:pt x="385" y="256"/>
                  </a:cubicBezTo>
                  <a:cubicBezTo>
                    <a:pt x="459" y="286"/>
                    <a:pt x="533" y="315"/>
                    <a:pt x="621" y="360"/>
                  </a:cubicBezTo>
                  <a:cubicBezTo>
                    <a:pt x="691" y="370"/>
                    <a:pt x="748" y="407"/>
                    <a:pt x="805" y="407"/>
                  </a:cubicBezTo>
                  <a:cubicBezTo>
                    <a:pt x="832" y="407"/>
                    <a:pt x="859" y="398"/>
                    <a:pt x="888" y="374"/>
                  </a:cubicBezTo>
                  <a:cubicBezTo>
                    <a:pt x="1006" y="271"/>
                    <a:pt x="873" y="271"/>
                    <a:pt x="814" y="241"/>
                  </a:cubicBezTo>
                  <a:cubicBezTo>
                    <a:pt x="651" y="153"/>
                    <a:pt x="444" y="153"/>
                    <a:pt x="267" y="64"/>
                  </a:cubicBezTo>
                  <a:lnTo>
                    <a:pt x="89" y="5"/>
                  </a:lnTo>
                  <a:cubicBezTo>
                    <a:pt x="81" y="2"/>
                    <a:pt x="74"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7"/>
            <p:cNvSpPr/>
            <p:nvPr/>
          </p:nvSpPr>
          <p:spPr>
            <a:xfrm flipH="1">
              <a:off x="7324093" y="1536318"/>
              <a:ext cx="39002" cy="148482"/>
            </a:xfrm>
            <a:custGeom>
              <a:avLst/>
              <a:gdLst/>
              <a:ahLst/>
              <a:cxnLst/>
              <a:rect l="l" t="t" r="r" b="b"/>
              <a:pathLst>
                <a:path w="311" h="1184" extrusionOk="0">
                  <a:moveTo>
                    <a:pt x="60" y="1"/>
                  </a:moveTo>
                  <a:cubicBezTo>
                    <a:pt x="15" y="1"/>
                    <a:pt x="0" y="30"/>
                    <a:pt x="0" y="45"/>
                  </a:cubicBezTo>
                  <a:cubicBezTo>
                    <a:pt x="133" y="415"/>
                    <a:pt x="133" y="829"/>
                    <a:pt x="267" y="1184"/>
                  </a:cubicBezTo>
                  <a:cubicBezTo>
                    <a:pt x="267" y="1124"/>
                    <a:pt x="267" y="1065"/>
                    <a:pt x="311" y="1036"/>
                  </a:cubicBezTo>
                  <a:cubicBezTo>
                    <a:pt x="267" y="740"/>
                    <a:pt x="207" y="444"/>
                    <a:pt x="133" y="149"/>
                  </a:cubicBezTo>
                  <a:cubicBezTo>
                    <a:pt x="89" y="104"/>
                    <a:pt x="133" y="15"/>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7"/>
            <p:cNvSpPr/>
            <p:nvPr/>
          </p:nvSpPr>
          <p:spPr>
            <a:xfrm flipH="1">
              <a:off x="8297500" y="2478750"/>
              <a:ext cx="46526" cy="162904"/>
            </a:xfrm>
            <a:custGeom>
              <a:avLst/>
              <a:gdLst/>
              <a:ahLst/>
              <a:cxnLst/>
              <a:rect l="l" t="t" r="r" b="b"/>
              <a:pathLst>
                <a:path w="371" h="1299" extrusionOk="0">
                  <a:moveTo>
                    <a:pt x="89" y="1"/>
                  </a:moveTo>
                  <a:cubicBezTo>
                    <a:pt x="63" y="1"/>
                    <a:pt x="30" y="19"/>
                    <a:pt x="0" y="56"/>
                  </a:cubicBezTo>
                  <a:cubicBezTo>
                    <a:pt x="89" y="56"/>
                    <a:pt x="89" y="115"/>
                    <a:pt x="89" y="189"/>
                  </a:cubicBezTo>
                  <a:cubicBezTo>
                    <a:pt x="74" y="441"/>
                    <a:pt x="0" y="707"/>
                    <a:pt x="134" y="943"/>
                  </a:cubicBezTo>
                  <a:lnTo>
                    <a:pt x="134" y="1017"/>
                  </a:lnTo>
                  <a:cubicBezTo>
                    <a:pt x="178" y="1091"/>
                    <a:pt x="148" y="1180"/>
                    <a:pt x="148" y="1254"/>
                  </a:cubicBezTo>
                  <a:cubicBezTo>
                    <a:pt x="148" y="1269"/>
                    <a:pt x="178" y="1298"/>
                    <a:pt x="193" y="1298"/>
                  </a:cubicBezTo>
                  <a:cubicBezTo>
                    <a:pt x="207" y="1298"/>
                    <a:pt x="222" y="1269"/>
                    <a:pt x="252" y="1254"/>
                  </a:cubicBezTo>
                  <a:cubicBezTo>
                    <a:pt x="281" y="1180"/>
                    <a:pt x="281" y="1106"/>
                    <a:pt x="296" y="1047"/>
                  </a:cubicBezTo>
                  <a:cubicBezTo>
                    <a:pt x="326" y="1002"/>
                    <a:pt x="370" y="943"/>
                    <a:pt x="326" y="884"/>
                  </a:cubicBezTo>
                  <a:lnTo>
                    <a:pt x="281" y="855"/>
                  </a:lnTo>
                  <a:cubicBezTo>
                    <a:pt x="119" y="855"/>
                    <a:pt x="148" y="692"/>
                    <a:pt x="178" y="633"/>
                  </a:cubicBezTo>
                  <a:cubicBezTo>
                    <a:pt x="267" y="426"/>
                    <a:pt x="148" y="234"/>
                    <a:pt x="134" y="56"/>
                  </a:cubicBezTo>
                  <a:cubicBezTo>
                    <a:pt x="134" y="19"/>
                    <a:pt x="115"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7"/>
            <p:cNvSpPr/>
            <p:nvPr/>
          </p:nvSpPr>
          <p:spPr>
            <a:xfrm flipH="1">
              <a:off x="7567006" y="4393836"/>
              <a:ext cx="44520" cy="94683"/>
            </a:xfrm>
            <a:custGeom>
              <a:avLst/>
              <a:gdLst/>
              <a:ahLst/>
              <a:cxnLst/>
              <a:rect l="l" t="t" r="r" b="b"/>
              <a:pathLst>
                <a:path w="355" h="755" extrusionOk="0">
                  <a:moveTo>
                    <a:pt x="74" y="0"/>
                  </a:moveTo>
                  <a:cubicBezTo>
                    <a:pt x="59" y="45"/>
                    <a:pt x="59" y="104"/>
                    <a:pt x="44" y="163"/>
                  </a:cubicBezTo>
                  <a:cubicBezTo>
                    <a:pt x="0" y="385"/>
                    <a:pt x="30" y="592"/>
                    <a:pt x="192" y="754"/>
                  </a:cubicBezTo>
                  <a:cubicBezTo>
                    <a:pt x="207" y="754"/>
                    <a:pt x="222" y="754"/>
                    <a:pt x="251" y="739"/>
                  </a:cubicBezTo>
                  <a:cubicBezTo>
                    <a:pt x="251" y="695"/>
                    <a:pt x="266" y="680"/>
                    <a:pt x="266" y="651"/>
                  </a:cubicBezTo>
                  <a:cubicBezTo>
                    <a:pt x="355" y="399"/>
                    <a:pt x="340" y="178"/>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7"/>
            <p:cNvSpPr/>
            <p:nvPr/>
          </p:nvSpPr>
          <p:spPr>
            <a:xfrm flipH="1">
              <a:off x="8134346" y="1599900"/>
              <a:ext cx="107725" cy="53674"/>
            </a:xfrm>
            <a:custGeom>
              <a:avLst/>
              <a:gdLst/>
              <a:ahLst/>
              <a:cxnLst/>
              <a:rect l="l" t="t" r="r" b="b"/>
              <a:pathLst>
                <a:path w="859" h="428" extrusionOk="0">
                  <a:moveTo>
                    <a:pt x="781" y="0"/>
                  </a:moveTo>
                  <a:cubicBezTo>
                    <a:pt x="731" y="0"/>
                    <a:pt x="670" y="52"/>
                    <a:pt x="637" y="85"/>
                  </a:cubicBezTo>
                  <a:cubicBezTo>
                    <a:pt x="518" y="159"/>
                    <a:pt x="415" y="203"/>
                    <a:pt x="282" y="233"/>
                  </a:cubicBezTo>
                  <a:cubicBezTo>
                    <a:pt x="178" y="248"/>
                    <a:pt x="60" y="248"/>
                    <a:pt x="1" y="381"/>
                  </a:cubicBezTo>
                  <a:cubicBezTo>
                    <a:pt x="21" y="415"/>
                    <a:pt x="45" y="427"/>
                    <a:pt x="69" y="427"/>
                  </a:cubicBezTo>
                  <a:cubicBezTo>
                    <a:pt x="97" y="427"/>
                    <a:pt x="125" y="411"/>
                    <a:pt x="149" y="396"/>
                  </a:cubicBezTo>
                  <a:cubicBezTo>
                    <a:pt x="341" y="396"/>
                    <a:pt x="489" y="307"/>
                    <a:pt x="637" y="233"/>
                  </a:cubicBezTo>
                  <a:cubicBezTo>
                    <a:pt x="666" y="129"/>
                    <a:pt x="770" y="159"/>
                    <a:pt x="858" y="129"/>
                  </a:cubicBezTo>
                  <a:cubicBezTo>
                    <a:pt x="852" y="32"/>
                    <a:pt x="820"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7"/>
            <p:cNvSpPr/>
            <p:nvPr/>
          </p:nvSpPr>
          <p:spPr>
            <a:xfrm flipH="1">
              <a:off x="8419896" y="2244616"/>
              <a:ext cx="155882" cy="27966"/>
            </a:xfrm>
            <a:custGeom>
              <a:avLst/>
              <a:gdLst/>
              <a:ahLst/>
              <a:cxnLst/>
              <a:rect l="l" t="t" r="r" b="b"/>
              <a:pathLst>
                <a:path w="1243" h="223" extrusionOk="0">
                  <a:moveTo>
                    <a:pt x="0" y="1"/>
                  </a:moveTo>
                  <a:cubicBezTo>
                    <a:pt x="83" y="51"/>
                    <a:pt x="175" y="59"/>
                    <a:pt x="266" y="59"/>
                  </a:cubicBezTo>
                  <a:cubicBezTo>
                    <a:pt x="309" y="59"/>
                    <a:pt x="352" y="57"/>
                    <a:pt x="394" y="57"/>
                  </a:cubicBezTo>
                  <a:cubicBezTo>
                    <a:pt x="421" y="57"/>
                    <a:pt x="448" y="58"/>
                    <a:pt x="473" y="60"/>
                  </a:cubicBezTo>
                  <a:cubicBezTo>
                    <a:pt x="562" y="75"/>
                    <a:pt x="636" y="75"/>
                    <a:pt x="666" y="164"/>
                  </a:cubicBezTo>
                  <a:cubicBezTo>
                    <a:pt x="710" y="223"/>
                    <a:pt x="769" y="223"/>
                    <a:pt x="813" y="223"/>
                  </a:cubicBezTo>
                  <a:cubicBezTo>
                    <a:pt x="932" y="208"/>
                    <a:pt x="1035" y="178"/>
                    <a:pt x="1154" y="178"/>
                  </a:cubicBezTo>
                  <a:cubicBezTo>
                    <a:pt x="1242" y="178"/>
                    <a:pt x="1242" y="134"/>
                    <a:pt x="1168" y="75"/>
                  </a:cubicBezTo>
                  <a:cubicBezTo>
                    <a:pt x="784" y="1"/>
                    <a:pt x="399"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7"/>
            <p:cNvSpPr/>
            <p:nvPr/>
          </p:nvSpPr>
          <p:spPr>
            <a:xfrm flipH="1">
              <a:off x="7885915" y="2279855"/>
              <a:ext cx="64961" cy="44645"/>
            </a:xfrm>
            <a:custGeom>
              <a:avLst/>
              <a:gdLst/>
              <a:ahLst/>
              <a:cxnLst/>
              <a:rect l="l" t="t" r="r" b="b"/>
              <a:pathLst>
                <a:path w="518" h="356" extrusionOk="0">
                  <a:moveTo>
                    <a:pt x="518" y="1"/>
                  </a:moveTo>
                  <a:cubicBezTo>
                    <a:pt x="399" y="75"/>
                    <a:pt x="252" y="75"/>
                    <a:pt x="118" y="104"/>
                  </a:cubicBezTo>
                  <a:cubicBezTo>
                    <a:pt x="89" y="134"/>
                    <a:pt x="15" y="104"/>
                    <a:pt x="30" y="208"/>
                  </a:cubicBezTo>
                  <a:cubicBezTo>
                    <a:pt x="0" y="297"/>
                    <a:pt x="104" y="297"/>
                    <a:pt x="118" y="356"/>
                  </a:cubicBezTo>
                  <a:lnTo>
                    <a:pt x="252" y="356"/>
                  </a:lnTo>
                  <a:cubicBezTo>
                    <a:pt x="271" y="336"/>
                    <a:pt x="293" y="331"/>
                    <a:pt x="314" y="331"/>
                  </a:cubicBezTo>
                  <a:cubicBezTo>
                    <a:pt x="336" y="331"/>
                    <a:pt x="359" y="336"/>
                    <a:pt x="381" y="336"/>
                  </a:cubicBezTo>
                  <a:cubicBezTo>
                    <a:pt x="403" y="336"/>
                    <a:pt x="424" y="331"/>
                    <a:pt x="444" y="311"/>
                  </a:cubicBezTo>
                  <a:cubicBezTo>
                    <a:pt x="444" y="282"/>
                    <a:pt x="459" y="252"/>
                    <a:pt x="473" y="252"/>
                  </a:cubicBezTo>
                  <a:cubicBezTo>
                    <a:pt x="488" y="164"/>
                    <a:pt x="518" y="90"/>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7"/>
            <p:cNvSpPr/>
            <p:nvPr/>
          </p:nvSpPr>
          <p:spPr>
            <a:xfrm flipH="1">
              <a:off x="7863593" y="2372656"/>
              <a:ext cx="85528" cy="36243"/>
            </a:xfrm>
            <a:custGeom>
              <a:avLst/>
              <a:gdLst/>
              <a:ahLst/>
              <a:cxnLst/>
              <a:rect l="l" t="t" r="r" b="b"/>
              <a:pathLst>
                <a:path w="682" h="289" extrusionOk="0">
                  <a:moveTo>
                    <a:pt x="459" y="0"/>
                  </a:moveTo>
                  <a:cubicBezTo>
                    <a:pt x="400" y="0"/>
                    <a:pt x="326" y="0"/>
                    <a:pt x="297" y="30"/>
                  </a:cubicBezTo>
                  <a:cubicBezTo>
                    <a:pt x="238" y="89"/>
                    <a:pt x="149" y="89"/>
                    <a:pt x="75" y="104"/>
                  </a:cubicBezTo>
                  <a:cubicBezTo>
                    <a:pt x="16" y="133"/>
                    <a:pt x="1" y="163"/>
                    <a:pt x="31" y="222"/>
                  </a:cubicBezTo>
                  <a:cubicBezTo>
                    <a:pt x="71" y="273"/>
                    <a:pt x="112" y="289"/>
                    <a:pt x="158" y="289"/>
                  </a:cubicBezTo>
                  <a:cubicBezTo>
                    <a:pt x="178" y="289"/>
                    <a:pt x="200" y="286"/>
                    <a:pt x="223" y="281"/>
                  </a:cubicBezTo>
                  <a:cubicBezTo>
                    <a:pt x="267" y="281"/>
                    <a:pt x="326" y="252"/>
                    <a:pt x="385" y="222"/>
                  </a:cubicBezTo>
                  <a:cubicBezTo>
                    <a:pt x="425" y="183"/>
                    <a:pt x="464" y="176"/>
                    <a:pt x="504" y="176"/>
                  </a:cubicBezTo>
                  <a:cubicBezTo>
                    <a:pt x="523" y="176"/>
                    <a:pt x="543" y="178"/>
                    <a:pt x="563" y="178"/>
                  </a:cubicBezTo>
                  <a:cubicBezTo>
                    <a:pt x="572" y="184"/>
                    <a:pt x="579" y="186"/>
                    <a:pt x="586" y="186"/>
                  </a:cubicBezTo>
                  <a:cubicBezTo>
                    <a:pt x="615" y="186"/>
                    <a:pt x="634" y="148"/>
                    <a:pt x="681" y="148"/>
                  </a:cubicBezTo>
                  <a:cubicBezTo>
                    <a:pt x="666" y="104"/>
                    <a:pt x="652" y="89"/>
                    <a:pt x="652" y="59"/>
                  </a:cubicBezTo>
                  <a:cubicBezTo>
                    <a:pt x="635" y="20"/>
                    <a:pt x="612" y="11"/>
                    <a:pt x="586" y="11"/>
                  </a:cubicBezTo>
                  <a:cubicBezTo>
                    <a:pt x="562" y="11"/>
                    <a:pt x="535" y="20"/>
                    <a:pt x="509" y="20"/>
                  </a:cubicBezTo>
                  <a:cubicBezTo>
                    <a:pt x="492" y="20"/>
                    <a:pt x="474" y="15"/>
                    <a:pt x="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7"/>
            <p:cNvSpPr/>
            <p:nvPr/>
          </p:nvSpPr>
          <p:spPr>
            <a:xfrm flipH="1">
              <a:off x="7207214" y="2087105"/>
              <a:ext cx="83521" cy="34362"/>
            </a:xfrm>
            <a:custGeom>
              <a:avLst/>
              <a:gdLst/>
              <a:ahLst/>
              <a:cxnLst/>
              <a:rect l="l" t="t" r="r" b="b"/>
              <a:pathLst>
                <a:path w="666" h="274" extrusionOk="0">
                  <a:moveTo>
                    <a:pt x="532" y="0"/>
                  </a:moveTo>
                  <a:cubicBezTo>
                    <a:pt x="355" y="45"/>
                    <a:pt x="177" y="89"/>
                    <a:pt x="0" y="133"/>
                  </a:cubicBezTo>
                  <a:cubicBezTo>
                    <a:pt x="30" y="266"/>
                    <a:pt x="177" y="207"/>
                    <a:pt x="251" y="266"/>
                  </a:cubicBezTo>
                  <a:cubicBezTo>
                    <a:pt x="274" y="271"/>
                    <a:pt x="295" y="273"/>
                    <a:pt x="316" y="273"/>
                  </a:cubicBezTo>
                  <a:cubicBezTo>
                    <a:pt x="419" y="273"/>
                    <a:pt x="508" y="222"/>
                    <a:pt x="606" y="222"/>
                  </a:cubicBezTo>
                  <a:cubicBezTo>
                    <a:pt x="651" y="222"/>
                    <a:pt x="665" y="222"/>
                    <a:pt x="665" y="192"/>
                  </a:cubicBezTo>
                  <a:cubicBezTo>
                    <a:pt x="621" y="133"/>
                    <a:pt x="577" y="74"/>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7"/>
            <p:cNvSpPr/>
            <p:nvPr/>
          </p:nvSpPr>
          <p:spPr>
            <a:xfrm flipH="1">
              <a:off x="8642494" y="2240979"/>
              <a:ext cx="114999" cy="21445"/>
            </a:xfrm>
            <a:custGeom>
              <a:avLst/>
              <a:gdLst/>
              <a:ahLst/>
              <a:cxnLst/>
              <a:rect l="l" t="t" r="r" b="b"/>
              <a:pathLst>
                <a:path w="917" h="171" extrusionOk="0">
                  <a:moveTo>
                    <a:pt x="30" y="0"/>
                  </a:moveTo>
                  <a:cubicBezTo>
                    <a:pt x="15" y="15"/>
                    <a:pt x="0" y="45"/>
                    <a:pt x="0" y="74"/>
                  </a:cubicBezTo>
                  <a:cubicBezTo>
                    <a:pt x="178" y="163"/>
                    <a:pt x="399" y="89"/>
                    <a:pt x="592" y="163"/>
                  </a:cubicBezTo>
                  <a:cubicBezTo>
                    <a:pt x="607" y="168"/>
                    <a:pt x="623" y="170"/>
                    <a:pt x="640" y="170"/>
                  </a:cubicBezTo>
                  <a:cubicBezTo>
                    <a:pt x="694" y="170"/>
                    <a:pt x="753" y="148"/>
                    <a:pt x="812" y="148"/>
                  </a:cubicBezTo>
                  <a:cubicBezTo>
                    <a:pt x="837" y="148"/>
                    <a:pt x="862" y="152"/>
                    <a:pt x="887" y="163"/>
                  </a:cubicBezTo>
                  <a:cubicBezTo>
                    <a:pt x="917" y="148"/>
                    <a:pt x="917" y="104"/>
                    <a:pt x="887" y="89"/>
                  </a:cubicBezTo>
                  <a:cubicBezTo>
                    <a:pt x="828" y="74"/>
                    <a:pt x="769" y="45"/>
                    <a:pt x="695" y="45"/>
                  </a:cubicBezTo>
                  <a:lnTo>
                    <a:pt x="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7"/>
            <p:cNvSpPr/>
            <p:nvPr/>
          </p:nvSpPr>
          <p:spPr>
            <a:xfrm flipH="1">
              <a:off x="7624442" y="3234827"/>
              <a:ext cx="100201" cy="42262"/>
            </a:xfrm>
            <a:custGeom>
              <a:avLst/>
              <a:gdLst/>
              <a:ahLst/>
              <a:cxnLst/>
              <a:rect l="l" t="t" r="r" b="b"/>
              <a:pathLst>
                <a:path w="799" h="337" extrusionOk="0">
                  <a:moveTo>
                    <a:pt x="754" y="1"/>
                  </a:moveTo>
                  <a:cubicBezTo>
                    <a:pt x="562" y="30"/>
                    <a:pt x="355" y="75"/>
                    <a:pt x="163" y="149"/>
                  </a:cubicBezTo>
                  <a:cubicBezTo>
                    <a:pt x="143" y="155"/>
                    <a:pt x="120" y="162"/>
                    <a:pt x="96" y="162"/>
                  </a:cubicBezTo>
                  <a:cubicBezTo>
                    <a:pt x="65" y="162"/>
                    <a:pt x="33" y="152"/>
                    <a:pt x="0" y="119"/>
                  </a:cubicBezTo>
                  <a:lnTo>
                    <a:pt x="0" y="297"/>
                  </a:lnTo>
                  <a:cubicBezTo>
                    <a:pt x="30" y="326"/>
                    <a:pt x="60" y="337"/>
                    <a:pt x="90" y="337"/>
                  </a:cubicBezTo>
                  <a:cubicBezTo>
                    <a:pt x="134" y="337"/>
                    <a:pt x="178" y="314"/>
                    <a:pt x="222" y="297"/>
                  </a:cubicBezTo>
                  <a:cubicBezTo>
                    <a:pt x="355" y="223"/>
                    <a:pt x="503" y="223"/>
                    <a:pt x="636" y="163"/>
                  </a:cubicBezTo>
                  <a:lnTo>
                    <a:pt x="680" y="163"/>
                  </a:lnTo>
                  <a:cubicBezTo>
                    <a:pt x="725" y="149"/>
                    <a:pt x="784" y="104"/>
                    <a:pt x="799" y="75"/>
                  </a:cubicBezTo>
                  <a:cubicBezTo>
                    <a:pt x="784" y="60"/>
                    <a:pt x="784" y="16"/>
                    <a:pt x="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7"/>
            <p:cNvSpPr/>
            <p:nvPr/>
          </p:nvSpPr>
          <p:spPr>
            <a:xfrm flipH="1">
              <a:off x="7541047" y="1966589"/>
              <a:ext cx="53800" cy="70479"/>
            </a:xfrm>
            <a:custGeom>
              <a:avLst/>
              <a:gdLst/>
              <a:ahLst/>
              <a:cxnLst/>
              <a:rect l="l" t="t" r="r" b="b"/>
              <a:pathLst>
                <a:path w="429" h="562" extrusionOk="0">
                  <a:moveTo>
                    <a:pt x="340" y="0"/>
                  </a:moveTo>
                  <a:lnTo>
                    <a:pt x="340" y="0"/>
                  </a:lnTo>
                  <a:cubicBezTo>
                    <a:pt x="266" y="15"/>
                    <a:pt x="163" y="15"/>
                    <a:pt x="118" y="89"/>
                  </a:cubicBezTo>
                  <a:cubicBezTo>
                    <a:pt x="89" y="133"/>
                    <a:pt x="89" y="163"/>
                    <a:pt x="89" y="207"/>
                  </a:cubicBezTo>
                  <a:cubicBezTo>
                    <a:pt x="89" y="237"/>
                    <a:pt x="89" y="296"/>
                    <a:pt x="74" y="340"/>
                  </a:cubicBezTo>
                  <a:cubicBezTo>
                    <a:pt x="74" y="414"/>
                    <a:pt x="15" y="444"/>
                    <a:pt x="0" y="503"/>
                  </a:cubicBezTo>
                  <a:cubicBezTo>
                    <a:pt x="0" y="518"/>
                    <a:pt x="0" y="532"/>
                    <a:pt x="15" y="562"/>
                  </a:cubicBezTo>
                  <a:cubicBezTo>
                    <a:pt x="148" y="503"/>
                    <a:pt x="281" y="429"/>
                    <a:pt x="414" y="370"/>
                  </a:cubicBezTo>
                  <a:cubicBezTo>
                    <a:pt x="429" y="311"/>
                    <a:pt x="429" y="281"/>
                    <a:pt x="370" y="266"/>
                  </a:cubicBezTo>
                  <a:cubicBezTo>
                    <a:pt x="311" y="192"/>
                    <a:pt x="296" y="118"/>
                    <a:pt x="325" y="44"/>
                  </a:cubicBezTo>
                  <a:cubicBezTo>
                    <a:pt x="355" y="0"/>
                    <a:pt x="340"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7"/>
            <p:cNvSpPr/>
            <p:nvPr/>
          </p:nvSpPr>
          <p:spPr>
            <a:xfrm flipH="1">
              <a:off x="7472449" y="1642789"/>
              <a:ext cx="98319" cy="42012"/>
            </a:xfrm>
            <a:custGeom>
              <a:avLst/>
              <a:gdLst/>
              <a:ahLst/>
              <a:cxnLst/>
              <a:rect l="l" t="t" r="r" b="b"/>
              <a:pathLst>
                <a:path w="784" h="335" extrusionOk="0">
                  <a:moveTo>
                    <a:pt x="667" y="1"/>
                  </a:moveTo>
                  <a:cubicBezTo>
                    <a:pt x="512" y="1"/>
                    <a:pt x="391" y="113"/>
                    <a:pt x="237" y="113"/>
                  </a:cubicBezTo>
                  <a:cubicBezTo>
                    <a:pt x="89" y="113"/>
                    <a:pt x="0" y="157"/>
                    <a:pt x="15" y="335"/>
                  </a:cubicBezTo>
                  <a:lnTo>
                    <a:pt x="104" y="335"/>
                  </a:lnTo>
                  <a:cubicBezTo>
                    <a:pt x="163" y="305"/>
                    <a:pt x="237" y="335"/>
                    <a:pt x="296" y="290"/>
                  </a:cubicBezTo>
                  <a:lnTo>
                    <a:pt x="784" y="128"/>
                  </a:lnTo>
                  <a:cubicBezTo>
                    <a:pt x="769" y="83"/>
                    <a:pt x="636" y="113"/>
                    <a:pt x="740" y="9"/>
                  </a:cubicBezTo>
                  <a:cubicBezTo>
                    <a:pt x="715" y="3"/>
                    <a:pt x="690"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7"/>
            <p:cNvSpPr/>
            <p:nvPr/>
          </p:nvSpPr>
          <p:spPr>
            <a:xfrm flipH="1">
              <a:off x="7077418" y="1930346"/>
              <a:ext cx="94683" cy="30098"/>
            </a:xfrm>
            <a:custGeom>
              <a:avLst/>
              <a:gdLst/>
              <a:ahLst/>
              <a:cxnLst/>
              <a:rect l="l" t="t" r="r" b="b"/>
              <a:pathLst>
                <a:path w="755" h="240" extrusionOk="0">
                  <a:moveTo>
                    <a:pt x="103" y="0"/>
                  </a:moveTo>
                  <a:cubicBezTo>
                    <a:pt x="56" y="0"/>
                    <a:pt x="11" y="16"/>
                    <a:pt x="0" y="67"/>
                  </a:cubicBezTo>
                  <a:cubicBezTo>
                    <a:pt x="0" y="141"/>
                    <a:pt x="74" y="156"/>
                    <a:pt x="148" y="156"/>
                  </a:cubicBezTo>
                  <a:cubicBezTo>
                    <a:pt x="298" y="156"/>
                    <a:pt x="437" y="240"/>
                    <a:pt x="591" y="240"/>
                  </a:cubicBezTo>
                  <a:cubicBezTo>
                    <a:pt x="621" y="240"/>
                    <a:pt x="650" y="237"/>
                    <a:pt x="681" y="230"/>
                  </a:cubicBezTo>
                  <a:cubicBezTo>
                    <a:pt x="740" y="230"/>
                    <a:pt x="754" y="215"/>
                    <a:pt x="740" y="156"/>
                  </a:cubicBezTo>
                  <a:cubicBezTo>
                    <a:pt x="547" y="112"/>
                    <a:pt x="340" y="67"/>
                    <a:pt x="163" y="8"/>
                  </a:cubicBezTo>
                  <a:cubicBezTo>
                    <a:pt x="145" y="4"/>
                    <a:pt x="124"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7"/>
            <p:cNvSpPr/>
            <p:nvPr/>
          </p:nvSpPr>
          <p:spPr>
            <a:xfrm flipH="1">
              <a:off x="7364850" y="4564389"/>
              <a:ext cx="50163" cy="70604"/>
            </a:xfrm>
            <a:custGeom>
              <a:avLst/>
              <a:gdLst/>
              <a:ahLst/>
              <a:cxnLst/>
              <a:rect l="l" t="t" r="r" b="b"/>
              <a:pathLst>
                <a:path w="400" h="563" extrusionOk="0">
                  <a:moveTo>
                    <a:pt x="59" y="1"/>
                  </a:moveTo>
                  <a:lnTo>
                    <a:pt x="59" y="1"/>
                  </a:lnTo>
                  <a:cubicBezTo>
                    <a:pt x="89" y="74"/>
                    <a:pt x="45" y="134"/>
                    <a:pt x="30" y="193"/>
                  </a:cubicBezTo>
                  <a:cubicBezTo>
                    <a:pt x="0" y="281"/>
                    <a:pt x="59" y="341"/>
                    <a:pt x="104" y="415"/>
                  </a:cubicBezTo>
                  <a:cubicBezTo>
                    <a:pt x="111" y="414"/>
                    <a:pt x="117" y="413"/>
                    <a:pt x="122" y="413"/>
                  </a:cubicBezTo>
                  <a:cubicBezTo>
                    <a:pt x="198" y="413"/>
                    <a:pt x="137" y="506"/>
                    <a:pt x="193" y="548"/>
                  </a:cubicBezTo>
                  <a:lnTo>
                    <a:pt x="207" y="562"/>
                  </a:lnTo>
                  <a:cubicBezTo>
                    <a:pt x="400" y="296"/>
                    <a:pt x="340" y="119"/>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7"/>
            <p:cNvSpPr/>
            <p:nvPr/>
          </p:nvSpPr>
          <p:spPr>
            <a:xfrm flipH="1">
              <a:off x="6378401" y="2800920"/>
              <a:ext cx="89039" cy="42764"/>
            </a:xfrm>
            <a:custGeom>
              <a:avLst/>
              <a:gdLst/>
              <a:ahLst/>
              <a:cxnLst/>
              <a:rect l="l" t="t" r="r" b="b"/>
              <a:pathLst>
                <a:path w="710" h="341" extrusionOk="0">
                  <a:moveTo>
                    <a:pt x="710" y="1"/>
                  </a:moveTo>
                  <a:cubicBezTo>
                    <a:pt x="458" y="16"/>
                    <a:pt x="237" y="149"/>
                    <a:pt x="15" y="237"/>
                  </a:cubicBezTo>
                  <a:cubicBezTo>
                    <a:pt x="0" y="282"/>
                    <a:pt x="15" y="311"/>
                    <a:pt x="44" y="341"/>
                  </a:cubicBezTo>
                  <a:cubicBezTo>
                    <a:pt x="266" y="237"/>
                    <a:pt x="488" y="208"/>
                    <a:pt x="710" y="90"/>
                  </a:cubicBezTo>
                  <a:lnTo>
                    <a:pt x="7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7"/>
            <p:cNvSpPr/>
            <p:nvPr/>
          </p:nvSpPr>
          <p:spPr>
            <a:xfrm flipH="1">
              <a:off x="9020720" y="3371646"/>
              <a:ext cx="96564" cy="20065"/>
            </a:xfrm>
            <a:custGeom>
              <a:avLst/>
              <a:gdLst/>
              <a:ahLst/>
              <a:cxnLst/>
              <a:rect l="l" t="t" r="r" b="b"/>
              <a:pathLst>
                <a:path w="770" h="160" extrusionOk="0">
                  <a:moveTo>
                    <a:pt x="265" y="0"/>
                  </a:moveTo>
                  <a:cubicBezTo>
                    <a:pt x="176" y="0"/>
                    <a:pt x="88" y="8"/>
                    <a:pt x="1" y="34"/>
                  </a:cubicBezTo>
                  <a:cubicBezTo>
                    <a:pt x="208" y="107"/>
                    <a:pt x="404" y="160"/>
                    <a:pt x="624" y="160"/>
                  </a:cubicBezTo>
                  <a:cubicBezTo>
                    <a:pt x="671" y="160"/>
                    <a:pt x="720" y="157"/>
                    <a:pt x="770" y="152"/>
                  </a:cubicBezTo>
                  <a:cubicBezTo>
                    <a:pt x="740" y="107"/>
                    <a:pt x="740" y="48"/>
                    <a:pt x="770" y="19"/>
                  </a:cubicBezTo>
                  <a:lnTo>
                    <a:pt x="770" y="19"/>
                  </a:lnTo>
                  <a:cubicBezTo>
                    <a:pt x="746" y="20"/>
                    <a:pt x="721" y="21"/>
                    <a:pt x="697" y="21"/>
                  </a:cubicBezTo>
                  <a:cubicBezTo>
                    <a:pt x="555" y="21"/>
                    <a:pt x="410"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7"/>
            <p:cNvSpPr/>
            <p:nvPr/>
          </p:nvSpPr>
          <p:spPr>
            <a:xfrm flipH="1">
              <a:off x="7116419" y="2446144"/>
              <a:ext cx="79759" cy="37873"/>
            </a:xfrm>
            <a:custGeom>
              <a:avLst/>
              <a:gdLst/>
              <a:ahLst/>
              <a:cxnLst/>
              <a:rect l="l" t="t" r="r" b="b"/>
              <a:pathLst>
                <a:path w="636" h="302" extrusionOk="0">
                  <a:moveTo>
                    <a:pt x="461" y="1"/>
                  </a:moveTo>
                  <a:cubicBezTo>
                    <a:pt x="377" y="1"/>
                    <a:pt x="291" y="22"/>
                    <a:pt x="222" y="80"/>
                  </a:cubicBezTo>
                  <a:lnTo>
                    <a:pt x="222" y="183"/>
                  </a:lnTo>
                  <a:cubicBezTo>
                    <a:pt x="239" y="200"/>
                    <a:pt x="234" y="204"/>
                    <a:pt x="223" y="204"/>
                  </a:cubicBezTo>
                  <a:cubicBezTo>
                    <a:pt x="214" y="204"/>
                    <a:pt x="202" y="202"/>
                    <a:pt x="194" y="202"/>
                  </a:cubicBezTo>
                  <a:cubicBezTo>
                    <a:pt x="187" y="202"/>
                    <a:pt x="184" y="204"/>
                    <a:pt x="192" y="213"/>
                  </a:cubicBezTo>
                  <a:cubicBezTo>
                    <a:pt x="148" y="227"/>
                    <a:pt x="89" y="242"/>
                    <a:pt x="0" y="287"/>
                  </a:cubicBezTo>
                  <a:cubicBezTo>
                    <a:pt x="89" y="287"/>
                    <a:pt x="163" y="287"/>
                    <a:pt x="222" y="301"/>
                  </a:cubicBezTo>
                  <a:cubicBezTo>
                    <a:pt x="370" y="301"/>
                    <a:pt x="503" y="287"/>
                    <a:pt x="636" y="227"/>
                  </a:cubicBezTo>
                  <a:cubicBezTo>
                    <a:pt x="636" y="227"/>
                    <a:pt x="636" y="213"/>
                    <a:pt x="606" y="213"/>
                  </a:cubicBezTo>
                  <a:cubicBezTo>
                    <a:pt x="577" y="154"/>
                    <a:pt x="562" y="65"/>
                    <a:pt x="532" y="6"/>
                  </a:cubicBezTo>
                  <a:cubicBezTo>
                    <a:pt x="509" y="2"/>
                    <a:pt x="485" y="1"/>
                    <a:pt x="4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7"/>
            <p:cNvSpPr/>
            <p:nvPr/>
          </p:nvSpPr>
          <p:spPr>
            <a:xfrm flipH="1">
              <a:off x="7993388" y="3306184"/>
              <a:ext cx="163406" cy="22197"/>
            </a:xfrm>
            <a:custGeom>
              <a:avLst/>
              <a:gdLst/>
              <a:ahLst/>
              <a:cxnLst/>
              <a:rect l="l" t="t" r="r" b="b"/>
              <a:pathLst>
                <a:path w="1303" h="177" extrusionOk="0">
                  <a:moveTo>
                    <a:pt x="1161" y="1"/>
                  </a:moveTo>
                  <a:cubicBezTo>
                    <a:pt x="1102" y="1"/>
                    <a:pt x="1039" y="20"/>
                    <a:pt x="982" y="20"/>
                  </a:cubicBezTo>
                  <a:cubicBezTo>
                    <a:pt x="959" y="20"/>
                    <a:pt x="938" y="17"/>
                    <a:pt x="918" y="8"/>
                  </a:cubicBezTo>
                  <a:lnTo>
                    <a:pt x="918" y="8"/>
                  </a:lnTo>
                  <a:cubicBezTo>
                    <a:pt x="947" y="82"/>
                    <a:pt x="1065" y="23"/>
                    <a:pt x="1154" y="127"/>
                  </a:cubicBezTo>
                  <a:cubicBezTo>
                    <a:pt x="973" y="114"/>
                    <a:pt x="802" y="110"/>
                    <a:pt x="639" y="110"/>
                  </a:cubicBezTo>
                  <a:cubicBezTo>
                    <a:pt x="416" y="110"/>
                    <a:pt x="206" y="118"/>
                    <a:pt x="1" y="127"/>
                  </a:cubicBezTo>
                  <a:cubicBezTo>
                    <a:pt x="75" y="168"/>
                    <a:pt x="153" y="177"/>
                    <a:pt x="231" y="177"/>
                  </a:cubicBezTo>
                  <a:cubicBezTo>
                    <a:pt x="294" y="177"/>
                    <a:pt x="356" y="171"/>
                    <a:pt x="415" y="171"/>
                  </a:cubicBezTo>
                  <a:lnTo>
                    <a:pt x="1273" y="171"/>
                  </a:lnTo>
                  <a:cubicBezTo>
                    <a:pt x="1302" y="127"/>
                    <a:pt x="1228" y="82"/>
                    <a:pt x="1273" y="38"/>
                  </a:cubicBezTo>
                  <a:cubicBezTo>
                    <a:pt x="1239" y="9"/>
                    <a:pt x="1201" y="1"/>
                    <a:pt x="1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7"/>
            <p:cNvSpPr/>
            <p:nvPr/>
          </p:nvSpPr>
          <p:spPr>
            <a:xfrm flipH="1">
              <a:off x="7921154" y="1672134"/>
              <a:ext cx="116880" cy="21946"/>
            </a:xfrm>
            <a:custGeom>
              <a:avLst/>
              <a:gdLst/>
              <a:ahLst/>
              <a:cxnLst/>
              <a:rect l="l" t="t" r="r" b="b"/>
              <a:pathLst>
                <a:path w="932" h="175" extrusionOk="0">
                  <a:moveTo>
                    <a:pt x="368" y="1"/>
                  </a:moveTo>
                  <a:cubicBezTo>
                    <a:pt x="254" y="1"/>
                    <a:pt x="141" y="9"/>
                    <a:pt x="30" y="27"/>
                  </a:cubicBezTo>
                  <a:cubicBezTo>
                    <a:pt x="0" y="56"/>
                    <a:pt x="0" y="71"/>
                    <a:pt x="30" y="101"/>
                  </a:cubicBezTo>
                  <a:cubicBezTo>
                    <a:pt x="281" y="115"/>
                    <a:pt x="562" y="101"/>
                    <a:pt x="813" y="174"/>
                  </a:cubicBezTo>
                  <a:cubicBezTo>
                    <a:pt x="858" y="174"/>
                    <a:pt x="887" y="145"/>
                    <a:pt x="932" y="115"/>
                  </a:cubicBezTo>
                  <a:cubicBezTo>
                    <a:pt x="932" y="101"/>
                    <a:pt x="932" y="71"/>
                    <a:pt x="902" y="56"/>
                  </a:cubicBezTo>
                  <a:cubicBezTo>
                    <a:pt x="723" y="20"/>
                    <a:pt x="544"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7"/>
            <p:cNvSpPr/>
            <p:nvPr/>
          </p:nvSpPr>
          <p:spPr>
            <a:xfrm flipH="1">
              <a:off x="7448246" y="1622097"/>
              <a:ext cx="92927" cy="37622"/>
            </a:xfrm>
            <a:custGeom>
              <a:avLst/>
              <a:gdLst/>
              <a:ahLst/>
              <a:cxnLst/>
              <a:rect l="l" t="t" r="r" b="b"/>
              <a:pathLst>
                <a:path w="741" h="300" extrusionOk="0">
                  <a:moveTo>
                    <a:pt x="609" y="1"/>
                  </a:moveTo>
                  <a:cubicBezTo>
                    <a:pt x="472" y="1"/>
                    <a:pt x="350" y="40"/>
                    <a:pt x="237" y="130"/>
                  </a:cubicBezTo>
                  <a:cubicBezTo>
                    <a:pt x="178" y="174"/>
                    <a:pt x="90" y="219"/>
                    <a:pt x="1" y="278"/>
                  </a:cubicBezTo>
                  <a:cubicBezTo>
                    <a:pt x="38" y="293"/>
                    <a:pt x="73" y="300"/>
                    <a:pt x="108" y="300"/>
                  </a:cubicBezTo>
                  <a:cubicBezTo>
                    <a:pt x="236" y="300"/>
                    <a:pt x="346" y="209"/>
                    <a:pt x="474" y="174"/>
                  </a:cubicBezTo>
                  <a:cubicBezTo>
                    <a:pt x="526" y="204"/>
                    <a:pt x="574" y="219"/>
                    <a:pt x="618" y="219"/>
                  </a:cubicBezTo>
                  <a:cubicBezTo>
                    <a:pt x="663" y="219"/>
                    <a:pt x="703" y="204"/>
                    <a:pt x="740" y="174"/>
                  </a:cubicBezTo>
                  <a:lnTo>
                    <a:pt x="740" y="12"/>
                  </a:lnTo>
                  <a:cubicBezTo>
                    <a:pt x="695" y="5"/>
                    <a:pt x="651" y="1"/>
                    <a:pt x="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7"/>
            <p:cNvSpPr/>
            <p:nvPr/>
          </p:nvSpPr>
          <p:spPr>
            <a:xfrm flipH="1">
              <a:off x="7255496" y="2104913"/>
              <a:ext cx="64961" cy="33484"/>
            </a:xfrm>
            <a:custGeom>
              <a:avLst/>
              <a:gdLst/>
              <a:ahLst/>
              <a:cxnLst/>
              <a:rect l="l" t="t" r="r" b="b"/>
              <a:pathLst>
                <a:path w="518" h="267" extrusionOk="0">
                  <a:moveTo>
                    <a:pt x="199" y="0"/>
                  </a:moveTo>
                  <a:cubicBezTo>
                    <a:pt x="149" y="0"/>
                    <a:pt x="108" y="17"/>
                    <a:pt x="74" y="50"/>
                  </a:cubicBezTo>
                  <a:cubicBezTo>
                    <a:pt x="45" y="124"/>
                    <a:pt x="0" y="169"/>
                    <a:pt x="30" y="243"/>
                  </a:cubicBezTo>
                  <a:cubicBezTo>
                    <a:pt x="67" y="259"/>
                    <a:pt x="103" y="266"/>
                    <a:pt x="138" y="266"/>
                  </a:cubicBezTo>
                  <a:cubicBezTo>
                    <a:pt x="261" y="266"/>
                    <a:pt x="381" y="185"/>
                    <a:pt x="518" y="139"/>
                  </a:cubicBezTo>
                  <a:cubicBezTo>
                    <a:pt x="474" y="6"/>
                    <a:pt x="326" y="65"/>
                    <a:pt x="252" y="6"/>
                  </a:cubicBezTo>
                  <a:cubicBezTo>
                    <a:pt x="233" y="2"/>
                    <a:pt x="216"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7"/>
            <p:cNvSpPr/>
            <p:nvPr/>
          </p:nvSpPr>
          <p:spPr>
            <a:xfrm flipH="1">
              <a:off x="8366097" y="2255777"/>
              <a:ext cx="109606" cy="22699"/>
            </a:xfrm>
            <a:custGeom>
              <a:avLst/>
              <a:gdLst/>
              <a:ahLst/>
              <a:cxnLst/>
              <a:rect l="l" t="t" r="r" b="b"/>
              <a:pathLst>
                <a:path w="874" h="181" extrusionOk="0">
                  <a:moveTo>
                    <a:pt x="356" y="1"/>
                  </a:moveTo>
                  <a:lnTo>
                    <a:pt x="356" y="1"/>
                  </a:lnTo>
                  <a:cubicBezTo>
                    <a:pt x="385" y="60"/>
                    <a:pt x="370" y="104"/>
                    <a:pt x="296" y="104"/>
                  </a:cubicBezTo>
                  <a:lnTo>
                    <a:pt x="1" y="104"/>
                  </a:lnTo>
                  <a:cubicBezTo>
                    <a:pt x="8" y="151"/>
                    <a:pt x="29" y="169"/>
                    <a:pt x="57" y="169"/>
                  </a:cubicBezTo>
                  <a:cubicBezTo>
                    <a:pt x="82" y="169"/>
                    <a:pt x="114" y="155"/>
                    <a:pt x="149" y="134"/>
                  </a:cubicBezTo>
                  <a:cubicBezTo>
                    <a:pt x="171" y="131"/>
                    <a:pt x="193" y="130"/>
                    <a:pt x="215" y="130"/>
                  </a:cubicBezTo>
                  <a:cubicBezTo>
                    <a:pt x="358" y="130"/>
                    <a:pt x="498" y="180"/>
                    <a:pt x="648" y="180"/>
                  </a:cubicBezTo>
                  <a:cubicBezTo>
                    <a:pt x="720" y="180"/>
                    <a:pt x="795" y="169"/>
                    <a:pt x="873" y="134"/>
                  </a:cubicBezTo>
                  <a:cubicBezTo>
                    <a:pt x="796" y="25"/>
                    <a:pt x="702" y="6"/>
                    <a:pt x="607" y="6"/>
                  </a:cubicBezTo>
                  <a:cubicBezTo>
                    <a:pt x="555" y="6"/>
                    <a:pt x="503" y="12"/>
                    <a:pt x="453" y="12"/>
                  </a:cubicBezTo>
                  <a:cubicBezTo>
                    <a:pt x="419" y="12"/>
                    <a:pt x="387" y="9"/>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7"/>
            <p:cNvSpPr/>
            <p:nvPr/>
          </p:nvSpPr>
          <p:spPr>
            <a:xfrm flipH="1">
              <a:off x="7923035" y="2305814"/>
              <a:ext cx="74241" cy="37246"/>
            </a:xfrm>
            <a:custGeom>
              <a:avLst/>
              <a:gdLst/>
              <a:ahLst/>
              <a:cxnLst/>
              <a:rect l="l" t="t" r="r" b="b"/>
              <a:pathLst>
                <a:path w="592" h="297" extrusionOk="0">
                  <a:moveTo>
                    <a:pt x="400" y="1"/>
                  </a:moveTo>
                  <a:cubicBezTo>
                    <a:pt x="370" y="1"/>
                    <a:pt x="311" y="16"/>
                    <a:pt x="267" y="16"/>
                  </a:cubicBezTo>
                  <a:cubicBezTo>
                    <a:pt x="254" y="41"/>
                    <a:pt x="230" y="78"/>
                    <a:pt x="186" y="78"/>
                  </a:cubicBezTo>
                  <a:cubicBezTo>
                    <a:pt x="179" y="78"/>
                    <a:pt x="171" y="77"/>
                    <a:pt x="163" y="75"/>
                  </a:cubicBezTo>
                  <a:cubicBezTo>
                    <a:pt x="147" y="71"/>
                    <a:pt x="133" y="70"/>
                    <a:pt x="120" y="70"/>
                  </a:cubicBezTo>
                  <a:cubicBezTo>
                    <a:pt x="27" y="70"/>
                    <a:pt x="14" y="159"/>
                    <a:pt x="1" y="237"/>
                  </a:cubicBezTo>
                  <a:lnTo>
                    <a:pt x="1" y="297"/>
                  </a:lnTo>
                  <a:cubicBezTo>
                    <a:pt x="178" y="297"/>
                    <a:pt x="341" y="252"/>
                    <a:pt x="488" y="149"/>
                  </a:cubicBezTo>
                  <a:cubicBezTo>
                    <a:pt x="592" y="16"/>
                    <a:pt x="444" y="30"/>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7"/>
            <p:cNvSpPr/>
            <p:nvPr/>
          </p:nvSpPr>
          <p:spPr>
            <a:xfrm flipH="1">
              <a:off x="7783959" y="1985525"/>
              <a:ext cx="114999" cy="27464"/>
            </a:xfrm>
            <a:custGeom>
              <a:avLst/>
              <a:gdLst/>
              <a:ahLst/>
              <a:cxnLst/>
              <a:rect l="l" t="t" r="r" b="b"/>
              <a:pathLst>
                <a:path w="917" h="219" extrusionOk="0">
                  <a:moveTo>
                    <a:pt x="828" y="1"/>
                  </a:moveTo>
                  <a:cubicBezTo>
                    <a:pt x="807" y="1"/>
                    <a:pt x="786" y="6"/>
                    <a:pt x="769" y="12"/>
                  </a:cubicBezTo>
                  <a:cubicBezTo>
                    <a:pt x="750" y="19"/>
                    <a:pt x="731" y="22"/>
                    <a:pt x="714" y="22"/>
                  </a:cubicBezTo>
                  <a:cubicBezTo>
                    <a:pt x="673" y="22"/>
                    <a:pt x="636" y="9"/>
                    <a:pt x="595" y="9"/>
                  </a:cubicBezTo>
                  <a:cubicBezTo>
                    <a:pt x="584" y="9"/>
                    <a:pt x="573" y="9"/>
                    <a:pt x="562" y="12"/>
                  </a:cubicBezTo>
                  <a:cubicBezTo>
                    <a:pt x="547" y="26"/>
                    <a:pt x="534" y="31"/>
                    <a:pt x="522" y="31"/>
                  </a:cubicBezTo>
                  <a:cubicBezTo>
                    <a:pt x="496" y="31"/>
                    <a:pt x="473" y="12"/>
                    <a:pt x="444" y="12"/>
                  </a:cubicBezTo>
                  <a:cubicBezTo>
                    <a:pt x="394" y="12"/>
                    <a:pt x="358" y="25"/>
                    <a:pt x="318" y="25"/>
                  </a:cubicBezTo>
                  <a:cubicBezTo>
                    <a:pt x="298" y="25"/>
                    <a:pt x="276" y="22"/>
                    <a:pt x="252" y="12"/>
                  </a:cubicBezTo>
                  <a:cubicBezTo>
                    <a:pt x="133" y="12"/>
                    <a:pt x="45" y="12"/>
                    <a:pt x="0" y="145"/>
                  </a:cubicBezTo>
                  <a:cubicBezTo>
                    <a:pt x="52" y="189"/>
                    <a:pt x="104" y="200"/>
                    <a:pt x="157" y="200"/>
                  </a:cubicBezTo>
                  <a:cubicBezTo>
                    <a:pt x="211" y="200"/>
                    <a:pt x="266" y="189"/>
                    <a:pt x="325" y="189"/>
                  </a:cubicBezTo>
                  <a:cubicBezTo>
                    <a:pt x="368" y="189"/>
                    <a:pt x="410" y="179"/>
                    <a:pt x="452" y="179"/>
                  </a:cubicBezTo>
                  <a:cubicBezTo>
                    <a:pt x="484" y="179"/>
                    <a:pt x="516" y="185"/>
                    <a:pt x="547" y="204"/>
                  </a:cubicBezTo>
                  <a:cubicBezTo>
                    <a:pt x="592" y="204"/>
                    <a:pt x="651" y="219"/>
                    <a:pt x="710" y="219"/>
                  </a:cubicBezTo>
                  <a:cubicBezTo>
                    <a:pt x="673" y="108"/>
                    <a:pt x="710" y="89"/>
                    <a:pt x="764" y="89"/>
                  </a:cubicBezTo>
                  <a:cubicBezTo>
                    <a:pt x="790" y="89"/>
                    <a:pt x="821" y="94"/>
                    <a:pt x="849" y="94"/>
                  </a:cubicBezTo>
                  <a:cubicBezTo>
                    <a:pt x="877" y="94"/>
                    <a:pt x="902" y="89"/>
                    <a:pt x="917" y="71"/>
                  </a:cubicBezTo>
                  <a:cubicBezTo>
                    <a:pt x="899" y="16"/>
                    <a:pt x="863"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7"/>
            <p:cNvSpPr/>
            <p:nvPr/>
          </p:nvSpPr>
          <p:spPr>
            <a:xfrm flipH="1">
              <a:off x="7446490" y="1922069"/>
              <a:ext cx="55681" cy="50163"/>
            </a:xfrm>
            <a:custGeom>
              <a:avLst/>
              <a:gdLst/>
              <a:ahLst/>
              <a:cxnLst/>
              <a:rect l="l" t="t" r="r" b="b"/>
              <a:pathLst>
                <a:path w="444" h="400" extrusionOk="0">
                  <a:moveTo>
                    <a:pt x="311" y="0"/>
                  </a:moveTo>
                  <a:cubicBezTo>
                    <a:pt x="281" y="30"/>
                    <a:pt x="222" y="30"/>
                    <a:pt x="193" y="59"/>
                  </a:cubicBezTo>
                  <a:cubicBezTo>
                    <a:pt x="148" y="133"/>
                    <a:pt x="60" y="104"/>
                    <a:pt x="0" y="133"/>
                  </a:cubicBezTo>
                  <a:cubicBezTo>
                    <a:pt x="0" y="252"/>
                    <a:pt x="60" y="296"/>
                    <a:pt x="133" y="370"/>
                  </a:cubicBezTo>
                  <a:cubicBezTo>
                    <a:pt x="148" y="370"/>
                    <a:pt x="163" y="399"/>
                    <a:pt x="193" y="399"/>
                  </a:cubicBezTo>
                  <a:cubicBezTo>
                    <a:pt x="237" y="340"/>
                    <a:pt x="340" y="370"/>
                    <a:pt x="370" y="281"/>
                  </a:cubicBezTo>
                  <a:cubicBezTo>
                    <a:pt x="355" y="252"/>
                    <a:pt x="444" y="252"/>
                    <a:pt x="414" y="192"/>
                  </a:cubicBezTo>
                  <a:cubicBezTo>
                    <a:pt x="370" y="133"/>
                    <a:pt x="444" y="133"/>
                    <a:pt x="444" y="104"/>
                  </a:cubicBezTo>
                  <a:cubicBezTo>
                    <a:pt x="414" y="59"/>
                    <a:pt x="355" y="45"/>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7"/>
            <p:cNvSpPr/>
            <p:nvPr/>
          </p:nvSpPr>
          <p:spPr>
            <a:xfrm flipH="1">
              <a:off x="7913756" y="3368385"/>
              <a:ext cx="35365" cy="89165"/>
            </a:xfrm>
            <a:custGeom>
              <a:avLst/>
              <a:gdLst/>
              <a:ahLst/>
              <a:cxnLst/>
              <a:rect l="l" t="t" r="r" b="b"/>
              <a:pathLst>
                <a:path w="282" h="711" extrusionOk="0">
                  <a:moveTo>
                    <a:pt x="223" y="0"/>
                  </a:moveTo>
                  <a:cubicBezTo>
                    <a:pt x="31" y="89"/>
                    <a:pt x="1" y="222"/>
                    <a:pt x="1" y="400"/>
                  </a:cubicBezTo>
                  <a:cubicBezTo>
                    <a:pt x="1" y="444"/>
                    <a:pt x="75" y="518"/>
                    <a:pt x="1" y="577"/>
                  </a:cubicBezTo>
                  <a:cubicBezTo>
                    <a:pt x="31" y="636"/>
                    <a:pt x="104" y="651"/>
                    <a:pt x="149" y="710"/>
                  </a:cubicBezTo>
                  <a:cubicBezTo>
                    <a:pt x="178" y="710"/>
                    <a:pt x="193" y="695"/>
                    <a:pt x="238" y="666"/>
                  </a:cubicBezTo>
                  <a:cubicBezTo>
                    <a:pt x="282" y="666"/>
                    <a:pt x="282" y="651"/>
                    <a:pt x="282" y="621"/>
                  </a:cubicBezTo>
                  <a:cubicBezTo>
                    <a:pt x="134" y="518"/>
                    <a:pt x="75" y="400"/>
                    <a:pt x="104" y="207"/>
                  </a:cubicBezTo>
                  <a:cubicBezTo>
                    <a:pt x="110" y="206"/>
                    <a:pt x="115" y="206"/>
                    <a:pt x="120" y="206"/>
                  </a:cubicBezTo>
                  <a:cubicBezTo>
                    <a:pt x="179" y="206"/>
                    <a:pt x="182" y="282"/>
                    <a:pt x="223" y="296"/>
                  </a:cubicBezTo>
                  <a:lnTo>
                    <a:pt x="2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7"/>
            <p:cNvSpPr/>
            <p:nvPr/>
          </p:nvSpPr>
          <p:spPr>
            <a:xfrm flipH="1">
              <a:off x="7891433" y="3088352"/>
              <a:ext cx="20567" cy="185101"/>
            </a:xfrm>
            <a:custGeom>
              <a:avLst/>
              <a:gdLst/>
              <a:ahLst/>
              <a:cxnLst/>
              <a:rect l="l" t="t" r="r" b="b"/>
              <a:pathLst>
                <a:path w="164" h="1476" extrusionOk="0">
                  <a:moveTo>
                    <a:pt x="89" y="1"/>
                  </a:moveTo>
                  <a:cubicBezTo>
                    <a:pt x="15" y="222"/>
                    <a:pt x="75" y="444"/>
                    <a:pt x="75" y="666"/>
                  </a:cubicBezTo>
                  <a:cubicBezTo>
                    <a:pt x="75" y="947"/>
                    <a:pt x="30" y="1198"/>
                    <a:pt x="1" y="1465"/>
                  </a:cubicBezTo>
                  <a:cubicBezTo>
                    <a:pt x="8" y="1472"/>
                    <a:pt x="15" y="1476"/>
                    <a:pt x="25" y="1476"/>
                  </a:cubicBezTo>
                  <a:cubicBezTo>
                    <a:pt x="34" y="1476"/>
                    <a:pt x="45" y="1472"/>
                    <a:pt x="60" y="1465"/>
                  </a:cubicBezTo>
                  <a:cubicBezTo>
                    <a:pt x="163" y="1391"/>
                    <a:pt x="75" y="1258"/>
                    <a:pt x="134" y="1184"/>
                  </a:cubicBezTo>
                  <a:cubicBezTo>
                    <a:pt x="134" y="799"/>
                    <a:pt x="163" y="415"/>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7"/>
            <p:cNvSpPr/>
            <p:nvPr/>
          </p:nvSpPr>
          <p:spPr>
            <a:xfrm flipH="1">
              <a:off x="7400089" y="1768446"/>
              <a:ext cx="74241" cy="33233"/>
            </a:xfrm>
            <a:custGeom>
              <a:avLst/>
              <a:gdLst/>
              <a:ahLst/>
              <a:cxnLst/>
              <a:rect l="l" t="t" r="r" b="b"/>
              <a:pathLst>
                <a:path w="592" h="265" extrusionOk="0">
                  <a:moveTo>
                    <a:pt x="342" y="0"/>
                  </a:moveTo>
                  <a:cubicBezTo>
                    <a:pt x="229" y="0"/>
                    <a:pt x="115" y="37"/>
                    <a:pt x="15" y="87"/>
                  </a:cubicBezTo>
                  <a:cubicBezTo>
                    <a:pt x="0" y="101"/>
                    <a:pt x="0" y="146"/>
                    <a:pt x="0" y="175"/>
                  </a:cubicBezTo>
                  <a:cubicBezTo>
                    <a:pt x="45" y="235"/>
                    <a:pt x="118" y="235"/>
                    <a:pt x="163" y="249"/>
                  </a:cubicBezTo>
                  <a:cubicBezTo>
                    <a:pt x="192" y="249"/>
                    <a:pt x="207" y="264"/>
                    <a:pt x="222" y="264"/>
                  </a:cubicBezTo>
                  <a:cubicBezTo>
                    <a:pt x="311" y="264"/>
                    <a:pt x="385" y="249"/>
                    <a:pt x="459" y="220"/>
                  </a:cubicBezTo>
                  <a:cubicBezTo>
                    <a:pt x="532" y="161"/>
                    <a:pt x="592" y="101"/>
                    <a:pt x="503" y="27"/>
                  </a:cubicBezTo>
                  <a:cubicBezTo>
                    <a:pt x="450" y="8"/>
                    <a:pt x="396"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7"/>
            <p:cNvSpPr/>
            <p:nvPr/>
          </p:nvSpPr>
          <p:spPr>
            <a:xfrm flipH="1">
              <a:off x="7255496" y="2415043"/>
              <a:ext cx="72360" cy="32606"/>
            </a:xfrm>
            <a:custGeom>
              <a:avLst/>
              <a:gdLst/>
              <a:ahLst/>
              <a:cxnLst/>
              <a:rect l="l" t="t" r="r" b="b"/>
              <a:pathLst>
                <a:path w="577" h="260" extrusionOk="0">
                  <a:moveTo>
                    <a:pt x="471" y="0"/>
                  </a:moveTo>
                  <a:cubicBezTo>
                    <a:pt x="432" y="0"/>
                    <a:pt x="394" y="23"/>
                    <a:pt x="355" y="61"/>
                  </a:cubicBezTo>
                  <a:cubicBezTo>
                    <a:pt x="312" y="51"/>
                    <a:pt x="276" y="16"/>
                    <a:pt x="231" y="16"/>
                  </a:cubicBezTo>
                  <a:cubicBezTo>
                    <a:pt x="215" y="16"/>
                    <a:pt x="197" y="20"/>
                    <a:pt x="178" y="32"/>
                  </a:cubicBezTo>
                  <a:cubicBezTo>
                    <a:pt x="133" y="76"/>
                    <a:pt x="45" y="61"/>
                    <a:pt x="0" y="121"/>
                  </a:cubicBezTo>
                  <a:lnTo>
                    <a:pt x="0" y="165"/>
                  </a:lnTo>
                  <a:cubicBezTo>
                    <a:pt x="30" y="195"/>
                    <a:pt x="30" y="254"/>
                    <a:pt x="89" y="254"/>
                  </a:cubicBezTo>
                  <a:cubicBezTo>
                    <a:pt x="103" y="251"/>
                    <a:pt x="116" y="251"/>
                    <a:pt x="129" y="251"/>
                  </a:cubicBezTo>
                  <a:cubicBezTo>
                    <a:pt x="171" y="251"/>
                    <a:pt x="211" y="259"/>
                    <a:pt x="254" y="259"/>
                  </a:cubicBezTo>
                  <a:cubicBezTo>
                    <a:pt x="285" y="259"/>
                    <a:pt x="318" y="255"/>
                    <a:pt x="355" y="239"/>
                  </a:cubicBezTo>
                  <a:cubicBezTo>
                    <a:pt x="362" y="241"/>
                    <a:pt x="368" y="241"/>
                    <a:pt x="374" y="241"/>
                  </a:cubicBezTo>
                  <a:cubicBezTo>
                    <a:pt x="424" y="241"/>
                    <a:pt x="465" y="193"/>
                    <a:pt x="518" y="180"/>
                  </a:cubicBezTo>
                  <a:cubicBezTo>
                    <a:pt x="547" y="180"/>
                    <a:pt x="577" y="135"/>
                    <a:pt x="577" y="106"/>
                  </a:cubicBezTo>
                  <a:lnTo>
                    <a:pt x="577" y="61"/>
                  </a:lnTo>
                  <a:cubicBezTo>
                    <a:pt x="542" y="19"/>
                    <a:pt x="506" y="0"/>
                    <a:pt x="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7"/>
            <p:cNvSpPr/>
            <p:nvPr/>
          </p:nvSpPr>
          <p:spPr>
            <a:xfrm flipH="1">
              <a:off x="8631333" y="3646537"/>
              <a:ext cx="24204" cy="129922"/>
            </a:xfrm>
            <a:custGeom>
              <a:avLst/>
              <a:gdLst/>
              <a:ahLst/>
              <a:cxnLst/>
              <a:rect l="l" t="t" r="r" b="b"/>
              <a:pathLst>
                <a:path w="193" h="1036" extrusionOk="0">
                  <a:moveTo>
                    <a:pt x="89" y="0"/>
                  </a:moveTo>
                  <a:cubicBezTo>
                    <a:pt x="0" y="193"/>
                    <a:pt x="30" y="400"/>
                    <a:pt x="45" y="592"/>
                  </a:cubicBezTo>
                  <a:cubicBezTo>
                    <a:pt x="74" y="740"/>
                    <a:pt x="74" y="888"/>
                    <a:pt x="89" y="1035"/>
                  </a:cubicBezTo>
                  <a:cubicBezTo>
                    <a:pt x="193" y="991"/>
                    <a:pt x="74" y="828"/>
                    <a:pt x="163" y="784"/>
                  </a:cubicBezTo>
                  <a:cubicBezTo>
                    <a:pt x="193" y="547"/>
                    <a:pt x="178" y="340"/>
                    <a:pt x="163" y="133"/>
                  </a:cubicBezTo>
                  <a:cubicBezTo>
                    <a:pt x="133" y="89"/>
                    <a:pt x="104" y="45"/>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7"/>
            <p:cNvSpPr/>
            <p:nvPr/>
          </p:nvSpPr>
          <p:spPr>
            <a:xfrm flipH="1">
              <a:off x="7012583" y="2645165"/>
              <a:ext cx="66842" cy="33484"/>
            </a:xfrm>
            <a:custGeom>
              <a:avLst/>
              <a:gdLst/>
              <a:ahLst/>
              <a:cxnLst/>
              <a:rect l="l" t="t" r="r" b="b"/>
              <a:pathLst>
                <a:path w="533" h="267" extrusionOk="0">
                  <a:moveTo>
                    <a:pt x="104" y="1"/>
                  </a:moveTo>
                  <a:cubicBezTo>
                    <a:pt x="45" y="1"/>
                    <a:pt x="15" y="30"/>
                    <a:pt x="15" y="60"/>
                  </a:cubicBezTo>
                  <a:cubicBezTo>
                    <a:pt x="1" y="119"/>
                    <a:pt x="30" y="149"/>
                    <a:pt x="89" y="149"/>
                  </a:cubicBezTo>
                  <a:cubicBezTo>
                    <a:pt x="193" y="178"/>
                    <a:pt x="296" y="267"/>
                    <a:pt x="415" y="267"/>
                  </a:cubicBezTo>
                  <a:cubicBezTo>
                    <a:pt x="370" y="149"/>
                    <a:pt x="489" y="193"/>
                    <a:pt x="533" y="134"/>
                  </a:cubicBezTo>
                  <a:cubicBezTo>
                    <a:pt x="400" y="45"/>
                    <a:pt x="252"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7"/>
            <p:cNvSpPr/>
            <p:nvPr/>
          </p:nvSpPr>
          <p:spPr>
            <a:xfrm flipH="1">
              <a:off x="6971700" y="2661342"/>
              <a:ext cx="60572" cy="35490"/>
            </a:xfrm>
            <a:custGeom>
              <a:avLst/>
              <a:gdLst/>
              <a:ahLst/>
              <a:cxnLst/>
              <a:rect l="l" t="t" r="r" b="b"/>
              <a:pathLst>
                <a:path w="483" h="283" extrusionOk="0">
                  <a:moveTo>
                    <a:pt x="108" y="0"/>
                  </a:moveTo>
                  <a:cubicBezTo>
                    <a:pt x="43" y="0"/>
                    <a:pt x="0" y="31"/>
                    <a:pt x="24" y="138"/>
                  </a:cubicBezTo>
                  <a:cubicBezTo>
                    <a:pt x="142" y="227"/>
                    <a:pt x="275" y="153"/>
                    <a:pt x="379" y="271"/>
                  </a:cubicBezTo>
                  <a:cubicBezTo>
                    <a:pt x="386" y="278"/>
                    <a:pt x="397" y="282"/>
                    <a:pt x="412" y="282"/>
                  </a:cubicBezTo>
                  <a:cubicBezTo>
                    <a:pt x="427" y="282"/>
                    <a:pt x="445" y="278"/>
                    <a:pt x="467" y="271"/>
                  </a:cubicBezTo>
                  <a:cubicBezTo>
                    <a:pt x="482" y="212"/>
                    <a:pt x="394" y="138"/>
                    <a:pt x="467" y="79"/>
                  </a:cubicBezTo>
                  <a:cubicBezTo>
                    <a:pt x="379" y="5"/>
                    <a:pt x="246" y="49"/>
                    <a:pt x="157" y="5"/>
                  </a:cubicBezTo>
                  <a:cubicBezTo>
                    <a:pt x="140" y="2"/>
                    <a:pt x="123"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7"/>
            <p:cNvSpPr/>
            <p:nvPr/>
          </p:nvSpPr>
          <p:spPr>
            <a:xfrm flipH="1">
              <a:off x="7791358" y="2126859"/>
              <a:ext cx="71106" cy="32104"/>
            </a:xfrm>
            <a:custGeom>
              <a:avLst/>
              <a:gdLst/>
              <a:ahLst/>
              <a:cxnLst/>
              <a:rect l="l" t="t" r="r" b="b"/>
              <a:pathLst>
                <a:path w="567" h="256" extrusionOk="0">
                  <a:moveTo>
                    <a:pt x="488" y="0"/>
                  </a:moveTo>
                  <a:cubicBezTo>
                    <a:pt x="456" y="0"/>
                    <a:pt x="421" y="22"/>
                    <a:pt x="404" y="38"/>
                  </a:cubicBezTo>
                  <a:cubicBezTo>
                    <a:pt x="286" y="127"/>
                    <a:pt x="123" y="38"/>
                    <a:pt x="34" y="142"/>
                  </a:cubicBezTo>
                  <a:cubicBezTo>
                    <a:pt x="1" y="220"/>
                    <a:pt x="18" y="256"/>
                    <a:pt x="67" y="256"/>
                  </a:cubicBezTo>
                  <a:cubicBezTo>
                    <a:pt x="83" y="256"/>
                    <a:pt x="102" y="252"/>
                    <a:pt x="123" y="245"/>
                  </a:cubicBezTo>
                  <a:cubicBezTo>
                    <a:pt x="227" y="215"/>
                    <a:pt x="345" y="215"/>
                    <a:pt x="434" y="201"/>
                  </a:cubicBezTo>
                  <a:cubicBezTo>
                    <a:pt x="508" y="186"/>
                    <a:pt x="567" y="127"/>
                    <a:pt x="552" y="53"/>
                  </a:cubicBezTo>
                  <a:cubicBezTo>
                    <a:pt x="539" y="14"/>
                    <a:pt x="514"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7"/>
            <p:cNvSpPr/>
            <p:nvPr/>
          </p:nvSpPr>
          <p:spPr>
            <a:xfrm flipH="1">
              <a:off x="7507563" y="2483892"/>
              <a:ext cx="76248" cy="39002"/>
            </a:xfrm>
            <a:custGeom>
              <a:avLst/>
              <a:gdLst/>
              <a:ahLst/>
              <a:cxnLst/>
              <a:rect l="l" t="t" r="r" b="b"/>
              <a:pathLst>
                <a:path w="608" h="311" extrusionOk="0">
                  <a:moveTo>
                    <a:pt x="474" y="0"/>
                  </a:moveTo>
                  <a:cubicBezTo>
                    <a:pt x="417" y="85"/>
                    <a:pt x="351" y="106"/>
                    <a:pt x="280" y="106"/>
                  </a:cubicBezTo>
                  <a:cubicBezTo>
                    <a:pt x="214" y="106"/>
                    <a:pt x="144" y="88"/>
                    <a:pt x="77" y="88"/>
                  </a:cubicBezTo>
                  <a:cubicBezTo>
                    <a:pt x="66" y="88"/>
                    <a:pt x="56" y="88"/>
                    <a:pt x="45" y="89"/>
                  </a:cubicBezTo>
                  <a:cubicBezTo>
                    <a:pt x="1" y="89"/>
                    <a:pt x="1" y="133"/>
                    <a:pt x="1" y="163"/>
                  </a:cubicBezTo>
                  <a:cubicBezTo>
                    <a:pt x="45" y="296"/>
                    <a:pt x="149" y="296"/>
                    <a:pt x="237" y="311"/>
                  </a:cubicBezTo>
                  <a:cubicBezTo>
                    <a:pt x="326" y="281"/>
                    <a:pt x="400" y="252"/>
                    <a:pt x="474" y="222"/>
                  </a:cubicBezTo>
                  <a:cubicBezTo>
                    <a:pt x="501" y="209"/>
                    <a:pt x="491" y="146"/>
                    <a:pt x="545" y="146"/>
                  </a:cubicBezTo>
                  <a:cubicBezTo>
                    <a:pt x="550" y="146"/>
                    <a:pt x="556" y="147"/>
                    <a:pt x="563" y="148"/>
                  </a:cubicBezTo>
                  <a:cubicBezTo>
                    <a:pt x="607" y="30"/>
                    <a:pt x="548" y="15"/>
                    <a:pt x="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7"/>
            <p:cNvSpPr/>
            <p:nvPr/>
          </p:nvSpPr>
          <p:spPr>
            <a:xfrm flipH="1">
              <a:off x="8030509" y="1703235"/>
              <a:ext cx="83647" cy="35365"/>
            </a:xfrm>
            <a:custGeom>
              <a:avLst/>
              <a:gdLst/>
              <a:ahLst/>
              <a:cxnLst/>
              <a:rect l="l" t="t" r="r" b="b"/>
              <a:pathLst>
                <a:path w="667" h="282" extrusionOk="0">
                  <a:moveTo>
                    <a:pt x="104" y="0"/>
                  </a:moveTo>
                  <a:cubicBezTo>
                    <a:pt x="31" y="30"/>
                    <a:pt x="60" y="89"/>
                    <a:pt x="31" y="148"/>
                  </a:cubicBezTo>
                  <a:cubicBezTo>
                    <a:pt x="16" y="178"/>
                    <a:pt x="1" y="222"/>
                    <a:pt x="16" y="252"/>
                  </a:cubicBezTo>
                  <a:cubicBezTo>
                    <a:pt x="154" y="261"/>
                    <a:pt x="281" y="282"/>
                    <a:pt x="406" y="282"/>
                  </a:cubicBezTo>
                  <a:cubicBezTo>
                    <a:pt x="483" y="282"/>
                    <a:pt x="559" y="274"/>
                    <a:pt x="637" y="252"/>
                  </a:cubicBezTo>
                  <a:cubicBezTo>
                    <a:pt x="652" y="222"/>
                    <a:pt x="666" y="193"/>
                    <a:pt x="666" y="163"/>
                  </a:cubicBezTo>
                  <a:cubicBezTo>
                    <a:pt x="652" y="119"/>
                    <a:pt x="607" y="104"/>
                    <a:pt x="578" y="89"/>
                  </a:cubicBezTo>
                  <a:lnTo>
                    <a:pt x="297" y="89"/>
                  </a:lnTo>
                  <a:cubicBezTo>
                    <a:pt x="238" y="74"/>
                    <a:pt x="208" y="45"/>
                    <a:pt x="164" y="15"/>
                  </a:cubicBezTo>
                  <a:cubicBezTo>
                    <a:pt x="149" y="15"/>
                    <a:pt x="14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7"/>
            <p:cNvSpPr/>
            <p:nvPr/>
          </p:nvSpPr>
          <p:spPr>
            <a:xfrm flipH="1">
              <a:off x="6417277" y="2550608"/>
              <a:ext cx="39127" cy="74241"/>
            </a:xfrm>
            <a:custGeom>
              <a:avLst/>
              <a:gdLst/>
              <a:ahLst/>
              <a:cxnLst/>
              <a:rect l="l" t="t" r="r" b="b"/>
              <a:pathLst>
                <a:path w="312" h="592" extrusionOk="0">
                  <a:moveTo>
                    <a:pt x="90" y="1"/>
                  </a:moveTo>
                  <a:cubicBezTo>
                    <a:pt x="90" y="75"/>
                    <a:pt x="30" y="89"/>
                    <a:pt x="1" y="134"/>
                  </a:cubicBezTo>
                  <a:cubicBezTo>
                    <a:pt x="163" y="222"/>
                    <a:pt x="30" y="429"/>
                    <a:pt x="149" y="533"/>
                  </a:cubicBezTo>
                  <a:cubicBezTo>
                    <a:pt x="167" y="509"/>
                    <a:pt x="182" y="499"/>
                    <a:pt x="194" y="499"/>
                  </a:cubicBezTo>
                  <a:cubicBezTo>
                    <a:pt x="232" y="499"/>
                    <a:pt x="247" y="592"/>
                    <a:pt x="284" y="592"/>
                  </a:cubicBezTo>
                  <a:cubicBezTo>
                    <a:pt x="292" y="592"/>
                    <a:pt x="301" y="588"/>
                    <a:pt x="311" y="577"/>
                  </a:cubicBezTo>
                  <a:cubicBezTo>
                    <a:pt x="237" y="444"/>
                    <a:pt x="223" y="311"/>
                    <a:pt x="237" y="193"/>
                  </a:cubicBezTo>
                  <a:cubicBezTo>
                    <a:pt x="252" y="75"/>
                    <a:pt x="208"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7"/>
            <p:cNvSpPr/>
            <p:nvPr/>
          </p:nvSpPr>
          <p:spPr>
            <a:xfrm flipH="1">
              <a:off x="8308661" y="2604408"/>
              <a:ext cx="44645" cy="113243"/>
            </a:xfrm>
            <a:custGeom>
              <a:avLst/>
              <a:gdLst/>
              <a:ahLst/>
              <a:cxnLst/>
              <a:rect l="l" t="t" r="r" b="b"/>
              <a:pathLst>
                <a:path w="356" h="903" extrusionOk="0">
                  <a:moveTo>
                    <a:pt x="222" y="0"/>
                  </a:moveTo>
                  <a:cubicBezTo>
                    <a:pt x="222" y="163"/>
                    <a:pt x="222" y="355"/>
                    <a:pt x="193" y="518"/>
                  </a:cubicBezTo>
                  <a:cubicBezTo>
                    <a:pt x="178" y="607"/>
                    <a:pt x="148" y="666"/>
                    <a:pt x="60" y="681"/>
                  </a:cubicBezTo>
                  <a:cubicBezTo>
                    <a:pt x="15" y="740"/>
                    <a:pt x="1" y="799"/>
                    <a:pt x="60" y="873"/>
                  </a:cubicBezTo>
                  <a:cubicBezTo>
                    <a:pt x="79" y="853"/>
                    <a:pt x="97" y="846"/>
                    <a:pt x="113" y="846"/>
                  </a:cubicBezTo>
                  <a:cubicBezTo>
                    <a:pt x="159" y="846"/>
                    <a:pt x="197" y="902"/>
                    <a:pt x="252" y="902"/>
                  </a:cubicBezTo>
                  <a:cubicBezTo>
                    <a:pt x="341" y="799"/>
                    <a:pt x="326" y="651"/>
                    <a:pt x="355" y="503"/>
                  </a:cubicBezTo>
                  <a:cubicBezTo>
                    <a:pt x="326" y="429"/>
                    <a:pt x="341" y="355"/>
                    <a:pt x="281" y="281"/>
                  </a:cubicBezTo>
                  <a:cubicBezTo>
                    <a:pt x="252" y="178"/>
                    <a:pt x="296" y="89"/>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7"/>
            <p:cNvSpPr/>
            <p:nvPr/>
          </p:nvSpPr>
          <p:spPr>
            <a:xfrm flipH="1">
              <a:off x="7694921" y="3270066"/>
              <a:ext cx="85403" cy="37246"/>
            </a:xfrm>
            <a:custGeom>
              <a:avLst/>
              <a:gdLst/>
              <a:ahLst/>
              <a:cxnLst/>
              <a:rect l="l" t="t" r="r" b="b"/>
              <a:pathLst>
                <a:path w="681" h="297" extrusionOk="0">
                  <a:moveTo>
                    <a:pt x="666" y="1"/>
                  </a:moveTo>
                  <a:cubicBezTo>
                    <a:pt x="602" y="1"/>
                    <a:pt x="539" y="33"/>
                    <a:pt x="476" y="33"/>
                  </a:cubicBezTo>
                  <a:cubicBezTo>
                    <a:pt x="465" y="33"/>
                    <a:pt x="455" y="32"/>
                    <a:pt x="444" y="30"/>
                  </a:cubicBezTo>
                  <a:cubicBezTo>
                    <a:pt x="326" y="89"/>
                    <a:pt x="193" y="75"/>
                    <a:pt x="74" y="163"/>
                  </a:cubicBezTo>
                  <a:cubicBezTo>
                    <a:pt x="89" y="178"/>
                    <a:pt x="193" y="163"/>
                    <a:pt x="119" y="223"/>
                  </a:cubicBezTo>
                  <a:cubicBezTo>
                    <a:pt x="74" y="237"/>
                    <a:pt x="45" y="267"/>
                    <a:pt x="0" y="296"/>
                  </a:cubicBezTo>
                  <a:cubicBezTo>
                    <a:pt x="222" y="237"/>
                    <a:pt x="459" y="193"/>
                    <a:pt x="666" y="75"/>
                  </a:cubicBezTo>
                  <a:cubicBezTo>
                    <a:pt x="681" y="45"/>
                    <a:pt x="681" y="30"/>
                    <a:pt x="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7"/>
            <p:cNvSpPr/>
            <p:nvPr/>
          </p:nvSpPr>
          <p:spPr>
            <a:xfrm flipH="1">
              <a:off x="7438966" y="1792274"/>
              <a:ext cx="81766" cy="37121"/>
            </a:xfrm>
            <a:custGeom>
              <a:avLst/>
              <a:gdLst/>
              <a:ahLst/>
              <a:cxnLst/>
              <a:rect l="l" t="t" r="r" b="b"/>
              <a:pathLst>
                <a:path w="652" h="296" extrusionOk="0">
                  <a:moveTo>
                    <a:pt x="355" y="0"/>
                  </a:moveTo>
                  <a:cubicBezTo>
                    <a:pt x="281" y="45"/>
                    <a:pt x="208" y="59"/>
                    <a:pt x="148" y="74"/>
                  </a:cubicBezTo>
                  <a:cubicBezTo>
                    <a:pt x="89" y="104"/>
                    <a:pt x="15" y="118"/>
                    <a:pt x="15" y="192"/>
                  </a:cubicBezTo>
                  <a:cubicBezTo>
                    <a:pt x="1" y="252"/>
                    <a:pt x="15" y="281"/>
                    <a:pt x="74" y="296"/>
                  </a:cubicBezTo>
                  <a:cubicBezTo>
                    <a:pt x="267" y="252"/>
                    <a:pt x="429" y="192"/>
                    <a:pt x="607" y="148"/>
                  </a:cubicBezTo>
                  <a:cubicBezTo>
                    <a:pt x="651" y="104"/>
                    <a:pt x="636" y="59"/>
                    <a:pt x="577" y="45"/>
                  </a:cubicBezTo>
                  <a:lnTo>
                    <a:pt x="548" y="30"/>
                  </a:lnTo>
                  <a:cubicBezTo>
                    <a:pt x="503" y="0"/>
                    <a:pt x="444"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7"/>
            <p:cNvSpPr/>
            <p:nvPr/>
          </p:nvSpPr>
          <p:spPr>
            <a:xfrm flipH="1">
              <a:off x="7446490" y="2538444"/>
              <a:ext cx="66842" cy="35490"/>
            </a:xfrm>
            <a:custGeom>
              <a:avLst/>
              <a:gdLst/>
              <a:ahLst/>
              <a:cxnLst/>
              <a:rect l="l" t="t" r="r" b="b"/>
              <a:pathLst>
                <a:path w="533" h="283" extrusionOk="0">
                  <a:moveTo>
                    <a:pt x="420" y="0"/>
                  </a:moveTo>
                  <a:cubicBezTo>
                    <a:pt x="384" y="0"/>
                    <a:pt x="345" y="11"/>
                    <a:pt x="309" y="11"/>
                  </a:cubicBezTo>
                  <a:cubicBezTo>
                    <a:pt x="300" y="11"/>
                    <a:pt x="291" y="11"/>
                    <a:pt x="282" y="9"/>
                  </a:cubicBezTo>
                  <a:cubicBezTo>
                    <a:pt x="178" y="39"/>
                    <a:pt x="89" y="24"/>
                    <a:pt x="1" y="83"/>
                  </a:cubicBezTo>
                  <a:cubicBezTo>
                    <a:pt x="15" y="98"/>
                    <a:pt x="30" y="112"/>
                    <a:pt x="75" y="127"/>
                  </a:cubicBezTo>
                  <a:cubicBezTo>
                    <a:pt x="149" y="157"/>
                    <a:pt x="104" y="246"/>
                    <a:pt x="149" y="275"/>
                  </a:cubicBezTo>
                  <a:cubicBezTo>
                    <a:pt x="166" y="280"/>
                    <a:pt x="183" y="282"/>
                    <a:pt x="200" y="282"/>
                  </a:cubicBezTo>
                  <a:cubicBezTo>
                    <a:pt x="286" y="282"/>
                    <a:pt x="370" y="231"/>
                    <a:pt x="444" y="231"/>
                  </a:cubicBezTo>
                  <a:cubicBezTo>
                    <a:pt x="503" y="172"/>
                    <a:pt x="533" y="112"/>
                    <a:pt x="503" y="39"/>
                  </a:cubicBezTo>
                  <a:cubicBezTo>
                    <a:pt x="479" y="9"/>
                    <a:pt x="451" y="0"/>
                    <a:pt x="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7"/>
            <p:cNvSpPr/>
            <p:nvPr/>
          </p:nvSpPr>
          <p:spPr>
            <a:xfrm flipH="1">
              <a:off x="7259132" y="2478374"/>
              <a:ext cx="63205" cy="42012"/>
            </a:xfrm>
            <a:custGeom>
              <a:avLst/>
              <a:gdLst/>
              <a:ahLst/>
              <a:cxnLst/>
              <a:rect l="l" t="t" r="r" b="b"/>
              <a:pathLst>
                <a:path w="504" h="335" extrusionOk="0">
                  <a:moveTo>
                    <a:pt x="429" y="0"/>
                  </a:moveTo>
                  <a:cubicBezTo>
                    <a:pt x="326" y="0"/>
                    <a:pt x="208" y="44"/>
                    <a:pt x="119" y="133"/>
                  </a:cubicBezTo>
                  <a:cubicBezTo>
                    <a:pt x="60" y="177"/>
                    <a:pt x="1" y="222"/>
                    <a:pt x="30" y="296"/>
                  </a:cubicBezTo>
                  <a:cubicBezTo>
                    <a:pt x="40" y="324"/>
                    <a:pt x="55" y="334"/>
                    <a:pt x="76" y="334"/>
                  </a:cubicBezTo>
                  <a:cubicBezTo>
                    <a:pt x="88" y="334"/>
                    <a:pt x="103" y="331"/>
                    <a:pt x="119" y="325"/>
                  </a:cubicBezTo>
                  <a:cubicBezTo>
                    <a:pt x="128" y="330"/>
                    <a:pt x="137" y="332"/>
                    <a:pt x="146" y="332"/>
                  </a:cubicBezTo>
                  <a:cubicBezTo>
                    <a:pt x="205" y="332"/>
                    <a:pt x="253" y="242"/>
                    <a:pt x="315" y="242"/>
                  </a:cubicBezTo>
                  <a:cubicBezTo>
                    <a:pt x="332" y="242"/>
                    <a:pt x="350" y="249"/>
                    <a:pt x="370" y="266"/>
                  </a:cubicBezTo>
                  <a:cubicBezTo>
                    <a:pt x="378" y="267"/>
                    <a:pt x="385" y="268"/>
                    <a:pt x="391" y="268"/>
                  </a:cubicBezTo>
                  <a:cubicBezTo>
                    <a:pt x="470" y="268"/>
                    <a:pt x="448" y="188"/>
                    <a:pt x="489" y="133"/>
                  </a:cubicBezTo>
                  <a:cubicBezTo>
                    <a:pt x="503" y="74"/>
                    <a:pt x="474" y="44"/>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7"/>
            <p:cNvSpPr/>
            <p:nvPr/>
          </p:nvSpPr>
          <p:spPr>
            <a:xfrm flipH="1">
              <a:off x="8610891" y="1910657"/>
              <a:ext cx="79885" cy="28718"/>
            </a:xfrm>
            <a:custGeom>
              <a:avLst/>
              <a:gdLst/>
              <a:ahLst/>
              <a:cxnLst/>
              <a:rect l="l" t="t" r="r" b="b"/>
              <a:pathLst>
                <a:path w="637" h="229" extrusionOk="0">
                  <a:moveTo>
                    <a:pt x="570" y="1"/>
                  </a:moveTo>
                  <a:cubicBezTo>
                    <a:pt x="530" y="1"/>
                    <a:pt x="472" y="33"/>
                    <a:pt x="414" y="62"/>
                  </a:cubicBezTo>
                  <a:cubicBezTo>
                    <a:pt x="388" y="79"/>
                    <a:pt x="356" y="102"/>
                    <a:pt x="323" y="102"/>
                  </a:cubicBezTo>
                  <a:cubicBezTo>
                    <a:pt x="300" y="102"/>
                    <a:pt x="276" y="92"/>
                    <a:pt x="252" y="62"/>
                  </a:cubicBezTo>
                  <a:cubicBezTo>
                    <a:pt x="231" y="83"/>
                    <a:pt x="208" y="89"/>
                    <a:pt x="185" y="89"/>
                  </a:cubicBezTo>
                  <a:cubicBezTo>
                    <a:pt x="148" y="89"/>
                    <a:pt x="109" y="72"/>
                    <a:pt x="72" y="72"/>
                  </a:cubicBezTo>
                  <a:cubicBezTo>
                    <a:pt x="52" y="72"/>
                    <a:pt x="33" y="77"/>
                    <a:pt x="15" y="91"/>
                  </a:cubicBezTo>
                  <a:lnTo>
                    <a:pt x="15" y="136"/>
                  </a:lnTo>
                  <a:cubicBezTo>
                    <a:pt x="0" y="195"/>
                    <a:pt x="45" y="209"/>
                    <a:pt x="74" y="224"/>
                  </a:cubicBezTo>
                  <a:cubicBezTo>
                    <a:pt x="103" y="227"/>
                    <a:pt x="130" y="228"/>
                    <a:pt x="158" y="228"/>
                  </a:cubicBezTo>
                  <a:cubicBezTo>
                    <a:pt x="273" y="228"/>
                    <a:pt x="381" y="207"/>
                    <a:pt x="488" y="195"/>
                  </a:cubicBezTo>
                  <a:cubicBezTo>
                    <a:pt x="508" y="200"/>
                    <a:pt x="526" y="203"/>
                    <a:pt x="543" y="203"/>
                  </a:cubicBezTo>
                  <a:cubicBezTo>
                    <a:pt x="576" y="203"/>
                    <a:pt x="602" y="190"/>
                    <a:pt x="622" y="150"/>
                  </a:cubicBezTo>
                  <a:cubicBezTo>
                    <a:pt x="637" y="36"/>
                    <a:pt x="613"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7"/>
            <p:cNvSpPr/>
            <p:nvPr/>
          </p:nvSpPr>
          <p:spPr>
            <a:xfrm flipH="1">
              <a:off x="7602245" y="4633488"/>
              <a:ext cx="89039" cy="32982"/>
            </a:xfrm>
            <a:custGeom>
              <a:avLst/>
              <a:gdLst/>
              <a:ahLst/>
              <a:cxnLst/>
              <a:rect l="l" t="t" r="r" b="b"/>
              <a:pathLst>
                <a:path w="710" h="263" extrusionOk="0">
                  <a:moveTo>
                    <a:pt x="99" y="1"/>
                  </a:moveTo>
                  <a:cubicBezTo>
                    <a:pt x="66" y="1"/>
                    <a:pt x="34" y="8"/>
                    <a:pt x="0" y="26"/>
                  </a:cubicBezTo>
                  <a:cubicBezTo>
                    <a:pt x="222" y="159"/>
                    <a:pt x="473" y="174"/>
                    <a:pt x="710" y="263"/>
                  </a:cubicBezTo>
                  <a:cubicBezTo>
                    <a:pt x="698" y="151"/>
                    <a:pt x="675" y="60"/>
                    <a:pt x="563" y="60"/>
                  </a:cubicBezTo>
                  <a:cubicBezTo>
                    <a:pt x="541" y="60"/>
                    <a:pt x="517" y="63"/>
                    <a:pt x="488" y="71"/>
                  </a:cubicBezTo>
                  <a:cubicBezTo>
                    <a:pt x="468" y="76"/>
                    <a:pt x="448" y="78"/>
                    <a:pt x="428" y="78"/>
                  </a:cubicBezTo>
                  <a:cubicBezTo>
                    <a:pt x="312" y="78"/>
                    <a:pt x="207"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7"/>
            <p:cNvSpPr/>
            <p:nvPr/>
          </p:nvSpPr>
          <p:spPr>
            <a:xfrm flipH="1">
              <a:off x="8208587" y="1621595"/>
              <a:ext cx="81640" cy="51292"/>
            </a:xfrm>
            <a:custGeom>
              <a:avLst/>
              <a:gdLst/>
              <a:ahLst/>
              <a:cxnLst/>
              <a:rect l="l" t="t" r="r" b="b"/>
              <a:pathLst>
                <a:path w="651" h="409" extrusionOk="0">
                  <a:moveTo>
                    <a:pt x="651" y="1"/>
                  </a:moveTo>
                  <a:cubicBezTo>
                    <a:pt x="459" y="60"/>
                    <a:pt x="296" y="104"/>
                    <a:pt x="148" y="252"/>
                  </a:cubicBezTo>
                  <a:lnTo>
                    <a:pt x="104" y="297"/>
                  </a:lnTo>
                  <a:cubicBezTo>
                    <a:pt x="74" y="326"/>
                    <a:pt x="0" y="326"/>
                    <a:pt x="30" y="385"/>
                  </a:cubicBezTo>
                  <a:cubicBezTo>
                    <a:pt x="41" y="403"/>
                    <a:pt x="60" y="409"/>
                    <a:pt x="80" y="409"/>
                  </a:cubicBezTo>
                  <a:cubicBezTo>
                    <a:pt x="111" y="409"/>
                    <a:pt x="145" y="394"/>
                    <a:pt x="163" y="385"/>
                  </a:cubicBezTo>
                  <a:cubicBezTo>
                    <a:pt x="281" y="370"/>
                    <a:pt x="385" y="311"/>
                    <a:pt x="488" y="252"/>
                  </a:cubicBezTo>
                  <a:cubicBezTo>
                    <a:pt x="488" y="244"/>
                    <a:pt x="479" y="243"/>
                    <a:pt x="465" y="243"/>
                  </a:cubicBezTo>
                  <a:cubicBezTo>
                    <a:pt x="457" y="243"/>
                    <a:pt x="447" y="243"/>
                    <a:pt x="437" y="243"/>
                  </a:cubicBezTo>
                  <a:cubicBezTo>
                    <a:pt x="403" y="243"/>
                    <a:pt x="368" y="237"/>
                    <a:pt x="385" y="178"/>
                  </a:cubicBezTo>
                  <a:cubicBezTo>
                    <a:pt x="488" y="149"/>
                    <a:pt x="577" y="90"/>
                    <a:pt x="651" y="60"/>
                  </a:cubicBezTo>
                  <a:lnTo>
                    <a:pt x="6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7"/>
            <p:cNvSpPr/>
            <p:nvPr/>
          </p:nvSpPr>
          <p:spPr>
            <a:xfrm flipH="1">
              <a:off x="8197425" y="3466704"/>
              <a:ext cx="72486" cy="46401"/>
            </a:xfrm>
            <a:custGeom>
              <a:avLst/>
              <a:gdLst/>
              <a:ahLst/>
              <a:cxnLst/>
              <a:rect l="l" t="t" r="r" b="b"/>
              <a:pathLst>
                <a:path w="578" h="370" extrusionOk="0">
                  <a:moveTo>
                    <a:pt x="430" y="0"/>
                  </a:moveTo>
                  <a:cubicBezTo>
                    <a:pt x="282" y="89"/>
                    <a:pt x="149" y="163"/>
                    <a:pt x="1" y="237"/>
                  </a:cubicBezTo>
                  <a:cubicBezTo>
                    <a:pt x="31" y="281"/>
                    <a:pt x="45" y="325"/>
                    <a:pt x="45" y="370"/>
                  </a:cubicBezTo>
                  <a:cubicBezTo>
                    <a:pt x="223" y="251"/>
                    <a:pt x="400" y="163"/>
                    <a:pt x="578" y="59"/>
                  </a:cubicBezTo>
                  <a:cubicBezTo>
                    <a:pt x="518" y="59"/>
                    <a:pt x="474" y="59"/>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7"/>
            <p:cNvSpPr/>
            <p:nvPr/>
          </p:nvSpPr>
          <p:spPr>
            <a:xfrm flipH="1">
              <a:off x="7376011" y="2533553"/>
              <a:ext cx="83521" cy="33860"/>
            </a:xfrm>
            <a:custGeom>
              <a:avLst/>
              <a:gdLst/>
              <a:ahLst/>
              <a:cxnLst/>
              <a:rect l="l" t="t" r="r" b="b"/>
              <a:pathLst>
                <a:path w="666" h="270" extrusionOk="0">
                  <a:moveTo>
                    <a:pt x="365" y="1"/>
                  </a:moveTo>
                  <a:cubicBezTo>
                    <a:pt x="352" y="1"/>
                    <a:pt x="339" y="1"/>
                    <a:pt x="326" y="4"/>
                  </a:cubicBezTo>
                  <a:cubicBezTo>
                    <a:pt x="318" y="2"/>
                    <a:pt x="310" y="2"/>
                    <a:pt x="303" y="2"/>
                  </a:cubicBezTo>
                  <a:cubicBezTo>
                    <a:pt x="213" y="2"/>
                    <a:pt x="156" y="78"/>
                    <a:pt x="74" y="78"/>
                  </a:cubicBezTo>
                  <a:cubicBezTo>
                    <a:pt x="45" y="137"/>
                    <a:pt x="0" y="196"/>
                    <a:pt x="30" y="270"/>
                  </a:cubicBezTo>
                  <a:cubicBezTo>
                    <a:pt x="201" y="230"/>
                    <a:pt x="349" y="132"/>
                    <a:pt x="526" y="132"/>
                  </a:cubicBezTo>
                  <a:cubicBezTo>
                    <a:pt x="547" y="132"/>
                    <a:pt x="569" y="133"/>
                    <a:pt x="592" y="137"/>
                  </a:cubicBezTo>
                  <a:cubicBezTo>
                    <a:pt x="622" y="137"/>
                    <a:pt x="636" y="92"/>
                    <a:pt x="666" y="63"/>
                  </a:cubicBezTo>
                  <a:cubicBezTo>
                    <a:pt x="636" y="33"/>
                    <a:pt x="622" y="33"/>
                    <a:pt x="592" y="4"/>
                  </a:cubicBezTo>
                  <a:cubicBezTo>
                    <a:pt x="565" y="11"/>
                    <a:pt x="540" y="14"/>
                    <a:pt x="516" y="14"/>
                  </a:cubicBezTo>
                  <a:cubicBezTo>
                    <a:pt x="462" y="14"/>
                    <a:pt x="415"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7"/>
            <p:cNvSpPr/>
            <p:nvPr/>
          </p:nvSpPr>
          <p:spPr>
            <a:xfrm flipH="1">
              <a:off x="7935952" y="1982766"/>
              <a:ext cx="81766" cy="28468"/>
            </a:xfrm>
            <a:custGeom>
              <a:avLst/>
              <a:gdLst/>
              <a:ahLst/>
              <a:cxnLst/>
              <a:rect l="l" t="t" r="r" b="b"/>
              <a:pathLst>
                <a:path w="652" h="227" extrusionOk="0">
                  <a:moveTo>
                    <a:pt x="414" y="1"/>
                  </a:moveTo>
                  <a:cubicBezTo>
                    <a:pt x="276" y="1"/>
                    <a:pt x="158" y="70"/>
                    <a:pt x="30" y="93"/>
                  </a:cubicBezTo>
                  <a:cubicBezTo>
                    <a:pt x="1" y="137"/>
                    <a:pt x="1" y="167"/>
                    <a:pt x="45" y="211"/>
                  </a:cubicBezTo>
                  <a:cubicBezTo>
                    <a:pt x="53" y="217"/>
                    <a:pt x="60" y="219"/>
                    <a:pt x="68" y="219"/>
                  </a:cubicBezTo>
                  <a:cubicBezTo>
                    <a:pt x="103" y="219"/>
                    <a:pt x="137" y="167"/>
                    <a:pt x="168" y="167"/>
                  </a:cubicBezTo>
                  <a:cubicBezTo>
                    <a:pt x="182" y="167"/>
                    <a:pt x="196" y="178"/>
                    <a:pt x="208" y="211"/>
                  </a:cubicBezTo>
                  <a:cubicBezTo>
                    <a:pt x="260" y="222"/>
                    <a:pt x="311" y="227"/>
                    <a:pt x="360" y="227"/>
                  </a:cubicBezTo>
                  <a:cubicBezTo>
                    <a:pt x="450" y="227"/>
                    <a:pt x="536" y="210"/>
                    <a:pt x="622" y="182"/>
                  </a:cubicBezTo>
                  <a:cubicBezTo>
                    <a:pt x="637" y="167"/>
                    <a:pt x="651" y="167"/>
                    <a:pt x="651" y="137"/>
                  </a:cubicBezTo>
                  <a:cubicBezTo>
                    <a:pt x="651" y="34"/>
                    <a:pt x="563" y="63"/>
                    <a:pt x="533" y="19"/>
                  </a:cubicBezTo>
                  <a:cubicBezTo>
                    <a:pt x="492" y="6"/>
                    <a:pt x="452"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7"/>
            <p:cNvSpPr/>
            <p:nvPr/>
          </p:nvSpPr>
          <p:spPr>
            <a:xfrm flipH="1">
              <a:off x="7557726" y="4390325"/>
              <a:ext cx="35365" cy="87033"/>
            </a:xfrm>
            <a:custGeom>
              <a:avLst/>
              <a:gdLst/>
              <a:ahLst/>
              <a:cxnLst/>
              <a:rect l="l" t="t" r="r" b="b"/>
              <a:pathLst>
                <a:path w="282" h="694" extrusionOk="0">
                  <a:moveTo>
                    <a:pt x="57" y="1"/>
                  </a:moveTo>
                  <a:cubicBezTo>
                    <a:pt x="42" y="1"/>
                    <a:pt x="21" y="18"/>
                    <a:pt x="1" y="28"/>
                  </a:cubicBezTo>
                  <a:cubicBezTo>
                    <a:pt x="104" y="235"/>
                    <a:pt x="119" y="442"/>
                    <a:pt x="119" y="679"/>
                  </a:cubicBezTo>
                  <a:cubicBezTo>
                    <a:pt x="134" y="679"/>
                    <a:pt x="134" y="694"/>
                    <a:pt x="149" y="694"/>
                  </a:cubicBezTo>
                  <a:cubicBezTo>
                    <a:pt x="282" y="501"/>
                    <a:pt x="223" y="132"/>
                    <a:pt x="75" y="13"/>
                  </a:cubicBezTo>
                  <a:cubicBezTo>
                    <a:pt x="70" y="4"/>
                    <a:pt x="64"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7"/>
            <p:cNvSpPr/>
            <p:nvPr/>
          </p:nvSpPr>
          <p:spPr>
            <a:xfrm flipH="1">
              <a:off x="8115786" y="2821361"/>
              <a:ext cx="79885" cy="41134"/>
            </a:xfrm>
            <a:custGeom>
              <a:avLst/>
              <a:gdLst/>
              <a:ahLst/>
              <a:cxnLst/>
              <a:rect l="l" t="t" r="r" b="b"/>
              <a:pathLst>
                <a:path w="637" h="328" extrusionOk="0">
                  <a:moveTo>
                    <a:pt x="252" y="0"/>
                  </a:moveTo>
                  <a:cubicBezTo>
                    <a:pt x="193" y="45"/>
                    <a:pt x="119" y="74"/>
                    <a:pt x="60" y="134"/>
                  </a:cubicBezTo>
                  <a:cubicBezTo>
                    <a:pt x="60" y="193"/>
                    <a:pt x="60" y="252"/>
                    <a:pt x="0" y="281"/>
                  </a:cubicBezTo>
                  <a:cubicBezTo>
                    <a:pt x="40" y="321"/>
                    <a:pt x="86" y="327"/>
                    <a:pt x="130" y="327"/>
                  </a:cubicBezTo>
                  <a:cubicBezTo>
                    <a:pt x="152" y="327"/>
                    <a:pt x="173" y="326"/>
                    <a:pt x="193" y="326"/>
                  </a:cubicBezTo>
                  <a:cubicBezTo>
                    <a:pt x="203" y="242"/>
                    <a:pt x="214" y="165"/>
                    <a:pt x="272" y="165"/>
                  </a:cubicBezTo>
                  <a:cubicBezTo>
                    <a:pt x="296" y="165"/>
                    <a:pt x="327" y="178"/>
                    <a:pt x="370" y="207"/>
                  </a:cubicBezTo>
                  <a:cubicBezTo>
                    <a:pt x="429" y="252"/>
                    <a:pt x="503" y="222"/>
                    <a:pt x="577" y="252"/>
                  </a:cubicBezTo>
                  <a:cubicBezTo>
                    <a:pt x="636" y="207"/>
                    <a:pt x="636" y="193"/>
                    <a:pt x="621" y="148"/>
                  </a:cubicBezTo>
                  <a:cubicBezTo>
                    <a:pt x="518" y="15"/>
                    <a:pt x="340" y="148"/>
                    <a:pt x="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7"/>
            <p:cNvSpPr/>
            <p:nvPr/>
          </p:nvSpPr>
          <p:spPr>
            <a:xfrm flipH="1">
              <a:off x="8876126" y="3233824"/>
              <a:ext cx="87284" cy="24580"/>
            </a:xfrm>
            <a:custGeom>
              <a:avLst/>
              <a:gdLst/>
              <a:ahLst/>
              <a:cxnLst/>
              <a:rect l="l" t="t" r="r" b="b"/>
              <a:pathLst>
                <a:path w="696" h="196" extrusionOk="0">
                  <a:moveTo>
                    <a:pt x="387" y="0"/>
                  </a:moveTo>
                  <a:cubicBezTo>
                    <a:pt x="295" y="0"/>
                    <a:pt x="201" y="11"/>
                    <a:pt x="105" y="11"/>
                  </a:cubicBezTo>
                  <a:cubicBezTo>
                    <a:pt x="80" y="11"/>
                    <a:pt x="55" y="11"/>
                    <a:pt x="30" y="9"/>
                  </a:cubicBezTo>
                  <a:lnTo>
                    <a:pt x="30" y="9"/>
                  </a:lnTo>
                  <a:cubicBezTo>
                    <a:pt x="1" y="68"/>
                    <a:pt x="45" y="98"/>
                    <a:pt x="90" y="142"/>
                  </a:cubicBezTo>
                  <a:cubicBezTo>
                    <a:pt x="237" y="165"/>
                    <a:pt x="393" y="196"/>
                    <a:pt x="552" y="196"/>
                  </a:cubicBezTo>
                  <a:cubicBezTo>
                    <a:pt x="600" y="196"/>
                    <a:pt x="648" y="193"/>
                    <a:pt x="696" y="186"/>
                  </a:cubicBezTo>
                  <a:cubicBezTo>
                    <a:pt x="696" y="120"/>
                    <a:pt x="666" y="108"/>
                    <a:pt x="629" y="108"/>
                  </a:cubicBezTo>
                  <a:cubicBezTo>
                    <a:pt x="608" y="108"/>
                    <a:pt x="584" y="112"/>
                    <a:pt x="563" y="112"/>
                  </a:cubicBezTo>
                  <a:lnTo>
                    <a:pt x="533" y="112"/>
                  </a:lnTo>
                  <a:cubicBezTo>
                    <a:pt x="563" y="98"/>
                    <a:pt x="607" y="98"/>
                    <a:pt x="622" y="38"/>
                  </a:cubicBezTo>
                  <a:cubicBezTo>
                    <a:pt x="544" y="8"/>
                    <a:pt x="46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7"/>
            <p:cNvSpPr/>
            <p:nvPr/>
          </p:nvSpPr>
          <p:spPr>
            <a:xfrm flipH="1">
              <a:off x="7249852" y="2595378"/>
              <a:ext cx="76122" cy="46526"/>
            </a:xfrm>
            <a:custGeom>
              <a:avLst/>
              <a:gdLst/>
              <a:ahLst/>
              <a:cxnLst/>
              <a:rect l="l" t="t" r="r" b="b"/>
              <a:pathLst>
                <a:path w="607" h="371" extrusionOk="0">
                  <a:moveTo>
                    <a:pt x="459" y="0"/>
                  </a:moveTo>
                  <a:cubicBezTo>
                    <a:pt x="402" y="0"/>
                    <a:pt x="344" y="12"/>
                    <a:pt x="296" y="28"/>
                  </a:cubicBezTo>
                  <a:cubicBezTo>
                    <a:pt x="222" y="72"/>
                    <a:pt x="133" y="87"/>
                    <a:pt x="59" y="161"/>
                  </a:cubicBezTo>
                  <a:cubicBezTo>
                    <a:pt x="133" y="235"/>
                    <a:pt x="0" y="294"/>
                    <a:pt x="59" y="368"/>
                  </a:cubicBezTo>
                  <a:cubicBezTo>
                    <a:pt x="72" y="369"/>
                    <a:pt x="84" y="370"/>
                    <a:pt x="97" y="370"/>
                  </a:cubicBezTo>
                  <a:cubicBezTo>
                    <a:pt x="225" y="370"/>
                    <a:pt x="321" y="301"/>
                    <a:pt x="429" y="220"/>
                  </a:cubicBezTo>
                  <a:cubicBezTo>
                    <a:pt x="488" y="146"/>
                    <a:pt x="606" y="161"/>
                    <a:pt x="592" y="28"/>
                  </a:cubicBezTo>
                  <a:cubicBezTo>
                    <a:pt x="551" y="8"/>
                    <a:pt x="505" y="0"/>
                    <a:pt x="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7"/>
            <p:cNvSpPr/>
            <p:nvPr/>
          </p:nvSpPr>
          <p:spPr>
            <a:xfrm flipH="1">
              <a:off x="7644884" y="3371270"/>
              <a:ext cx="40883" cy="84399"/>
            </a:xfrm>
            <a:custGeom>
              <a:avLst/>
              <a:gdLst/>
              <a:ahLst/>
              <a:cxnLst/>
              <a:rect l="l" t="t" r="r" b="b"/>
              <a:pathLst>
                <a:path w="326" h="673" extrusionOk="0">
                  <a:moveTo>
                    <a:pt x="256" y="1"/>
                  </a:moveTo>
                  <a:cubicBezTo>
                    <a:pt x="129" y="1"/>
                    <a:pt x="75" y="77"/>
                    <a:pt x="75" y="229"/>
                  </a:cubicBezTo>
                  <a:cubicBezTo>
                    <a:pt x="60" y="377"/>
                    <a:pt x="1" y="525"/>
                    <a:pt x="134" y="672"/>
                  </a:cubicBezTo>
                  <a:cubicBezTo>
                    <a:pt x="178" y="421"/>
                    <a:pt x="148" y="184"/>
                    <a:pt x="326" y="7"/>
                  </a:cubicBezTo>
                  <a:cubicBezTo>
                    <a:pt x="301" y="3"/>
                    <a:pt x="277"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7"/>
            <p:cNvSpPr/>
            <p:nvPr/>
          </p:nvSpPr>
          <p:spPr>
            <a:xfrm flipH="1">
              <a:off x="8627570" y="1879431"/>
              <a:ext cx="81766" cy="27840"/>
            </a:xfrm>
            <a:custGeom>
              <a:avLst/>
              <a:gdLst/>
              <a:ahLst/>
              <a:cxnLst/>
              <a:rect l="l" t="t" r="r" b="b"/>
              <a:pathLst>
                <a:path w="652" h="222" extrusionOk="0">
                  <a:moveTo>
                    <a:pt x="89" y="0"/>
                  </a:moveTo>
                  <a:cubicBezTo>
                    <a:pt x="60" y="0"/>
                    <a:pt x="15" y="15"/>
                    <a:pt x="1" y="44"/>
                  </a:cubicBezTo>
                  <a:cubicBezTo>
                    <a:pt x="60" y="89"/>
                    <a:pt x="104" y="104"/>
                    <a:pt x="148" y="133"/>
                  </a:cubicBezTo>
                  <a:cubicBezTo>
                    <a:pt x="178" y="163"/>
                    <a:pt x="222" y="163"/>
                    <a:pt x="252" y="178"/>
                  </a:cubicBezTo>
                  <a:cubicBezTo>
                    <a:pt x="265" y="172"/>
                    <a:pt x="278" y="170"/>
                    <a:pt x="290" y="170"/>
                  </a:cubicBezTo>
                  <a:cubicBezTo>
                    <a:pt x="350" y="170"/>
                    <a:pt x="404" y="222"/>
                    <a:pt x="453" y="222"/>
                  </a:cubicBezTo>
                  <a:cubicBezTo>
                    <a:pt x="476" y="222"/>
                    <a:pt x="498" y="210"/>
                    <a:pt x="518" y="178"/>
                  </a:cubicBezTo>
                  <a:lnTo>
                    <a:pt x="651" y="44"/>
                  </a:lnTo>
                  <a:cubicBezTo>
                    <a:pt x="474" y="15"/>
                    <a:pt x="296"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7"/>
            <p:cNvSpPr/>
            <p:nvPr/>
          </p:nvSpPr>
          <p:spPr>
            <a:xfrm flipH="1">
              <a:off x="7552082" y="2505712"/>
              <a:ext cx="79885" cy="26210"/>
            </a:xfrm>
            <a:custGeom>
              <a:avLst/>
              <a:gdLst/>
              <a:ahLst/>
              <a:cxnLst/>
              <a:rect l="l" t="t" r="r" b="b"/>
              <a:pathLst>
                <a:path w="637" h="209" extrusionOk="0">
                  <a:moveTo>
                    <a:pt x="189" y="1"/>
                  </a:moveTo>
                  <a:cubicBezTo>
                    <a:pt x="115" y="1"/>
                    <a:pt x="52" y="43"/>
                    <a:pt x="0" y="107"/>
                  </a:cubicBezTo>
                  <a:cubicBezTo>
                    <a:pt x="12" y="130"/>
                    <a:pt x="32" y="161"/>
                    <a:pt x="61" y="161"/>
                  </a:cubicBezTo>
                  <a:cubicBezTo>
                    <a:pt x="69" y="161"/>
                    <a:pt x="79" y="159"/>
                    <a:pt x="89" y="152"/>
                  </a:cubicBezTo>
                  <a:cubicBezTo>
                    <a:pt x="128" y="195"/>
                    <a:pt x="168" y="209"/>
                    <a:pt x="209" y="209"/>
                  </a:cubicBezTo>
                  <a:cubicBezTo>
                    <a:pt x="275" y="209"/>
                    <a:pt x="343" y="173"/>
                    <a:pt x="409" y="173"/>
                  </a:cubicBezTo>
                  <a:cubicBezTo>
                    <a:pt x="426" y="173"/>
                    <a:pt x="442" y="175"/>
                    <a:pt x="459" y="181"/>
                  </a:cubicBezTo>
                  <a:cubicBezTo>
                    <a:pt x="518" y="181"/>
                    <a:pt x="577" y="137"/>
                    <a:pt x="636" y="137"/>
                  </a:cubicBezTo>
                  <a:cubicBezTo>
                    <a:pt x="562" y="107"/>
                    <a:pt x="459" y="48"/>
                    <a:pt x="385" y="4"/>
                  </a:cubicBezTo>
                  <a:cubicBezTo>
                    <a:pt x="381" y="2"/>
                    <a:pt x="376" y="2"/>
                    <a:pt x="372" y="2"/>
                  </a:cubicBezTo>
                  <a:cubicBezTo>
                    <a:pt x="343" y="2"/>
                    <a:pt x="309" y="27"/>
                    <a:pt x="274" y="27"/>
                  </a:cubicBezTo>
                  <a:cubicBezTo>
                    <a:pt x="257" y="27"/>
                    <a:pt x="240" y="21"/>
                    <a:pt x="222" y="4"/>
                  </a:cubicBezTo>
                  <a:cubicBezTo>
                    <a:pt x="211" y="2"/>
                    <a:pt x="199"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7"/>
            <p:cNvSpPr/>
            <p:nvPr/>
          </p:nvSpPr>
          <p:spPr>
            <a:xfrm flipH="1">
              <a:off x="7503926" y="1949784"/>
              <a:ext cx="48282" cy="61324"/>
            </a:xfrm>
            <a:custGeom>
              <a:avLst/>
              <a:gdLst/>
              <a:ahLst/>
              <a:cxnLst/>
              <a:rect l="l" t="t" r="r" b="b"/>
              <a:pathLst>
                <a:path w="385" h="489" extrusionOk="0">
                  <a:moveTo>
                    <a:pt x="237" y="1"/>
                  </a:moveTo>
                  <a:cubicBezTo>
                    <a:pt x="192" y="104"/>
                    <a:pt x="163" y="178"/>
                    <a:pt x="45" y="178"/>
                  </a:cubicBezTo>
                  <a:cubicBezTo>
                    <a:pt x="0" y="252"/>
                    <a:pt x="45" y="326"/>
                    <a:pt x="45" y="400"/>
                  </a:cubicBezTo>
                  <a:cubicBezTo>
                    <a:pt x="74" y="430"/>
                    <a:pt x="89" y="445"/>
                    <a:pt x="104" y="489"/>
                  </a:cubicBezTo>
                  <a:cubicBezTo>
                    <a:pt x="163" y="489"/>
                    <a:pt x="192" y="489"/>
                    <a:pt x="237" y="445"/>
                  </a:cubicBezTo>
                  <a:cubicBezTo>
                    <a:pt x="311" y="371"/>
                    <a:pt x="370" y="297"/>
                    <a:pt x="385" y="208"/>
                  </a:cubicBezTo>
                  <a:cubicBezTo>
                    <a:pt x="355" y="119"/>
                    <a:pt x="385" y="1"/>
                    <a:pt x="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7"/>
            <p:cNvSpPr/>
            <p:nvPr/>
          </p:nvSpPr>
          <p:spPr>
            <a:xfrm flipH="1">
              <a:off x="8829099" y="2374913"/>
              <a:ext cx="113870" cy="19313"/>
            </a:xfrm>
            <a:custGeom>
              <a:avLst/>
              <a:gdLst/>
              <a:ahLst/>
              <a:cxnLst/>
              <a:rect l="l" t="t" r="r" b="b"/>
              <a:pathLst>
                <a:path w="908" h="154" extrusionOk="0">
                  <a:moveTo>
                    <a:pt x="636" y="1"/>
                  </a:moveTo>
                  <a:cubicBezTo>
                    <a:pt x="562" y="1"/>
                    <a:pt x="489" y="12"/>
                    <a:pt x="415" y="56"/>
                  </a:cubicBezTo>
                  <a:cubicBezTo>
                    <a:pt x="405" y="68"/>
                    <a:pt x="394" y="73"/>
                    <a:pt x="380" y="73"/>
                  </a:cubicBezTo>
                  <a:cubicBezTo>
                    <a:pt x="339" y="73"/>
                    <a:pt x="280" y="31"/>
                    <a:pt x="223" y="31"/>
                  </a:cubicBezTo>
                  <a:cubicBezTo>
                    <a:pt x="208" y="31"/>
                    <a:pt x="193" y="34"/>
                    <a:pt x="178" y="41"/>
                  </a:cubicBezTo>
                  <a:lnTo>
                    <a:pt x="1" y="41"/>
                  </a:lnTo>
                  <a:cubicBezTo>
                    <a:pt x="1" y="86"/>
                    <a:pt x="74" y="71"/>
                    <a:pt x="89" y="115"/>
                  </a:cubicBezTo>
                  <a:cubicBezTo>
                    <a:pt x="110" y="115"/>
                    <a:pt x="132" y="153"/>
                    <a:pt x="153" y="153"/>
                  </a:cubicBezTo>
                  <a:cubicBezTo>
                    <a:pt x="161" y="153"/>
                    <a:pt x="170" y="147"/>
                    <a:pt x="178" y="130"/>
                  </a:cubicBezTo>
                  <a:cubicBezTo>
                    <a:pt x="202" y="118"/>
                    <a:pt x="225" y="114"/>
                    <a:pt x="248" y="114"/>
                  </a:cubicBezTo>
                  <a:cubicBezTo>
                    <a:pt x="309" y="114"/>
                    <a:pt x="369" y="145"/>
                    <a:pt x="444" y="145"/>
                  </a:cubicBezTo>
                  <a:lnTo>
                    <a:pt x="474" y="145"/>
                  </a:lnTo>
                  <a:cubicBezTo>
                    <a:pt x="503" y="135"/>
                    <a:pt x="531" y="132"/>
                    <a:pt x="559" y="132"/>
                  </a:cubicBezTo>
                  <a:cubicBezTo>
                    <a:pt x="615" y="132"/>
                    <a:pt x="671" y="145"/>
                    <a:pt x="740" y="145"/>
                  </a:cubicBezTo>
                  <a:cubicBezTo>
                    <a:pt x="752" y="145"/>
                    <a:pt x="765" y="145"/>
                    <a:pt x="778" y="145"/>
                  </a:cubicBezTo>
                  <a:cubicBezTo>
                    <a:pt x="844" y="145"/>
                    <a:pt x="907" y="135"/>
                    <a:pt x="858" y="12"/>
                  </a:cubicBezTo>
                  <a:cubicBezTo>
                    <a:pt x="784" y="12"/>
                    <a:pt x="710"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7"/>
            <p:cNvSpPr/>
            <p:nvPr/>
          </p:nvSpPr>
          <p:spPr>
            <a:xfrm flipH="1">
              <a:off x="7337010" y="2502201"/>
              <a:ext cx="55806" cy="37371"/>
            </a:xfrm>
            <a:custGeom>
              <a:avLst/>
              <a:gdLst/>
              <a:ahLst/>
              <a:cxnLst/>
              <a:rect l="l" t="t" r="r" b="b"/>
              <a:pathLst>
                <a:path w="445" h="298" extrusionOk="0">
                  <a:moveTo>
                    <a:pt x="352" y="0"/>
                  </a:moveTo>
                  <a:cubicBezTo>
                    <a:pt x="237" y="0"/>
                    <a:pt x="158" y="70"/>
                    <a:pt x="104" y="165"/>
                  </a:cubicBezTo>
                  <a:cubicBezTo>
                    <a:pt x="134" y="239"/>
                    <a:pt x="30" y="224"/>
                    <a:pt x="16" y="254"/>
                  </a:cubicBezTo>
                  <a:cubicBezTo>
                    <a:pt x="1" y="254"/>
                    <a:pt x="1" y="283"/>
                    <a:pt x="16" y="298"/>
                  </a:cubicBezTo>
                  <a:lnTo>
                    <a:pt x="134" y="298"/>
                  </a:lnTo>
                  <a:cubicBezTo>
                    <a:pt x="153" y="282"/>
                    <a:pt x="176" y="278"/>
                    <a:pt x="200" y="278"/>
                  </a:cubicBezTo>
                  <a:cubicBezTo>
                    <a:pt x="229" y="278"/>
                    <a:pt x="259" y="284"/>
                    <a:pt x="288" y="284"/>
                  </a:cubicBezTo>
                  <a:cubicBezTo>
                    <a:pt x="325" y="284"/>
                    <a:pt x="360" y="274"/>
                    <a:pt x="385" y="224"/>
                  </a:cubicBezTo>
                  <a:cubicBezTo>
                    <a:pt x="400" y="209"/>
                    <a:pt x="400" y="180"/>
                    <a:pt x="430" y="165"/>
                  </a:cubicBezTo>
                  <a:cubicBezTo>
                    <a:pt x="444" y="106"/>
                    <a:pt x="444" y="61"/>
                    <a:pt x="385" y="2"/>
                  </a:cubicBezTo>
                  <a:cubicBezTo>
                    <a:pt x="374" y="1"/>
                    <a:pt x="363"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7"/>
            <p:cNvSpPr/>
            <p:nvPr/>
          </p:nvSpPr>
          <p:spPr>
            <a:xfrm flipH="1">
              <a:off x="6741830" y="2611681"/>
              <a:ext cx="74241" cy="39253"/>
            </a:xfrm>
            <a:custGeom>
              <a:avLst/>
              <a:gdLst/>
              <a:ahLst/>
              <a:cxnLst/>
              <a:rect l="l" t="t" r="r" b="b"/>
              <a:pathLst>
                <a:path w="592" h="313" extrusionOk="0">
                  <a:moveTo>
                    <a:pt x="144" y="0"/>
                  </a:moveTo>
                  <a:cubicBezTo>
                    <a:pt x="102" y="0"/>
                    <a:pt x="59" y="9"/>
                    <a:pt x="15" y="31"/>
                  </a:cubicBezTo>
                  <a:cubicBezTo>
                    <a:pt x="0" y="76"/>
                    <a:pt x="0" y="90"/>
                    <a:pt x="0" y="120"/>
                  </a:cubicBezTo>
                  <a:cubicBezTo>
                    <a:pt x="119" y="297"/>
                    <a:pt x="296" y="194"/>
                    <a:pt x="429" y="312"/>
                  </a:cubicBezTo>
                  <a:cubicBezTo>
                    <a:pt x="459" y="297"/>
                    <a:pt x="503" y="297"/>
                    <a:pt x="518" y="268"/>
                  </a:cubicBezTo>
                  <a:cubicBezTo>
                    <a:pt x="523" y="278"/>
                    <a:pt x="529" y="281"/>
                    <a:pt x="536" y="281"/>
                  </a:cubicBezTo>
                  <a:cubicBezTo>
                    <a:pt x="551" y="281"/>
                    <a:pt x="567" y="268"/>
                    <a:pt x="577" y="268"/>
                  </a:cubicBezTo>
                  <a:cubicBezTo>
                    <a:pt x="592" y="238"/>
                    <a:pt x="592" y="223"/>
                    <a:pt x="562" y="179"/>
                  </a:cubicBezTo>
                  <a:cubicBezTo>
                    <a:pt x="538" y="193"/>
                    <a:pt x="515" y="200"/>
                    <a:pt x="492" y="200"/>
                  </a:cubicBezTo>
                  <a:cubicBezTo>
                    <a:pt x="444" y="200"/>
                    <a:pt x="400" y="170"/>
                    <a:pt x="370" y="120"/>
                  </a:cubicBezTo>
                  <a:cubicBezTo>
                    <a:pt x="355" y="90"/>
                    <a:pt x="414" y="105"/>
                    <a:pt x="429" y="90"/>
                  </a:cubicBezTo>
                  <a:cubicBezTo>
                    <a:pt x="336" y="49"/>
                    <a:pt x="243"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7"/>
            <p:cNvSpPr/>
            <p:nvPr/>
          </p:nvSpPr>
          <p:spPr>
            <a:xfrm flipH="1">
              <a:off x="8279065" y="2160718"/>
              <a:ext cx="57562" cy="57687"/>
            </a:xfrm>
            <a:custGeom>
              <a:avLst/>
              <a:gdLst/>
              <a:ahLst/>
              <a:cxnLst/>
              <a:rect l="l" t="t" r="r" b="b"/>
              <a:pathLst>
                <a:path w="459" h="460" extrusionOk="0">
                  <a:moveTo>
                    <a:pt x="376" y="1"/>
                  </a:moveTo>
                  <a:cubicBezTo>
                    <a:pt x="329" y="1"/>
                    <a:pt x="298" y="73"/>
                    <a:pt x="267" y="93"/>
                  </a:cubicBezTo>
                  <a:cubicBezTo>
                    <a:pt x="119" y="167"/>
                    <a:pt x="30" y="300"/>
                    <a:pt x="1" y="448"/>
                  </a:cubicBezTo>
                  <a:cubicBezTo>
                    <a:pt x="30" y="456"/>
                    <a:pt x="52" y="459"/>
                    <a:pt x="73" y="459"/>
                  </a:cubicBezTo>
                  <a:cubicBezTo>
                    <a:pt x="93" y="459"/>
                    <a:pt x="112" y="456"/>
                    <a:pt x="134" y="448"/>
                  </a:cubicBezTo>
                  <a:cubicBezTo>
                    <a:pt x="222" y="345"/>
                    <a:pt x="282" y="226"/>
                    <a:pt x="385" y="138"/>
                  </a:cubicBezTo>
                  <a:cubicBezTo>
                    <a:pt x="429" y="108"/>
                    <a:pt x="459" y="93"/>
                    <a:pt x="444" y="49"/>
                  </a:cubicBezTo>
                  <a:cubicBezTo>
                    <a:pt x="418" y="14"/>
                    <a:pt x="395"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7"/>
            <p:cNvSpPr/>
            <p:nvPr/>
          </p:nvSpPr>
          <p:spPr>
            <a:xfrm flipH="1">
              <a:off x="8800005" y="3238715"/>
              <a:ext cx="85528" cy="24078"/>
            </a:xfrm>
            <a:custGeom>
              <a:avLst/>
              <a:gdLst/>
              <a:ahLst/>
              <a:cxnLst/>
              <a:rect l="l" t="t" r="r" b="b"/>
              <a:pathLst>
                <a:path w="682" h="192" extrusionOk="0">
                  <a:moveTo>
                    <a:pt x="166" y="0"/>
                  </a:moveTo>
                  <a:cubicBezTo>
                    <a:pt x="116" y="0"/>
                    <a:pt x="66" y="4"/>
                    <a:pt x="16" y="14"/>
                  </a:cubicBezTo>
                  <a:cubicBezTo>
                    <a:pt x="1" y="118"/>
                    <a:pt x="104" y="118"/>
                    <a:pt x="104" y="162"/>
                  </a:cubicBezTo>
                  <a:cubicBezTo>
                    <a:pt x="208" y="192"/>
                    <a:pt x="297" y="192"/>
                    <a:pt x="385" y="192"/>
                  </a:cubicBezTo>
                  <a:cubicBezTo>
                    <a:pt x="371" y="177"/>
                    <a:pt x="311" y="132"/>
                    <a:pt x="311" y="118"/>
                  </a:cubicBezTo>
                  <a:cubicBezTo>
                    <a:pt x="311" y="78"/>
                    <a:pt x="331" y="72"/>
                    <a:pt x="353" y="72"/>
                  </a:cubicBezTo>
                  <a:cubicBezTo>
                    <a:pt x="364" y="72"/>
                    <a:pt x="376" y="73"/>
                    <a:pt x="385" y="73"/>
                  </a:cubicBezTo>
                  <a:cubicBezTo>
                    <a:pt x="445" y="88"/>
                    <a:pt x="496" y="99"/>
                    <a:pt x="544" y="99"/>
                  </a:cubicBezTo>
                  <a:cubicBezTo>
                    <a:pt x="592" y="99"/>
                    <a:pt x="637" y="88"/>
                    <a:pt x="681" y="59"/>
                  </a:cubicBezTo>
                  <a:cubicBezTo>
                    <a:pt x="509" y="47"/>
                    <a:pt x="33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7"/>
            <p:cNvSpPr/>
            <p:nvPr/>
          </p:nvSpPr>
          <p:spPr>
            <a:xfrm flipH="1">
              <a:off x="8757366" y="3436481"/>
              <a:ext cx="57687" cy="45147"/>
            </a:xfrm>
            <a:custGeom>
              <a:avLst/>
              <a:gdLst/>
              <a:ahLst/>
              <a:cxnLst/>
              <a:rect l="l" t="t" r="r" b="b"/>
              <a:pathLst>
                <a:path w="460" h="360" extrusionOk="0">
                  <a:moveTo>
                    <a:pt x="80" y="0"/>
                  </a:moveTo>
                  <a:cubicBezTo>
                    <a:pt x="70" y="0"/>
                    <a:pt x="59" y="5"/>
                    <a:pt x="45" y="19"/>
                  </a:cubicBezTo>
                  <a:cubicBezTo>
                    <a:pt x="1" y="49"/>
                    <a:pt x="45" y="93"/>
                    <a:pt x="45" y="108"/>
                  </a:cubicBezTo>
                  <a:cubicBezTo>
                    <a:pt x="104" y="241"/>
                    <a:pt x="237" y="315"/>
                    <a:pt x="356" y="359"/>
                  </a:cubicBezTo>
                  <a:cubicBezTo>
                    <a:pt x="415" y="345"/>
                    <a:pt x="415" y="300"/>
                    <a:pt x="459" y="256"/>
                  </a:cubicBezTo>
                  <a:lnTo>
                    <a:pt x="459" y="226"/>
                  </a:lnTo>
                  <a:cubicBezTo>
                    <a:pt x="326" y="182"/>
                    <a:pt x="252" y="93"/>
                    <a:pt x="134" y="34"/>
                  </a:cubicBezTo>
                  <a:cubicBezTo>
                    <a:pt x="114" y="24"/>
                    <a:pt x="10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7"/>
            <p:cNvSpPr/>
            <p:nvPr/>
          </p:nvSpPr>
          <p:spPr>
            <a:xfrm flipH="1">
              <a:off x="6994023" y="1957309"/>
              <a:ext cx="70604" cy="20441"/>
            </a:xfrm>
            <a:custGeom>
              <a:avLst/>
              <a:gdLst/>
              <a:ahLst/>
              <a:cxnLst/>
              <a:rect l="l" t="t" r="r" b="b"/>
              <a:pathLst>
                <a:path w="563" h="163" extrusionOk="0">
                  <a:moveTo>
                    <a:pt x="164" y="0"/>
                  </a:moveTo>
                  <a:cubicBezTo>
                    <a:pt x="134" y="44"/>
                    <a:pt x="1" y="74"/>
                    <a:pt x="149" y="163"/>
                  </a:cubicBezTo>
                  <a:cubicBezTo>
                    <a:pt x="267" y="148"/>
                    <a:pt x="371" y="148"/>
                    <a:pt x="489" y="133"/>
                  </a:cubicBezTo>
                  <a:cubicBezTo>
                    <a:pt x="518" y="133"/>
                    <a:pt x="563" y="89"/>
                    <a:pt x="533" y="44"/>
                  </a:cubicBezTo>
                  <a:cubicBezTo>
                    <a:pt x="518" y="0"/>
                    <a:pt x="489"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7"/>
            <p:cNvSpPr/>
            <p:nvPr/>
          </p:nvSpPr>
          <p:spPr>
            <a:xfrm flipH="1">
              <a:off x="7579923" y="4412271"/>
              <a:ext cx="33484" cy="92927"/>
            </a:xfrm>
            <a:custGeom>
              <a:avLst/>
              <a:gdLst/>
              <a:ahLst/>
              <a:cxnLst/>
              <a:rect l="l" t="t" r="r" b="b"/>
              <a:pathLst>
                <a:path w="267" h="741" extrusionOk="0">
                  <a:moveTo>
                    <a:pt x="35" y="0"/>
                  </a:moveTo>
                  <a:cubicBezTo>
                    <a:pt x="15" y="0"/>
                    <a:pt x="0" y="16"/>
                    <a:pt x="0" y="75"/>
                  </a:cubicBezTo>
                  <a:cubicBezTo>
                    <a:pt x="15" y="252"/>
                    <a:pt x="45" y="459"/>
                    <a:pt x="59" y="637"/>
                  </a:cubicBezTo>
                  <a:cubicBezTo>
                    <a:pt x="89" y="726"/>
                    <a:pt x="163" y="696"/>
                    <a:pt x="222" y="740"/>
                  </a:cubicBezTo>
                  <a:cubicBezTo>
                    <a:pt x="266" y="681"/>
                    <a:pt x="266" y="637"/>
                    <a:pt x="222" y="592"/>
                  </a:cubicBezTo>
                  <a:cubicBezTo>
                    <a:pt x="119" y="400"/>
                    <a:pt x="45" y="223"/>
                    <a:pt x="89" y="16"/>
                  </a:cubicBezTo>
                  <a:cubicBezTo>
                    <a:pt x="70" y="9"/>
                    <a:pt x="51"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7"/>
            <p:cNvSpPr/>
            <p:nvPr/>
          </p:nvSpPr>
          <p:spPr>
            <a:xfrm flipH="1">
              <a:off x="7717118" y="2878045"/>
              <a:ext cx="61324" cy="41886"/>
            </a:xfrm>
            <a:custGeom>
              <a:avLst/>
              <a:gdLst/>
              <a:ahLst/>
              <a:cxnLst/>
              <a:rect l="l" t="t" r="r" b="b"/>
              <a:pathLst>
                <a:path w="489" h="334" extrusionOk="0">
                  <a:moveTo>
                    <a:pt x="160" y="0"/>
                  </a:moveTo>
                  <a:cubicBezTo>
                    <a:pt x="99" y="0"/>
                    <a:pt x="43" y="23"/>
                    <a:pt x="0" y="66"/>
                  </a:cubicBezTo>
                  <a:cubicBezTo>
                    <a:pt x="0" y="125"/>
                    <a:pt x="45" y="170"/>
                    <a:pt x="74" y="184"/>
                  </a:cubicBezTo>
                  <a:cubicBezTo>
                    <a:pt x="199" y="240"/>
                    <a:pt x="297" y="334"/>
                    <a:pt x="454" y="334"/>
                  </a:cubicBezTo>
                  <a:cubicBezTo>
                    <a:pt x="465" y="334"/>
                    <a:pt x="477" y="333"/>
                    <a:pt x="488" y="332"/>
                  </a:cubicBezTo>
                  <a:cubicBezTo>
                    <a:pt x="488" y="258"/>
                    <a:pt x="444" y="214"/>
                    <a:pt x="429" y="140"/>
                  </a:cubicBezTo>
                  <a:cubicBezTo>
                    <a:pt x="343" y="45"/>
                    <a:pt x="246"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7"/>
            <p:cNvSpPr/>
            <p:nvPr/>
          </p:nvSpPr>
          <p:spPr>
            <a:xfrm flipH="1">
              <a:off x="6917901" y="2273835"/>
              <a:ext cx="55806" cy="41886"/>
            </a:xfrm>
            <a:custGeom>
              <a:avLst/>
              <a:gdLst/>
              <a:ahLst/>
              <a:cxnLst/>
              <a:rect l="l" t="t" r="r" b="b"/>
              <a:pathLst>
                <a:path w="445" h="334" extrusionOk="0">
                  <a:moveTo>
                    <a:pt x="293" y="0"/>
                  </a:moveTo>
                  <a:cubicBezTo>
                    <a:pt x="265" y="0"/>
                    <a:pt x="232" y="2"/>
                    <a:pt x="193" y="5"/>
                  </a:cubicBezTo>
                  <a:cubicBezTo>
                    <a:pt x="119" y="34"/>
                    <a:pt x="45" y="34"/>
                    <a:pt x="0" y="78"/>
                  </a:cubicBezTo>
                  <a:lnTo>
                    <a:pt x="0" y="123"/>
                  </a:lnTo>
                  <a:cubicBezTo>
                    <a:pt x="15" y="182"/>
                    <a:pt x="60" y="226"/>
                    <a:pt x="89" y="271"/>
                  </a:cubicBezTo>
                  <a:cubicBezTo>
                    <a:pt x="147" y="271"/>
                    <a:pt x="204" y="333"/>
                    <a:pt x="276" y="333"/>
                  </a:cubicBezTo>
                  <a:cubicBezTo>
                    <a:pt x="296" y="333"/>
                    <a:pt x="318" y="328"/>
                    <a:pt x="341" y="315"/>
                  </a:cubicBezTo>
                  <a:cubicBezTo>
                    <a:pt x="370" y="300"/>
                    <a:pt x="414" y="285"/>
                    <a:pt x="444" y="226"/>
                  </a:cubicBezTo>
                  <a:cubicBezTo>
                    <a:pt x="444" y="42"/>
                    <a:pt x="434"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7"/>
            <p:cNvSpPr/>
            <p:nvPr/>
          </p:nvSpPr>
          <p:spPr>
            <a:xfrm flipH="1">
              <a:off x="7296253" y="2493548"/>
              <a:ext cx="50163" cy="41384"/>
            </a:xfrm>
            <a:custGeom>
              <a:avLst/>
              <a:gdLst/>
              <a:ahLst/>
              <a:cxnLst/>
              <a:rect l="l" t="t" r="r" b="b"/>
              <a:pathLst>
                <a:path w="400" h="330" extrusionOk="0">
                  <a:moveTo>
                    <a:pt x="263" y="0"/>
                  </a:moveTo>
                  <a:cubicBezTo>
                    <a:pt x="202" y="0"/>
                    <a:pt x="152" y="75"/>
                    <a:pt x="85" y="75"/>
                  </a:cubicBezTo>
                  <a:cubicBezTo>
                    <a:pt x="77" y="75"/>
                    <a:pt x="68" y="74"/>
                    <a:pt x="60" y="71"/>
                  </a:cubicBezTo>
                  <a:cubicBezTo>
                    <a:pt x="0" y="101"/>
                    <a:pt x="60" y="175"/>
                    <a:pt x="15" y="234"/>
                  </a:cubicBezTo>
                  <a:lnTo>
                    <a:pt x="15" y="308"/>
                  </a:lnTo>
                  <a:cubicBezTo>
                    <a:pt x="49" y="323"/>
                    <a:pt x="80" y="329"/>
                    <a:pt x="109" y="329"/>
                  </a:cubicBezTo>
                  <a:cubicBezTo>
                    <a:pt x="193" y="329"/>
                    <a:pt x="260" y="274"/>
                    <a:pt x="326" y="219"/>
                  </a:cubicBezTo>
                  <a:cubicBezTo>
                    <a:pt x="207" y="160"/>
                    <a:pt x="400" y="86"/>
                    <a:pt x="326" y="27"/>
                  </a:cubicBezTo>
                  <a:cubicBezTo>
                    <a:pt x="303" y="7"/>
                    <a:pt x="283"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7"/>
            <p:cNvSpPr/>
            <p:nvPr/>
          </p:nvSpPr>
          <p:spPr>
            <a:xfrm flipH="1">
              <a:off x="7789478" y="3412905"/>
              <a:ext cx="46526" cy="61324"/>
            </a:xfrm>
            <a:custGeom>
              <a:avLst/>
              <a:gdLst/>
              <a:ahLst/>
              <a:cxnLst/>
              <a:rect l="l" t="t" r="r" b="b"/>
              <a:pathLst>
                <a:path w="371" h="489" extrusionOk="0">
                  <a:moveTo>
                    <a:pt x="371" y="0"/>
                  </a:moveTo>
                  <a:cubicBezTo>
                    <a:pt x="237" y="0"/>
                    <a:pt x="104" y="74"/>
                    <a:pt x="1" y="148"/>
                  </a:cubicBezTo>
                  <a:cubicBezTo>
                    <a:pt x="164" y="207"/>
                    <a:pt x="45" y="414"/>
                    <a:pt x="164" y="488"/>
                  </a:cubicBezTo>
                  <a:cubicBezTo>
                    <a:pt x="282" y="488"/>
                    <a:pt x="208" y="311"/>
                    <a:pt x="311" y="296"/>
                  </a:cubicBezTo>
                  <a:cubicBezTo>
                    <a:pt x="371" y="207"/>
                    <a:pt x="297" y="74"/>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7"/>
            <p:cNvSpPr/>
            <p:nvPr/>
          </p:nvSpPr>
          <p:spPr>
            <a:xfrm flipH="1">
              <a:off x="7329611" y="2311332"/>
              <a:ext cx="55806" cy="44770"/>
            </a:xfrm>
            <a:custGeom>
              <a:avLst/>
              <a:gdLst/>
              <a:ahLst/>
              <a:cxnLst/>
              <a:rect l="l" t="t" r="r" b="b"/>
              <a:pathLst>
                <a:path w="445" h="357" extrusionOk="0">
                  <a:moveTo>
                    <a:pt x="372" y="0"/>
                  </a:moveTo>
                  <a:cubicBezTo>
                    <a:pt x="224" y="0"/>
                    <a:pt x="113" y="110"/>
                    <a:pt x="16" y="193"/>
                  </a:cubicBezTo>
                  <a:cubicBezTo>
                    <a:pt x="31" y="253"/>
                    <a:pt x="1" y="297"/>
                    <a:pt x="45" y="341"/>
                  </a:cubicBezTo>
                  <a:cubicBezTo>
                    <a:pt x="119" y="327"/>
                    <a:pt x="193" y="356"/>
                    <a:pt x="267" y="282"/>
                  </a:cubicBezTo>
                  <a:cubicBezTo>
                    <a:pt x="311" y="253"/>
                    <a:pt x="341" y="208"/>
                    <a:pt x="341" y="149"/>
                  </a:cubicBezTo>
                  <a:cubicBezTo>
                    <a:pt x="371" y="134"/>
                    <a:pt x="311" y="105"/>
                    <a:pt x="371" y="105"/>
                  </a:cubicBezTo>
                  <a:cubicBezTo>
                    <a:pt x="445" y="105"/>
                    <a:pt x="445" y="60"/>
                    <a:pt x="400" y="1"/>
                  </a:cubicBezTo>
                  <a:cubicBezTo>
                    <a:pt x="391" y="0"/>
                    <a:pt x="382"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7"/>
            <p:cNvSpPr/>
            <p:nvPr/>
          </p:nvSpPr>
          <p:spPr>
            <a:xfrm flipH="1">
              <a:off x="7305533" y="2111183"/>
              <a:ext cx="55681" cy="39629"/>
            </a:xfrm>
            <a:custGeom>
              <a:avLst/>
              <a:gdLst/>
              <a:ahLst/>
              <a:cxnLst/>
              <a:rect l="l" t="t" r="r" b="b"/>
              <a:pathLst>
                <a:path w="444" h="316" extrusionOk="0">
                  <a:moveTo>
                    <a:pt x="370" y="0"/>
                  </a:moveTo>
                  <a:lnTo>
                    <a:pt x="370" y="0"/>
                  </a:lnTo>
                  <a:cubicBezTo>
                    <a:pt x="281" y="45"/>
                    <a:pt x="148" y="45"/>
                    <a:pt x="59" y="133"/>
                  </a:cubicBezTo>
                  <a:cubicBezTo>
                    <a:pt x="0" y="207"/>
                    <a:pt x="118" y="252"/>
                    <a:pt x="104" y="311"/>
                  </a:cubicBezTo>
                  <a:cubicBezTo>
                    <a:pt x="127" y="314"/>
                    <a:pt x="149" y="316"/>
                    <a:pt x="169" y="316"/>
                  </a:cubicBezTo>
                  <a:cubicBezTo>
                    <a:pt x="250" y="316"/>
                    <a:pt x="305" y="287"/>
                    <a:pt x="340" y="193"/>
                  </a:cubicBezTo>
                  <a:cubicBezTo>
                    <a:pt x="355" y="148"/>
                    <a:pt x="444" y="89"/>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7"/>
            <p:cNvSpPr/>
            <p:nvPr/>
          </p:nvSpPr>
          <p:spPr>
            <a:xfrm flipH="1">
              <a:off x="7644883" y="2536437"/>
              <a:ext cx="92802" cy="23577"/>
            </a:xfrm>
            <a:custGeom>
              <a:avLst/>
              <a:gdLst/>
              <a:ahLst/>
              <a:cxnLst/>
              <a:rect l="l" t="t" r="r" b="b"/>
              <a:pathLst>
                <a:path w="740" h="188" extrusionOk="0">
                  <a:moveTo>
                    <a:pt x="501" y="0"/>
                  </a:moveTo>
                  <a:cubicBezTo>
                    <a:pt x="327" y="0"/>
                    <a:pt x="178" y="114"/>
                    <a:pt x="1" y="114"/>
                  </a:cubicBezTo>
                  <a:cubicBezTo>
                    <a:pt x="1" y="157"/>
                    <a:pt x="11" y="170"/>
                    <a:pt x="29" y="170"/>
                  </a:cubicBezTo>
                  <a:cubicBezTo>
                    <a:pt x="41" y="170"/>
                    <a:pt x="56" y="164"/>
                    <a:pt x="74" y="158"/>
                  </a:cubicBezTo>
                  <a:cubicBezTo>
                    <a:pt x="296" y="114"/>
                    <a:pt x="518" y="188"/>
                    <a:pt x="740" y="55"/>
                  </a:cubicBezTo>
                  <a:cubicBezTo>
                    <a:pt x="696" y="40"/>
                    <a:pt x="681" y="25"/>
                    <a:pt x="636" y="25"/>
                  </a:cubicBezTo>
                  <a:cubicBezTo>
                    <a:pt x="589" y="7"/>
                    <a:pt x="544"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7"/>
            <p:cNvSpPr/>
            <p:nvPr/>
          </p:nvSpPr>
          <p:spPr>
            <a:xfrm flipH="1">
              <a:off x="8156668" y="2795402"/>
              <a:ext cx="39002" cy="44645"/>
            </a:xfrm>
            <a:custGeom>
              <a:avLst/>
              <a:gdLst/>
              <a:ahLst/>
              <a:cxnLst/>
              <a:rect l="l" t="t" r="r" b="b"/>
              <a:pathLst>
                <a:path w="311" h="356" extrusionOk="0">
                  <a:moveTo>
                    <a:pt x="45" y="0"/>
                  </a:moveTo>
                  <a:cubicBezTo>
                    <a:pt x="15" y="45"/>
                    <a:pt x="0" y="74"/>
                    <a:pt x="0" y="134"/>
                  </a:cubicBezTo>
                  <a:lnTo>
                    <a:pt x="0" y="163"/>
                  </a:lnTo>
                  <a:cubicBezTo>
                    <a:pt x="0" y="207"/>
                    <a:pt x="89" y="207"/>
                    <a:pt x="89" y="281"/>
                  </a:cubicBezTo>
                  <a:cubicBezTo>
                    <a:pt x="74" y="311"/>
                    <a:pt x="74" y="326"/>
                    <a:pt x="74" y="355"/>
                  </a:cubicBezTo>
                  <a:cubicBezTo>
                    <a:pt x="148" y="326"/>
                    <a:pt x="267" y="355"/>
                    <a:pt x="267" y="222"/>
                  </a:cubicBezTo>
                  <a:cubicBezTo>
                    <a:pt x="267" y="193"/>
                    <a:pt x="281" y="163"/>
                    <a:pt x="311" y="134"/>
                  </a:cubicBezTo>
                  <a:cubicBezTo>
                    <a:pt x="267" y="0"/>
                    <a:pt x="133" y="3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7"/>
            <p:cNvSpPr/>
            <p:nvPr/>
          </p:nvSpPr>
          <p:spPr>
            <a:xfrm flipH="1">
              <a:off x="7502045" y="1586356"/>
              <a:ext cx="83521" cy="35365"/>
            </a:xfrm>
            <a:custGeom>
              <a:avLst/>
              <a:gdLst/>
              <a:ahLst/>
              <a:cxnLst/>
              <a:rect l="l" t="t" r="r" b="b"/>
              <a:pathLst>
                <a:path w="666" h="282" extrusionOk="0">
                  <a:moveTo>
                    <a:pt x="636" y="1"/>
                  </a:moveTo>
                  <a:lnTo>
                    <a:pt x="636" y="1"/>
                  </a:lnTo>
                  <a:cubicBezTo>
                    <a:pt x="414" y="16"/>
                    <a:pt x="192" y="75"/>
                    <a:pt x="0" y="223"/>
                  </a:cubicBezTo>
                  <a:cubicBezTo>
                    <a:pt x="0" y="267"/>
                    <a:pt x="15" y="282"/>
                    <a:pt x="59" y="282"/>
                  </a:cubicBezTo>
                  <a:cubicBezTo>
                    <a:pt x="237" y="223"/>
                    <a:pt x="414" y="164"/>
                    <a:pt x="591" y="90"/>
                  </a:cubicBezTo>
                  <a:cubicBezTo>
                    <a:pt x="606" y="75"/>
                    <a:pt x="665" y="60"/>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7"/>
            <p:cNvSpPr/>
            <p:nvPr/>
          </p:nvSpPr>
          <p:spPr>
            <a:xfrm flipH="1">
              <a:off x="8002669" y="1866389"/>
              <a:ext cx="61324" cy="31603"/>
            </a:xfrm>
            <a:custGeom>
              <a:avLst/>
              <a:gdLst/>
              <a:ahLst/>
              <a:cxnLst/>
              <a:rect l="l" t="t" r="r" b="b"/>
              <a:pathLst>
                <a:path w="489" h="252" extrusionOk="0">
                  <a:moveTo>
                    <a:pt x="311" y="1"/>
                  </a:moveTo>
                  <a:cubicBezTo>
                    <a:pt x="266" y="30"/>
                    <a:pt x="252" y="30"/>
                    <a:pt x="237" y="45"/>
                  </a:cubicBezTo>
                  <a:cubicBezTo>
                    <a:pt x="178" y="60"/>
                    <a:pt x="104" y="104"/>
                    <a:pt x="45" y="119"/>
                  </a:cubicBezTo>
                  <a:cubicBezTo>
                    <a:pt x="0" y="148"/>
                    <a:pt x="0" y="208"/>
                    <a:pt x="45" y="252"/>
                  </a:cubicBezTo>
                  <a:cubicBezTo>
                    <a:pt x="192" y="208"/>
                    <a:pt x="340" y="222"/>
                    <a:pt x="488" y="178"/>
                  </a:cubicBezTo>
                  <a:cubicBezTo>
                    <a:pt x="473" y="75"/>
                    <a:pt x="399" y="45"/>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7"/>
            <p:cNvSpPr/>
            <p:nvPr/>
          </p:nvSpPr>
          <p:spPr>
            <a:xfrm flipH="1">
              <a:off x="7724517" y="3830133"/>
              <a:ext cx="31728" cy="83521"/>
            </a:xfrm>
            <a:custGeom>
              <a:avLst/>
              <a:gdLst/>
              <a:ahLst/>
              <a:cxnLst/>
              <a:rect l="l" t="t" r="r" b="b"/>
              <a:pathLst>
                <a:path w="253" h="666" extrusionOk="0">
                  <a:moveTo>
                    <a:pt x="30" y="0"/>
                  </a:moveTo>
                  <a:lnTo>
                    <a:pt x="30" y="0"/>
                  </a:lnTo>
                  <a:cubicBezTo>
                    <a:pt x="45" y="222"/>
                    <a:pt x="1" y="444"/>
                    <a:pt x="89" y="666"/>
                  </a:cubicBezTo>
                  <a:cubicBezTo>
                    <a:pt x="193" y="651"/>
                    <a:pt x="104" y="532"/>
                    <a:pt x="163" y="488"/>
                  </a:cubicBezTo>
                  <a:cubicBezTo>
                    <a:pt x="119" y="355"/>
                    <a:pt x="252" y="222"/>
                    <a:pt x="119" y="89"/>
                  </a:cubicBezTo>
                  <a:lnTo>
                    <a:pt x="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7"/>
            <p:cNvSpPr/>
            <p:nvPr/>
          </p:nvSpPr>
          <p:spPr>
            <a:xfrm flipH="1">
              <a:off x="7798757" y="2845063"/>
              <a:ext cx="66842" cy="41259"/>
            </a:xfrm>
            <a:custGeom>
              <a:avLst/>
              <a:gdLst/>
              <a:ahLst/>
              <a:cxnLst/>
              <a:rect l="l" t="t" r="r" b="b"/>
              <a:pathLst>
                <a:path w="533" h="329" extrusionOk="0">
                  <a:moveTo>
                    <a:pt x="151" y="0"/>
                  </a:moveTo>
                  <a:cubicBezTo>
                    <a:pt x="106" y="0"/>
                    <a:pt x="60" y="18"/>
                    <a:pt x="15" y="63"/>
                  </a:cubicBezTo>
                  <a:cubicBezTo>
                    <a:pt x="0" y="78"/>
                    <a:pt x="0" y="107"/>
                    <a:pt x="15" y="137"/>
                  </a:cubicBezTo>
                  <a:cubicBezTo>
                    <a:pt x="133" y="152"/>
                    <a:pt x="237" y="137"/>
                    <a:pt x="296" y="285"/>
                  </a:cubicBezTo>
                  <a:cubicBezTo>
                    <a:pt x="311" y="329"/>
                    <a:pt x="400" y="314"/>
                    <a:pt x="459" y="329"/>
                  </a:cubicBezTo>
                  <a:cubicBezTo>
                    <a:pt x="503" y="314"/>
                    <a:pt x="518" y="285"/>
                    <a:pt x="533" y="225"/>
                  </a:cubicBezTo>
                  <a:cubicBezTo>
                    <a:pt x="533" y="196"/>
                    <a:pt x="518" y="181"/>
                    <a:pt x="518" y="166"/>
                  </a:cubicBezTo>
                  <a:cubicBezTo>
                    <a:pt x="429" y="92"/>
                    <a:pt x="326" y="63"/>
                    <a:pt x="237" y="18"/>
                  </a:cubicBezTo>
                  <a:cubicBezTo>
                    <a:pt x="208" y="7"/>
                    <a:pt x="180"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7"/>
            <p:cNvSpPr/>
            <p:nvPr/>
          </p:nvSpPr>
          <p:spPr>
            <a:xfrm flipH="1">
              <a:off x="7744958" y="2934102"/>
              <a:ext cx="61324" cy="25081"/>
            </a:xfrm>
            <a:custGeom>
              <a:avLst/>
              <a:gdLst/>
              <a:ahLst/>
              <a:cxnLst/>
              <a:rect l="l" t="t" r="r" b="b"/>
              <a:pathLst>
                <a:path w="489" h="200" extrusionOk="0">
                  <a:moveTo>
                    <a:pt x="161" y="1"/>
                  </a:moveTo>
                  <a:cubicBezTo>
                    <a:pt x="118" y="1"/>
                    <a:pt x="75" y="6"/>
                    <a:pt x="30" y="18"/>
                  </a:cubicBezTo>
                  <a:cubicBezTo>
                    <a:pt x="0" y="48"/>
                    <a:pt x="0" y="107"/>
                    <a:pt x="30" y="137"/>
                  </a:cubicBezTo>
                  <a:cubicBezTo>
                    <a:pt x="74" y="188"/>
                    <a:pt x="122" y="199"/>
                    <a:pt x="172" y="199"/>
                  </a:cubicBezTo>
                  <a:cubicBezTo>
                    <a:pt x="210" y="199"/>
                    <a:pt x="248" y="193"/>
                    <a:pt x="287" y="193"/>
                  </a:cubicBezTo>
                  <a:cubicBezTo>
                    <a:pt x="300" y="193"/>
                    <a:pt x="313" y="194"/>
                    <a:pt x="326" y="196"/>
                  </a:cubicBezTo>
                  <a:cubicBezTo>
                    <a:pt x="400" y="181"/>
                    <a:pt x="444" y="137"/>
                    <a:pt x="488" y="92"/>
                  </a:cubicBezTo>
                  <a:cubicBezTo>
                    <a:pt x="381" y="39"/>
                    <a:pt x="274"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7"/>
            <p:cNvSpPr/>
            <p:nvPr/>
          </p:nvSpPr>
          <p:spPr>
            <a:xfrm flipH="1">
              <a:off x="8390301" y="4592230"/>
              <a:ext cx="13042" cy="155882"/>
            </a:xfrm>
            <a:custGeom>
              <a:avLst/>
              <a:gdLst/>
              <a:ahLst/>
              <a:cxnLst/>
              <a:rect l="l" t="t" r="r" b="b"/>
              <a:pathLst>
                <a:path w="104" h="1243" extrusionOk="0">
                  <a:moveTo>
                    <a:pt x="89" y="0"/>
                  </a:moveTo>
                  <a:cubicBezTo>
                    <a:pt x="89" y="15"/>
                    <a:pt x="74" y="15"/>
                    <a:pt x="74" y="45"/>
                  </a:cubicBezTo>
                  <a:cubicBezTo>
                    <a:pt x="89" y="429"/>
                    <a:pt x="0" y="799"/>
                    <a:pt x="15" y="1168"/>
                  </a:cubicBezTo>
                  <a:cubicBezTo>
                    <a:pt x="15" y="1183"/>
                    <a:pt x="30" y="1228"/>
                    <a:pt x="59" y="1242"/>
                  </a:cubicBezTo>
                  <a:cubicBezTo>
                    <a:pt x="74" y="828"/>
                    <a:pt x="104" y="414"/>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7"/>
            <p:cNvSpPr/>
            <p:nvPr/>
          </p:nvSpPr>
          <p:spPr>
            <a:xfrm flipH="1">
              <a:off x="6580306" y="2676015"/>
              <a:ext cx="63331" cy="27715"/>
            </a:xfrm>
            <a:custGeom>
              <a:avLst/>
              <a:gdLst/>
              <a:ahLst/>
              <a:cxnLst/>
              <a:rect l="l" t="t" r="r" b="b"/>
              <a:pathLst>
                <a:path w="505" h="221" extrusionOk="0">
                  <a:moveTo>
                    <a:pt x="430" y="1"/>
                  </a:moveTo>
                  <a:cubicBezTo>
                    <a:pt x="406" y="1"/>
                    <a:pt x="376" y="8"/>
                    <a:pt x="340" y="21"/>
                  </a:cubicBezTo>
                  <a:cubicBezTo>
                    <a:pt x="267" y="36"/>
                    <a:pt x="193" y="36"/>
                    <a:pt x="119" y="51"/>
                  </a:cubicBezTo>
                  <a:cubicBezTo>
                    <a:pt x="45" y="51"/>
                    <a:pt x="0" y="95"/>
                    <a:pt x="15" y="169"/>
                  </a:cubicBezTo>
                  <a:cubicBezTo>
                    <a:pt x="23" y="206"/>
                    <a:pt x="45" y="221"/>
                    <a:pt x="72" y="221"/>
                  </a:cubicBezTo>
                  <a:cubicBezTo>
                    <a:pt x="100" y="221"/>
                    <a:pt x="133" y="206"/>
                    <a:pt x="163" y="184"/>
                  </a:cubicBezTo>
                  <a:cubicBezTo>
                    <a:pt x="207" y="184"/>
                    <a:pt x="257" y="192"/>
                    <a:pt x="305" y="192"/>
                  </a:cubicBezTo>
                  <a:cubicBezTo>
                    <a:pt x="370" y="192"/>
                    <a:pt x="431" y="177"/>
                    <a:pt x="474" y="110"/>
                  </a:cubicBezTo>
                  <a:cubicBezTo>
                    <a:pt x="505" y="37"/>
                    <a:pt x="485"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7"/>
            <p:cNvSpPr/>
            <p:nvPr/>
          </p:nvSpPr>
          <p:spPr>
            <a:xfrm flipH="1">
              <a:off x="8219623" y="2093124"/>
              <a:ext cx="53925" cy="46025"/>
            </a:xfrm>
            <a:custGeom>
              <a:avLst/>
              <a:gdLst/>
              <a:ahLst/>
              <a:cxnLst/>
              <a:rect l="l" t="t" r="r" b="b"/>
              <a:pathLst>
                <a:path w="430" h="367" extrusionOk="0">
                  <a:moveTo>
                    <a:pt x="261" y="0"/>
                  </a:moveTo>
                  <a:cubicBezTo>
                    <a:pt x="244" y="0"/>
                    <a:pt x="230" y="4"/>
                    <a:pt x="222" y="11"/>
                  </a:cubicBezTo>
                  <a:cubicBezTo>
                    <a:pt x="163" y="85"/>
                    <a:pt x="89" y="159"/>
                    <a:pt x="30" y="233"/>
                  </a:cubicBezTo>
                  <a:cubicBezTo>
                    <a:pt x="0" y="322"/>
                    <a:pt x="15" y="366"/>
                    <a:pt x="133" y="366"/>
                  </a:cubicBezTo>
                  <a:cubicBezTo>
                    <a:pt x="222" y="248"/>
                    <a:pt x="429" y="218"/>
                    <a:pt x="311" y="11"/>
                  </a:cubicBezTo>
                  <a:cubicBezTo>
                    <a:pt x="296" y="4"/>
                    <a:pt x="278"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7"/>
            <p:cNvSpPr/>
            <p:nvPr/>
          </p:nvSpPr>
          <p:spPr>
            <a:xfrm flipH="1">
              <a:off x="7361088" y="1771832"/>
              <a:ext cx="57687" cy="29847"/>
            </a:xfrm>
            <a:custGeom>
              <a:avLst/>
              <a:gdLst/>
              <a:ahLst/>
              <a:cxnLst/>
              <a:rect l="l" t="t" r="r" b="b"/>
              <a:pathLst>
                <a:path w="460" h="238" extrusionOk="0">
                  <a:moveTo>
                    <a:pt x="60" y="0"/>
                  </a:moveTo>
                  <a:lnTo>
                    <a:pt x="60" y="0"/>
                  </a:lnTo>
                  <a:cubicBezTo>
                    <a:pt x="89" y="74"/>
                    <a:pt x="75" y="119"/>
                    <a:pt x="1" y="148"/>
                  </a:cubicBezTo>
                  <a:cubicBezTo>
                    <a:pt x="1" y="193"/>
                    <a:pt x="16" y="222"/>
                    <a:pt x="60" y="237"/>
                  </a:cubicBezTo>
                  <a:cubicBezTo>
                    <a:pt x="119" y="222"/>
                    <a:pt x="208" y="237"/>
                    <a:pt x="237" y="208"/>
                  </a:cubicBezTo>
                  <a:cubicBezTo>
                    <a:pt x="281" y="164"/>
                    <a:pt x="325" y="151"/>
                    <a:pt x="369" y="151"/>
                  </a:cubicBezTo>
                  <a:cubicBezTo>
                    <a:pt x="399" y="151"/>
                    <a:pt x="429" y="157"/>
                    <a:pt x="459" y="163"/>
                  </a:cubicBezTo>
                  <a:cubicBezTo>
                    <a:pt x="356" y="15"/>
                    <a:pt x="193" y="6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7"/>
            <p:cNvSpPr/>
            <p:nvPr/>
          </p:nvSpPr>
          <p:spPr>
            <a:xfrm flipH="1">
              <a:off x="7913756" y="4490274"/>
              <a:ext cx="55681" cy="46401"/>
            </a:xfrm>
            <a:custGeom>
              <a:avLst/>
              <a:gdLst/>
              <a:ahLst/>
              <a:cxnLst/>
              <a:rect l="l" t="t" r="r" b="b"/>
              <a:pathLst>
                <a:path w="444" h="370" extrusionOk="0">
                  <a:moveTo>
                    <a:pt x="30" y="0"/>
                  </a:moveTo>
                  <a:cubicBezTo>
                    <a:pt x="0" y="133"/>
                    <a:pt x="30" y="251"/>
                    <a:pt x="45" y="370"/>
                  </a:cubicBezTo>
                  <a:lnTo>
                    <a:pt x="222" y="325"/>
                  </a:lnTo>
                  <a:cubicBezTo>
                    <a:pt x="266" y="281"/>
                    <a:pt x="222" y="177"/>
                    <a:pt x="311" y="148"/>
                  </a:cubicBezTo>
                  <a:cubicBezTo>
                    <a:pt x="340" y="148"/>
                    <a:pt x="400" y="148"/>
                    <a:pt x="444" y="133"/>
                  </a:cubicBezTo>
                  <a:cubicBezTo>
                    <a:pt x="404" y="53"/>
                    <a:pt x="333" y="42"/>
                    <a:pt x="261" y="42"/>
                  </a:cubicBezTo>
                  <a:cubicBezTo>
                    <a:pt x="234" y="42"/>
                    <a:pt x="208" y="44"/>
                    <a:pt x="182" y="44"/>
                  </a:cubicBezTo>
                  <a:cubicBezTo>
                    <a:pt x="148" y="44"/>
                    <a:pt x="116" y="41"/>
                    <a:pt x="89" y="30"/>
                  </a:cubicBezTo>
                  <a:cubicBezTo>
                    <a:pt x="74" y="30"/>
                    <a:pt x="45"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7"/>
            <p:cNvSpPr/>
            <p:nvPr/>
          </p:nvSpPr>
          <p:spPr>
            <a:xfrm flipH="1">
              <a:off x="7353689" y="1894229"/>
              <a:ext cx="53925" cy="40883"/>
            </a:xfrm>
            <a:custGeom>
              <a:avLst/>
              <a:gdLst/>
              <a:ahLst/>
              <a:cxnLst/>
              <a:rect l="l" t="t" r="r" b="b"/>
              <a:pathLst>
                <a:path w="430" h="326" extrusionOk="0">
                  <a:moveTo>
                    <a:pt x="134" y="0"/>
                  </a:moveTo>
                  <a:cubicBezTo>
                    <a:pt x="74" y="0"/>
                    <a:pt x="45" y="45"/>
                    <a:pt x="0" y="74"/>
                  </a:cubicBezTo>
                  <a:cubicBezTo>
                    <a:pt x="30" y="119"/>
                    <a:pt x="45" y="148"/>
                    <a:pt x="45" y="193"/>
                  </a:cubicBezTo>
                  <a:cubicBezTo>
                    <a:pt x="60" y="207"/>
                    <a:pt x="74" y="252"/>
                    <a:pt x="104" y="281"/>
                  </a:cubicBezTo>
                  <a:lnTo>
                    <a:pt x="134" y="326"/>
                  </a:lnTo>
                  <a:cubicBezTo>
                    <a:pt x="222" y="281"/>
                    <a:pt x="341" y="281"/>
                    <a:pt x="400" y="178"/>
                  </a:cubicBezTo>
                  <a:cubicBezTo>
                    <a:pt x="429" y="104"/>
                    <a:pt x="341" y="119"/>
                    <a:pt x="326" y="74"/>
                  </a:cubicBezTo>
                  <a:cubicBezTo>
                    <a:pt x="281" y="60"/>
                    <a:pt x="252" y="60"/>
                    <a:pt x="222" y="45"/>
                  </a:cubicBezTo>
                  <a:cubicBezTo>
                    <a:pt x="208" y="30"/>
                    <a:pt x="148" y="45"/>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7"/>
            <p:cNvSpPr/>
            <p:nvPr/>
          </p:nvSpPr>
          <p:spPr>
            <a:xfrm flipH="1">
              <a:off x="6630594" y="2511732"/>
              <a:ext cx="76122" cy="31979"/>
            </a:xfrm>
            <a:custGeom>
              <a:avLst/>
              <a:gdLst/>
              <a:ahLst/>
              <a:cxnLst/>
              <a:rect l="l" t="t" r="r" b="b"/>
              <a:pathLst>
                <a:path w="607" h="255" extrusionOk="0">
                  <a:moveTo>
                    <a:pt x="30" y="0"/>
                  </a:moveTo>
                  <a:cubicBezTo>
                    <a:pt x="1" y="30"/>
                    <a:pt x="1" y="45"/>
                    <a:pt x="30" y="89"/>
                  </a:cubicBezTo>
                  <a:cubicBezTo>
                    <a:pt x="89" y="163"/>
                    <a:pt x="178" y="104"/>
                    <a:pt x="222" y="178"/>
                  </a:cubicBezTo>
                  <a:cubicBezTo>
                    <a:pt x="248" y="165"/>
                    <a:pt x="272" y="159"/>
                    <a:pt x="295" y="159"/>
                  </a:cubicBezTo>
                  <a:cubicBezTo>
                    <a:pt x="392" y="159"/>
                    <a:pt x="465" y="255"/>
                    <a:pt x="550" y="255"/>
                  </a:cubicBezTo>
                  <a:cubicBezTo>
                    <a:pt x="559" y="255"/>
                    <a:pt x="568" y="254"/>
                    <a:pt x="577" y="252"/>
                  </a:cubicBezTo>
                  <a:cubicBezTo>
                    <a:pt x="607" y="207"/>
                    <a:pt x="577" y="163"/>
                    <a:pt x="548" y="133"/>
                  </a:cubicBezTo>
                  <a:cubicBezTo>
                    <a:pt x="533" y="104"/>
                    <a:pt x="518" y="89"/>
                    <a:pt x="474" y="89"/>
                  </a:cubicBezTo>
                  <a:cubicBezTo>
                    <a:pt x="464" y="90"/>
                    <a:pt x="454" y="90"/>
                    <a:pt x="445" y="90"/>
                  </a:cubicBezTo>
                  <a:cubicBezTo>
                    <a:pt x="310" y="90"/>
                    <a:pt x="196"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7"/>
            <p:cNvSpPr/>
            <p:nvPr/>
          </p:nvSpPr>
          <p:spPr>
            <a:xfrm flipH="1">
              <a:off x="7014339" y="4359475"/>
              <a:ext cx="59443" cy="37121"/>
            </a:xfrm>
            <a:custGeom>
              <a:avLst/>
              <a:gdLst/>
              <a:ahLst/>
              <a:cxnLst/>
              <a:rect l="l" t="t" r="r" b="b"/>
              <a:pathLst>
                <a:path w="474" h="296" extrusionOk="0">
                  <a:moveTo>
                    <a:pt x="272" y="0"/>
                  </a:moveTo>
                  <a:cubicBezTo>
                    <a:pt x="222" y="0"/>
                    <a:pt x="174" y="16"/>
                    <a:pt x="133" y="67"/>
                  </a:cubicBezTo>
                  <a:cubicBezTo>
                    <a:pt x="74" y="126"/>
                    <a:pt x="0" y="141"/>
                    <a:pt x="0" y="215"/>
                  </a:cubicBezTo>
                  <a:cubicBezTo>
                    <a:pt x="21" y="275"/>
                    <a:pt x="43" y="295"/>
                    <a:pt x="64" y="295"/>
                  </a:cubicBezTo>
                  <a:cubicBezTo>
                    <a:pt x="109" y="295"/>
                    <a:pt x="154" y="206"/>
                    <a:pt x="199" y="206"/>
                  </a:cubicBezTo>
                  <a:cubicBezTo>
                    <a:pt x="206" y="206"/>
                    <a:pt x="214" y="209"/>
                    <a:pt x="222" y="215"/>
                  </a:cubicBezTo>
                  <a:cubicBezTo>
                    <a:pt x="253" y="240"/>
                    <a:pt x="281" y="252"/>
                    <a:pt x="308" y="252"/>
                  </a:cubicBezTo>
                  <a:cubicBezTo>
                    <a:pt x="345" y="252"/>
                    <a:pt x="380" y="229"/>
                    <a:pt x="414" y="185"/>
                  </a:cubicBezTo>
                  <a:cubicBezTo>
                    <a:pt x="473" y="112"/>
                    <a:pt x="414" y="52"/>
                    <a:pt x="340" y="8"/>
                  </a:cubicBezTo>
                  <a:cubicBezTo>
                    <a:pt x="317" y="3"/>
                    <a:pt x="294" y="0"/>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7"/>
            <p:cNvSpPr/>
            <p:nvPr/>
          </p:nvSpPr>
          <p:spPr>
            <a:xfrm flipH="1">
              <a:off x="7707838" y="2324374"/>
              <a:ext cx="55806" cy="39127"/>
            </a:xfrm>
            <a:custGeom>
              <a:avLst/>
              <a:gdLst/>
              <a:ahLst/>
              <a:cxnLst/>
              <a:rect l="l" t="t" r="r" b="b"/>
              <a:pathLst>
                <a:path w="445" h="312" extrusionOk="0">
                  <a:moveTo>
                    <a:pt x="311" y="1"/>
                  </a:moveTo>
                  <a:lnTo>
                    <a:pt x="311" y="1"/>
                  </a:lnTo>
                  <a:cubicBezTo>
                    <a:pt x="222" y="16"/>
                    <a:pt x="134" y="16"/>
                    <a:pt x="30" y="75"/>
                  </a:cubicBezTo>
                  <a:cubicBezTo>
                    <a:pt x="41" y="85"/>
                    <a:pt x="56" y="88"/>
                    <a:pt x="72" y="88"/>
                  </a:cubicBezTo>
                  <a:cubicBezTo>
                    <a:pt x="93" y="88"/>
                    <a:pt x="116" y="84"/>
                    <a:pt x="137" y="84"/>
                  </a:cubicBezTo>
                  <a:cubicBezTo>
                    <a:pt x="168" y="84"/>
                    <a:pt x="193" y="94"/>
                    <a:pt x="193" y="149"/>
                  </a:cubicBezTo>
                  <a:cubicBezTo>
                    <a:pt x="193" y="237"/>
                    <a:pt x="89" y="193"/>
                    <a:pt x="60" y="252"/>
                  </a:cubicBezTo>
                  <a:lnTo>
                    <a:pt x="1" y="311"/>
                  </a:lnTo>
                  <a:cubicBezTo>
                    <a:pt x="163" y="267"/>
                    <a:pt x="326" y="297"/>
                    <a:pt x="444" y="163"/>
                  </a:cubicBezTo>
                  <a:cubicBezTo>
                    <a:pt x="355" y="149"/>
                    <a:pt x="296" y="89"/>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7"/>
            <p:cNvSpPr/>
            <p:nvPr/>
          </p:nvSpPr>
          <p:spPr>
            <a:xfrm flipH="1">
              <a:off x="7552082" y="1778479"/>
              <a:ext cx="63205" cy="29596"/>
            </a:xfrm>
            <a:custGeom>
              <a:avLst/>
              <a:gdLst/>
              <a:ahLst/>
              <a:cxnLst/>
              <a:rect l="l" t="t" r="r" b="b"/>
              <a:pathLst>
                <a:path w="504" h="236" extrusionOk="0">
                  <a:moveTo>
                    <a:pt x="373" y="1"/>
                  </a:moveTo>
                  <a:cubicBezTo>
                    <a:pt x="357" y="1"/>
                    <a:pt x="342" y="3"/>
                    <a:pt x="326" y="7"/>
                  </a:cubicBezTo>
                  <a:cubicBezTo>
                    <a:pt x="237" y="66"/>
                    <a:pt x="104" y="21"/>
                    <a:pt x="60" y="140"/>
                  </a:cubicBezTo>
                  <a:cubicBezTo>
                    <a:pt x="15" y="155"/>
                    <a:pt x="0" y="169"/>
                    <a:pt x="15" y="214"/>
                  </a:cubicBezTo>
                  <a:cubicBezTo>
                    <a:pt x="23" y="228"/>
                    <a:pt x="37" y="236"/>
                    <a:pt x="54" y="236"/>
                  </a:cubicBezTo>
                  <a:cubicBezTo>
                    <a:pt x="71" y="236"/>
                    <a:pt x="89" y="228"/>
                    <a:pt x="104" y="214"/>
                  </a:cubicBezTo>
                  <a:cubicBezTo>
                    <a:pt x="252" y="169"/>
                    <a:pt x="385" y="140"/>
                    <a:pt x="503" y="36"/>
                  </a:cubicBezTo>
                  <a:cubicBezTo>
                    <a:pt x="460" y="15"/>
                    <a:pt x="417" y="1"/>
                    <a:pt x="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7"/>
            <p:cNvSpPr/>
            <p:nvPr/>
          </p:nvSpPr>
          <p:spPr>
            <a:xfrm flipH="1">
              <a:off x="6810427" y="2594751"/>
              <a:ext cx="61324" cy="34863"/>
            </a:xfrm>
            <a:custGeom>
              <a:avLst/>
              <a:gdLst/>
              <a:ahLst/>
              <a:cxnLst/>
              <a:rect l="l" t="t" r="r" b="b"/>
              <a:pathLst>
                <a:path w="489" h="278" extrusionOk="0">
                  <a:moveTo>
                    <a:pt x="49" y="1"/>
                  </a:moveTo>
                  <a:cubicBezTo>
                    <a:pt x="4" y="1"/>
                    <a:pt x="14" y="39"/>
                    <a:pt x="1" y="77"/>
                  </a:cubicBezTo>
                  <a:cubicBezTo>
                    <a:pt x="89" y="211"/>
                    <a:pt x="203" y="277"/>
                    <a:pt x="342" y="277"/>
                  </a:cubicBezTo>
                  <a:cubicBezTo>
                    <a:pt x="388" y="277"/>
                    <a:pt x="437" y="270"/>
                    <a:pt x="489" y="255"/>
                  </a:cubicBezTo>
                  <a:lnTo>
                    <a:pt x="489" y="166"/>
                  </a:lnTo>
                  <a:cubicBezTo>
                    <a:pt x="414" y="113"/>
                    <a:pt x="370" y="43"/>
                    <a:pt x="295" y="43"/>
                  </a:cubicBezTo>
                  <a:cubicBezTo>
                    <a:pt x="266" y="43"/>
                    <a:pt x="233" y="53"/>
                    <a:pt x="193" y="77"/>
                  </a:cubicBezTo>
                  <a:cubicBezTo>
                    <a:pt x="188" y="79"/>
                    <a:pt x="183" y="80"/>
                    <a:pt x="179" y="80"/>
                  </a:cubicBezTo>
                  <a:cubicBezTo>
                    <a:pt x="142" y="80"/>
                    <a:pt x="114" y="30"/>
                    <a:pt x="75" y="4"/>
                  </a:cubicBezTo>
                  <a:cubicBezTo>
                    <a:pt x="65" y="2"/>
                    <a:pt x="56"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7"/>
            <p:cNvSpPr/>
            <p:nvPr/>
          </p:nvSpPr>
          <p:spPr>
            <a:xfrm flipH="1">
              <a:off x="6678750" y="2042585"/>
              <a:ext cx="89165" cy="26085"/>
            </a:xfrm>
            <a:custGeom>
              <a:avLst/>
              <a:gdLst/>
              <a:ahLst/>
              <a:cxnLst/>
              <a:rect l="l" t="t" r="r" b="b"/>
              <a:pathLst>
                <a:path w="711" h="208" extrusionOk="0">
                  <a:moveTo>
                    <a:pt x="710" y="0"/>
                  </a:moveTo>
                  <a:cubicBezTo>
                    <a:pt x="474" y="0"/>
                    <a:pt x="252" y="104"/>
                    <a:pt x="1" y="119"/>
                  </a:cubicBezTo>
                  <a:cubicBezTo>
                    <a:pt x="52" y="139"/>
                    <a:pt x="118" y="167"/>
                    <a:pt x="178" y="167"/>
                  </a:cubicBezTo>
                  <a:cubicBezTo>
                    <a:pt x="204" y="167"/>
                    <a:pt x="230" y="162"/>
                    <a:pt x="252" y="148"/>
                  </a:cubicBezTo>
                  <a:cubicBezTo>
                    <a:pt x="286" y="124"/>
                    <a:pt x="316" y="114"/>
                    <a:pt x="344" y="114"/>
                  </a:cubicBezTo>
                  <a:cubicBezTo>
                    <a:pt x="402" y="114"/>
                    <a:pt x="449" y="157"/>
                    <a:pt x="489" y="207"/>
                  </a:cubicBezTo>
                  <a:lnTo>
                    <a:pt x="710" y="148"/>
                  </a:lnTo>
                  <a:cubicBezTo>
                    <a:pt x="701" y="146"/>
                    <a:pt x="691" y="145"/>
                    <a:pt x="682" y="145"/>
                  </a:cubicBezTo>
                  <a:cubicBezTo>
                    <a:pt x="658" y="145"/>
                    <a:pt x="635" y="150"/>
                    <a:pt x="615" y="150"/>
                  </a:cubicBezTo>
                  <a:cubicBezTo>
                    <a:pt x="594" y="150"/>
                    <a:pt x="575" y="144"/>
                    <a:pt x="563" y="119"/>
                  </a:cubicBezTo>
                  <a:cubicBezTo>
                    <a:pt x="577" y="45"/>
                    <a:pt x="666" y="74"/>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7"/>
            <p:cNvSpPr/>
            <p:nvPr/>
          </p:nvSpPr>
          <p:spPr>
            <a:xfrm flipH="1">
              <a:off x="7617043" y="1664233"/>
              <a:ext cx="61324" cy="48407"/>
            </a:xfrm>
            <a:custGeom>
              <a:avLst/>
              <a:gdLst/>
              <a:ahLst/>
              <a:cxnLst/>
              <a:rect l="l" t="t" r="r" b="b"/>
              <a:pathLst>
                <a:path w="489" h="386" extrusionOk="0">
                  <a:moveTo>
                    <a:pt x="267" y="1"/>
                  </a:moveTo>
                  <a:cubicBezTo>
                    <a:pt x="192" y="1"/>
                    <a:pt x="145" y="54"/>
                    <a:pt x="134" y="134"/>
                  </a:cubicBezTo>
                  <a:cubicBezTo>
                    <a:pt x="89" y="193"/>
                    <a:pt x="45" y="237"/>
                    <a:pt x="1" y="282"/>
                  </a:cubicBezTo>
                  <a:cubicBezTo>
                    <a:pt x="16" y="326"/>
                    <a:pt x="16" y="341"/>
                    <a:pt x="45" y="385"/>
                  </a:cubicBezTo>
                  <a:cubicBezTo>
                    <a:pt x="163" y="267"/>
                    <a:pt x="296" y="164"/>
                    <a:pt x="459" y="104"/>
                  </a:cubicBezTo>
                  <a:cubicBezTo>
                    <a:pt x="459" y="90"/>
                    <a:pt x="459" y="90"/>
                    <a:pt x="489" y="60"/>
                  </a:cubicBezTo>
                  <a:cubicBezTo>
                    <a:pt x="430" y="45"/>
                    <a:pt x="385" y="30"/>
                    <a:pt x="341" y="16"/>
                  </a:cubicBezTo>
                  <a:cubicBezTo>
                    <a:pt x="314" y="6"/>
                    <a:pt x="289"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7"/>
            <p:cNvSpPr/>
            <p:nvPr/>
          </p:nvSpPr>
          <p:spPr>
            <a:xfrm flipH="1">
              <a:off x="7574405" y="1975744"/>
              <a:ext cx="52044" cy="46902"/>
            </a:xfrm>
            <a:custGeom>
              <a:avLst/>
              <a:gdLst/>
              <a:ahLst/>
              <a:cxnLst/>
              <a:rect l="l" t="t" r="r" b="b"/>
              <a:pathLst>
                <a:path w="415" h="374" extrusionOk="0">
                  <a:moveTo>
                    <a:pt x="370" y="1"/>
                  </a:moveTo>
                  <a:cubicBezTo>
                    <a:pt x="237" y="75"/>
                    <a:pt x="45" y="90"/>
                    <a:pt x="16" y="282"/>
                  </a:cubicBezTo>
                  <a:cubicBezTo>
                    <a:pt x="3" y="333"/>
                    <a:pt x="1" y="373"/>
                    <a:pt x="49" y="373"/>
                  </a:cubicBezTo>
                  <a:cubicBezTo>
                    <a:pt x="57" y="373"/>
                    <a:pt x="65" y="373"/>
                    <a:pt x="75" y="371"/>
                  </a:cubicBezTo>
                  <a:lnTo>
                    <a:pt x="104" y="371"/>
                  </a:lnTo>
                  <a:cubicBezTo>
                    <a:pt x="163" y="341"/>
                    <a:pt x="193" y="297"/>
                    <a:pt x="252" y="267"/>
                  </a:cubicBezTo>
                  <a:cubicBezTo>
                    <a:pt x="326" y="238"/>
                    <a:pt x="370" y="193"/>
                    <a:pt x="370" y="119"/>
                  </a:cubicBezTo>
                  <a:cubicBezTo>
                    <a:pt x="415" y="75"/>
                    <a:pt x="370" y="45"/>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7"/>
            <p:cNvSpPr/>
            <p:nvPr/>
          </p:nvSpPr>
          <p:spPr>
            <a:xfrm flipH="1">
              <a:off x="7578042" y="1614196"/>
              <a:ext cx="66968" cy="46902"/>
            </a:xfrm>
            <a:custGeom>
              <a:avLst/>
              <a:gdLst/>
              <a:ahLst/>
              <a:cxnLst/>
              <a:rect l="l" t="t" r="r" b="b"/>
              <a:pathLst>
                <a:path w="534" h="374" extrusionOk="0">
                  <a:moveTo>
                    <a:pt x="474" y="1"/>
                  </a:moveTo>
                  <a:cubicBezTo>
                    <a:pt x="267" y="45"/>
                    <a:pt x="149" y="208"/>
                    <a:pt x="1" y="311"/>
                  </a:cubicBezTo>
                  <a:cubicBezTo>
                    <a:pt x="1" y="356"/>
                    <a:pt x="12" y="374"/>
                    <a:pt x="34" y="374"/>
                  </a:cubicBezTo>
                  <a:cubicBezTo>
                    <a:pt x="48" y="374"/>
                    <a:pt x="67" y="367"/>
                    <a:pt x="90" y="356"/>
                  </a:cubicBezTo>
                  <a:cubicBezTo>
                    <a:pt x="178" y="208"/>
                    <a:pt x="400" y="208"/>
                    <a:pt x="533" y="60"/>
                  </a:cubicBezTo>
                  <a:lnTo>
                    <a:pt x="4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7"/>
            <p:cNvSpPr/>
            <p:nvPr/>
          </p:nvSpPr>
          <p:spPr>
            <a:xfrm flipH="1">
              <a:off x="8125066" y="1726059"/>
              <a:ext cx="65086" cy="31101"/>
            </a:xfrm>
            <a:custGeom>
              <a:avLst/>
              <a:gdLst/>
              <a:ahLst/>
              <a:cxnLst/>
              <a:rect l="l" t="t" r="r" b="b"/>
              <a:pathLst>
                <a:path w="519" h="248" extrusionOk="0">
                  <a:moveTo>
                    <a:pt x="385" y="0"/>
                  </a:moveTo>
                  <a:cubicBezTo>
                    <a:pt x="239" y="0"/>
                    <a:pt x="127" y="89"/>
                    <a:pt x="16" y="188"/>
                  </a:cubicBezTo>
                  <a:cubicBezTo>
                    <a:pt x="1" y="232"/>
                    <a:pt x="16" y="247"/>
                    <a:pt x="75" y="247"/>
                  </a:cubicBezTo>
                  <a:cubicBezTo>
                    <a:pt x="163" y="188"/>
                    <a:pt x="282" y="188"/>
                    <a:pt x="370" y="158"/>
                  </a:cubicBezTo>
                  <a:cubicBezTo>
                    <a:pt x="430" y="85"/>
                    <a:pt x="518" y="85"/>
                    <a:pt x="474" y="11"/>
                  </a:cubicBezTo>
                  <a:cubicBezTo>
                    <a:pt x="443" y="3"/>
                    <a:pt x="413"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7"/>
            <p:cNvSpPr/>
            <p:nvPr/>
          </p:nvSpPr>
          <p:spPr>
            <a:xfrm flipH="1">
              <a:off x="8256743" y="2122344"/>
              <a:ext cx="46526" cy="48407"/>
            </a:xfrm>
            <a:custGeom>
              <a:avLst/>
              <a:gdLst/>
              <a:ahLst/>
              <a:cxnLst/>
              <a:rect l="l" t="t" r="r" b="b"/>
              <a:pathLst>
                <a:path w="371" h="386" extrusionOk="0">
                  <a:moveTo>
                    <a:pt x="267" y="0"/>
                  </a:moveTo>
                  <a:cubicBezTo>
                    <a:pt x="149" y="104"/>
                    <a:pt x="45" y="237"/>
                    <a:pt x="1" y="385"/>
                  </a:cubicBezTo>
                  <a:cubicBezTo>
                    <a:pt x="6" y="386"/>
                    <a:pt x="11" y="386"/>
                    <a:pt x="15" y="386"/>
                  </a:cubicBezTo>
                  <a:cubicBezTo>
                    <a:pt x="62" y="386"/>
                    <a:pt x="84" y="337"/>
                    <a:pt x="128" y="337"/>
                  </a:cubicBezTo>
                  <a:cubicBezTo>
                    <a:pt x="142" y="337"/>
                    <a:pt x="158" y="342"/>
                    <a:pt x="178" y="355"/>
                  </a:cubicBezTo>
                  <a:cubicBezTo>
                    <a:pt x="267" y="311"/>
                    <a:pt x="311" y="222"/>
                    <a:pt x="370" y="163"/>
                  </a:cubicBezTo>
                  <a:cubicBezTo>
                    <a:pt x="341" y="148"/>
                    <a:pt x="370" y="148"/>
                    <a:pt x="370" y="133"/>
                  </a:cubicBezTo>
                  <a:cubicBezTo>
                    <a:pt x="311" y="104"/>
                    <a:pt x="267" y="59"/>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7"/>
            <p:cNvSpPr/>
            <p:nvPr/>
          </p:nvSpPr>
          <p:spPr>
            <a:xfrm flipH="1">
              <a:off x="8453255" y="2265057"/>
              <a:ext cx="78003" cy="24204"/>
            </a:xfrm>
            <a:custGeom>
              <a:avLst/>
              <a:gdLst/>
              <a:ahLst/>
              <a:cxnLst/>
              <a:rect l="l" t="t" r="r" b="b"/>
              <a:pathLst>
                <a:path w="622" h="193" extrusionOk="0">
                  <a:moveTo>
                    <a:pt x="251" y="1"/>
                  </a:moveTo>
                  <a:cubicBezTo>
                    <a:pt x="163" y="1"/>
                    <a:pt x="74" y="1"/>
                    <a:pt x="0" y="15"/>
                  </a:cubicBezTo>
                  <a:cubicBezTo>
                    <a:pt x="7" y="78"/>
                    <a:pt x="37" y="91"/>
                    <a:pt x="72" y="91"/>
                  </a:cubicBezTo>
                  <a:cubicBezTo>
                    <a:pt x="100" y="91"/>
                    <a:pt x="132" y="83"/>
                    <a:pt x="159" y="83"/>
                  </a:cubicBezTo>
                  <a:cubicBezTo>
                    <a:pt x="171" y="83"/>
                    <a:pt x="183" y="85"/>
                    <a:pt x="192" y="89"/>
                  </a:cubicBezTo>
                  <a:cubicBezTo>
                    <a:pt x="311" y="193"/>
                    <a:pt x="488" y="134"/>
                    <a:pt x="621" y="193"/>
                  </a:cubicBezTo>
                  <a:cubicBezTo>
                    <a:pt x="606" y="148"/>
                    <a:pt x="592" y="119"/>
                    <a:pt x="577" y="60"/>
                  </a:cubicBezTo>
                  <a:cubicBezTo>
                    <a:pt x="518" y="45"/>
                    <a:pt x="488" y="15"/>
                    <a:pt x="429" y="15"/>
                  </a:cubicBezTo>
                  <a:cubicBezTo>
                    <a:pt x="385" y="15"/>
                    <a:pt x="340" y="15"/>
                    <a:pt x="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7"/>
            <p:cNvSpPr/>
            <p:nvPr/>
          </p:nvSpPr>
          <p:spPr>
            <a:xfrm flipH="1">
              <a:off x="7570643" y="3216267"/>
              <a:ext cx="59443" cy="41008"/>
            </a:xfrm>
            <a:custGeom>
              <a:avLst/>
              <a:gdLst/>
              <a:ahLst/>
              <a:cxnLst/>
              <a:rect l="l" t="t" r="r" b="b"/>
              <a:pathLst>
                <a:path w="474" h="327" extrusionOk="0">
                  <a:moveTo>
                    <a:pt x="473" y="1"/>
                  </a:moveTo>
                  <a:lnTo>
                    <a:pt x="473" y="1"/>
                  </a:lnTo>
                  <a:cubicBezTo>
                    <a:pt x="296" y="60"/>
                    <a:pt x="133" y="60"/>
                    <a:pt x="0" y="149"/>
                  </a:cubicBezTo>
                  <a:lnTo>
                    <a:pt x="0" y="238"/>
                  </a:lnTo>
                  <a:cubicBezTo>
                    <a:pt x="0" y="282"/>
                    <a:pt x="0" y="311"/>
                    <a:pt x="45" y="326"/>
                  </a:cubicBezTo>
                  <a:cubicBezTo>
                    <a:pt x="74" y="311"/>
                    <a:pt x="118" y="297"/>
                    <a:pt x="148" y="297"/>
                  </a:cubicBezTo>
                  <a:cubicBezTo>
                    <a:pt x="207" y="193"/>
                    <a:pt x="355" y="252"/>
                    <a:pt x="370" y="134"/>
                  </a:cubicBezTo>
                  <a:cubicBezTo>
                    <a:pt x="414" y="90"/>
                    <a:pt x="429" y="60"/>
                    <a:pt x="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7"/>
            <p:cNvSpPr/>
            <p:nvPr/>
          </p:nvSpPr>
          <p:spPr>
            <a:xfrm flipH="1">
              <a:off x="8800005" y="2380055"/>
              <a:ext cx="83647" cy="21570"/>
            </a:xfrm>
            <a:custGeom>
              <a:avLst/>
              <a:gdLst/>
              <a:ahLst/>
              <a:cxnLst/>
              <a:rect l="l" t="t" r="r" b="b"/>
              <a:pathLst>
                <a:path w="667" h="172" extrusionOk="0">
                  <a:moveTo>
                    <a:pt x="415" y="0"/>
                  </a:moveTo>
                  <a:cubicBezTo>
                    <a:pt x="371" y="70"/>
                    <a:pt x="313" y="83"/>
                    <a:pt x="251" y="83"/>
                  </a:cubicBezTo>
                  <a:cubicBezTo>
                    <a:pt x="215" y="83"/>
                    <a:pt x="176" y="78"/>
                    <a:pt x="139" y="78"/>
                  </a:cubicBezTo>
                  <a:cubicBezTo>
                    <a:pt x="91" y="78"/>
                    <a:pt x="43" y="85"/>
                    <a:pt x="1" y="119"/>
                  </a:cubicBezTo>
                  <a:cubicBezTo>
                    <a:pt x="149" y="158"/>
                    <a:pt x="296" y="171"/>
                    <a:pt x="444" y="171"/>
                  </a:cubicBezTo>
                  <a:cubicBezTo>
                    <a:pt x="518" y="171"/>
                    <a:pt x="592" y="168"/>
                    <a:pt x="666" y="163"/>
                  </a:cubicBezTo>
                  <a:cubicBezTo>
                    <a:pt x="622" y="148"/>
                    <a:pt x="577" y="119"/>
                    <a:pt x="533" y="104"/>
                  </a:cubicBezTo>
                  <a:cubicBezTo>
                    <a:pt x="430" y="74"/>
                    <a:pt x="503" y="3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7"/>
            <p:cNvSpPr/>
            <p:nvPr/>
          </p:nvSpPr>
          <p:spPr>
            <a:xfrm flipH="1">
              <a:off x="8813047" y="1873662"/>
              <a:ext cx="79885" cy="12666"/>
            </a:xfrm>
            <a:custGeom>
              <a:avLst/>
              <a:gdLst/>
              <a:ahLst/>
              <a:cxnLst/>
              <a:rect l="l" t="t" r="r" b="b"/>
              <a:pathLst>
                <a:path w="637" h="101" extrusionOk="0">
                  <a:moveTo>
                    <a:pt x="57" y="0"/>
                  </a:moveTo>
                  <a:cubicBezTo>
                    <a:pt x="34" y="0"/>
                    <a:pt x="11" y="7"/>
                    <a:pt x="1" y="46"/>
                  </a:cubicBezTo>
                  <a:cubicBezTo>
                    <a:pt x="1" y="69"/>
                    <a:pt x="27" y="100"/>
                    <a:pt x="52" y="100"/>
                  </a:cubicBezTo>
                  <a:cubicBezTo>
                    <a:pt x="60" y="100"/>
                    <a:pt x="68" y="97"/>
                    <a:pt x="75" y="90"/>
                  </a:cubicBezTo>
                  <a:cubicBezTo>
                    <a:pt x="104" y="85"/>
                    <a:pt x="134" y="83"/>
                    <a:pt x="164" y="83"/>
                  </a:cubicBezTo>
                  <a:cubicBezTo>
                    <a:pt x="250" y="83"/>
                    <a:pt x="338" y="99"/>
                    <a:pt x="425" y="99"/>
                  </a:cubicBezTo>
                  <a:cubicBezTo>
                    <a:pt x="477" y="99"/>
                    <a:pt x="528" y="94"/>
                    <a:pt x="577" y="76"/>
                  </a:cubicBezTo>
                  <a:cubicBezTo>
                    <a:pt x="607" y="76"/>
                    <a:pt x="637" y="46"/>
                    <a:pt x="637" y="2"/>
                  </a:cubicBezTo>
                  <a:lnTo>
                    <a:pt x="90" y="2"/>
                  </a:lnTo>
                  <a:cubicBezTo>
                    <a:pt x="80" y="2"/>
                    <a:pt x="68"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7"/>
            <p:cNvSpPr/>
            <p:nvPr/>
          </p:nvSpPr>
          <p:spPr>
            <a:xfrm flipH="1">
              <a:off x="7754238" y="3148798"/>
              <a:ext cx="55430" cy="35616"/>
            </a:xfrm>
            <a:custGeom>
              <a:avLst/>
              <a:gdLst/>
              <a:ahLst/>
              <a:cxnLst/>
              <a:rect l="l" t="t" r="r" b="b"/>
              <a:pathLst>
                <a:path w="442" h="284" extrusionOk="0">
                  <a:moveTo>
                    <a:pt x="99" y="0"/>
                  </a:moveTo>
                  <a:cubicBezTo>
                    <a:pt x="20" y="0"/>
                    <a:pt x="0" y="69"/>
                    <a:pt x="13" y="169"/>
                  </a:cubicBezTo>
                  <a:cubicBezTo>
                    <a:pt x="101" y="228"/>
                    <a:pt x="220" y="169"/>
                    <a:pt x="308" y="258"/>
                  </a:cubicBezTo>
                  <a:cubicBezTo>
                    <a:pt x="327" y="276"/>
                    <a:pt x="341" y="284"/>
                    <a:pt x="351" y="284"/>
                  </a:cubicBezTo>
                  <a:cubicBezTo>
                    <a:pt x="383" y="284"/>
                    <a:pt x="386" y="217"/>
                    <a:pt x="397" y="184"/>
                  </a:cubicBezTo>
                  <a:cubicBezTo>
                    <a:pt x="397" y="155"/>
                    <a:pt x="441" y="125"/>
                    <a:pt x="427" y="95"/>
                  </a:cubicBezTo>
                  <a:cubicBezTo>
                    <a:pt x="413" y="93"/>
                    <a:pt x="399" y="91"/>
                    <a:pt x="386" y="91"/>
                  </a:cubicBezTo>
                  <a:cubicBezTo>
                    <a:pt x="330" y="91"/>
                    <a:pt x="280" y="113"/>
                    <a:pt x="220" y="125"/>
                  </a:cubicBezTo>
                  <a:cubicBezTo>
                    <a:pt x="199" y="130"/>
                    <a:pt x="181" y="133"/>
                    <a:pt x="166" y="133"/>
                  </a:cubicBezTo>
                  <a:cubicBezTo>
                    <a:pt x="98" y="133"/>
                    <a:pt x="97" y="80"/>
                    <a:pt x="146" y="7"/>
                  </a:cubicBezTo>
                  <a:cubicBezTo>
                    <a:pt x="128" y="2"/>
                    <a:pt x="112"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7"/>
            <p:cNvSpPr/>
            <p:nvPr/>
          </p:nvSpPr>
          <p:spPr>
            <a:xfrm flipH="1">
              <a:off x="7222012" y="2483892"/>
              <a:ext cx="52044" cy="30725"/>
            </a:xfrm>
            <a:custGeom>
              <a:avLst/>
              <a:gdLst/>
              <a:ahLst/>
              <a:cxnLst/>
              <a:rect l="l" t="t" r="r" b="b"/>
              <a:pathLst>
                <a:path w="415" h="245" extrusionOk="0">
                  <a:moveTo>
                    <a:pt x="356" y="10"/>
                  </a:moveTo>
                  <a:cubicBezTo>
                    <a:pt x="347" y="10"/>
                    <a:pt x="336" y="11"/>
                    <a:pt x="325" y="15"/>
                  </a:cubicBezTo>
                  <a:cubicBezTo>
                    <a:pt x="266" y="30"/>
                    <a:pt x="163" y="0"/>
                    <a:pt x="89" y="89"/>
                  </a:cubicBezTo>
                  <a:cubicBezTo>
                    <a:pt x="30" y="104"/>
                    <a:pt x="44" y="178"/>
                    <a:pt x="0" y="222"/>
                  </a:cubicBezTo>
                  <a:cubicBezTo>
                    <a:pt x="32" y="238"/>
                    <a:pt x="64" y="244"/>
                    <a:pt x="96" y="244"/>
                  </a:cubicBezTo>
                  <a:cubicBezTo>
                    <a:pt x="181" y="244"/>
                    <a:pt x="265" y="199"/>
                    <a:pt x="340" y="178"/>
                  </a:cubicBezTo>
                  <a:cubicBezTo>
                    <a:pt x="399" y="163"/>
                    <a:pt x="399" y="104"/>
                    <a:pt x="414" y="60"/>
                  </a:cubicBezTo>
                  <a:cubicBezTo>
                    <a:pt x="403" y="26"/>
                    <a:pt x="384" y="10"/>
                    <a:pt x="356" y="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7"/>
            <p:cNvSpPr/>
            <p:nvPr/>
          </p:nvSpPr>
          <p:spPr>
            <a:xfrm flipH="1">
              <a:off x="7948995" y="4534668"/>
              <a:ext cx="20441" cy="77126"/>
            </a:xfrm>
            <a:custGeom>
              <a:avLst/>
              <a:gdLst/>
              <a:ahLst/>
              <a:cxnLst/>
              <a:rect l="l" t="t" r="r" b="b"/>
              <a:pathLst>
                <a:path w="163" h="615" extrusionOk="0">
                  <a:moveTo>
                    <a:pt x="45" y="1"/>
                  </a:moveTo>
                  <a:cubicBezTo>
                    <a:pt x="0" y="178"/>
                    <a:pt x="0" y="385"/>
                    <a:pt x="45" y="578"/>
                  </a:cubicBezTo>
                  <a:cubicBezTo>
                    <a:pt x="63" y="596"/>
                    <a:pt x="82" y="615"/>
                    <a:pt x="105" y="615"/>
                  </a:cubicBezTo>
                  <a:cubicBezTo>
                    <a:pt x="118" y="615"/>
                    <a:pt x="132" y="609"/>
                    <a:pt x="148" y="592"/>
                  </a:cubicBezTo>
                  <a:cubicBezTo>
                    <a:pt x="163" y="385"/>
                    <a:pt x="89" y="208"/>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7"/>
            <p:cNvSpPr/>
            <p:nvPr/>
          </p:nvSpPr>
          <p:spPr>
            <a:xfrm flipH="1">
              <a:off x="8215986" y="2383315"/>
              <a:ext cx="81640" cy="23827"/>
            </a:xfrm>
            <a:custGeom>
              <a:avLst/>
              <a:gdLst/>
              <a:ahLst/>
              <a:cxnLst/>
              <a:rect l="l" t="t" r="r" b="b"/>
              <a:pathLst>
                <a:path w="651" h="190" extrusionOk="0">
                  <a:moveTo>
                    <a:pt x="519" y="0"/>
                  </a:moveTo>
                  <a:cubicBezTo>
                    <a:pt x="336" y="0"/>
                    <a:pt x="163" y="37"/>
                    <a:pt x="0" y="137"/>
                  </a:cubicBezTo>
                  <a:cubicBezTo>
                    <a:pt x="0" y="152"/>
                    <a:pt x="30" y="167"/>
                    <a:pt x="45" y="167"/>
                  </a:cubicBezTo>
                  <a:cubicBezTo>
                    <a:pt x="65" y="183"/>
                    <a:pt x="82" y="189"/>
                    <a:pt x="97" y="189"/>
                  </a:cubicBezTo>
                  <a:cubicBezTo>
                    <a:pt x="137" y="189"/>
                    <a:pt x="164" y="148"/>
                    <a:pt x="207" y="137"/>
                  </a:cubicBezTo>
                  <a:cubicBezTo>
                    <a:pt x="232" y="122"/>
                    <a:pt x="256" y="119"/>
                    <a:pt x="280" y="119"/>
                  </a:cubicBezTo>
                  <a:cubicBezTo>
                    <a:pt x="299" y="119"/>
                    <a:pt x="317" y="121"/>
                    <a:pt x="334" y="121"/>
                  </a:cubicBezTo>
                  <a:cubicBezTo>
                    <a:pt x="359" y="121"/>
                    <a:pt x="382" y="116"/>
                    <a:pt x="399" y="93"/>
                  </a:cubicBezTo>
                  <a:lnTo>
                    <a:pt x="577" y="93"/>
                  </a:lnTo>
                  <a:cubicBezTo>
                    <a:pt x="651" y="93"/>
                    <a:pt x="651" y="63"/>
                    <a:pt x="621" y="4"/>
                  </a:cubicBezTo>
                  <a:cubicBezTo>
                    <a:pt x="587" y="2"/>
                    <a:pt x="553"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7"/>
            <p:cNvSpPr/>
            <p:nvPr/>
          </p:nvSpPr>
          <p:spPr>
            <a:xfrm flipH="1">
              <a:off x="7197934" y="2658207"/>
              <a:ext cx="63205" cy="33735"/>
            </a:xfrm>
            <a:custGeom>
              <a:avLst/>
              <a:gdLst/>
              <a:ahLst/>
              <a:cxnLst/>
              <a:rect l="l" t="t" r="r" b="b"/>
              <a:pathLst>
                <a:path w="504" h="269" extrusionOk="0">
                  <a:moveTo>
                    <a:pt x="45" y="0"/>
                  </a:moveTo>
                  <a:cubicBezTo>
                    <a:pt x="15" y="15"/>
                    <a:pt x="1" y="30"/>
                    <a:pt x="1" y="45"/>
                  </a:cubicBezTo>
                  <a:cubicBezTo>
                    <a:pt x="1" y="74"/>
                    <a:pt x="1" y="89"/>
                    <a:pt x="15" y="104"/>
                  </a:cubicBezTo>
                  <a:cubicBezTo>
                    <a:pt x="124" y="198"/>
                    <a:pt x="232" y="268"/>
                    <a:pt x="385" y="268"/>
                  </a:cubicBezTo>
                  <a:cubicBezTo>
                    <a:pt x="399" y="268"/>
                    <a:pt x="414" y="268"/>
                    <a:pt x="429" y="266"/>
                  </a:cubicBezTo>
                  <a:cubicBezTo>
                    <a:pt x="503" y="193"/>
                    <a:pt x="415" y="119"/>
                    <a:pt x="444" y="74"/>
                  </a:cubicBezTo>
                  <a:cubicBezTo>
                    <a:pt x="392" y="33"/>
                    <a:pt x="337" y="25"/>
                    <a:pt x="282" y="25"/>
                  </a:cubicBezTo>
                  <a:cubicBezTo>
                    <a:pt x="243" y="25"/>
                    <a:pt x="203" y="29"/>
                    <a:pt x="165" y="29"/>
                  </a:cubicBezTo>
                  <a:cubicBezTo>
                    <a:pt x="123" y="29"/>
                    <a:pt x="83" y="24"/>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7"/>
            <p:cNvSpPr/>
            <p:nvPr/>
          </p:nvSpPr>
          <p:spPr>
            <a:xfrm flipH="1">
              <a:off x="7913755" y="2376293"/>
              <a:ext cx="105719" cy="30223"/>
            </a:xfrm>
            <a:custGeom>
              <a:avLst/>
              <a:gdLst/>
              <a:ahLst/>
              <a:cxnLst/>
              <a:rect l="l" t="t" r="r" b="b"/>
              <a:pathLst>
                <a:path w="843" h="241" extrusionOk="0">
                  <a:moveTo>
                    <a:pt x="843" y="1"/>
                  </a:moveTo>
                  <a:lnTo>
                    <a:pt x="843" y="1"/>
                  </a:lnTo>
                  <a:cubicBezTo>
                    <a:pt x="562" y="60"/>
                    <a:pt x="266" y="119"/>
                    <a:pt x="0" y="223"/>
                  </a:cubicBezTo>
                  <a:cubicBezTo>
                    <a:pt x="37" y="236"/>
                    <a:pt x="73" y="241"/>
                    <a:pt x="108" y="241"/>
                  </a:cubicBezTo>
                  <a:cubicBezTo>
                    <a:pt x="232" y="241"/>
                    <a:pt x="345" y="175"/>
                    <a:pt x="469" y="175"/>
                  </a:cubicBezTo>
                  <a:cubicBezTo>
                    <a:pt x="504" y="175"/>
                    <a:pt x="540" y="180"/>
                    <a:pt x="577" y="193"/>
                  </a:cubicBezTo>
                  <a:cubicBezTo>
                    <a:pt x="592" y="45"/>
                    <a:pt x="799" y="134"/>
                    <a:pt x="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7"/>
            <p:cNvSpPr/>
            <p:nvPr/>
          </p:nvSpPr>
          <p:spPr>
            <a:xfrm flipH="1">
              <a:off x="6574913" y="2243362"/>
              <a:ext cx="40883" cy="75621"/>
            </a:xfrm>
            <a:custGeom>
              <a:avLst/>
              <a:gdLst/>
              <a:ahLst/>
              <a:cxnLst/>
              <a:rect l="l" t="t" r="r" b="b"/>
              <a:pathLst>
                <a:path w="326" h="603" extrusionOk="0">
                  <a:moveTo>
                    <a:pt x="73" y="1"/>
                  </a:moveTo>
                  <a:cubicBezTo>
                    <a:pt x="61" y="1"/>
                    <a:pt x="48" y="8"/>
                    <a:pt x="30" y="26"/>
                  </a:cubicBezTo>
                  <a:cubicBezTo>
                    <a:pt x="0" y="233"/>
                    <a:pt x="30" y="440"/>
                    <a:pt x="178" y="602"/>
                  </a:cubicBezTo>
                  <a:cubicBezTo>
                    <a:pt x="325" y="588"/>
                    <a:pt x="266" y="469"/>
                    <a:pt x="296" y="425"/>
                  </a:cubicBezTo>
                  <a:cubicBezTo>
                    <a:pt x="252" y="351"/>
                    <a:pt x="237" y="277"/>
                    <a:pt x="192" y="188"/>
                  </a:cubicBezTo>
                  <a:cubicBezTo>
                    <a:pt x="148" y="159"/>
                    <a:pt x="163" y="100"/>
                    <a:pt x="148" y="70"/>
                  </a:cubicBezTo>
                  <a:cubicBezTo>
                    <a:pt x="117" y="39"/>
                    <a:pt x="100"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7"/>
            <p:cNvSpPr/>
            <p:nvPr/>
          </p:nvSpPr>
          <p:spPr>
            <a:xfrm flipH="1">
              <a:off x="7196053" y="3213383"/>
              <a:ext cx="35365" cy="73489"/>
            </a:xfrm>
            <a:custGeom>
              <a:avLst/>
              <a:gdLst/>
              <a:ahLst/>
              <a:cxnLst/>
              <a:rect l="l" t="t" r="r" b="b"/>
              <a:pathLst>
                <a:path w="282" h="586" extrusionOk="0">
                  <a:moveTo>
                    <a:pt x="203" y="1"/>
                  </a:moveTo>
                  <a:cubicBezTo>
                    <a:pt x="110" y="1"/>
                    <a:pt x="126" y="120"/>
                    <a:pt x="74" y="172"/>
                  </a:cubicBezTo>
                  <a:cubicBezTo>
                    <a:pt x="0" y="216"/>
                    <a:pt x="30" y="275"/>
                    <a:pt x="74" y="349"/>
                  </a:cubicBezTo>
                  <a:cubicBezTo>
                    <a:pt x="104" y="423"/>
                    <a:pt x="59" y="527"/>
                    <a:pt x="118" y="586"/>
                  </a:cubicBezTo>
                  <a:cubicBezTo>
                    <a:pt x="133" y="527"/>
                    <a:pt x="104" y="408"/>
                    <a:pt x="222" y="408"/>
                  </a:cubicBezTo>
                  <a:cubicBezTo>
                    <a:pt x="281" y="261"/>
                    <a:pt x="266" y="127"/>
                    <a:pt x="252" y="9"/>
                  </a:cubicBezTo>
                  <a:cubicBezTo>
                    <a:pt x="233" y="4"/>
                    <a:pt x="217"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7"/>
            <p:cNvSpPr/>
            <p:nvPr/>
          </p:nvSpPr>
          <p:spPr>
            <a:xfrm flipH="1">
              <a:off x="7576286" y="2380055"/>
              <a:ext cx="48282" cy="31854"/>
            </a:xfrm>
            <a:custGeom>
              <a:avLst/>
              <a:gdLst/>
              <a:ahLst/>
              <a:cxnLst/>
              <a:rect l="l" t="t" r="r" b="b"/>
              <a:pathLst>
                <a:path w="385" h="254" extrusionOk="0">
                  <a:moveTo>
                    <a:pt x="355" y="30"/>
                  </a:moveTo>
                  <a:cubicBezTo>
                    <a:pt x="222" y="45"/>
                    <a:pt x="74" y="0"/>
                    <a:pt x="1" y="163"/>
                  </a:cubicBezTo>
                  <a:cubicBezTo>
                    <a:pt x="15" y="193"/>
                    <a:pt x="89" y="193"/>
                    <a:pt x="104" y="237"/>
                  </a:cubicBezTo>
                  <a:cubicBezTo>
                    <a:pt x="159" y="237"/>
                    <a:pt x="214" y="254"/>
                    <a:pt x="265" y="254"/>
                  </a:cubicBezTo>
                  <a:cubicBezTo>
                    <a:pt x="310" y="254"/>
                    <a:pt x="350" y="241"/>
                    <a:pt x="385" y="193"/>
                  </a:cubicBezTo>
                  <a:cubicBezTo>
                    <a:pt x="355" y="163"/>
                    <a:pt x="385" y="89"/>
                    <a:pt x="355" y="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7"/>
            <p:cNvSpPr/>
            <p:nvPr/>
          </p:nvSpPr>
          <p:spPr>
            <a:xfrm flipH="1">
              <a:off x="6994023" y="2891840"/>
              <a:ext cx="72360" cy="31603"/>
            </a:xfrm>
            <a:custGeom>
              <a:avLst/>
              <a:gdLst/>
              <a:ahLst/>
              <a:cxnLst/>
              <a:rect l="l" t="t" r="r" b="b"/>
              <a:pathLst>
                <a:path w="577" h="252" extrusionOk="0">
                  <a:moveTo>
                    <a:pt x="488" y="0"/>
                  </a:moveTo>
                  <a:cubicBezTo>
                    <a:pt x="311" y="60"/>
                    <a:pt x="148" y="104"/>
                    <a:pt x="0" y="163"/>
                  </a:cubicBezTo>
                  <a:cubicBezTo>
                    <a:pt x="7" y="170"/>
                    <a:pt x="17" y="173"/>
                    <a:pt x="28" y="173"/>
                  </a:cubicBezTo>
                  <a:cubicBezTo>
                    <a:pt x="56" y="173"/>
                    <a:pt x="94" y="156"/>
                    <a:pt x="119" y="156"/>
                  </a:cubicBezTo>
                  <a:cubicBezTo>
                    <a:pt x="146" y="156"/>
                    <a:pt x="159" y="175"/>
                    <a:pt x="133" y="252"/>
                  </a:cubicBezTo>
                  <a:cubicBezTo>
                    <a:pt x="266" y="178"/>
                    <a:pt x="429" y="178"/>
                    <a:pt x="577" y="74"/>
                  </a:cubicBezTo>
                  <a:cubicBezTo>
                    <a:pt x="518" y="74"/>
                    <a:pt x="488" y="6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7"/>
            <p:cNvSpPr/>
            <p:nvPr/>
          </p:nvSpPr>
          <p:spPr>
            <a:xfrm flipH="1">
              <a:off x="7602245" y="1795910"/>
              <a:ext cx="55681" cy="53173"/>
            </a:xfrm>
            <a:custGeom>
              <a:avLst/>
              <a:gdLst/>
              <a:ahLst/>
              <a:cxnLst/>
              <a:rect l="l" t="t" r="r" b="b"/>
              <a:pathLst>
                <a:path w="444" h="424" extrusionOk="0">
                  <a:moveTo>
                    <a:pt x="400" y="1"/>
                  </a:moveTo>
                  <a:lnTo>
                    <a:pt x="400" y="1"/>
                  </a:lnTo>
                  <a:cubicBezTo>
                    <a:pt x="222" y="75"/>
                    <a:pt x="104" y="193"/>
                    <a:pt x="0" y="341"/>
                  </a:cubicBezTo>
                  <a:cubicBezTo>
                    <a:pt x="0" y="388"/>
                    <a:pt x="12" y="423"/>
                    <a:pt x="33" y="423"/>
                  </a:cubicBezTo>
                  <a:cubicBezTo>
                    <a:pt x="44" y="423"/>
                    <a:pt x="58" y="412"/>
                    <a:pt x="74" y="385"/>
                  </a:cubicBezTo>
                  <a:cubicBezTo>
                    <a:pt x="193" y="252"/>
                    <a:pt x="340" y="178"/>
                    <a:pt x="444" y="89"/>
                  </a:cubicBezTo>
                  <a:cubicBezTo>
                    <a:pt x="370" y="89"/>
                    <a:pt x="370" y="45"/>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7"/>
            <p:cNvSpPr/>
            <p:nvPr/>
          </p:nvSpPr>
          <p:spPr>
            <a:xfrm flipH="1">
              <a:off x="7464925" y="1967592"/>
              <a:ext cx="57687" cy="41761"/>
            </a:xfrm>
            <a:custGeom>
              <a:avLst/>
              <a:gdLst/>
              <a:ahLst/>
              <a:cxnLst/>
              <a:rect l="l" t="t" r="r" b="b"/>
              <a:pathLst>
                <a:path w="460" h="333" extrusionOk="0">
                  <a:moveTo>
                    <a:pt x="286" y="1"/>
                  </a:moveTo>
                  <a:cubicBezTo>
                    <a:pt x="266" y="1"/>
                    <a:pt x="248" y="11"/>
                    <a:pt x="237" y="22"/>
                  </a:cubicBezTo>
                  <a:cubicBezTo>
                    <a:pt x="223" y="51"/>
                    <a:pt x="208" y="81"/>
                    <a:pt x="163" y="81"/>
                  </a:cubicBezTo>
                  <a:cubicBezTo>
                    <a:pt x="149" y="73"/>
                    <a:pt x="134" y="70"/>
                    <a:pt x="123" y="70"/>
                  </a:cubicBezTo>
                  <a:cubicBezTo>
                    <a:pt x="112" y="70"/>
                    <a:pt x="104" y="73"/>
                    <a:pt x="104" y="81"/>
                  </a:cubicBezTo>
                  <a:cubicBezTo>
                    <a:pt x="30" y="140"/>
                    <a:pt x="30" y="229"/>
                    <a:pt x="1" y="332"/>
                  </a:cubicBezTo>
                  <a:cubicBezTo>
                    <a:pt x="60" y="303"/>
                    <a:pt x="104" y="332"/>
                    <a:pt x="149" y="288"/>
                  </a:cubicBezTo>
                  <a:cubicBezTo>
                    <a:pt x="149" y="263"/>
                    <a:pt x="153" y="252"/>
                    <a:pt x="160" y="252"/>
                  </a:cubicBezTo>
                  <a:cubicBezTo>
                    <a:pt x="165" y="252"/>
                    <a:pt x="172" y="260"/>
                    <a:pt x="178" y="273"/>
                  </a:cubicBezTo>
                  <a:cubicBezTo>
                    <a:pt x="252" y="243"/>
                    <a:pt x="326" y="229"/>
                    <a:pt x="385" y="229"/>
                  </a:cubicBezTo>
                  <a:cubicBezTo>
                    <a:pt x="459" y="155"/>
                    <a:pt x="400" y="81"/>
                    <a:pt x="370" y="7"/>
                  </a:cubicBezTo>
                  <a:lnTo>
                    <a:pt x="311" y="7"/>
                  </a:lnTo>
                  <a:cubicBezTo>
                    <a:pt x="303" y="3"/>
                    <a:pt x="294"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7"/>
            <p:cNvSpPr/>
            <p:nvPr/>
          </p:nvSpPr>
          <p:spPr>
            <a:xfrm flipH="1">
              <a:off x="7916389" y="1997815"/>
              <a:ext cx="75370" cy="20818"/>
            </a:xfrm>
            <a:custGeom>
              <a:avLst/>
              <a:gdLst/>
              <a:ahLst/>
              <a:cxnLst/>
              <a:rect l="l" t="t" r="r" b="b"/>
              <a:pathLst>
                <a:path w="601" h="166" extrusionOk="0">
                  <a:moveTo>
                    <a:pt x="545" y="0"/>
                  </a:moveTo>
                  <a:cubicBezTo>
                    <a:pt x="514" y="0"/>
                    <a:pt x="473" y="17"/>
                    <a:pt x="444" y="17"/>
                  </a:cubicBezTo>
                  <a:lnTo>
                    <a:pt x="1" y="62"/>
                  </a:lnTo>
                  <a:cubicBezTo>
                    <a:pt x="45" y="106"/>
                    <a:pt x="104" y="121"/>
                    <a:pt x="134" y="165"/>
                  </a:cubicBezTo>
                  <a:lnTo>
                    <a:pt x="578" y="106"/>
                  </a:lnTo>
                  <a:cubicBezTo>
                    <a:pt x="601" y="21"/>
                    <a:pt x="579"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7"/>
            <p:cNvSpPr/>
            <p:nvPr/>
          </p:nvSpPr>
          <p:spPr>
            <a:xfrm flipH="1">
              <a:off x="8291982" y="1688437"/>
              <a:ext cx="33484" cy="70479"/>
            </a:xfrm>
            <a:custGeom>
              <a:avLst/>
              <a:gdLst/>
              <a:ahLst/>
              <a:cxnLst/>
              <a:rect l="l" t="t" r="r" b="b"/>
              <a:pathLst>
                <a:path w="267" h="562" extrusionOk="0">
                  <a:moveTo>
                    <a:pt x="45" y="0"/>
                  </a:moveTo>
                  <a:lnTo>
                    <a:pt x="45" y="0"/>
                  </a:lnTo>
                  <a:cubicBezTo>
                    <a:pt x="0" y="237"/>
                    <a:pt x="178" y="385"/>
                    <a:pt x="207" y="562"/>
                  </a:cubicBezTo>
                  <a:cubicBezTo>
                    <a:pt x="222" y="518"/>
                    <a:pt x="222" y="458"/>
                    <a:pt x="267" y="444"/>
                  </a:cubicBezTo>
                  <a:cubicBezTo>
                    <a:pt x="222" y="296"/>
                    <a:pt x="178" y="163"/>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7"/>
            <p:cNvSpPr/>
            <p:nvPr/>
          </p:nvSpPr>
          <p:spPr>
            <a:xfrm flipH="1">
              <a:off x="7874754" y="4629350"/>
              <a:ext cx="76122" cy="40883"/>
            </a:xfrm>
            <a:custGeom>
              <a:avLst/>
              <a:gdLst/>
              <a:ahLst/>
              <a:cxnLst/>
              <a:rect l="l" t="t" r="r" b="b"/>
              <a:pathLst>
                <a:path w="607" h="326" extrusionOk="0">
                  <a:moveTo>
                    <a:pt x="178" y="0"/>
                  </a:moveTo>
                  <a:cubicBezTo>
                    <a:pt x="178" y="80"/>
                    <a:pt x="147" y="91"/>
                    <a:pt x="108" y="91"/>
                  </a:cubicBezTo>
                  <a:cubicBezTo>
                    <a:pt x="93" y="91"/>
                    <a:pt x="78" y="89"/>
                    <a:pt x="62" y="89"/>
                  </a:cubicBezTo>
                  <a:cubicBezTo>
                    <a:pt x="41" y="89"/>
                    <a:pt x="20" y="92"/>
                    <a:pt x="0" y="104"/>
                  </a:cubicBezTo>
                  <a:lnTo>
                    <a:pt x="163" y="325"/>
                  </a:lnTo>
                  <a:cubicBezTo>
                    <a:pt x="230" y="278"/>
                    <a:pt x="298" y="268"/>
                    <a:pt x="366" y="268"/>
                  </a:cubicBezTo>
                  <a:cubicBezTo>
                    <a:pt x="417" y="268"/>
                    <a:pt x="469" y="274"/>
                    <a:pt x="520" y="274"/>
                  </a:cubicBezTo>
                  <a:cubicBezTo>
                    <a:pt x="549" y="274"/>
                    <a:pt x="578" y="272"/>
                    <a:pt x="606" y="266"/>
                  </a:cubicBezTo>
                  <a:cubicBezTo>
                    <a:pt x="562" y="251"/>
                    <a:pt x="532" y="222"/>
                    <a:pt x="518" y="222"/>
                  </a:cubicBezTo>
                  <a:cubicBezTo>
                    <a:pt x="485" y="229"/>
                    <a:pt x="454" y="233"/>
                    <a:pt x="426" y="233"/>
                  </a:cubicBezTo>
                  <a:cubicBezTo>
                    <a:pt x="292" y="233"/>
                    <a:pt x="214" y="147"/>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7"/>
            <p:cNvSpPr/>
            <p:nvPr/>
          </p:nvSpPr>
          <p:spPr>
            <a:xfrm flipH="1">
              <a:off x="7372249" y="1930973"/>
              <a:ext cx="66842" cy="26963"/>
            </a:xfrm>
            <a:custGeom>
              <a:avLst/>
              <a:gdLst/>
              <a:ahLst/>
              <a:cxnLst/>
              <a:rect l="l" t="t" r="r" b="b"/>
              <a:pathLst>
                <a:path w="533" h="215" extrusionOk="0">
                  <a:moveTo>
                    <a:pt x="366" y="0"/>
                  </a:moveTo>
                  <a:cubicBezTo>
                    <a:pt x="302" y="0"/>
                    <a:pt x="273" y="37"/>
                    <a:pt x="222" y="62"/>
                  </a:cubicBezTo>
                  <a:cubicBezTo>
                    <a:pt x="148" y="107"/>
                    <a:pt x="74" y="151"/>
                    <a:pt x="0" y="195"/>
                  </a:cubicBezTo>
                  <a:cubicBezTo>
                    <a:pt x="34" y="209"/>
                    <a:pt x="67" y="215"/>
                    <a:pt x="100" y="215"/>
                  </a:cubicBezTo>
                  <a:cubicBezTo>
                    <a:pt x="229" y="215"/>
                    <a:pt x="358" y="133"/>
                    <a:pt x="487" y="133"/>
                  </a:cubicBezTo>
                  <a:cubicBezTo>
                    <a:pt x="502" y="133"/>
                    <a:pt x="517" y="134"/>
                    <a:pt x="532" y="136"/>
                  </a:cubicBezTo>
                  <a:cubicBezTo>
                    <a:pt x="532" y="47"/>
                    <a:pt x="399" y="107"/>
                    <a:pt x="399" y="33"/>
                  </a:cubicBezTo>
                  <a:lnTo>
                    <a:pt x="399" y="3"/>
                  </a:lnTo>
                  <a:cubicBezTo>
                    <a:pt x="387" y="1"/>
                    <a:pt x="376" y="0"/>
                    <a:pt x="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7"/>
            <p:cNvSpPr/>
            <p:nvPr/>
          </p:nvSpPr>
          <p:spPr>
            <a:xfrm flipH="1">
              <a:off x="7876635" y="1679157"/>
              <a:ext cx="50163" cy="33484"/>
            </a:xfrm>
            <a:custGeom>
              <a:avLst/>
              <a:gdLst/>
              <a:ahLst/>
              <a:cxnLst/>
              <a:rect l="l" t="t" r="r" b="b"/>
              <a:pathLst>
                <a:path w="400" h="267" extrusionOk="0">
                  <a:moveTo>
                    <a:pt x="30" y="15"/>
                  </a:moveTo>
                  <a:cubicBezTo>
                    <a:pt x="30" y="45"/>
                    <a:pt x="30" y="74"/>
                    <a:pt x="0" y="89"/>
                  </a:cubicBezTo>
                  <a:cubicBezTo>
                    <a:pt x="30" y="163"/>
                    <a:pt x="60" y="207"/>
                    <a:pt x="119" y="237"/>
                  </a:cubicBezTo>
                  <a:cubicBezTo>
                    <a:pt x="174" y="246"/>
                    <a:pt x="223" y="267"/>
                    <a:pt x="274" y="267"/>
                  </a:cubicBezTo>
                  <a:cubicBezTo>
                    <a:pt x="305" y="267"/>
                    <a:pt x="337" y="259"/>
                    <a:pt x="370" y="237"/>
                  </a:cubicBezTo>
                  <a:cubicBezTo>
                    <a:pt x="400" y="192"/>
                    <a:pt x="400" y="148"/>
                    <a:pt x="355" y="104"/>
                  </a:cubicBezTo>
                  <a:cubicBezTo>
                    <a:pt x="281" y="0"/>
                    <a:pt x="133" y="45"/>
                    <a:pt x="30"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7"/>
            <p:cNvSpPr/>
            <p:nvPr/>
          </p:nvSpPr>
          <p:spPr>
            <a:xfrm flipH="1">
              <a:off x="7298134" y="2196459"/>
              <a:ext cx="72360" cy="22323"/>
            </a:xfrm>
            <a:custGeom>
              <a:avLst/>
              <a:gdLst/>
              <a:ahLst/>
              <a:cxnLst/>
              <a:rect l="l" t="t" r="r" b="b"/>
              <a:pathLst>
                <a:path w="577" h="178" extrusionOk="0">
                  <a:moveTo>
                    <a:pt x="577" y="1"/>
                  </a:moveTo>
                  <a:cubicBezTo>
                    <a:pt x="399" y="1"/>
                    <a:pt x="192" y="60"/>
                    <a:pt x="0" y="163"/>
                  </a:cubicBezTo>
                  <a:cubicBezTo>
                    <a:pt x="29" y="174"/>
                    <a:pt x="57" y="178"/>
                    <a:pt x="84" y="178"/>
                  </a:cubicBezTo>
                  <a:cubicBezTo>
                    <a:pt x="149" y="178"/>
                    <a:pt x="210" y="156"/>
                    <a:pt x="271" y="156"/>
                  </a:cubicBezTo>
                  <a:cubicBezTo>
                    <a:pt x="289" y="156"/>
                    <a:pt x="307" y="158"/>
                    <a:pt x="326" y="163"/>
                  </a:cubicBezTo>
                  <a:cubicBezTo>
                    <a:pt x="429" y="148"/>
                    <a:pt x="547" y="104"/>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7"/>
            <p:cNvSpPr/>
            <p:nvPr/>
          </p:nvSpPr>
          <p:spPr>
            <a:xfrm flipH="1">
              <a:off x="8373622" y="4347436"/>
              <a:ext cx="18560" cy="129922"/>
            </a:xfrm>
            <a:custGeom>
              <a:avLst/>
              <a:gdLst/>
              <a:ahLst/>
              <a:cxnLst/>
              <a:rect l="l" t="t" r="r" b="b"/>
              <a:pathLst>
                <a:path w="148" h="1036" extrusionOk="0">
                  <a:moveTo>
                    <a:pt x="89" y="1"/>
                  </a:moveTo>
                  <a:cubicBezTo>
                    <a:pt x="59" y="355"/>
                    <a:pt x="0" y="681"/>
                    <a:pt x="89" y="1036"/>
                  </a:cubicBezTo>
                  <a:cubicBezTo>
                    <a:pt x="118" y="740"/>
                    <a:pt x="74" y="459"/>
                    <a:pt x="133" y="163"/>
                  </a:cubicBezTo>
                  <a:cubicBezTo>
                    <a:pt x="148" y="104"/>
                    <a:pt x="148" y="45"/>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7"/>
            <p:cNvSpPr/>
            <p:nvPr/>
          </p:nvSpPr>
          <p:spPr>
            <a:xfrm flipH="1">
              <a:off x="7116419" y="2290389"/>
              <a:ext cx="100201" cy="26712"/>
            </a:xfrm>
            <a:custGeom>
              <a:avLst/>
              <a:gdLst/>
              <a:ahLst/>
              <a:cxnLst/>
              <a:rect l="l" t="t" r="r" b="b"/>
              <a:pathLst>
                <a:path w="799" h="213" extrusionOk="0">
                  <a:moveTo>
                    <a:pt x="695" y="1"/>
                  </a:moveTo>
                  <a:cubicBezTo>
                    <a:pt x="628" y="1"/>
                    <a:pt x="565" y="51"/>
                    <a:pt x="493" y="51"/>
                  </a:cubicBezTo>
                  <a:cubicBezTo>
                    <a:pt x="486" y="51"/>
                    <a:pt x="480" y="51"/>
                    <a:pt x="474" y="50"/>
                  </a:cubicBezTo>
                  <a:cubicBezTo>
                    <a:pt x="459" y="20"/>
                    <a:pt x="444" y="20"/>
                    <a:pt x="429" y="20"/>
                  </a:cubicBezTo>
                  <a:cubicBezTo>
                    <a:pt x="370" y="50"/>
                    <a:pt x="311" y="80"/>
                    <a:pt x="237" y="80"/>
                  </a:cubicBezTo>
                  <a:cubicBezTo>
                    <a:pt x="222" y="80"/>
                    <a:pt x="178" y="94"/>
                    <a:pt x="163" y="94"/>
                  </a:cubicBezTo>
                  <a:cubicBezTo>
                    <a:pt x="104" y="139"/>
                    <a:pt x="0" y="80"/>
                    <a:pt x="30" y="213"/>
                  </a:cubicBezTo>
                  <a:cubicBezTo>
                    <a:pt x="296" y="213"/>
                    <a:pt x="533" y="94"/>
                    <a:pt x="799" y="50"/>
                  </a:cubicBezTo>
                  <a:cubicBezTo>
                    <a:pt x="762" y="13"/>
                    <a:pt x="728" y="1"/>
                    <a:pt x="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7"/>
            <p:cNvSpPr/>
            <p:nvPr/>
          </p:nvSpPr>
          <p:spPr>
            <a:xfrm flipH="1">
              <a:off x="7485366" y="1938749"/>
              <a:ext cx="39127" cy="40256"/>
            </a:xfrm>
            <a:custGeom>
              <a:avLst/>
              <a:gdLst/>
              <a:ahLst/>
              <a:cxnLst/>
              <a:rect l="l" t="t" r="r" b="b"/>
              <a:pathLst>
                <a:path w="312" h="321" extrusionOk="0">
                  <a:moveTo>
                    <a:pt x="178" y="0"/>
                  </a:moveTo>
                  <a:cubicBezTo>
                    <a:pt x="104" y="0"/>
                    <a:pt x="45" y="45"/>
                    <a:pt x="1" y="89"/>
                  </a:cubicBezTo>
                  <a:cubicBezTo>
                    <a:pt x="90" y="133"/>
                    <a:pt x="90" y="222"/>
                    <a:pt x="104" y="311"/>
                  </a:cubicBezTo>
                  <a:lnTo>
                    <a:pt x="119" y="311"/>
                  </a:lnTo>
                  <a:cubicBezTo>
                    <a:pt x="137" y="318"/>
                    <a:pt x="152" y="321"/>
                    <a:pt x="166" y="321"/>
                  </a:cubicBezTo>
                  <a:cubicBezTo>
                    <a:pt x="207" y="321"/>
                    <a:pt x="230" y="292"/>
                    <a:pt x="252" y="281"/>
                  </a:cubicBezTo>
                  <a:lnTo>
                    <a:pt x="311" y="222"/>
                  </a:lnTo>
                  <a:cubicBezTo>
                    <a:pt x="267" y="148"/>
                    <a:pt x="252" y="59"/>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7"/>
            <p:cNvSpPr/>
            <p:nvPr/>
          </p:nvSpPr>
          <p:spPr>
            <a:xfrm flipH="1">
              <a:off x="9048561" y="3227177"/>
              <a:ext cx="57562" cy="20065"/>
            </a:xfrm>
            <a:custGeom>
              <a:avLst/>
              <a:gdLst/>
              <a:ahLst/>
              <a:cxnLst/>
              <a:rect l="l" t="t" r="r" b="b"/>
              <a:pathLst>
                <a:path w="459" h="160" extrusionOk="0">
                  <a:moveTo>
                    <a:pt x="260" y="0"/>
                  </a:moveTo>
                  <a:cubicBezTo>
                    <a:pt x="189" y="0"/>
                    <a:pt x="119" y="9"/>
                    <a:pt x="60" y="17"/>
                  </a:cubicBezTo>
                  <a:cubicBezTo>
                    <a:pt x="30" y="47"/>
                    <a:pt x="0" y="62"/>
                    <a:pt x="15" y="91"/>
                  </a:cubicBezTo>
                  <a:cubicBezTo>
                    <a:pt x="116" y="112"/>
                    <a:pt x="217" y="159"/>
                    <a:pt x="318" y="159"/>
                  </a:cubicBezTo>
                  <a:cubicBezTo>
                    <a:pt x="365" y="159"/>
                    <a:pt x="412" y="149"/>
                    <a:pt x="459" y="121"/>
                  </a:cubicBezTo>
                  <a:cubicBezTo>
                    <a:pt x="459" y="77"/>
                    <a:pt x="444" y="62"/>
                    <a:pt x="414" y="17"/>
                  </a:cubicBezTo>
                  <a:cubicBezTo>
                    <a:pt x="364" y="5"/>
                    <a:pt x="312"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7"/>
            <p:cNvSpPr/>
            <p:nvPr/>
          </p:nvSpPr>
          <p:spPr>
            <a:xfrm flipH="1">
              <a:off x="7991633" y="2067792"/>
              <a:ext cx="52044" cy="26586"/>
            </a:xfrm>
            <a:custGeom>
              <a:avLst/>
              <a:gdLst/>
              <a:ahLst/>
              <a:cxnLst/>
              <a:rect l="l" t="t" r="r" b="b"/>
              <a:pathLst>
                <a:path w="415" h="212" extrusionOk="0">
                  <a:moveTo>
                    <a:pt x="282" y="0"/>
                  </a:moveTo>
                  <a:cubicBezTo>
                    <a:pt x="238" y="0"/>
                    <a:pt x="196" y="10"/>
                    <a:pt x="163" y="51"/>
                  </a:cubicBezTo>
                  <a:cubicBezTo>
                    <a:pt x="119" y="80"/>
                    <a:pt x="1" y="65"/>
                    <a:pt x="30" y="154"/>
                  </a:cubicBezTo>
                  <a:cubicBezTo>
                    <a:pt x="51" y="196"/>
                    <a:pt x="82" y="212"/>
                    <a:pt x="117" y="212"/>
                  </a:cubicBezTo>
                  <a:cubicBezTo>
                    <a:pt x="155" y="212"/>
                    <a:pt x="198" y="192"/>
                    <a:pt x="237" y="169"/>
                  </a:cubicBezTo>
                  <a:cubicBezTo>
                    <a:pt x="267" y="154"/>
                    <a:pt x="326" y="139"/>
                    <a:pt x="385" y="139"/>
                  </a:cubicBezTo>
                  <a:cubicBezTo>
                    <a:pt x="400" y="80"/>
                    <a:pt x="415" y="51"/>
                    <a:pt x="385" y="6"/>
                  </a:cubicBezTo>
                  <a:cubicBezTo>
                    <a:pt x="352" y="6"/>
                    <a:pt x="317"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7"/>
            <p:cNvSpPr/>
            <p:nvPr/>
          </p:nvSpPr>
          <p:spPr>
            <a:xfrm flipH="1">
              <a:off x="7337010" y="1887833"/>
              <a:ext cx="53925" cy="32230"/>
            </a:xfrm>
            <a:custGeom>
              <a:avLst/>
              <a:gdLst/>
              <a:ahLst/>
              <a:cxnLst/>
              <a:rect l="l" t="t" r="r" b="b"/>
              <a:pathLst>
                <a:path w="430" h="257" extrusionOk="0">
                  <a:moveTo>
                    <a:pt x="109" y="0"/>
                  </a:moveTo>
                  <a:cubicBezTo>
                    <a:pt x="75" y="0"/>
                    <a:pt x="38" y="27"/>
                    <a:pt x="1" y="37"/>
                  </a:cubicBezTo>
                  <a:cubicBezTo>
                    <a:pt x="15" y="81"/>
                    <a:pt x="45" y="81"/>
                    <a:pt x="75" y="81"/>
                  </a:cubicBezTo>
                  <a:cubicBezTo>
                    <a:pt x="119" y="96"/>
                    <a:pt x="134" y="125"/>
                    <a:pt x="163" y="125"/>
                  </a:cubicBezTo>
                  <a:lnTo>
                    <a:pt x="267" y="229"/>
                  </a:lnTo>
                  <a:cubicBezTo>
                    <a:pt x="331" y="246"/>
                    <a:pt x="372" y="257"/>
                    <a:pt x="395" y="257"/>
                  </a:cubicBezTo>
                  <a:cubicBezTo>
                    <a:pt x="430" y="257"/>
                    <a:pt x="421" y="232"/>
                    <a:pt x="385" y="170"/>
                  </a:cubicBezTo>
                  <a:cubicBezTo>
                    <a:pt x="355" y="111"/>
                    <a:pt x="341" y="51"/>
                    <a:pt x="296" y="7"/>
                  </a:cubicBezTo>
                  <a:cubicBezTo>
                    <a:pt x="255" y="7"/>
                    <a:pt x="264" y="95"/>
                    <a:pt x="232" y="95"/>
                  </a:cubicBezTo>
                  <a:cubicBezTo>
                    <a:pt x="219" y="95"/>
                    <a:pt x="198" y="80"/>
                    <a:pt x="163" y="37"/>
                  </a:cubicBezTo>
                  <a:cubicBezTo>
                    <a:pt x="147" y="9"/>
                    <a:pt x="129"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7"/>
            <p:cNvSpPr/>
            <p:nvPr/>
          </p:nvSpPr>
          <p:spPr>
            <a:xfrm flipH="1">
              <a:off x="7283211" y="2307570"/>
              <a:ext cx="44645" cy="31854"/>
            </a:xfrm>
            <a:custGeom>
              <a:avLst/>
              <a:gdLst/>
              <a:ahLst/>
              <a:cxnLst/>
              <a:rect l="l" t="t" r="r" b="b"/>
              <a:pathLst>
                <a:path w="356" h="254" extrusionOk="0">
                  <a:moveTo>
                    <a:pt x="169" y="1"/>
                  </a:moveTo>
                  <a:cubicBezTo>
                    <a:pt x="128" y="1"/>
                    <a:pt x="90" y="10"/>
                    <a:pt x="59" y="46"/>
                  </a:cubicBezTo>
                  <a:cubicBezTo>
                    <a:pt x="104" y="150"/>
                    <a:pt x="30" y="164"/>
                    <a:pt x="0" y="194"/>
                  </a:cubicBezTo>
                  <a:cubicBezTo>
                    <a:pt x="0" y="238"/>
                    <a:pt x="15" y="253"/>
                    <a:pt x="59" y="253"/>
                  </a:cubicBezTo>
                  <a:cubicBezTo>
                    <a:pt x="104" y="253"/>
                    <a:pt x="178" y="253"/>
                    <a:pt x="252" y="223"/>
                  </a:cubicBezTo>
                  <a:cubicBezTo>
                    <a:pt x="178" y="105"/>
                    <a:pt x="296" y="61"/>
                    <a:pt x="355" y="2"/>
                  </a:cubicBezTo>
                  <a:lnTo>
                    <a:pt x="355" y="2"/>
                  </a:lnTo>
                  <a:cubicBezTo>
                    <a:pt x="336" y="7"/>
                    <a:pt x="316" y="9"/>
                    <a:pt x="295" y="9"/>
                  </a:cubicBezTo>
                  <a:cubicBezTo>
                    <a:pt x="253" y="9"/>
                    <a:pt x="209"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7"/>
            <p:cNvSpPr/>
            <p:nvPr/>
          </p:nvSpPr>
          <p:spPr>
            <a:xfrm flipH="1">
              <a:off x="6695429" y="2559261"/>
              <a:ext cx="48407" cy="24329"/>
            </a:xfrm>
            <a:custGeom>
              <a:avLst/>
              <a:gdLst/>
              <a:ahLst/>
              <a:cxnLst/>
              <a:rect l="l" t="t" r="r" b="b"/>
              <a:pathLst>
                <a:path w="386" h="194" extrusionOk="0">
                  <a:moveTo>
                    <a:pt x="114" y="0"/>
                  </a:moveTo>
                  <a:cubicBezTo>
                    <a:pt x="86" y="0"/>
                    <a:pt x="58" y="2"/>
                    <a:pt x="31" y="6"/>
                  </a:cubicBezTo>
                  <a:cubicBezTo>
                    <a:pt x="1" y="65"/>
                    <a:pt x="31" y="80"/>
                    <a:pt x="75" y="124"/>
                  </a:cubicBezTo>
                  <a:cubicBezTo>
                    <a:pt x="127" y="155"/>
                    <a:pt x="185" y="193"/>
                    <a:pt x="247" y="193"/>
                  </a:cubicBezTo>
                  <a:cubicBezTo>
                    <a:pt x="273" y="193"/>
                    <a:pt x="300" y="186"/>
                    <a:pt x="326" y="168"/>
                  </a:cubicBezTo>
                  <a:lnTo>
                    <a:pt x="385" y="65"/>
                  </a:lnTo>
                  <a:cubicBezTo>
                    <a:pt x="295" y="20"/>
                    <a:pt x="205"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7"/>
            <p:cNvSpPr/>
            <p:nvPr/>
          </p:nvSpPr>
          <p:spPr>
            <a:xfrm flipH="1">
              <a:off x="7763518" y="2971222"/>
              <a:ext cx="55806" cy="29972"/>
            </a:xfrm>
            <a:custGeom>
              <a:avLst/>
              <a:gdLst/>
              <a:ahLst/>
              <a:cxnLst/>
              <a:rect l="l" t="t" r="r" b="b"/>
              <a:pathLst>
                <a:path w="445" h="239" extrusionOk="0">
                  <a:moveTo>
                    <a:pt x="341" y="1"/>
                  </a:moveTo>
                  <a:cubicBezTo>
                    <a:pt x="297" y="1"/>
                    <a:pt x="252" y="6"/>
                    <a:pt x="208" y="33"/>
                  </a:cubicBezTo>
                  <a:cubicBezTo>
                    <a:pt x="178" y="62"/>
                    <a:pt x="149" y="62"/>
                    <a:pt x="104" y="77"/>
                  </a:cubicBezTo>
                  <a:cubicBezTo>
                    <a:pt x="90" y="136"/>
                    <a:pt x="1" y="136"/>
                    <a:pt x="31" y="210"/>
                  </a:cubicBezTo>
                  <a:cubicBezTo>
                    <a:pt x="44" y="230"/>
                    <a:pt x="66" y="238"/>
                    <a:pt x="90" y="238"/>
                  </a:cubicBezTo>
                  <a:cubicBezTo>
                    <a:pt x="118" y="238"/>
                    <a:pt x="147" y="226"/>
                    <a:pt x="164" y="210"/>
                  </a:cubicBezTo>
                  <a:cubicBezTo>
                    <a:pt x="193" y="210"/>
                    <a:pt x="226" y="218"/>
                    <a:pt x="260" y="218"/>
                  </a:cubicBezTo>
                  <a:cubicBezTo>
                    <a:pt x="293" y="218"/>
                    <a:pt x="326" y="210"/>
                    <a:pt x="356" y="181"/>
                  </a:cubicBezTo>
                  <a:cubicBezTo>
                    <a:pt x="326" y="107"/>
                    <a:pt x="430" y="136"/>
                    <a:pt x="445" y="62"/>
                  </a:cubicBezTo>
                  <a:lnTo>
                    <a:pt x="445" y="33"/>
                  </a:lnTo>
                  <a:lnTo>
                    <a:pt x="430" y="3"/>
                  </a:lnTo>
                  <a:cubicBezTo>
                    <a:pt x="400" y="3"/>
                    <a:pt x="371"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7"/>
            <p:cNvSpPr/>
            <p:nvPr/>
          </p:nvSpPr>
          <p:spPr>
            <a:xfrm flipH="1">
              <a:off x="9024483" y="2194578"/>
              <a:ext cx="63080" cy="24204"/>
            </a:xfrm>
            <a:custGeom>
              <a:avLst/>
              <a:gdLst/>
              <a:ahLst/>
              <a:cxnLst/>
              <a:rect l="l" t="t" r="r" b="b"/>
              <a:pathLst>
                <a:path w="503" h="193" extrusionOk="0">
                  <a:moveTo>
                    <a:pt x="503" y="45"/>
                  </a:moveTo>
                  <a:cubicBezTo>
                    <a:pt x="340" y="75"/>
                    <a:pt x="148" y="1"/>
                    <a:pt x="0" y="193"/>
                  </a:cubicBezTo>
                  <a:cubicBezTo>
                    <a:pt x="148" y="178"/>
                    <a:pt x="281" y="178"/>
                    <a:pt x="414" y="178"/>
                  </a:cubicBezTo>
                  <a:cubicBezTo>
                    <a:pt x="385" y="104"/>
                    <a:pt x="488" y="104"/>
                    <a:pt x="503" y="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7"/>
            <p:cNvSpPr/>
            <p:nvPr/>
          </p:nvSpPr>
          <p:spPr>
            <a:xfrm flipH="1">
              <a:off x="7633722" y="4382675"/>
              <a:ext cx="57562" cy="29847"/>
            </a:xfrm>
            <a:custGeom>
              <a:avLst/>
              <a:gdLst/>
              <a:ahLst/>
              <a:cxnLst/>
              <a:rect l="l" t="t" r="r" b="b"/>
              <a:pathLst>
                <a:path w="459" h="238" extrusionOk="0">
                  <a:moveTo>
                    <a:pt x="178" y="0"/>
                  </a:moveTo>
                  <a:cubicBezTo>
                    <a:pt x="178" y="104"/>
                    <a:pt x="45" y="104"/>
                    <a:pt x="0" y="163"/>
                  </a:cubicBezTo>
                  <a:cubicBezTo>
                    <a:pt x="78" y="230"/>
                    <a:pt x="172" y="238"/>
                    <a:pt x="277" y="238"/>
                  </a:cubicBezTo>
                  <a:cubicBezTo>
                    <a:pt x="312" y="238"/>
                    <a:pt x="348" y="237"/>
                    <a:pt x="385" y="237"/>
                  </a:cubicBezTo>
                  <a:cubicBezTo>
                    <a:pt x="444" y="193"/>
                    <a:pt x="459" y="134"/>
                    <a:pt x="444" y="74"/>
                  </a:cubicBezTo>
                  <a:cubicBezTo>
                    <a:pt x="385" y="0"/>
                    <a:pt x="266" y="45"/>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7"/>
            <p:cNvSpPr/>
            <p:nvPr/>
          </p:nvSpPr>
          <p:spPr>
            <a:xfrm flipH="1">
              <a:off x="7923035" y="2400496"/>
              <a:ext cx="90920" cy="28091"/>
            </a:xfrm>
            <a:custGeom>
              <a:avLst/>
              <a:gdLst/>
              <a:ahLst/>
              <a:cxnLst/>
              <a:rect l="l" t="t" r="r" b="b"/>
              <a:pathLst>
                <a:path w="725" h="224" extrusionOk="0">
                  <a:moveTo>
                    <a:pt x="533" y="0"/>
                  </a:moveTo>
                  <a:cubicBezTo>
                    <a:pt x="400" y="163"/>
                    <a:pt x="163" y="89"/>
                    <a:pt x="0" y="222"/>
                  </a:cubicBezTo>
                  <a:cubicBezTo>
                    <a:pt x="17" y="223"/>
                    <a:pt x="33" y="223"/>
                    <a:pt x="49" y="223"/>
                  </a:cubicBezTo>
                  <a:cubicBezTo>
                    <a:pt x="281" y="223"/>
                    <a:pt x="490" y="128"/>
                    <a:pt x="725" y="59"/>
                  </a:cubicBezTo>
                  <a:cubicBezTo>
                    <a:pt x="666" y="30"/>
                    <a:pt x="592" y="15"/>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7"/>
            <p:cNvSpPr/>
            <p:nvPr/>
          </p:nvSpPr>
          <p:spPr>
            <a:xfrm flipH="1">
              <a:off x="7476086" y="2470473"/>
              <a:ext cx="48407" cy="33484"/>
            </a:xfrm>
            <a:custGeom>
              <a:avLst/>
              <a:gdLst/>
              <a:ahLst/>
              <a:cxnLst/>
              <a:rect l="l" t="t" r="r" b="b"/>
              <a:pathLst>
                <a:path w="386" h="267" extrusionOk="0">
                  <a:moveTo>
                    <a:pt x="234" y="1"/>
                  </a:moveTo>
                  <a:cubicBezTo>
                    <a:pt x="146" y="1"/>
                    <a:pt x="82" y="72"/>
                    <a:pt x="1" y="107"/>
                  </a:cubicBezTo>
                  <a:cubicBezTo>
                    <a:pt x="16" y="167"/>
                    <a:pt x="104" y="181"/>
                    <a:pt x="90" y="255"/>
                  </a:cubicBezTo>
                  <a:cubicBezTo>
                    <a:pt x="112" y="263"/>
                    <a:pt x="134" y="266"/>
                    <a:pt x="158" y="266"/>
                  </a:cubicBezTo>
                  <a:cubicBezTo>
                    <a:pt x="182" y="266"/>
                    <a:pt x="208" y="263"/>
                    <a:pt x="238" y="255"/>
                  </a:cubicBezTo>
                  <a:cubicBezTo>
                    <a:pt x="208" y="137"/>
                    <a:pt x="385" y="122"/>
                    <a:pt x="371" y="19"/>
                  </a:cubicBezTo>
                  <a:lnTo>
                    <a:pt x="311" y="19"/>
                  </a:lnTo>
                  <a:cubicBezTo>
                    <a:pt x="283" y="6"/>
                    <a:pt x="25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7"/>
            <p:cNvSpPr/>
            <p:nvPr/>
          </p:nvSpPr>
          <p:spPr>
            <a:xfrm flipH="1">
              <a:off x="7446490" y="1612315"/>
              <a:ext cx="72360" cy="26085"/>
            </a:xfrm>
            <a:custGeom>
              <a:avLst/>
              <a:gdLst/>
              <a:ahLst/>
              <a:cxnLst/>
              <a:rect l="l" t="t" r="r" b="b"/>
              <a:pathLst>
                <a:path w="577" h="208" extrusionOk="0">
                  <a:moveTo>
                    <a:pt x="520" y="1"/>
                  </a:moveTo>
                  <a:cubicBezTo>
                    <a:pt x="492" y="1"/>
                    <a:pt x="459" y="16"/>
                    <a:pt x="429" y="16"/>
                  </a:cubicBezTo>
                  <a:cubicBezTo>
                    <a:pt x="266" y="16"/>
                    <a:pt x="133" y="90"/>
                    <a:pt x="0" y="164"/>
                  </a:cubicBezTo>
                  <a:cubicBezTo>
                    <a:pt x="30" y="178"/>
                    <a:pt x="59" y="178"/>
                    <a:pt x="74" y="208"/>
                  </a:cubicBezTo>
                  <a:lnTo>
                    <a:pt x="577" y="90"/>
                  </a:lnTo>
                  <a:lnTo>
                    <a:pt x="577" y="75"/>
                  </a:lnTo>
                  <a:cubicBezTo>
                    <a:pt x="570" y="16"/>
                    <a:pt x="547"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7"/>
            <p:cNvSpPr/>
            <p:nvPr/>
          </p:nvSpPr>
          <p:spPr>
            <a:xfrm flipH="1">
              <a:off x="8021229" y="1826760"/>
              <a:ext cx="37246" cy="39754"/>
            </a:xfrm>
            <a:custGeom>
              <a:avLst/>
              <a:gdLst/>
              <a:ahLst/>
              <a:cxnLst/>
              <a:rect l="l" t="t" r="r" b="b"/>
              <a:pathLst>
                <a:path w="297" h="317" extrusionOk="0">
                  <a:moveTo>
                    <a:pt x="144" y="0"/>
                  </a:moveTo>
                  <a:cubicBezTo>
                    <a:pt x="89" y="0"/>
                    <a:pt x="41" y="34"/>
                    <a:pt x="1" y="95"/>
                  </a:cubicBezTo>
                  <a:lnTo>
                    <a:pt x="1" y="213"/>
                  </a:lnTo>
                  <a:cubicBezTo>
                    <a:pt x="15" y="287"/>
                    <a:pt x="74" y="302"/>
                    <a:pt x="148" y="317"/>
                  </a:cubicBezTo>
                  <a:cubicBezTo>
                    <a:pt x="237" y="272"/>
                    <a:pt x="296" y="198"/>
                    <a:pt x="296" y="95"/>
                  </a:cubicBezTo>
                  <a:lnTo>
                    <a:pt x="222" y="21"/>
                  </a:lnTo>
                  <a:cubicBezTo>
                    <a:pt x="195" y="7"/>
                    <a:pt x="169"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7"/>
            <p:cNvSpPr/>
            <p:nvPr/>
          </p:nvSpPr>
          <p:spPr>
            <a:xfrm flipH="1">
              <a:off x="9000279" y="3229309"/>
              <a:ext cx="55806" cy="17933"/>
            </a:xfrm>
            <a:custGeom>
              <a:avLst/>
              <a:gdLst/>
              <a:ahLst/>
              <a:cxnLst/>
              <a:rect l="l" t="t" r="r" b="b"/>
              <a:pathLst>
                <a:path w="445" h="143" extrusionOk="0">
                  <a:moveTo>
                    <a:pt x="1" y="0"/>
                  </a:moveTo>
                  <a:cubicBezTo>
                    <a:pt x="1" y="45"/>
                    <a:pt x="30" y="74"/>
                    <a:pt x="60" y="104"/>
                  </a:cubicBezTo>
                  <a:cubicBezTo>
                    <a:pt x="108" y="134"/>
                    <a:pt x="156" y="142"/>
                    <a:pt x="204" y="142"/>
                  </a:cubicBezTo>
                  <a:cubicBezTo>
                    <a:pt x="260" y="142"/>
                    <a:pt x="316" y="131"/>
                    <a:pt x="372" y="131"/>
                  </a:cubicBezTo>
                  <a:cubicBezTo>
                    <a:pt x="386" y="131"/>
                    <a:pt x="400" y="132"/>
                    <a:pt x="415" y="134"/>
                  </a:cubicBezTo>
                  <a:cubicBezTo>
                    <a:pt x="444" y="104"/>
                    <a:pt x="444" y="60"/>
                    <a:pt x="415" y="30"/>
                  </a:cubicBezTo>
                  <a:cubicBezTo>
                    <a:pt x="282" y="0"/>
                    <a:pt x="163"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7"/>
            <p:cNvSpPr/>
            <p:nvPr/>
          </p:nvSpPr>
          <p:spPr>
            <a:xfrm flipH="1">
              <a:off x="7605882" y="3084715"/>
              <a:ext cx="44645" cy="41886"/>
            </a:xfrm>
            <a:custGeom>
              <a:avLst/>
              <a:gdLst/>
              <a:ahLst/>
              <a:cxnLst/>
              <a:rect l="l" t="t" r="r" b="b"/>
              <a:pathLst>
                <a:path w="356" h="334" extrusionOk="0">
                  <a:moveTo>
                    <a:pt x="355" y="0"/>
                  </a:moveTo>
                  <a:lnTo>
                    <a:pt x="355" y="0"/>
                  </a:lnTo>
                  <a:cubicBezTo>
                    <a:pt x="222" y="15"/>
                    <a:pt x="134" y="74"/>
                    <a:pt x="45" y="148"/>
                  </a:cubicBezTo>
                  <a:cubicBezTo>
                    <a:pt x="74" y="148"/>
                    <a:pt x="119" y="163"/>
                    <a:pt x="148" y="163"/>
                  </a:cubicBezTo>
                  <a:lnTo>
                    <a:pt x="89" y="222"/>
                  </a:lnTo>
                  <a:lnTo>
                    <a:pt x="1" y="311"/>
                  </a:lnTo>
                  <a:cubicBezTo>
                    <a:pt x="39" y="326"/>
                    <a:pt x="74" y="334"/>
                    <a:pt x="106" y="334"/>
                  </a:cubicBezTo>
                  <a:cubicBezTo>
                    <a:pt x="194" y="334"/>
                    <a:pt x="257" y="276"/>
                    <a:pt x="311" y="178"/>
                  </a:cubicBezTo>
                  <a:cubicBezTo>
                    <a:pt x="311" y="104"/>
                    <a:pt x="341" y="44"/>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7"/>
            <p:cNvSpPr/>
            <p:nvPr/>
          </p:nvSpPr>
          <p:spPr>
            <a:xfrm flipH="1">
              <a:off x="8577533" y="1901628"/>
              <a:ext cx="65086" cy="26586"/>
            </a:xfrm>
            <a:custGeom>
              <a:avLst/>
              <a:gdLst/>
              <a:ahLst/>
              <a:cxnLst/>
              <a:rect l="l" t="t" r="r" b="b"/>
              <a:pathLst>
                <a:path w="519" h="212" extrusionOk="0">
                  <a:moveTo>
                    <a:pt x="1" y="1"/>
                  </a:moveTo>
                  <a:cubicBezTo>
                    <a:pt x="16" y="45"/>
                    <a:pt x="119" y="60"/>
                    <a:pt x="30" y="119"/>
                  </a:cubicBezTo>
                  <a:cubicBezTo>
                    <a:pt x="38" y="120"/>
                    <a:pt x="46" y="121"/>
                    <a:pt x="54" y="121"/>
                  </a:cubicBezTo>
                  <a:cubicBezTo>
                    <a:pt x="83" y="121"/>
                    <a:pt x="114" y="113"/>
                    <a:pt x="142" y="113"/>
                  </a:cubicBezTo>
                  <a:cubicBezTo>
                    <a:pt x="182" y="113"/>
                    <a:pt x="215" y="129"/>
                    <a:pt x="223" y="208"/>
                  </a:cubicBezTo>
                  <a:cubicBezTo>
                    <a:pt x="236" y="210"/>
                    <a:pt x="249" y="211"/>
                    <a:pt x="262" y="211"/>
                  </a:cubicBezTo>
                  <a:cubicBezTo>
                    <a:pt x="318" y="211"/>
                    <a:pt x="364" y="187"/>
                    <a:pt x="400" y="163"/>
                  </a:cubicBezTo>
                  <a:cubicBezTo>
                    <a:pt x="445" y="148"/>
                    <a:pt x="459" y="134"/>
                    <a:pt x="504" y="119"/>
                  </a:cubicBezTo>
                  <a:cubicBezTo>
                    <a:pt x="518" y="89"/>
                    <a:pt x="518" y="89"/>
                    <a:pt x="504" y="74"/>
                  </a:cubicBezTo>
                  <a:cubicBezTo>
                    <a:pt x="341" y="60"/>
                    <a:pt x="164" y="1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7"/>
            <p:cNvSpPr/>
            <p:nvPr/>
          </p:nvSpPr>
          <p:spPr>
            <a:xfrm flipH="1">
              <a:off x="7743077" y="1677025"/>
              <a:ext cx="25458" cy="65212"/>
            </a:xfrm>
            <a:custGeom>
              <a:avLst/>
              <a:gdLst/>
              <a:ahLst/>
              <a:cxnLst/>
              <a:rect l="l" t="t" r="r" b="b"/>
              <a:pathLst>
                <a:path w="203" h="520" extrusionOk="0">
                  <a:moveTo>
                    <a:pt x="97" y="1"/>
                  </a:moveTo>
                  <a:cubicBezTo>
                    <a:pt x="0" y="1"/>
                    <a:pt x="26" y="69"/>
                    <a:pt x="40" y="150"/>
                  </a:cubicBezTo>
                  <a:cubicBezTo>
                    <a:pt x="113" y="254"/>
                    <a:pt x="69" y="402"/>
                    <a:pt x="173" y="520"/>
                  </a:cubicBezTo>
                  <a:cubicBezTo>
                    <a:pt x="173" y="357"/>
                    <a:pt x="202" y="165"/>
                    <a:pt x="128" y="2"/>
                  </a:cubicBezTo>
                  <a:cubicBezTo>
                    <a:pt x="117" y="1"/>
                    <a:pt x="106"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7"/>
            <p:cNvSpPr/>
            <p:nvPr/>
          </p:nvSpPr>
          <p:spPr>
            <a:xfrm flipH="1">
              <a:off x="7500164" y="2550608"/>
              <a:ext cx="31728" cy="31352"/>
            </a:xfrm>
            <a:custGeom>
              <a:avLst/>
              <a:gdLst/>
              <a:ahLst/>
              <a:cxnLst/>
              <a:rect l="l" t="t" r="r" b="b"/>
              <a:pathLst>
                <a:path w="253" h="250" extrusionOk="0">
                  <a:moveTo>
                    <a:pt x="149" y="1"/>
                  </a:moveTo>
                  <a:cubicBezTo>
                    <a:pt x="90" y="1"/>
                    <a:pt x="60" y="60"/>
                    <a:pt x="16" y="89"/>
                  </a:cubicBezTo>
                  <a:cubicBezTo>
                    <a:pt x="1" y="119"/>
                    <a:pt x="1" y="134"/>
                    <a:pt x="16" y="149"/>
                  </a:cubicBezTo>
                  <a:cubicBezTo>
                    <a:pt x="43" y="222"/>
                    <a:pt x="88" y="250"/>
                    <a:pt x="139" y="250"/>
                  </a:cubicBezTo>
                  <a:cubicBezTo>
                    <a:pt x="170" y="250"/>
                    <a:pt x="204" y="239"/>
                    <a:pt x="237" y="222"/>
                  </a:cubicBezTo>
                  <a:cubicBezTo>
                    <a:pt x="252" y="149"/>
                    <a:pt x="252" y="75"/>
                    <a:pt x="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7"/>
            <p:cNvSpPr/>
            <p:nvPr/>
          </p:nvSpPr>
          <p:spPr>
            <a:xfrm flipH="1">
              <a:off x="7390810" y="4618189"/>
              <a:ext cx="48282" cy="44645"/>
            </a:xfrm>
            <a:custGeom>
              <a:avLst/>
              <a:gdLst/>
              <a:ahLst/>
              <a:cxnLst/>
              <a:rect l="l" t="t" r="r" b="b"/>
              <a:pathLst>
                <a:path w="385" h="356" extrusionOk="0">
                  <a:moveTo>
                    <a:pt x="251" y="0"/>
                  </a:moveTo>
                  <a:cubicBezTo>
                    <a:pt x="163" y="59"/>
                    <a:pt x="89" y="104"/>
                    <a:pt x="15" y="193"/>
                  </a:cubicBezTo>
                  <a:cubicBezTo>
                    <a:pt x="0" y="237"/>
                    <a:pt x="59" y="281"/>
                    <a:pt x="89" y="311"/>
                  </a:cubicBezTo>
                  <a:cubicBezTo>
                    <a:pt x="133" y="340"/>
                    <a:pt x="163" y="355"/>
                    <a:pt x="207" y="355"/>
                  </a:cubicBezTo>
                  <a:cubicBezTo>
                    <a:pt x="237" y="311"/>
                    <a:pt x="222" y="266"/>
                    <a:pt x="251" y="237"/>
                  </a:cubicBezTo>
                  <a:lnTo>
                    <a:pt x="385" y="104"/>
                  </a:lnTo>
                  <a:lnTo>
                    <a:pt x="370" y="89"/>
                  </a:lnTo>
                  <a:cubicBezTo>
                    <a:pt x="325" y="59"/>
                    <a:pt x="311"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7"/>
            <p:cNvSpPr/>
            <p:nvPr/>
          </p:nvSpPr>
          <p:spPr>
            <a:xfrm flipH="1">
              <a:off x="7092216" y="1881689"/>
              <a:ext cx="61324" cy="22072"/>
            </a:xfrm>
            <a:custGeom>
              <a:avLst/>
              <a:gdLst/>
              <a:ahLst/>
              <a:cxnLst/>
              <a:rect l="l" t="t" r="r" b="b"/>
              <a:pathLst>
                <a:path w="489" h="176" extrusionOk="0">
                  <a:moveTo>
                    <a:pt x="116" y="0"/>
                  </a:moveTo>
                  <a:cubicBezTo>
                    <a:pt x="73" y="0"/>
                    <a:pt x="33" y="28"/>
                    <a:pt x="0" y="71"/>
                  </a:cubicBezTo>
                  <a:cubicBezTo>
                    <a:pt x="0" y="125"/>
                    <a:pt x="19" y="137"/>
                    <a:pt x="47" y="137"/>
                  </a:cubicBezTo>
                  <a:cubicBezTo>
                    <a:pt x="73" y="137"/>
                    <a:pt x="105" y="127"/>
                    <a:pt x="136" y="127"/>
                  </a:cubicBezTo>
                  <a:cubicBezTo>
                    <a:pt x="156" y="127"/>
                    <a:pt x="175" y="131"/>
                    <a:pt x="192" y="145"/>
                  </a:cubicBezTo>
                  <a:cubicBezTo>
                    <a:pt x="252" y="145"/>
                    <a:pt x="311" y="145"/>
                    <a:pt x="370" y="160"/>
                  </a:cubicBezTo>
                  <a:cubicBezTo>
                    <a:pt x="388" y="160"/>
                    <a:pt x="411" y="175"/>
                    <a:pt x="433" y="175"/>
                  </a:cubicBezTo>
                  <a:cubicBezTo>
                    <a:pt x="447" y="175"/>
                    <a:pt x="462" y="168"/>
                    <a:pt x="473" y="145"/>
                  </a:cubicBezTo>
                  <a:cubicBezTo>
                    <a:pt x="488" y="100"/>
                    <a:pt x="459" y="86"/>
                    <a:pt x="444" y="71"/>
                  </a:cubicBezTo>
                  <a:cubicBezTo>
                    <a:pt x="340" y="56"/>
                    <a:pt x="237" y="86"/>
                    <a:pt x="163" y="12"/>
                  </a:cubicBezTo>
                  <a:cubicBezTo>
                    <a:pt x="147" y="4"/>
                    <a:pt x="131"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7"/>
            <p:cNvSpPr/>
            <p:nvPr/>
          </p:nvSpPr>
          <p:spPr>
            <a:xfrm flipH="1">
              <a:off x="8872364" y="2323120"/>
              <a:ext cx="57562" cy="15300"/>
            </a:xfrm>
            <a:custGeom>
              <a:avLst/>
              <a:gdLst/>
              <a:ahLst/>
              <a:cxnLst/>
              <a:rect l="l" t="t" r="r" b="b"/>
              <a:pathLst>
                <a:path w="459" h="122" extrusionOk="0">
                  <a:moveTo>
                    <a:pt x="136" y="1"/>
                  </a:moveTo>
                  <a:cubicBezTo>
                    <a:pt x="94" y="1"/>
                    <a:pt x="49" y="11"/>
                    <a:pt x="0" y="40"/>
                  </a:cubicBezTo>
                  <a:cubicBezTo>
                    <a:pt x="105" y="103"/>
                    <a:pt x="210" y="122"/>
                    <a:pt x="315" y="122"/>
                  </a:cubicBezTo>
                  <a:cubicBezTo>
                    <a:pt x="358" y="122"/>
                    <a:pt x="401" y="119"/>
                    <a:pt x="444" y="114"/>
                  </a:cubicBezTo>
                  <a:cubicBezTo>
                    <a:pt x="458" y="85"/>
                    <a:pt x="458" y="40"/>
                    <a:pt x="385" y="40"/>
                  </a:cubicBezTo>
                  <a:cubicBezTo>
                    <a:pt x="296" y="40"/>
                    <a:pt x="220"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7"/>
            <p:cNvSpPr/>
            <p:nvPr/>
          </p:nvSpPr>
          <p:spPr>
            <a:xfrm flipH="1">
              <a:off x="6888305" y="2589233"/>
              <a:ext cx="40883" cy="28217"/>
            </a:xfrm>
            <a:custGeom>
              <a:avLst/>
              <a:gdLst/>
              <a:ahLst/>
              <a:cxnLst/>
              <a:rect l="l" t="t" r="r" b="b"/>
              <a:pathLst>
                <a:path w="326" h="225" extrusionOk="0">
                  <a:moveTo>
                    <a:pt x="141" y="0"/>
                  </a:moveTo>
                  <a:cubicBezTo>
                    <a:pt x="82" y="0"/>
                    <a:pt x="36" y="39"/>
                    <a:pt x="0" y="136"/>
                  </a:cubicBezTo>
                  <a:cubicBezTo>
                    <a:pt x="15" y="181"/>
                    <a:pt x="30" y="181"/>
                    <a:pt x="59" y="181"/>
                  </a:cubicBezTo>
                  <a:lnTo>
                    <a:pt x="222" y="225"/>
                  </a:lnTo>
                  <a:cubicBezTo>
                    <a:pt x="266" y="210"/>
                    <a:pt x="311" y="181"/>
                    <a:pt x="326" y="121"/>
                  </a:cubicBezTo>
                  <a:cubicBezTo>
                    <a:pt x="326" y="77"/>
                    <a:pt x="281" y="92"/>
                    <a:pt x="281" y="48"/>
                  </a:cubicBezTo>
                  <a:cubicBezTo>
                    <a:pt x="228" y="18"/>
                    <a:pt x="181"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7"/>
            <p:cNvSpPr/>
            <p:nvPr/>
          </p:nvSpPr>
          <p:spPr>
            <a:xfrm flipH="1">
              <a:off x="7539166" y="2383692"/>
              <a:ext cx="53925" cy="20567"/>
            </a:xfrm>
            <a:custGeom>
              <a:avLst/>
              <a:gdLst/>
              <a:ahLst/>
              <a:cxnLst/>
              <a:rect l="l" t="t" r="r" b="b"/>
              <a:pathLst>
                <a:path w="430" h="164" extrusionOk="0">
                  <a:moveTo>
                    <a:pt x="104" y="1"/>
                  </a:moveTo>
                  <a:cubicBezTo>
                    <a:pt x="60" y="45"/>
                    <a:pt x="1" y="60"/>
                    <a:pt x="30" y="119"/>
                  </a:cubicBezTo>
                  <a:cubicBezTo>
                    <a:pt x="45" y="164"/>
                    <a:pt x="104" y="164"/>
                    <a:pt x="149" y="164"/>
                  </a:cubicBezTo>
                  <a:cubicBezTo>
                    <a:pt x="252" y="134"/>
                    <a:pt x="341" y="90"/>
                    <a:pt x="430" y="45"/>
                  </a:cubicBezTo>
                  <a:cubicBezTo>
                    <a:pt x="430" y="45"/>
                    <a:pt x="430" y="16"/>
                    <a:pt x="415" y="16"/>
                  </a:cubicBezTo>
                  <a:cubicBezTo>
                    <a:pt x="399" y="5"/>
                    <a:pt x="382" y="2"/>
                    <a:pt x="366" y="2"/>
                  </a:cubicBezTo>
                  <a:cubicBezTo>
                    <a:pt x="348" y="2"/>
                    <a:pt x="330" y="5"/>
                    <a:pt x="312" y="5"/>
                  </a:cubicBezTo>
                  <a:cubicBezTo>
                    <a:pt x="302" y="5"/>
                    <a:pt x="292" y="4"/>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7"/>
            <p:cNvSpPr/>
            <p:nvPr/>
          </p:nvSpPr>
          <p:spPr>
            <a:xfrm flipH="1">
              <a:off x="8427296" y="4087593"/>
              <a:ext cx="31101" cy="44896"/>
            </a:xfrm>
            <a:custGeom>
              <a:avLst/>
              <a:gdLst/>
              <a:ahLst/>
              <a:cxnLst/>
              <a:rect l="l" t="t" r="r" b="b"/>
              <a:pathLst>
                <a:path w="248" h="358" extrusionOk="0">
                  <a:moveTo>
                    <a:pt x="113" y="1"/>
                  </a:moveTo>
                  <a:cubicBezTo>
                    <a:pt x="0" y="1"/>
                    <a:pt x="29" y="81"/>
                    <a:pt x="70" y="136"/>
                  </a:cubicBezTo>
                  <a:cubicBezTo>
                    <a:pt x="99" y="209"/>
                    <a:pt x="144" y="283"/>
                    <a:pt x="203" y="357"/>
                  </a:cubicBezTo>
                  <a:cubicBezTo>
                    <a:pt x="203" y="224"/>
                    <a:pt x="247" y="106"/>
                    <a:pt x="144" y="2"/>
                  </a:cubicBezTo>
                  <a:cubicBezTo>
                    <a:pt x="133" y="1"/>
                    <a:pt x="12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7"/>
            <p:cNvSpPr/>
            <p:nvPr/>
          </p:nvSpPr>
          <p:spPr>
            <a:xfrm flipH="1">
              <a:off x="6834505" y="2632373"/>
              <a:ext cx="39127" cy="35240"/>
            </a:xfrm>
            <a:custGeom>
              <a:avLst/>
              <a:gdLst/>
              <a:ahLst/>
              <a:cxnLst/>
              <a:rect l="l" t="t" r="r" b="b"/>
              <a:pathLst>
                <a:path w="312" h="281" extrusionOk="0">
                  <a:moveTo>
                    <a:pt x="154" y="0"/>
                  </a:moveTo>
                  <a:cubicBezTo>
                    <a:pt x="137" y="0"/>
                    <a:pt x="116" y="5"/>
                    <a:pt x="90" y="14"/>
                  </a:cubicBezTo>
                  <a:cubicBezTo>
                    <a:pt x="60" y="58"/>
                    <a:pt x="30" y="103"/>
                    <a:pt x="1" y="147"/>
                  </a:cubicBezTo>
                  <a:cubicBezTo>
                    <a:pt x="75" y="177"/>
                    <a:pt x="149" y="236"/>
                    <a:pt x="223" y="280"/>
                  </a:cubicBezTo>
                  <a:cubicBezTo>
                    <a:pt x="311" y="280"/>
                    <a:pt x="297" y="236"/>
                    <a:pt x="252" y="177"/>
                  </a:cubicBezTo>
                  <a:cubicBezTo>
                    <a:pt x="227" y="115"/>
                    <a:pt x="244"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7"/>
            <p:cNvSpPr/>
            <p:nvPr/>
          </p:nvSpPr>
          <p:spPr>
            <a:xfrm flipH="1">
              <a:off x="8547812" y="1858112"/>
              <a:ext cx="74367" cy="11161"/>
            </a:xfrm>
            <a:custGeom>
              <a:avLst/>
              <a:gdLst/>
              <a:ahLst/>
              <a:cxnLst/>
              <a:rect l="l" t="t" r="r" b="b"/>
              <a:pathLst>
                <a:path w="593" h="89" extrusionOk="0">
                  <a:moveTo>
                    <a:pt x="379" y="1"/>
                  </a:moveTo>
                  <a:cubicBezTo>
                    <a:pt x="256" y="1"/>
                    <a:pt x="131" y="28"/>
                    <a:pt x="1" y="37"/>
                  </a:cubicBezTo>
                  <a:cubicBezTo>
                    <a:pt x="104" y="74"/>
                    <a:pt x="204" y="89"/>
                    <a:pt x="302" y="89"/>
                  </a:cubicBezTo>
                  <a:cubicBezTo>
                    <a:pt x="400" y="89"/>
                    <a:pt x="496" y="74"/>
                    <a:pt x="592" y="52"/>
                  </a:cubicBezTo>
                  <a:lnTo>
                    <a:pt x="592" y="37"/>
                  </a:lnTo>
                  <a:cubicBezTo>
                    <a:pt x="521" y="10"/>
                    <a:pt x="450"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7"/>
            <p:cNvSpPr/>
            <p:nvPr/>
          </p:nvSpPr>
          <p:spPr>
            <a:xfrm flipH="1">
              <a:off x="8952123" y="3229309"/>
              <a:ext cx="52044" cy="20191"/>
            </a:xfrm>
            <a:custGeom>
              <a:avLst/>
              <a:gdLst/>
              <a:ahLst/>
              <a:cxnLst/>
              <a:rect l="l" t="t" r="r" b="b"/>
              <a:pathLst>
                <a:path w="415" h="161" extrusionOk="0">
                  <a:moveTo>
                    <a:pt x="1" y="0"/>
                  </a:moveTo>
                  <a:lnTo>
                    <a:pt x="1" y="119"/>
                  </a:lnTo>
                  <a:cubicBezTo>
                    <a:pt x="11" y="118"/>
                    <a:pt x="22" y="117"/>
                    <a:pt x="32" y="117"/>
                  </a:cubicBezTo>
                  <a:cubicBezTo>
                    <a:pt x="128" y="117"/>
                    <a:pt x="224" y="161"/>
                    <a:pt x="326" y="161"/>
                  </a:cubicBezTo>
                  <a:cubicBezTo>
                    <a:pt x="355" y="161"/>
                    <a:pt x="385" y="157"/>
                    <a:pt x="415" y="148"/>
                  </a:cubicBezTo>
                  <a:cubicBezTo>
                    <a:pt x="385" y="119"/>
                    <a:pt x="370" y="74"/>
                    <a:pt x="370" y="30"/>
                  </a:cubicBezTo>
                  <a:cubicBezTo>
                    <a:pt x="335" y="34"/>
                    <a:pt x="301" y="36"/>
                    <a:pt x="269" y="36"/>
                  </a:cubicBezTo>
                  <a:cubicBezTo>
                    <a:pt x="180" y="36"/>
                    <a:pt x="98" y="2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7"/>
            <p:cNvSpPr/>
            <p:nvPr/>
          </p:nvSpPr>
          <p:spPr>
            <a:xfrm flipH="1">
              <a:off x="7018979" y="4340789"/>
              <a:ext cx="47404" cy="27213"/>
            </a:xfrm>
            <a:custGeom>
              <a:avLst/>
              <a:gdLst/>
              <a:ahLst/>
              <a:cxnLst/>
              <a:rect l="l" t="t" r="r" b="b"/>
              <a:pathLst>
                <a:path w="378" h="217" extrusionOk="0">
                  <a:moveTo>
                    <a:pt x="273" y="1"/>
                  </a:moveTo>
                  <a:cubicBezTo>
                    <a:pt x="255" y="1"/>
                    <a:pt x="234" y="12"/>
                    <a:pt x="207" y="39"/>
                  </a:cubicBezTo>
                  <a:cubicBezTo>
                    <a:pt x="148" y="83"/>
                    <a:pt x="74" y="113"/>
                    <a:pt x="0" y="127"/>
                  </a:cubicBezTo>
                  <a:cubicBezTo>
                    <a:pt x="15" y="187"/>
                    <a:pt x="45" y="201"/>
                    <a:pt x="74" y="216"/>
                  </a:cubicBezTo>
                  <a:cubicBezTo>
                    <a:pt x="120" y="216"/>
                    <a:pt x="165" y="172"/>
                    <a:pt x="217" y="172"/>
                  </a:cubicBezTo>
                  <a:cubicBezTo>
                    <a:pt x="233" y="172"/>
                    <a:pt x="249" y="176"/>
                    <a:pt x="266" y="187"/>
                  </a:cubicBezTo>
                  <a:cubicBezTo>
                    <a:pt x="288" y="194"/>
                    <a:pt x="306" y="197"/>
                    <a:pt x="320" y="197"/>
                  </a:cubicBezTo>
                  <a:cubicBezTo>
                    <a:pt x="366" y="197"/>
                    <a:pt x="377" y="161"/>
                    <a:pt x="355" y="83"/>
                  </a:cubicBezTo>
                  <a:cubicBezTo>
                    <a:pt x="327" y="36"/>
                    <a:pt x="304"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7"/>
            <p:cNvSpPr/>
            <p:nvPr/>
          </p:nvSpPr>
          <p:spPr>
            <a:xfrm flipH="1">
              <a:off x="8421778" y="4514352"/>
              <a:ext cx="20567" cy="44645"/>
            </a:xfrm>
            <a:custGeom>
              <a:avLst/>
              <a:gdLst/>
              <a:ahLst/>
              <a:cxnLst/>
              <a:rect l="l" t="t" r="r" b="b"/>
              <a:pathLst>
                <a:path w="164" h="356" extrusionOk="0">
                  <a:moveTo>
                    <a:pt x="163" y="0"/>
                  </a:moveTo>
                  <a:cubicBezTo>
                    <a:pt x="45" y="15"/>
                    <a:pt x="16" y="74"/>
                    <a:pt x="30" y="178"/>
                  </a:cubicBezTo>
                  <a:cubicBezTo>
                    <a:pt x="1" y="281"/>
                    <a:pt x="30" y="326"/>
                    <a:pt x="119" y="355"/>
                  </a:cubicBezTo>
                  <a:lnTo>
                    <a:pt x="163" y="355"/>
                  </a:lnTo>
                  <a:lnTo>
                    <a:pt x="1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7"/>
            <p:cNvSpPr/>
            <p:nvPr/>
          </p:nvSpPr>
          <p:spPr>
            <a:xfrm flipH="1">
              <a:off x="7648520" y="3255268"/>
              <a:ext cx="48407" cy="24204"/>
            </a:xfrm>
            <a:custGeom>
              <a:avLst/>
              <a:gdLst/>
              <a:ahLst/>
              <a:cxnLst/>
              <a:rect l="l" t="t" r="r" b="b"/>
              <a:pathLst>
                <a:path w="386" h="193" extrusionOk="0">
                  <a:moveTo>
                    <a:pt x="385" y="0"/>
                  </a:moveTo>
                  <a:cubicBezTo>
                    <a:pt x="267" y="15"/>
                    <a:pt x="119" y="0"/>
                    <a:pt x="1" y="119"/>
                  </a:cubicBezTo>
                  <a:lnTo>
                    <a:pt x="1" y="193"/>
                  </a:lnTo>
                  <a:cubicBezTo>
                    <a:pt x="60" y="193"/>
                    <a:pt x="134" y="193"/>
                    <a:pt x="164" y="134"/>
                  </a:cubicBezTo>
                  <a:cubicBezTo>
                    <a:pt x="237" y="89"/>
                    <a:pt x="341" y="119"/>
                    <a:pt x="385" y="45"/>
                  </a:cubicBezTo>
                  <a:lnTo>
                    <a:pt x="3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7"/>
            <p:cNvSpPr/>
            <p:nvPr/>
          </p:nvSpPr>
          <p:spPr>
            <a:xfrm flipH="1">
              <a:off x="7800639" y="2978997"/>
              <a:ext cx="46401" cy="28969"/>
            </a:xfrm>
            <a:custGeom>
              <a:avLst/>
              <a:gdLst/>
              <a:ahLst/>
              <a:cxnLst/>
              <a:rect l="l" t="t" r="r" b="b"/>
              <a:pathLst>
                <a:path w="370" h="231" extrusionOk="0">
                  <a:moveTo>
                    <a:pt x="311" y="0"/>
                  </a:moveTo>
                  <a:cubicBezTo>
                    <a:pt x="296" y="0"/>
                    <a:pt x="281" y="0"/>
                    <a:pt x="252" y="30"/>
                  </a:cubicBezTo>
                  <a:cubicBezTo>
                    <a:pt x="163" y="45"/>
                    <a:pt x="0" y="74"/>
                    <a:pt x="15" y="178"/>
                  </a:cubicBezTo>
                  <a:cubicBezTo>
                    <a:pt x="28" y="217"/>
                    <a:pt x="47" y="231"/>
                    <a:pt x="69" y="231"/>
                  </a:cubicBezTo>
                  <a:cubicBezTo>
                    <a:pt x="113" y="231"/>
                    <a:pt x="172" y="174"/>
                    <a:pt x="228" y="174"/>
                  </a:cubicBezTo>
                  <a:cubicBezTo>
                    <a:pt x="236" y="174"/>
                    <a:pt x="244" y="175"/>
                    <a:pt x="252" y="178"/>
                  </a:cubicBezTo>
                  <a:cubicBezTo>
                    <a:pt x="266" y="183"/>
                    <a:pt x="279" y="186"/>
                    <a:pt x="292" y="186"/>
                  </a:cubicBezTo>
                  <a:cubicBezTo>
                    <a:pt x="317" y="186"/>
                    <a:pt x="340" y="173"/>
                    <a:pt x="370" y="133"/>
                  </a:cubicBezTo>
                  <a:lnTo>
                    <a:pt x="370" y="133"/>
                  </a:lnTo>
                  <a:cubicBezTo>
                    <a:pt x="358" y="134"/>
                    <a:pt x="347" y="135"/>
                    <a:pt x="338" y="135"/>
                  </a:cubicBezTo>
                  <a:cubicBezTo>
                    <a:pt x="222" y="135"/>
                    <a:pt x="311" y="55"/>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7"/>
            <p:cNvSpPr/>
            <p:nvPr/>
          </p:nvSpPr>
          <p:spPr>
            <a:xfrm flipH="1">
              <a:off x="7950750" y="3312705"/>
              <a:ext cx="61324" cy="22197"/>
            </a:xfrm>
            <a:custGeom>
              <a:avLst/>
              <a:gdLst/>
              <a:ahLst/>
              <a:cxnLst/>
              <a:rect l="l" t="t" r="r" b="b"/>
              <a:pathLst>
                <a:path w="489" h="177" extrusionOk="0">
                  <a:moveTo>
                    <a:pt x="119" y="1"/>
                  </a:moveTo>
                  <a:cubicBezTo>
                    <a:pt x="0" y="60"/>
                    <a:pt x="89" y="104"/>
                    <a:pt x="119" y="134"/>
                  </a:cubicBezTo>
                  <a:cubicBezTo>
                    <a:pt x="119" y="134"/>
                    <a:pt x="133" y="134"/>
                    <a:pt x="133" y="149"/>
                  </a:cubicBezTo>
                  <a:lnTo>
                    <a:pt x="148" y="149"/>
                  </a:lnTo>
                  <a:cubicBezTo>
                    <a:pt x="197" y="165"/>
                    <a:pt x="250" y="177"/>
                    <a:pt x="303" y="177"/>
                  </a:cubicBezTo>
                  <a:cubicBezTo>
                    <a:pt x="346" y="177"/>
                    <a:pt x="389" y="169"/>
                    <a:pt x="429" y="149"/>
                  </a:cubicBezTo>
                  <a:cubicBezTo>
                    <a:pt x="444" y="134"/>
                    <a:pt x="459" y="134"/>
                    <a:pt x="459" y="119"/>
                  </a:cubicBezTo>
                  <a:cubicBezTo>
                    <a:pt x="488" y="60"/>
                    <a:pt x="444" y="45"/>
                    <a:pt x="414" y="30"/>
                  </a:cubicBezTo>
                  <a:cubicBezTo>
                    <a:pt x="394" y="36"/>
                    <a:pt x="373" y="39"/>
                    <a:pt x="354" y="39"/>
                  </a:cubicBezTo>
                  <a:cubicBezTo>
                    <a:pt x="275" y="39"/>
                    <a:pt x="201"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7"/>
            <p:cNvSpPr/>
            <p:nvPr/>
          </p:nvSpPr>
          <p:spPr>
            <a:xfrm flipH="1">
              <a:off x="7945233" y="2040579"/>
              <a:ext cx="57562" cy="26210"/>
            </a:xfrm>
            <a:custGeom>
              <a:avLst/>
              <a:gdLst/>
              <a:ahLst/>
              <a:cxnLst/>
              <a:rect l="l" t="t" r="r" b="b"/>
              <a:pathLst>
                <a:path w="459" h="209" extrusionOk="0">
                  <a:moveTo>
                    <a:pt x="75" y="1"/>
                  </a:moveTo>
                  <a:cubicBezTo>
                    <a:pt x="37" y="1"/>
                    <a:pt x="7" y="17"/>
                    <a:pt x="0" y="90"/>
                  </a:cubicBezTo>
                  <a:cubicBezTo>
                    <a:pt x="74" y="90"/>
                    <a:pt x="133" y="90"/>
                    <a:pt x="133" y="194"/>
                  </a:cubicBezTo>
                  <a:cubicBezTo>
                    <a:pt x="138" y="196"/>
                    <a:pt x="143" y="197"/>
                    <a:pt x="148" y="197"/>
                  </a:cubicBezTo>
                  <a:cubicBezTo>
                    <a:pt x="164" y="197"/>
                    <a:pt x="183" y="188"/>
                    <a:pt x="201" y="188"/>
                  </a:cubicBezTo>
                  <a:cubicBezTo>
                    <a:pt x="214" y="188"/>
                    <a:pt x="226" y="193"/>
                    <a:pt x="237" y="209"/>
                  </a:cubicBezTo>
                  <a:cubicBezTo>
                    <a:pt x="311" y="194"/>
                    <a:pt x="355" y="164"/>
                    <a:pt x="414" y="135"/>
                  </a:cubicBezTo>
                  <a:cubicBezTo>
                    <a:pt x="429" y="120"/>
                    <a:pt x="444" y="90"/>
                    <a:pt x="459" y="90"/>
                  </a:cubicBezTo>
                  <a:cubicBezTo>
                    <a:pt x="414" y="90"/>
                    <a:pt x="355" y="61"/>
                    <a:pt x="355" y="1"/>
                  </a:cubicBezTo>
                  <a:lnTo>
                    <a:pt x="222" y="1"/>
                  </a:lnTo>
                  <a:cubicBezTo>
                    <a:pt x="209" y="10"/>
                    <a:pt x="193" y="12"/>
                    <a:pt x="177" y="12"/>
                  </a:cubicBezTo>
                  <a:cubicBezTo>
                    <a:pt x="144" y="12"/>
                    <a:pt x="107"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7"/>
            <p:cNvSpPr/>
            <p:nvPr/>
          </p:nvSpPr>
          <p:spPr>
            <a:xfrm flipH="1">
              <a:off x="7737559" y="1653197"/>
              <a:ext cx="35365" cy="42764"/>
            </a:xfrm>
            <a:custGeom>
              <a:avLst/>
              <a:gdLst/>
              <a:ahLst/>
              <a:cxnLst/>
              <a:rect l="l" t="t" r="r" b="b"/>
              <a:pathLst>
                <a:path w="282" h="341" extrusionOk="0">
                  <a:moveTo>
                    <a:pt x="163" y="0"/>
                  </a:moveTo>
                  <a:cubicBezTo>
                    <a:pt x="110" y="0"/>
                    <a:pt x="80" y="61"/>
                    <a:pt x="20" y="61"/>
                  </a:cubicBezTo>
                  <a:cubicBezTo>
                    <a:pt x="14" y="61"/>
                    <a:pt x="7" y="61"/>
                    <a:pt x="1" y="59"/>
                  </a:cubicBezTo>
                  <a:lnTo>
                    <a:pt x="1" y="59"/>
                  </a:lnTo>
                  <a:cubicBezTo>
                    <a:pt x="1" y="148"/>
                    <a:pt x="15" y="252"/>
                    <a:pt x="75" y="340"/>
                  </a:cubicBezTo>
                  <a:cubicBezTo>
                    <a:pt x="75" y="266"/>
                    <a:pt x="75" y="207"/>
                    <a:pt x="163" y="192"/>
                  </a:cubicBezTo>
                  <a:cubicBezTo>
                    <a:pt x="178" y="133"/>
                    <a:pt x="282" y="118"/>
                    <a:pt x="252" y="30"/>
                  </a:cubicBezTo>
                  <a:cubicBezTo>
                    <a:pt x="237" y="30"/>
                    <a:pt x="219" y="37"/>
                    <a:pt x="202" y="37"/>
                  </a:cubicBezTo>
                  <a:cubicBezTo>
                    <a:pt x="185" y="37"/>
                    <a:pt x="171" y="3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7"/>
            <p:cNvSpPr/>
            <p:nvPr/>
          </p:nvSpPr>
          <p:spPr>
            <a:xfrm flipH="1">
              <a:off x="6621314" y="2038823"/>
              <a:ext cx="27840" cy="76122"/>
            </a:xfrm>
            <a:custGeom>
              <a:avLst/>
              <a:gdLst/>
              <a:ahLst/>
              <a:cxnLst/>
              <a:rect l="l" t="t" r="r" b="b"/>
              <a:pathLst>
                <a:path w="222" h="607" extrusionOk="0">
                  <a:moveTo>
                    <a:pt x="222" y="1"/>
                  </a:moveTo>
                  <a:lnTo>
                    <a:pt x="222" y="1"/>
                  </a:lnTo>
                  <a:cubicBezTo>
                    <a:pt x="44" y="134"/>
                    <a:pt x="0" y="311"/>
                    <a:pt x="133" y="607"/>
                  </a:cubicBezTo>
                  <a:cubicBezTo>
                    <a:pt x="133" y="430"/>
                    <a:pt x="89" y="208"/>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7"/>
            <p:cNvSpPr/>
            <p:nvPr/>
          </p:nvSpPr>
          <p:spPr>
            <a:xfrm flipH="1">
              <a:off x="7958275" y="2307695"/>
              <a:ext cx="63080" cy="27966"/>
            </a:xfrm>
            <a:custGeom>
              <a:avLst/>
              <a:gdLst/>
              <a:ahLst/>
              <a:cxnLst/>
              <a:rect l="l" t="t" r="r" b="b"/>
              <a:pathLst>
                <a:path w="503" h="223" extrusionOk="0">
                  <a:moveTo>
                    <a:pt x="444" y="1"/>
                  </a:moveTo>
                  <a:lnTo>
                    <a:pt x="444" y="1"/>
                  </a:lnTo>
                  <a:cubicBezTo>
                    <a:pt x="296" y="75"/>
                    <a:pt x="133" y="1"/>
                    <a:pt x="0" y="134"/>
                  </a:cubicBezTo>
                  <a:cubicBezTo>
                    <a:pt x="15" y="145"/>
                    <a:pt x="34" y="148"/>
                    <a:pt x="55" y="148"/>
                  </a:cubicBezTo>
                  <a:cubicBezTo>
                    <a:pt x="76" y="148"/>
                    <a:pt x="98" y="145"/>
                    <a:pt x="119" y="145"/>
                  </a:cubicBezTo>
                  <a:cubicBezTo>
                    <a:pt x="159" y="145"/>
                    <a:pt x="193" y="156"/>
                    <a:pt x="193" y="222"/>
                  </a:cubicBezTo>
                  <a:cubicBezTo>
                    <a:pt x="234" y="168"/>
                    <a:pt x="262" y="88"/>
                    <a:pt x="348" y="88"/>
                  </a:cubicBezTo>
                  <a:cubicBezTo>
                    <a:pt x="355" y="88"/>
                    <a:pt x="362" y="88"/>
                    <a:pt x="370" y="89"/>
                  </a:cubicBezTo>
                  <a:cubicBezTo>
                    <a:pt x="414" y="89"/>
                    <a:pt x="503" y="89"/>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7"/>
            <p:cNvSpPr/>
            <p:nvPr/>
          </p:nvSpPr>
          <p:spPr>
            <a:xfrm flipH="1">
              <a:off x="7592965" y="4393836"/>
              <a:ext cx="42764" cy="28718"/>
            </a:xfrm>
            <a:custGeom>
              <a:avLst/>
              <a:gdLst/>
              <a:ahLst/>
              <a:cxnLst/>
              <a:rect l="l" t="t" r="r" b="b"/>
              <a:pathLst>
                <a:path w="341" h="229" extrusionOk="0">
                  <a:moveTo>
                    <a:pt x="237" y="0"/>
                  </a:moveTo>
                  <a:cubicBezTo>
                    <a:pt x="163" y="15"/>
                    <a:pt x="104" y="15"/>
                    <a:pt x="45" y="59"/>
                  </a:cubicBezTo>
                  <a:cubicBezTo>
                    <a:pt x="30" y="74"/>
                    <a:pt x="16" y="89"/>
                    <a:pt x="1" y="133"/>
                  </a:cubicBezTo>
                  <a:cubicBezTo>
                    <a:pt x="1" y="163"/>
                    <a:pt x="16" y="178"/>
                    <a:pt x="30" y="207"/>
                  </a:cubicBezTo>
                  <a:cubicBezTo>
                    <a:pt x="62" y="218"/>
                    <a:pt x="86" y="228"/>
                    <a:pt x="113" y="228"/>
                  </a:cubicBezTo>
                  <a:cubicBezTo>
                    <a:pt x="124" y="228"/>
                    <a:pt x="136" y="226"/>
                    <a:pt x="149" y="222"/>
                  </a:cubicBezTo>
                  <a:lnTo>
                    <a:pt x="178" y="222"/>
                  </a:lnTo>
                  <a:cubicBezTo>
                    <a:pt x="193" y="163"/>
                    <a:pt x="237" y="163"/>
                    <a:pt x="267" y="163"/>
                  </a:cubicBezTo>
                  <a:cubicBezTo>
                    <a:pt x="341" y="104"/>
                    <a:pt x="311" y="59"/>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7"/>
            <p:cNvSpPr/>
            <p:nvPr/>
          </p:nvSpPr>
          <p:spPr>
            <a:xfrm flipH="1">
              <a:off x="7858075" y="1975744"/>
              <a:ext cx="50163" cy="27088"/>
            </a:xfrm>
            <a:custGeom>
              <a:avLst/>
              <a:gdLst/>
              <a:ahLst/>
              <a:cxnLst/>
              <a:rect l="l" t="t" r="r" b="b"/>
              <a:pathLst>
                <a:path w="400" h="216" extrusionOk="0">
                  <a:moveTo>
                    <a:pt x="370" y="1"/>
                  </a:moveTo>
                  <a:cubicBezTo>
                    <a:pt x="281" y="1"/>
                    <a:pt x="192" y="1"/>
                    <a:pt x="104" y="45"/>
                  </a:cubicBezTo>
                  <a:cubicBezTo>
                    <a:pt x="59" y="75"/>
                    <a:pt x="0" y="90"/>
                    <a:pt x="0" y="164"/>
                  </a:cubicBezTo>
                  <a:cubicBezTo>
                    <a:pt x="20" y="193"/>
                    <a:pt x="32" y="215"/>
                    <a:pt x="56" y="215"/>
                  </a:cubicBezTo>
                  <a:cubicBezTo>
                    <a:pt x="68" y="215"/>
                    <a:pt x="83" y="209"/>
                    <a:pt x="104" y="193"/>
                  </a:cubicBezTo>
                  <a:cubicBezTo>
                    <a:pt x="165" y="157"/>
                    <a:pt x="205" y="130"/>
                    <a:pt x="276" y="130"/>
                  </a:cubicBezTo>
                  <a:cubicBezTo>
                    <a:pt x="291" y="130"/>
                    <a:pt x="307" y="131"/>
                    <a:pt x="326" y="134"/>
                  </a:cubicBezTo>
                  <a:cubicBezTo>
                    <a:pt x="355" y="119"/>
                    <a:pt x="370" y="90"/>
                    <a:pt x="399" y="60"/>
                  </a:cubicBezTo>
                  <a:cubicBezTo>
                    <a:pt x="399" y="45"/>
                    <a:pt x="399" y="16"/>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7"/>
            <p:cNvSpPr/>
            <p:nvPr/>
          </p:nvSpPr>
          <p:spPr>
            <a:xfrm flipH="1">
              <a:off x="7040298" y="1949157"/>
              <a:ext cx="44645" cy="34236"/>
            </a:xfrm>
            <a:custGeom>
              <a:avLst/>
              <a:gdLst/>
              <a:ahLst/>
              <a:cxnLst/>
              <a:rect l="l" t="t" r="r" b="b"/>
              <a:pathLst>
                <a:path w="356" h="273" extrusionOk="0">
                  <a:moveTo>
                    <a:pt x="124" y="0"/>
                  </a:moveTo>
                  <a:cubicBezTo>
                    <a:pt x="97" y="0"/>
                    <a:pt x="71" y="2"/>
                    <a:pt x="45" y="6"/>
                  </a:cubicBezTo>
                  <a:cubicBezTo>
                    <a:pt x="15" y="50"/>
                    <a:pt x="0" y="65"/>
                    <a:pt x="0" y="109"/>
                  </a:cubicBezTo>
                  <a:cubicBezTo>
                    <a:pt x="59" y="124"/>
                    <a:pt x="133" y="139"/>
                    <a:pt x="193" y="139"/>
                  </a:cubicBezTo>
                  <a:cubicBezTo>
                    <a:pt x="237" y="183"/>
                    <a:pt x="193" y="228"/>
                    <a:pt x="193" y="272"/>
                  </a:cubicBezTo>
                  <a:cubicBezTo>
                    <a:pt x="222" y="272"/>
                    <a:pt x="281" y="272"/>
                    <a:pt x="311" y="228"/>
                  </a:cubicBezTo>
                  <a:cubicBezTo>
                    <a:pt x="207" y="139"/>
                    <a:pt x="355" y="109"/>
                    <a:pt x="355" y="50"/>
                  </a:cubicBezTo>
                  <a:cubicBezTo>
                    <a:pt x="289" y="17"/>
                    <a:pt x="205"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7"/>
            <p:cNvSpPr/>
            <p:nvPr/>
          </p:nvSpPr>
          <p:spPr>
            <a:xfrm flipH="1">
              <a:off x="7865474" y="2150059"/>
              <a:ext cx="52044" cy="22448"/>
            </a:xfrm>
            <a:custGeom>
              <a:avLst/>
              <a:gdLst/>
              <a:ahLst/>
              <a:cxnLst/>
              <a:rect l="l" t="t" r="r" b="b"/>
              <a:pathLst>
                <a:path w="415" h="179" extrusionOk="0">
                  <a:moveTo>
                    <a:pt x="400" y="1"/>
                  </a:moveTo>
                  <a:cubicBezTo>
                    <a:pt x="350" y="38"/>
                    <a:pt x="296" y="44"/>
                    <a:pt x="242" y="44"/>
                  </a:cubicBezTo>
                  <a:cubicBezTo>
                    <a:pt x="214" y="44"/>
                    <a:pt x="187" y="42"/>
                    <a:pt x="160" y="42"/>
                  </a:cubicBezTo>
                  <a:cubicBezTo>
                    <a:pt x="113" y="42"/>
                    <a:pt x="68" y="47"/>
                    <a:pt x="30" y="75"/>
                  </a:cubicBezTo>
                  <a:cubicBezTo>
                    <a:pt x="0" y="104"/>
                    <a:pt x="0" y="149"/>
                    <a:pt x="45" y="178"/>
                  </a:cubicBezTo>
                  <a:cubicBezTo>
                    <a:pt x="178" y="164"/>
                    <a:pt x="281" y="149"/>
                    <a:pt x="400" y="90"/>
                  </a:cubicBezTo>
                  <a:cubicBezTo>
                    <a:pt x="414" y="75"/>
                    <a:pt x="414" y="30"/>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7"/>
            <p:cNvSpPr/>
            <p:nvPr/>
          </p:nvSpPr>
          <p:spPr>
            <a:xfrm flipH="1">
              <a:off x="6565634" y="2177899"/>
              <a:ext cx="11287" cy="96564"/>
            </a:xfrm>
            <a:custGeom>
              <a:avLst/>
              <a:gdLst/>
              <a:ahLst/>
              <a:cxnLst/>
              <a:rect l="l" t="t" r="r" b="b"/>
              <a:pathLst>
                <a:path w="90" h="770" extrusionOk="0">
                  <a:moveTo>
                    <a:pt x="1" y="1"/>
                  </a:moveTo>
                  <a:lnTo>
                    <a:pt x="1" y="1"/>
                  </a:lnTo>
                  <a:cubicBezTo>
                    <a:pt x="30" y="252"/>
                    <a:pt x="1" y="533"/>
                    <a:pt x="89" y="770"/>
                  </a:cubicBezTo>
                  <a:cubicBezTo>
                    <a:pt x="89" y="533"/>
                    <a:pt x="89" y="25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7"/>
            <p:cNvSpPr/>
            <p:nvPr/>
          </p:nvSpPr>
          <p:spPr>
            <a:xfrm flipH="1">
              <a:off x="7752357" y="1981387"/>
              <a:ext cx="27966" cy="40883"/>
            </a:xfrm>
            <a:custGeom>
              <a:avLst/>
              <a:gdLst/>
              <a:ahLst/>
              <a:cxnLst/>
              <a:rect l="l" t="t" r="r" b="b"/>
              <a:pathLst>
                <a:path w="223" h="326" extrusionOk="0">
                  <a:moveTo>
                    <a:pt x="207" y="0"/>
                  </a:moveTo>
                  <a:cubicBezTo>
                    <a:pt x="148" y="104"/>
                    <a:pt x="89" y="178"/>
                    <a:pt x="0" y="237"/>
                  </a:cubicBezTo>
                  <a:cubicBezTo>
                    <a:pt x="60" y="266"/>
                    <a:pt x="119" y="296"/>
                    <a:pt x="193" y="326"/>
                  </a:cubicBezTo>
                  <a:cubicBezTo>
                    <a:pt x="222" y="222"/>
                    <a:pt x="222" y="104"/>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7"/>
            <p:cNvSpPr/>
            <p:nvPr/>
          </p:nvSpPr>
          <p:spPr>
            <a:xfrm flipH="1">
              <a:off x="7718999" y="3112430"/>
              <a:ext cx="44645" cy="27966"/>
            </a:xfrm>
            <a:custGeom>
              <a:avLst/>
              <a:gdLst/>
              <a:ahLst/>
              <a:cxnLst/>
              <a:rect l="l" t="t" r="r" b="b"/>
              <a:pathLst>
                <a:path w="356" h="223" extrusionOk="0">
                  <a:moveTo>
                    <a:pt x="326" y="1"/>
                  </a:moveTo>
                  <a:cubicBezTo>
                    <a:pt x="237" y="45"/>
                    <a:pt x="134" y="16"/>
                    <a:pt x="60" y="90"/>
                  </a:cubicBezTo>
                  <a:cubicBezTo>
                    <a:pt x="15" y="119"/>
                    <a:pt x="15" y="178"/>
                    <a:pt x="1" y="223"/>
                  </a:cubicBezTo>
                  <a:cubicBezTo>
                    <a:pt x="60" y="223"/>
                    <a:pt x="89" y="223"/>
                    <a:pt x="134" y="178"/>
                  </a:cubicBezTo>
                  <a:cubicBezTo>
                    <a:pt x="178" y="104"/>
                    <a:pt x="281" y="119"/>
                    <a:pt x="355" y="104"/>
                  </a:cubicBezTo>
                  <a:cubicBezTo>
                    <a:pt x="355" y="75"/>
                    <a:pt x="326" y="30"/>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7"/>
            <p:cNvSpPr/>
            <p:nvPr/>
          </p:nvSpPr>
          <p:spPr>
            <a:xfrm flipH="1">
              <a:off x="7678242" y="2005340"/>
              <a:ext cx="29722" cy="52170"/>
            </a:xfrm>
            <a:custGeom>
              <a:avLst/>
              <a:gdLst/>
              <a:ahLst/>
              <a:cxnLst/>
              <a:rect l="l" t="t" r="r" b="b"/>
              <a:pathLst>
                <a:path w="237" h="416" extrusionOk="0">
                  <a:moveTo>
                    <a:pt x="10" y="1"/>
                  </a:moveTo>
                  <a:cubicBezTo>
                    <a:pt x="7" y="1"/>
                    <a:pt x="4" y="1"/>
                    <a:pt x="0" y="2"/>
                  </a:cubicBezTo>
                  <a:cubicBezTo>
                    <a:pt x="89" y="135"/>
                    <a:pt x="30" y="327"/>
                    <a:pt x="222" y="416"/>
                  </a:cubicBezTo>
                  <a:cubicBezTo>
                    <a:pt x="222" y="327"/>
                    <a:pt x="237" y="253"/>
                    <a:pt x="178" y="179"/>
                  </a:cubicBezTo>
                  <a:cubicBezTo>
                    <a:pt x="173" y="180"/>
                    <a:pt x="170" y="180"/>
                    <a:pt x="166" y="180"/>
                  </a:cubicBezTo>
                  <a:cubicBezTo>
                    <a:pt x="66" y="180"/>
                    <a:pt x="98" y="1"/>
                    <a:pt x="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7"/>
            <p:cNvSpPr/>
            <p:nvPr/>
          </p:nvSpPr>
          <p:spPr>
            <a:xfrm flipH="1">
              <a:off x="7342653" y="3242226"/>
              <a:ext cx="37121" cy="27966"/>
            </a:xfrm>
            <a:custGeom>
              <a:avLst/>
              <a:gdLst/>
              <a:ahLst/>
              <a:cxnLst/>
              <a:rect l="l" t="t" r="r" b="b"/>
              <a:pathLst>
                <a:path w="296" h="223" extrusionOk="0">
                  <a:moveTo>
                    <a:pt x="148" y="1"/>
                  </a:moveTo>
                  <a:lnTo>
                    <a:pt x="133" y="16"/>
                  </a:lnTo>
                  <a:cubicBezTo>
                    <a:pt x="89" y="45"/>
                    <a:pt x="59" y="75"/>
                    <a:pt x="30" y="104"/>
                  </a:cubicBezTo>
                  <a:cubicBezTo>
                    <a:pt x="25" y="102"/>
                    <a:pt x="20" y="101"/>
                    <a:pt x="17" y="101"/>
                  </a:cubicBezTo>
                  <a:cubicBezTo>
                    <a:pt x="0" y="101"/>
                    <a:pt x="0" y="127"/>
                    <a:pt x="0" y="164"/>
                  </a:cubicBezTo>
                  <a:lnTo>
                    <a:pt x="0" y="223"/>
                  </a:lnTo>
                  <a:cubicBezTo>
                    <a:pt x="104" y="193"/>
                    <a:pt x="193" y="193"/>
                    <a:pt x="281" y="149"/>
                  </a:cubicBezTo>
                  <a:cubicBezTo>
                    <a:pt x="296" y="45"/>
                    <a:pt x="281"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7"/>
            <p:cNvSpPr/>
            <p:nvPr/>
          </p:nvSpPr>
          <p:spPr>
            <a:xfrm flipH="1">
              <a:off x="6593474" y="2194578"/>
              <a:ext cx="35365" cy="55806"/>
            </a:xfrm>
            <a:custGeom>
              <a:avLst/>
              <a:gdLst/>
              <a:ahLst/>
              <a:cxnLst/>
              <a:rect l="l" t="t" r="r" b="b"/>
              <a:pathLst>
                <a:path w="282" h="445" extrusionOk="0">
                  <a:moveTo>
                    <a:pt x="75" y="1"/>
                  </a:moveTo>
                  <a:cubicBezTo>
                    <a:pt x="60" y="16"/>
                    <a:pt x="60" y="45"/>
                    <a:pt x="45" y="75"/>
                  </a:cubicBezTo>
                  <a:cubicBezTo>
                    <a:pt x="119" y="178"/>
                    <a:pt x="1" y="341"/>
                    <a:pt x="178" y="400"/>
                  </a:cubicBezTo>
                  <a:cubicBezTo>
                    <a:pt x="208" y="415"/>
                    <a:pt x="222" y="444"/>
                    <a:pt x="267" y="444"/>
                  </a:cubicBezTo>
                  <a:cubicBezTo>
                    <a:pt x="282" y="252"/>
                    <a:pt x="134" y="149"/>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7"/>
            <p:cNvSpPr/>
            <p:nvPr/>
          </p:nvSpPr>
          <p:spPr>
            <a:xfrm flipH="1">
              <a:off x="7724517" y="2945639"/>
              <a:ext cx="41008" cy="29722"/>
            </a:xfrm>
            <a:custGeom>
              <a:avLst/>
              <a:gdLst/>
              <a:ahLst/>
              <a:cxnLst/>
              <a:rect l="l" t="t" r="r" b="b"/>
              <a:pathLst>
                <a:path w="327" h="237" extrusionOk="0">
                  <a:moveTo>
                    <a:pt x="163" y="0"/>
                  </a:moveTo>
                  <a:cubicBezTo>
                    <a:pt x="89" y="0"/>
                    <a:pt x="16" y="15"/>
                    <a:pt x="16" y="104"/>
                  </a:cubicBezTo>
                  <a:lnTo>
                    <a:pt x="16" y="178"/>
                  </a:lnTo>
                  <a:cubicBezTo>
                    <a:pt x="1" y="192"/>
                    <a:pt x="1" y="222"/>
                    <a:pt x="16" y="237"/>
                  </a:cubicBezTo>
                  <a:cubicBezTo>
                    <a:pt x="89" y="118"/>
                    <a:pt x="237" y="163"/>
                    <a:pt x="326" y="89"/>
                  </a:cubicBezTo>
                  <a:cubicBezTo>
                    <a:pt x="267" y="45"/>
                    <a:pt x="223" y="3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7"/>
            <p:cNvSpPr/>
            <p:nvPr/>
          </p:nvSpPr>
          <p:spPr>
            <a:xfrm flipH="1">
              <a:off x="7394572" y="4653428"/>
              <a:ext cx="50163" cy="50163"/>
            </a:xfrm>
            <a:custGeom>
              <a:avLst/>
              <a:gdLst/>
              <a:ahLst/>
              <a:cxnLst/>
              <a:rect l="l" t="t" r="r" b="b"/>
              <a:pathLst>
                <a:path w="400" h="400" extrusionOk="0">
                  <a:moveTo>
                    <a:pt x="178" y="0"/>
                  </a:moveTo>
                  <a:cubicBezTo>
                    <a:pt x="119" y="89"/>
                    <a:pt x="104" y="178"/>
                    <a:pt x="45" y="281"/>
                  </a:cubicBezTo>
                  <a:cubicBezTo>
                    <a:pt x="30" y="311"/>
                    <a:pt x="1" y="370"/>
                    <a:pt x="1" y="399"/>
                  </a:cubicBezTo>
                  <a:cubicBezTo>
                    <a:pt x="119" y="385"/>
                    <a:pt x="149" y="296"/>
                    <a:pt x="223" y="237"/>
                  </a:cubicBezTo>
                  <a:cubicBezTo>
                    <a:pt x="252" y="178"/>
                    <a:pt x="400" y="148"/>
                    <a:pt x="252" y="59"/>
                  </a:cubicBezTo>
                  <a:cubicBezTo>
                    <a:pt x="223" y="30"/>
                    <a:pt x="193" y="15"/>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7"/>
            <p:cNvSpPr/>
            <p:nvPr/>
          </p:nvSpPr>
          <p:spPr>
            <a:xfrm flipH="1">
              <a:off x="6921663" y="2606289"/>
              <a:ext cx="44645" cy="26085"/>
            </a:xfrm>
            <a:custGeom>
              <a:avLst/>
              <a:gdLst/>
              <a:ahLst/>
              <a:cxnLst/>
              <a:rect l="l" t="t" r="r" b="b"/>
              <a:pathLst>
                <a:path w="356" h="208" extrusionOk="0">
                  <a:moveTo>
                    <a:pt x="296" y="0"/>
                  </a:moveTo>
                  <a:cubicBezTo>
                    <a:pt x="282" y="0"/>
                    <a:pt x="252" y="0"/>
                    <a:pt x="237" y="15"/>
                  </a:cubicBezTo>
                  <a:cubicBezTo>
                    <a:pt x="223" y="21"/>
                    <a:pt x="207" y="23"/>
                    <a:pt x="190" y="23"/>
                  </a:cubicBezTo>
                  <a:cubicBezTo>
                    <a:pt x="154" y="23"/>
                    <a:pt x="114" y="14"/>
                    <a:pt x="81" y="14"/>
                  </a:cubicBezTo>
                  <a:cubicBezTo>
                    <a:pt x="47" y="14"/>
                    <a:pt x="21" y="23"/>
                    <a:pt x="15" y="59"/>
                  </a:cubicBezTo>
                  <a:cubicBezTo>
                    <a:pt x="1" y="193"/>
                    <a:pt x="148" y="148"/>
                    <a:pt x="222" y="207"/>
                  </a:cubicBezTo>
                  <a:cubicBezTo>
                    <a:pt x="208" y="74"/>
                    <a:pt x="252" y="45"/>
                    <a:pt x="355" y="45"/>
                  </a:cubicBezTo>
                  <a:cubicBezTo>
                    <a:pt x="326" y="15"/>
                    <a:pt x="311" y="15"/>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7"/>
            <p:cNvSpPr/>
            <p:nvPr/>
          </p:nvSpPr>
          <p:spPr>
            <a:xfrm flipH="1">
              <a:off x="7617043" y="2511732"/>
              <a:ext cx="40883" cy="27840"/>
            </a:xfrm>
            <a:custGeom>
              <a:avLst/>
              <a:gdLst/>
              <a:ahLst/>
              <a:cxnLst/>
              <a:rect l="l" t="t" r="r" b="b"/>
              <a:pathLst>
                <a:path w="326" h="222" extrusionOk="0">
                  <a:moveTo>
                    <a:pt x="222" y="30"/>
                  </a:moveTo>
                  <a:cubicBezTo>
                    <a:pt x="133" y="59"/>
                    <a:pt x="0" y="0"/>
                    <a:pt x="30" y="163"/>
                  </a:cubicBezTo>
                  <a:cubicBezTo>
                    <a:pt x="45" y="178"/>
                    <a:pt x="74" y="207"/>
                    <a:pt x="89" y="222"/>
                  </a:cubicBezTo>
                  <a:cubicBezTo>
                    <a:pt x="193" y="222"/>
                    <a:pt x="252" y="148"/>
                    <a:pt x="326" y="89"/>
                  </a:cubicBezTo>
                  <a:cubicBezTo>
                    <a:pt x="281" y="74"/>
                    <a:pt x="267" y="59"/>
                    <a:pt x="222" y="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7"/>
            <p:cNvSpPr/>
            <p:nvPr/>
          </p:nvSpPr>
          <p:spPr>
            <a:xfrm flipH="1">
              <a:off x="8023110" y="1814094"/>
              <a:ext cx="57562" cy="22699"/>
            </a:xfrm>
            <a:custGeom>
              <a:avLst/>
              <a:gdLst/>
              <a:ahLst/>
              <a:cxnLst/>
              <a:rect l="l" t="t" r="r" b="b"/>
              <a:pathLst>
                <a:path w="459" h="181" extrusionOk="0">
                  <a:moveTo>
                    <a:pt x="364" y="0"/>
                  </a:moveTo>
                  <a:cubicBezTo>
                    <a:pt x="290" y="0"/>
                    <a:pt x="226" y="35"/>
                    <a:pt x="163" y="78"/>
                  </a:cubicBezTo>
                  <a:cubicBezTo>
                    <a:pt x="0" y="151"/>
                    <a:pt x="163" y="151"/>
                    <a:pt x="178" y="181"/>
                  </a:cubicBezTo>
                  <a:cubicBezTo>
                    <a:pt x="237" y="122"/>
                    <a:pt x="325" y="151"/>
                    <a:pt x="399" y="107"/>
                  </a:cubicBezTo>
                  <a:cubicBezTo>
                    <a:pt x="414" y="78"/>
                    <a:pt x="444" y="48"/>
                    <a:pt x="458" y="18"/>
                  </a:cubicBezTo>
                  <a:cubicBezTo>
                    <a:pt x="425" y="6"/>
                    <a:pt x="394"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7"/>
            <p:cNvSpPr/>
            <p:nvPr/>
          </p:nvSpPr>
          <p:spPr>
            <a:xfrm flipH="1">
              <a:off x="7607763" y="2947395"/>
              <a:ext cx="81640" cy="22448"/>
            </a:xfrm>
            <a:custGeom>
              <a:avLst/>
              <a:gdLst/>
              <a:ahLst/>
              <a:cxnLst/>
              <a:rect l="l" t="t" r="r" b="b"/>
              <a:pathLst>
                <a:path w="651" h="179" extrusionOk="0">
                  <a:moveTo>
                    <a:pt x="651" y="1"/>
                  </a:moveTo>
                  <a:cubicBezTo>
                    <a:pt x="444" y="104"/>
                    <a:pt x="177" y="60"/>
                    <a:pt x="0" y="178"/>
                  </a:cubicBezTo>
                  <a:lnTo>
                    <a:pt x="606" y="75"/>
                  </a:lnTo>
                  <a:cubicBezTo>
                    <a:pt x="621" y="60"/>
                    <a:pt x="651" y="60"/>
                    <a:pt x="651" y="31"/>
                  </a:cubicBezTo>
                  <a:lnTo>
                    <a:pt x="6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7"/>
            <p:cNvSpPr/>
            <p:nvPr/>
          </p:nvSpPr>
          <p:spPr>
            <a:xfrm flipH="1">
              <a:off x="7168338" y="2075944"/>
              <a:ext cx="55681" cy="21319"/>
            </a:xfrm>
            <a:custGeom>
              <a:avLst/>
              <a:gdLst/>
              <a:ahLst/>
              <a:cxnLst/>
              <a:rect l="l" t="t" r="r" b="b"/>
              <a:pathLst>
                <a:path w="444" h="170" extrusionOk="0">
                  <a:moveTo>
                    <a:pt x="444" y="0"/>
                  </a:moveTo>
                  <a:cubicBezTo>
                    <a:pt x="296" y="15"/>
                    <a:pt x="148" y="60"/>
                    <a:pt x="0" y="104"/>
                  </a:cubicBezTo>
                  <a:cubicBezTo>
                    <a:pt x="24" y="104"/>
                    <a:pt x="48" y="102"/>
                    <a:pt x="69" y="102"/>
                  </a:cubicBezTo>
                  <a:cubicBezTo>
                    <a:pt x="102" y="102"/>
                    <a:pt x="130" y="107"/>
                    <a:pt x="148" y="134"/>
                  </a:cubicBezTo>
                  <a:cubicBezTo>
                    <a:pt x="194" y="158"/>
                    <a:pt x="232" y="169"/>
                    <a:pt x="265" y="169"/>
                  </a:cubicBezTo>
                  <a:cubicBezTo>
                    <a:pt x="351" y="169"/>
                    <a:pt x="401" y="96"/>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7"/>
            <p:cNvSpPr/>
            <p:nvPr/>
          </p:nvSpPr>
          <p:spPr>
            <a:xfrm flipH="1">
              <a:off x="8260505" y="2142660"/>
              <a:ext cx="29722" cy="35490"/>
            </a:xfrm>
            <a:custGeom>
              <a:avLst/>
              <a:gdLst/>
              <a:ahLst/>
              <a:cxnLst/>
              <a:rect l="l" t="t" r="r" b="b"/>
              <a:pathLst>
                <a:path w="237" h="283" extrusionOk="0">
                  <a:moveTo>
                    <a:pt x="237" y="1"/>
                  </a:moveTo>
                  <a:cubicBezTo>
                    <a:pt x="148" y="45"/>
                    <a:pt x="119" y="119"/>
                    <a:pt x="59" y="193"/>
                  </a:cubicBezTo>
                  <a:cubicBezTo>
                    <a:pt x="45" y="223"/>
                    <a:pt x="15" y="237"/>
                    <a:pt x="0" y="282"/>
                  </a:cubicBezTo>
                  <a:cubicBezTo>
                    <a:pt x="11" y="282"/>
                    <a:pt x="22" y="283"/>
                    <a:pt x="32" y="283"/>
                  </a:cubicBezTo>
                  <a:cubicBezTo>
                    <a:pt x="237" y="283"/>
                    <a:pt x="237" y="142"/>
                    <a:pt x="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7"/>
            <p:cNvSpPr/>
            <p:nvPr/>
          </p:nvSpPr>
          <p:spPr>
            <a:xfrm flipH="1">
              <a:off x="7939715" y="1592626"/>
              <a:ext cx="42764" cy="19814"/>
            </a:xfrm>
            <a:custGeom>
              <a:avLst/>
              <a:gdLst/>
              <a:ahLst/>
              <a:cxnLst/>
              <a:rect l="l" t="t" r="r" b="b"/>
              <a:pathLst>
                <a:path w="341" h="158" extrusionOk="0">
                  <a:moveTo>
                    <a:pt x="168" y="0"/>
                  </a:moveTo>
                  <a:cubicBezTo>
                    <a:pt x="149" y="0"/>
                    <a:pt x="131" y="4"/>
                    <a:pt x="119" y="10"/>
                  </a:cubicBezTo>
                  <a:cubicBezTo>
                    <a:pt x="1" y="10"/>
                    <a:pt x="60" y="99"/>
                    <a:pt x="60" y="143"/>
                  </a:cubicBezTo>
                  <a:cubicBezTo>
                    <a:pt x="75" y="143"/>
                    <a:pt x="119" y="143"/>
                    <a:pt x="134" y="158"/>
                  </a:cubicBezTo>
                  <a:cubicBezTo>
                    <a:pt x="154" y="153"/>
                    <a:pt x="175" y="153"/>
                    <a:pt x="196" y="153"/>
                  </a:cubicBezTo>
                  <a:lnTo>
                    <a:pt x="196" y="153"/>
                  </a:lnTo>
                  <a:cubicBezTo>
                    <a:pt x="237" y="153"/>
                    <a:pt x="277" y="153"/>
                    <a:pt x="297" y="114"/>
                  </a:cubicBezTo>
                  <a:cubicBezTo>
                    <a:pt x="341" y="69"/>
                    <a:pt x="252" y="69"/>
                    <a:pt x="252" y="25"/>
                  </a:cubicBezTo>
                  <a:cubicBezTo>
                    <a:pt x="226" y="7"/>
                    <a:pt x="195"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7"/>
            <p:cNvSpPr/>
            <p:nvPr/>
          </p:nvSpPr>
          <p:spPr>
            <a:xfrm flipH="1">
              <a:off x="7735678" y="2242609"/>
              <a:ext cx="37246" cy="26712"/>
            </a:xfrm>
            <a:custGeom>
              <a:avLst/>
              <a:gdLst/>
              <a:ahLst/>
              <a:cxnLst/>
              <a:rect l="l" t="t" r="r" b="b"/>
              <a:pathLst>
                <a:path w="297" h="213" extrusionOk="0">
                  <a:moveTo>
                    <a:pt x="144" y="0"/>
                  </a:moveTo>
                  <a:cubicBezTo>
                    <a:pt x="101" y="0"/>
                    <a:pt x="58" y="33"/>
                    <a:pt x="15" y="76"/>
                  </a:cubicBezTo>
                  <a:cubicBezTo>
                    <a:pt x="1" y="150"/>
                    <a:pt x="30" y="209"/>
                    <a:pt x="104" y="209"/>
                  </a:cubicBezTo>
                  <a:cubicBezTo>
                    <a:pt x="114" y="211"/>
                    <a:pt x="124" y="212"/>
                    <a:pt x="134" y="212"/>
                  </a:cubicBezTo>
                  <a:cubicBezTo>
                    <a:pt x="194" y="212"/>
                    <a:pt x="245" y="176"/>
                    <a:pt x="296" y="150"/>
                  </a:cubicBezTo>
                  <a:cubicBezTo>
                    <a:pt x="296" y="106"/>
                    <a:pt x="282" y="76"/>
                    <a:pt x="237" y="61"/>
                  </a:cubicBezTo>
                  <a:cubicBezTo>
                    <a:pt x="206" y="18"/>
                    <a:pt x="175"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7"/>
            <p:cNvSpPr/>
            <p:nvPr/>
          </p:nvSpPr>
          <p:spPr>
            <a:xfrm flipH="1">
              <a:off x="8060231" y="1888711"/>
              <a:ext cx="39002" cy="21319"/>
            </a:xfrm>
            <a:custGeom>
              <a:avLst/>
              <a:gdLst/>
              <a:ahLst/>
              <a:cxnLst/>
              <a:rect l="l" t="t" r="r" b="b"/>
              <a:pathLst>
                <a:path w="311" h="170" extrusionOk="0">
                  <a:moveTo>
                    <a:pt x="237" y="0"/>
                  </a:moveTo>
                  <a:cubicBezTo>
                    <a:pt x="119" y="15"/>
                    <a:pt x="15" y="0"/>
                    <a:pt x="0" y="163"/>
                  </a:cubicBezTo>
                  <a:cubicBezTo>
                    <a:pt x="17" y="167"/>
                    <a:pt x="33" y="170"/>
                    <a:pt x="49" y="170"/>
                  </a:cubicBezTo>
                  <a:cubicBezTo>
                    <a:pt x="132" y="170"/>
                    <a:pt x="204" y="114"/>
                    <a:pt x="266" y="89"/>
                  </a:cubicBezTo>
                  <a:cubicBezTo>
                    <a:pt x="311" y="30"/>
                    <a:pt x="266" y="15"/>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7"/>
            <p:cNvSpPr/>
            <p:nvPr/>
          </p:nvSpPr>
          <p:spPr>
            <a:xfrm flipH="1">
              <a:off x="7440847" y="2150059"/>
              <a:ext cx="55806" cy="22448"/>
            </a:xfrm>
            <a:custGeom>
              <a:avLst/>
              <a:gdLst/>
              <a:ahLst/>
              <a:cxnLst/>
              <a:rect l="l" t="t" r="r" b="b"/>
              <a:pathLst>
                <a:path w="445" h="179" extrusionOk="0">
                  <a:moveTo>
                    <a:pt x="444" y="1"/>
                  </a:moveTo>
                  <a:lnTo>
                    <a:pt x="444" y="1"/>
                  </a:lnTo>
                  <a:cubicBezTo>
                    <a:pt x="296" y="30"/>
                    <a:pt x="149" y="90"/>
                    <a:pt x="1" y="134"/>
                  </a:cubicBezTo>
                  <a:cubicBezTo>
                    <a:pt x="40" y="154"/>
                    <a:pt x="80" y="160"/>
                    <a:pt x="121" y="160"/>
                  </a:cubicBezTo>
                  <a:cubicBezTo>
                    <a:pt x="187" y="160"/>
                    <a:pt x="253" y="144"/>
                    <a:pt x="317" y="144"/>
                  </a:cubicBezTo>
                  <a:cubicBezTo>
                    <a:pt x="361" y="144"/>
                    <a:pt x="404" y="151"/>
                    <a:pt x="444" y="178"/>
                  </a:cubicBezTo>
                  <a:cubicBezTo>
                    <a:pt x="385" y="134"/>
                    <a:pt x="341" y="75"/>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7"/>
            <p:cNvSpPr/>
            <p:nvPr/>
          </p:nvSpPr>
          <p:spPr>
            <a:xfrm flipH="1">
              <a:off x="7969311" y="1864508"/>
              <a:ext cx="55806" cy="26085"/>
            </a:xfrm>
            <a:custGeom>
              <a:avLst/>
              <a:gdLst/>
              <a:ahLst/>
              <a:cxnLst/>
              <a:rect l="l" t="t" r="r" b="b"/>
              <a:pathLst>
                <a:path w="445" h="208" extrusionOk="0">
                  <a:moveTo>
                    <a:pt x="166" y="0"/>
                  </a:moveTo>
                  <a:cubicBezTo>
                    <a:pt x="106" y="0"/>
                    <a:pt x="51" y="16"/>
                    <a:pt x="1" y="75"/>
                  </a:cubicBezTo>
                  <a:cubicBezTo>
                    <a:pt x="45" y="119"/>
                    <a:pt x="104" y="149"/>
                    <a:pt x="178" y="208"/>
                  </a:cubicBezTo>
                  <a:lnTo>
                    <a:pt x="311" y="208"/>
                  </a:lnTo>
                  <a:cubicBezTo>
                    <a:pt x="326" y="193"/>
                    <a:pt x="341" y="193"/>
                    <a:pt x="370" y="163"/>
                  </a:cubicBezTo>
                  <a:cubicBezTo>
                    <a:pt x="400" y="134"/>
                    <a:pt x="444" y="90"/>
                    <a:pt x="385" y="45"/>
                  </a:cubicBezTo>
                  <a:cubicBezTo>
                    <a:pt x="370" y="16"/>
                    <a:pt x="341" y="16"/>
                    <a:pt x="311" y="16"/>
                  </a:cubicBezTo>
                  <a:cubicBezTo>
                    <a:pt x="260" y="9"/>
                    <a:pt x="212"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7"/>
            <p:cNvSpPr/>
            <p:nvPr/>
          </p:nvSpPr>
          <p:spPr>
            <a:xfrm flipH="1">
              <a:off x="7517470" y="1948029"/>
              <a:ext cx="36619" cy="28468"/>
            </a:xfrm>
            <a:custGeom>
              <a:avLst/>
              <a:gdLst/>
              <a:ahLst/>
              <a:cxnLst/>
              <a:rect l="l" t="t" r="r" b="b"/>
              <a:pathLst>
                <a:path w="292" h="227" extrusionOk="0">
                  <a:moveTo>
                    <a:pt x="237" y="0"/>
                  </a:moveTo>
                  <a:cubicBezTo>
                    <a:pt x="133" y="0"/>
                    <a:pt x="89" y="118"/>
                    <a:pt x="0" y="133"/>
                  </a:cubicBezTo>
                  <a:lnTo>
                    <a:pt x="30" y="148"/>
                  </a:lnTo>
                  <a:cubicBezTo>
                    <a:pt x="30" y="192"/>
                    <a:pt x="45" y="192"/>
                    <a:pt x="60" y="192"/>
                  </a:cubicBezTo>
                  <a:cubicBezTo>
                    <a:pt x="118" y="217"/>
                    <a:pt x="161" y="227"/>
                    <a:pt x="191" y="227"/>
                  </a:cubicBezTo>
                  <a:cubicBezTo>
                    <a:pt x="291" y="227"/>
                    <a:pt x="260" y="114"/>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7"/>
            <p:cNvSpPr/>
            <p:nvPr/>
          </p:nvSpPr>
          <p:spPr>
            <a:xfrm flipH="1">
              <a:off x="7978591" y="1851340"/>
              <a:ext cx="59443" cy="22573"/>
            </a:xfrm>
            <a:custGeom>
              <a:avLst/>
              <a:gdLst/>
              <a:ahLst/>
              <a:cxnLst/>
              <a:rect l="l" t="t" r="r" b="b"/>
              <a:pathLst>
                <a:path w="474" h="180" extrusionOk="0">
                  <a:moveTo>
                    <a:pt x="149" y="0"/>
                  </a:moveTo>
                  <a:cubicBezTo>
                    <a:pt x="87" y="0"/>
                    <a:pt x="31" y="21"/>
                    <a:pt x="0" y="106"/>
                  </a:cubicBezTo>
                  <a:lnTo>
                    <a:pt x="0" y="121"/>
                  </a:lnTo>
                  <a:lnTo>
                    <a:pt x="0" y="150"/>
                  </a:lnTo>
                  <a:cubicBezTo>
                    <a:pt x="45" y="165"/>
                    <a:pt x="74" y="180"/>
                    <a:pt x="104" y="180"/>
                  </a:cubicBezTo>
                  <a:cubicBezTo>
                    <a:pt x="207" y="180"/>
                    <a:pt x="340" y="180"/>
                    <a:pt x="444" y="165"/>
                  </a:cubicBezTo>
                  <a:cubicBezTo>
                    <a:pt x="473" y="150"/>
                    <a:pt x="473" y="121"/>
                    <a:pt x="444" y="91"/>
                  </a:cubicBezTo>
                  <a:cubicBezTo>
                    <a:pt x="414" y="47"/>
                    <a:pt x="370" y="32"/>
                    <a:pt x="326" y="17"/>
                  </a:cubicBezTo>
                  <a:cubicBezTo>
                    <a:pt x="269" y="17"/>
                    <a:pt x="206"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7"/>
            <p:cNvSpPr/>
            <p:nvPr/>
          </p:nvSpPr>
          <p:spPr>
            <a:xfrm flipH="1">
              <a:off x="7987871" y="1834912"/>
              <a:ext cx="55806" cy="31603"/>
            </a:xfrm>
            <a:custGeom>
              <a:avLst/>
              <a:gdLst/>
              <a:ahLst/>
              <a:cxnLst/>
              <a:rect l="l" t="t" r="r" b="b"/>
              <a:pathLst>
                <a:path w="445" h="252" extrusionOk="0">
                  <a:moveTo>
                    <a:pt x="237" y="0"/>
                  </a:moveTo>
                  <a:cubicBezTo>
                    <a:pt x="208" y="0"/>
                    <a:pt x="193" y="0"/>
                    <a:pt x="178" y="15"/>
                  </a:cubicBezTo>
                  <a:cubicBezTo>
                    <a:pt x="149" y="89"/>
                    <a:pt x="75" y="133"/>
                    <a:pt x="16" y="178"/>
                  </a:cubicBezTo>
                  <a:cubicBezTo>
                    <a:pt x="1" y="207"/>
                    <a:pt x="1" y="222"/>
                    <a:pt x="30" y="237"/>
                  </a:cubicBezTo>
                  <a:cubicBezTo>
                    <a:pt x="30" y="252"/>
                    <a:pt x="45" y="252"/>
                    <a:pt x="75" y="252"/>
                  </a:cubicBezTo>
                  <a:cubicBezTo>
                    <a:pt x="127" y="215"/>
                    <a:pt x="186" y="207"/>
                    <a:pt x="245" y="207"/>
                  </a:cubicBezTo>
                  <a:cubicBezTo>
                    <a:pt x="284" y="207"/>
                    <a:pt x="324" y="211"/>
                    <a:pt x="361" y="211"/>
                  </a:cubicBezTo>
                  <a:cubicBezTo>
                    <a:pt x="380" y="211"/>
                    <a:pt x="398" y="210"/>
                    <a:pt x="415" y="207"/>
                  </a:cubicBezTo>
                  <a:cubicBezTo>
                    <a:pt x="444" y="178"/>
                    <a:pt x="444" y="163"/>
                    <a:pt x="415" y="148"/>
                  </a:cubicBezTo>
                  <a:cubicBezTo>
                    <a:pt x="341" y="104"/>
                    <a:pt x="282" y="59"/>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7"/>
            <p:cNvSpPr/>
            <p:nvPr/>
          </p:nvSpPr>
          <p:spPr>
            <a:xfrm flipH="1">
              <a:off x="7902594" y="3273829"/>
              <a:ext cx="29722" cy="42764"/>
            </a:xfrm>
            <a:custGeom>
              <a:avLst/>
              <a:gdLst/>
              <a:ahLst/>
              <a:cxnLst/>
              <a:rect l="l" t="t" r="r" b="b"/>
              <a:pathLst>
                <a:path w="237" h="341" extrusionOk="0">
                  <a:moveTo>
                    <a:pt x="59" y="0"/>
                  </a:moveTo>
                  <a:cubicBezTo>
                    <a:pt x="0" y="119"/>
                    <a:pt x="0" y="222"/>
                    <a:pt x="59" y="340"/>
                  </a:cubicBezTo>
                  <a:cubicBezTo>
                    <a:pt x="104" y="281"/>
                    <a:pt x="163" y="222"/>
                    <a:pt x="192" y="163"/>
                  </a:cubicBezTo>
                  <a:cubicBezTo>
                    <a:pt x="222" y="133"/>
                    <a:pt x="237" y="59"/>
                    <a:pt x="192" y="0"/>
                  </a:cubicBezTo>
                  <a:lnTo>
                    <a:pt x="163" y="0"/>
                  </a:lnTo>
                  <a:cubicBezTo>
                    <a:pt x="153" y="20"/>
                    <a:pt x="143" y="27"/>
                    <a:pt x="133" y="27"/>
                  </a:cubicBezTo>
                  <a:cubicBezTo>
                    <a:pt x="112" y="27"/>
                    <a:pt x="89"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7"/>
            <p:cNvSpPr/>
            <p:nvPr/>
          </p:nvSpPr>
          <p:spPr>
            <a:xfrm flipH="1">
              <a:off x="7411251" y="1790142"/>
              <a:ext cx="37121" cy="20692"/>
            </a:xfrm>
            <a:custGeom>
              <a:avLst/>
              <a:gdLst/>
              <a:ahLst/>
              <a:cxnLst/>
              <a:rect l="l" t="t" r="r" b="b"/>
              <a:pathLst>
                <a:path w="296" h="165" extrusionOk="0">
                  <a:moveTo>
                    <a:pt x="208" y="0"/>
                  </a:moveTo>
                  <a:cubicBezTo>
                    <a:pt x="132" y="0"/>
                    <a:pt x="66" y="48"/>
                    <a:pt x="0" y="62"/>
                  </a:cubicBezTo>
                  <a:cubicBezTo>
                    <a:pt x="15" y="91"/>
                    <a:pt x="15" y="135"/>
                    <a:pt x="30" y="165"/>
                  </a:cubicBezTo>
                  <a:cubicBezTo>
                    <a:pt x="104" y="135"/>
                    <a:pt x="207" y="150"/>
                    <a:pt x="296" y="91"/>
                  </a:cubicBezTo>
                  <a:cubicBezTo>
                    <a:pt x="281" y="62"/>
                    <a:pt x="252" y="47"/>
                    <a:pt x="237" y="2"/>
                  </a:cubicBezTo>
                  <a:cubicBezTo>
                    <a:pt x="227" y="1"/>
                    <a:pt x="218"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7"/>
            <p:cNvSpPr/>
            <p:nvPr/>
          </p:nvSpPr>
          <p:spPr>
            <a:xfrm flipH="1">
              <a:off x="7409370" y="1605041"/>
              <a:ext cx="55681" cy="16679"/>
            </a:xfrm>
            <a:custGeom>
              <a:avLst/>
              <a:gdLst/>
              <a:ahLst/>
              <a:cxnLst/>
              <a:rect l="l" t="t" r="r" b="b"/>
              <a:pathLst>
                <a:path w="444" h="133" extrusionOk="0">
                  <a:moveTo>
                    <a:pt x="274" y="1"/>
                  </a:moveTo>
                  <a:cubicBezTo>
                    <a:pt x="181" y="1"/>
                    <a:pt x="94" y="55"/>
                    <a:pt x="0" y="74"/>
                  </a:cubicBezTo>
                  <a:cubicBezTo>
                    <a:pt x="59" y="88"/>
                    <a:pt x="118" y="74"/>
                    <a:pt x="148" y="133"/>
                  </a:cubicBezTo>
                  <a:cubicBezTo>
                    <a:pt x="237" y="103"/>
                    <a:pt x="340" y="88"/>
                    <a:pt x="444" y="74"/>
                  </a:cubicBezTo>
                  <a:cubicBezTo>
                    <a:pt x="384" y="19"/>
                    <a:pt x="328"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7"/>
            <p:cNvSpPr/>
            <p:nvPr/>
          </p:nvSpPr>
          <p:spPr>
            <a:xfrm flipH="1">
              <a:off x="7783960" y="3614935"/>
              <a:ext cx="24204" cy="66968"/>
            </a:xfrm>
            <a:custGeom>
              <a:avLst/>
              <a:gdLst/>
              <a:ahLst/>
              <a:cxnLst/>
              <a:rect l="l" t="t" r="r" b="b"/>
              <a:pathLst>
                <a:path w="193" h="534" extrusionOk="0">
                  <a:moveTo>
                    <a:pt x="89" y="1"/>
                  </a:moveTo>
                  <a:cubicBezTo>
                    <a:pt x="15" y="60"/>
                    <a:pt x="45" y="134"/>
                    <a:pt x="15" y="208"/>
                  </a:cubicBezTo>
                  <a:cubicBezTo>
                    <a:pt x="15" y="223"/>
                    <a:pt x="45" y="238"/>
                    <a:pt x="60" y="252"/>
                  </a:cubicBezTo>
                  <a:cubicBezTo>
                    <a:pt x="89" y="311"/>
                    <a:pt x="134" y="356"/>
                    <a:pt x="75" y="430"/>
                  </a:cubicBezTo>
                  <a:cubicBezTo>
                    <a:pt x="1" y="518"/>
                    <a:pt x="119" y="504"/>
                    <a:pt x="149" y="533"/>
                  </a:cubicBezTo>
                  <a:cubicBezTo>
                    <a:pt x="149" y="356"/>
                    <a:pt x="193" y="164"/>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7"/>
            <p:cNvSpPr/>
            <p:nvPr/>
          </p:nvSpPr>
          <p:spPr>
            <a:xfrm flipH="1">
              <a:off x="7559482" y="4497673"/>
              <a:ext cx="18686" cy="66842"/>
            </a:xfrm>
            <a:custGeom>
              <a:avLst/>
              <a:gdLst/>
              <a:ahLst/>
              <a:cxnLst/>
              <a:rect l="l" t="t" r="r" b="b"/>
              <a:pathLst>
                <a:path w="149" h="533" extrusionOk="0">
                  <a:moveTo>
                    <a:pt x="30" y="0"/>
                  </a:moveTo>
                  <a:cubicBezTo>
                    <a:pt x="30" y="192"/>
                    <a:pt x="0" y="370"/>
                    <a:pt x="74" y="533"/>
                  </a:cubicBezTo>
                  <a:lnTo>
                    <a:pt x="133" y="533"/>
                  </a:lnTo>
                  <a:cubicBezTo>
                    <a:pt x="74" y="370"/>
                    <a:pt x="148" y="163"/>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7"/>
            <p:cNvSpPr/>
            <p:nvPr/>
          </p:nvSpPr>
          <p:spPr>
            <a:xfrm flipH="1">
              <a:off x="7631841" y="2205740"/>
              <a:ext cx="37246" cy="37246"/>
            </a:xfrm>
            <a:custGeom>
              <a:avLst/>
              <a:gdLst/>
              <a:ahLst/>
              <a:cxnLst/>
              <a:rect l="l" t="t" r="r" b="b"/>
              <a:pathLst>
                <a:path w="297" h="297" extrusionOk="0">
                  <a:moveTo>
                    <a:pt x="296" y="15"/>
                  </a:moveTo>
                  <a:lnTo>
                    <a:pt x="296" y="15"/>
                  </a:lnTo>
                  <a:cubicBezTo>
                    <a:pt x="208" y="30"/>
                    <a:pt x="89" y="0"/>
                    <a:pt x="1" y="89"/>
                  </a:cubicBezTo>
                  <a:cubicBezTo>
                    <a:pt x="45" y="163"/>
                    <a:pt x="75" y="222"/>
                    <a:pt x="89" y="296"/>
                  </a:cubicBezTo>
                  <a:cubicBezTo>
                    <a:pt x="119" y="296"/>
                    <a:pt x="119" y="296"/>
                    <a:pt x="134" y="281"/>
                  </a:cubicBezTo>
                  <a:cubicBezTo>
                    <a:pt x="89" y="134"/>
                    <a:pt x="222" y="89"/>
                    <a:pt x="296"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7"/>
            <p:cNvSpPr/>
            <p:nvPr/>
          </p:nvSpPr>
          <p:spPr>
            <a:xfrm flipH="1">
              <a:off x="7974954" y="2027035"/>
              <a:ext cx="53800" cy="28844"/>
            </a:xfrm>
            <a:custGeom>
              <a:avLst/>
              <a:gdLst/>
              <a:ahLst/>
              <a:cxnLst/>
              <a:rect l="l" t="t" r="r" b="b"/>
              <a:pathLst>
                <a:path w="429" h="230" extrusionOk="0">
                  <a:moveTo>
                    <a:pt x="329" y="1"/>
                  </a:moveTo>
                  <a:cubicBezTo>
                    <a:pt x="319" y="1"/>
                    <a:pt x="309" y="2"/>
                    <a:pt x="296" y="6"/>
                  </a:cubicBezTo>
                  <a:cubicBezTo>
                    <a:pt x="296" y="21"/>
                    <a:pt x="281" y="36"/>
                    <a:pt x="281" y="36"/>
                  </a:cubicBezTo>
                  <a:cubicBezTo>
                    <a:pt x="269" y="59"/>
                    <a:pt x="250" y="66"/>
                    <a:pt x="228" y="66"/>
                  </a:cubicBezTo>
                  <a:cubicBezTo>
                    <a:pt x="195" y="66"/>
                    <a:pt x="154" y="50"/>
                    <a:pt x="118" y="50"/>
                  </a:cubicBezTo>
                  <a:cubicBezTo>
                    <a:pt x="30" y="80"/>
                    <a:pt x="0" y="124"/>
                    <a:pt x="59" y="198"/>
                  </a:cubicBezTo>
                  <a:cubicBezTo>
                    <a:pt x="94" y="219"/>
                    <a:pt x="122" y="230"/>
                    <a:pt x="145" y="230"/>
                  </a:cubicBezTo>
                  <a:cubicBezTo>
                    <a:pt x="171" y="230"/>
                    <a:pt x="191" y="215"/>
                    <a:pt x="207" y="183"/>
                  </a:cubicBezTo>
                  <a:cubicBezTo>
                    <a:pt x="226" y="140"/>
                    <a:pt x="258" y="133"/>
                    <a:pt x="292" y="133"/>
                  </a:cubicBezTo>
                  <a:cubicBezTo>
                    <a:pt x="309" y="133"/>
                    <a:pt x="326" y="134"/>
                    <a:pt x="342" y="134"/>
                  </a:cubicBezTo>
                  <a:cubicBezTo>
                    <a:pt x="375" y="134"/>
                    <a:pt x="406" y="129"/>
                    <a:pt x="429" y="95"/>
                  </a:cubicBezTo>
                  <a:cubicBezTo>
                    <a:pt x="377" y="82"/>
                    <a:pt x="393"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7"/>
            <p:cNvSpPr/>
            <p:nvPr/>
          </p:nvSpPr>
          <p:spPr>
            <a:xfrm flipH="1">
              <a:off x="7171975" y="2278099"/>
              <a:ext cx="37246" cy="27840"/>
            </a:xfrm>
            <a:custGeom>
              <a:avLst/>
              <a:gdLst/>
              <a:ahLst/>
              <a:cxnLst/>
              <a:rect l="l" t="t" r="r" b="b"/>
              <a:pathLst>
                <a:path w="297" h="222" extrusionOk="0">
                  <a:moveTo>
                    <a:pt x="267" y="0"/>
                  </a:moveTo>
                  <a:cubicBezTo>
                    <a:pt x="243" y="8"/>
                    <a:pt x="218" y="10"/>
                    <a:pt x="193" y="10"/>
                  </a:cubicBezTo>
                  <a:cubicBezTo>
                    <a:pt x="177" y="10"/>
                    <a:pt x="161" y="9"/>
                    <a:pt x="146" y="9"/>
                  </a:cubicBezTo>
                  <a:cubicBezTo>
                    <a:pt x="93" y="9"/>
                    <a:pt x="42" y="16"/>
                    <a:pt x="1" y="74"/>
                  </a:cubicBezTo>
                  <a:cubicBezTo>
                    <a:pt x="15" y="148"/>
                    <a:pt x="30" y="192"/>
                    <a:pt x="104" y="222"/>
                  </a:cubicBezTo>
                  <a:lnTo>
                    <a:pt x="163" y="222"/>
                  </a:lnTo>
                  <a:cubicBezTo>
                    <a:pt x="208" y="163"/>
                    <a:pt x="267" y="118"/>
                    <a:pt x="296" y="44"/>
                  </a:cubicBezTo>
                  <a:cubicBezTo>
                    <a:pt x="296" y="30"/>
                    <a:pt x="296" y="15"/>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7"/>
            <p:cNvSpPr/>
            <p:nvPr/>
          </p:nvSpPr>
          <p:spPr>
            <a:xfrm flipH="1">
              <a:off x="7185017" y="2667487"/>
              <a:ext cx="40883" cy="33358"/>
            </a:xfrm>
            <a:custGeom>
              <a:avLst/>
              <a:gdLst/>
              <a:ahLst/>
              <a:cxnLst/>
              <a:rect l="l" t="t" r="r" b="b"/>
              <a:pathLst>
                <a:path w="326" h="266" extrusionOk="0">
                  <a:moveTo>
                    <a:pt x="163" y="0"/>
                  </a:moveTo>
                  <a:cubicBezTo>
                    <a:pt x="1" y="45"/>
                    <a:pt x="222" y="119"/>
                    <a:pt x="148" y="192"/>
                  </a:cubicBezTo>
                  <a:cubicBezTo>
                    <a:pt x="175" y="245"/>
                    <a:pt x="198" y="265"/>
                    <a:pt x="222" y="265"/>
                  </a:cubicBezTo>
                  <a:cubicBezTo>
                    <a:pt x="253" y="265"/>
                    <a:pt x="285" y="234"/>
                    <a:pt x="326" y="192"/>
                  </a:cubicBezTo>
                  <a:cubicBezTo>
                    <a:pt x="311" y="163"/>
                    <a:pt x="311" y="148"/>
                    <a:pt x="296" y="104"/>
                  </a:cubicBezTo>
                  <a:cubicBezTo>
                    <a:pt x="237" y="89"/>
                    <a:pt x="23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7"/>
            <p:cNvSpPr/>
            <p:nvPr/>
          </p:nvSpPr>
          <p:spPr>
            <a:xfrm flipH="1">
              <a:off x="7653537" y="2914037"/>
              <a:ext cx="32230" cy="32481"/>
            </a:xfrm>
            <a:custGeom>
              <a:avLst/>
              <a:gdLst/>
              <a:ahLst/>
              <a:cxnLst/>
              <a:rect l="l" t="t" r="r" b="b"/>
              <a:pathLst>
                <a:path w="257" h="259" extrusionOk="0">
                  <a:moveTo>
                    <a:pt x="119" y="1"/>
                  </a:moveTo>
                  <a:cubicBezTo>
                    <a:pt x="45" y="16"/>
                    <a:pt x="45" y="75"/>
                    <a:pt x="1" y="134"/>
                  </a:cubicBezTo>
                  <a:lnTo>
                    <a:pt x="1" y="178"/>
                  </a:lnTo>
                  <a:cubicBezTo>
                    <a:pt x="1" y="193"/>
                    <a:pt x="30" y="223"/>
                    <a:pt x="45" y="252"/>
                  </a:cubicBezTo>
                  <a:cubicBezTo>
                    <a:pt x="71" y="256"/>
                    <a:pt x="93" y="259"/>
                    <a:pt x="113" y="259"/>
                  </a:cubicBezTo>
                  <a:cubicBezTo>
                    <a:pt x="233" y="259"/>
                    <a:pt x="256" y="184"/>
                    <a:pt x="193" y="45"/>
                  </a:cubicBezTo>
                  <a:cubicBezTo>
                    <a:pt x="178" y="1"/>
                    <a:pt x="148"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7"/>
            <p:cNvSpPr/>
            <p:nvPr/>
          </p:nvSpPr>
          <p:spPr>
            <a:xfrm flipH="1">
              <a:off x="7379648" y="2333654"/>
              <a:ext cx="27966" cy="22448"/>
            </a:xfrm>
            <a:custGeom>
              <a:avLst/>
              <a:gdLst/>
              <a:ahLst/>
              <a:cxnLst/>
              <a:rect l="l" t="t" r="r" b="b"/>
              <a:pathLst>
                <a:path w="223" h="179" extrusionOk="0">
                  <a:moveTo>
                    <a:pt x="193" y="1"/>
                  </a:moveTo>
                  <a:cubicBezTo>
                    <a:pt x="134" y="15"/>
                    <a:pt x="60" y="15"/>
                    <a:pt x="0" y="30"/>
                  </a:cubicBezTo>
                  <a:cubicBezTo>
                    <a:pt x="0" y="89"/>
                    <a:pt x="0" y="149"/>
                    <a:pt x="60" y="178"/>
                  </a:cubicBezTo>
                  <a:cubicBezTo>
                    <a:pt x="70" y="164"/>
                    <a:pt x="83" y="159"/>
                    <a:pt x="97" y="159"/>
                  </a:cubicBezTo>
                  <a:cubicBezTo>
                    <a:pt x="122" y="159"/>
                    <a:pt x="152" y="176"/>
                    <a:pt x="178" y="176"/>
                  </a:cubicBezTo>
                  <a:cubicBezTo>
                    <a:pt x="194" y="176"/>
                    <a:pt x="210" y="170"/>
                    <a:pt x="222" y="149"/>
                  </a:cubicBezTo>
                  <a:cubicBezTo>
                    <a:pt x="208" y="89"/>
                    <a:pt x="222" y="30"/>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7"/>
            <p:cNvSpPr/>
            <p:nvPr/>
          </p:nvSpPr>
          <p:spPr>
            <a:xfrm flipH="1">
              <a:off x="7309170" y="2312461"/>
              <a:ext cx="46526" cy="23326"/>
            </a:xfrm>
            <a:custGeom>
              <a:avLst/>
              <a:gdLst/>
              <a:ahLst/>
              <a:cxnLst/>
              <a:rect l="l" t="t" r="r" b="b"/>
              <a:pathLst>
                <a:path w="371" h="186" extrusionOk="0">
                  <a:moveTo>
                    <a:pt x="181" y="1"/>
                  </a:moveTo>
                  <a:cubicBezTo>
                    <a:pt x="176" y="1"/>
                    <a:pt x="170" y="3"/>
                    <a:pt x="163" y="7"/>
                  </a:cubicBezTo>
                  <a:cubicBezTo>
                    <a:pt x="208" y="111"/>
                    <a:pt x="1" y="51"/>
                    <a:pt x="74" y="155"/>
                  </a:cubicBezTo>
                  <a:cubicBezTo>
                    <a:pt x="93" y="173"/>
                    <a:pt x="117" y="186"/>
                    <a:pt x="146" y="186"/>
                  </a:cubicBezTo>
                  <a:cubicBezTo>
                    <a:pt x="164" y="186"/>
                    <a:pt x="185" y="181"/>
                    <a:pt x="208" y="170"/>
                  </a:cubicBezTo>
                  <a:cubicBezTo>
                    <a:pt x="222" y="170"/>
                    <a:pt x="222" y="140"/>
                    <a:pt x="237" y="140"/>
                  </a:cubicBezTo>
                  <a:cubicBezTo>
                    <a:pt x="244" y="136"/>
                    <a:pt x="252" y="134"/>
                    <a:pt x="260" y="134"/>
                  </a:cubicBezTo>
                  <a:cubicBezTo>
                    <a:pt x="287" y="134"/>
                    <a:pt x="320" y="151"/>
                    <a:pt x="343" y="151"/>
                  </a:cubicBezTo>
                  <a:cubicBezTo>
                    <a:pt x="359" y="151"/>
                    <a:pt x="370" y="142"/>
                    <a:pt x="370" y="111"/>
                  </a:cubicBezTo>
                  <a:cubicBezTo>
                    <a:pt x="370" y="66"/>
                    <a:pt x="296" y="37"/>
                    <a:pt x="252" y="7"/>
                  </a:cubicBezTo>
                  <a:cubicBezTo>
                    <a:pt x="244" y="23"/>
                    <a:pt x="237" y="28"/>
                    <a:pt x="231" y="28"/>
                  </a:cubicBezTo>
                  <a:cubicBezTo>
                    <a:pt x="216" y="28"/>
                    <a:pt x="203" y="1"/>
                    <a:pt x="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7"/>
            <p:cNvSpPr/>
            <p:nvPr/>
          </p:nvSpPr>
          <p:spPr>
            <a:xfrm flipH="1">
              <a:off x="7318450" y="1940379"/>
              <a:ext cx="44645" cy="16805"/>
            </a:xfrm>
            <a:custGeom>
              <a:avLst/>
              <a:gdLst/>
              <a:ahLst/>
              <a:cxnLst/>
              <a:rect l="l" t="t" r="r" b="b"/>
              <a:pathLst>
                <a:path w="356" h="134" extrusionOk="0">
                  <a:moveTo>
                    <a:pt x="213" y="0"/>
                  </a:moveTo>
                  <a:cubicBezTo>
                    <a:pt x="138" y="0"/>
                    <a:pt x="62" y="45"/>
                    <a:pt x="0" y="76"/>
                  </a:cubicBezTo>
                  <a:cubicBezTo>
                    <a:pt x="15" y="120"/>
                    <a:pt x="60" y="120"/>
                    <a:pt x="89" y="120"/>
                  </a:cubicBezTo>
                  <a:cubicBezTo>
                    <a:pt x="114" y="130"/>
                    <a:pt x="138" y="133"/>
                    <a:pt x="163" y="133"/>
                  </a:cubicBezTo>
                  <a:cubicBezTo>
                    <a:pt x="212" y="133"/>
                    <a:pt x="262" y="120"/>
                    <a:pt x="311" y="120"/>
                  </a:cubicBezTo>
                  <a:cubicBezTo>
                    <a:pt x="355" y="106"/>
                    <a:pt x="355" y="61"/>
                    <a:pt x="311" y="32"/>
                  </a:cubicBezTo>
                  <a:cubicBezTo>
                    <a:pt x="279" y="9"/>
                    <a:pt x="246"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7"/>
            <p:cNvSpPr/>
            <p:nvPr/>
          </p:nvSpPr>
          <p:spPr>
            <a:xfrm flipH="1">
              <a:off x="8586813" y="1919687"/>
              <a:ext cx="42764" cy="19438"/>
            </a:xfrm>
            <a:custGeom>
              <a:avLst/>
              <a:gdLst/>
              <a:ahLst/>
              <a:cxnLst/>
              <a:rect l="l" t="t" r="r" b="b"/>
              <a:pathLst>
                <a:path w="341" h="155" extrusionOk="0">
                  <a:moveTo>
                    <a:pt x="244" y="1"/>
                  </a:moveTo>
                  <a:cubicBezTo>
                    <a:pt x="202" y="1"/>
                    <a:pt x="161" y="32"/>
                    <a:pt x="119" y="64"/>
                  </a:cubicBezTo>
                  <a:cubicBezTo>
                    <a:pt x="104" y="93"/>
                    <a:pt x="60" y="93"/>
                    <a:pt x="0" y="123"/>
                  </a:cubicBezTo>
                  <a:cubicBezTo>
                    <a:pt x="71" y="149"/>
                    <a:pt x="142" y="155"/>
                    <a:pt x="210" y="155"/>
                  </a:cubicBezTo>
                  <a:cubicBezTo>
                    <a:pt x="255" y="155"/>
                    <a:pt x="299" y="152"/>
                    <a:pt x="341" y="152"/>
                  </a:cubicBezTo>
                  <a:cubicBezTo>
                    <a:pt x="326" y="93"/>
                    <a:pt x="296" y="64"/>
                    <a:pt x="296" y="19"/>
                  </a:cubicBezTo>
                  <a:cubicBezTo>
                    <a:pt x="279" y="6"/>
                    <a:pt x="26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7"/>
            <p:cNvSpPr/>
            <p:nvPr/>
          </p:nvSpPr>
          <p:spPr>
            <a:xfrm flipH="1">
              <a:off x="6947748" y="2264304"/>
              <a:ext cx="48156" cy="19438"/>
            </a:xfrm>
            <a:custGeom>
              <a:avLst/>
              <a:gdLst/>
              <a:ahLst/>
              <a:cxnLst/>
              <a:rect l="l" t="t" r="r" b="b"/>
              <a:pathLst>
                <a:path w="384" h="155" extrusionOk="0">
                  <a:moveTo>
                    <a:pt x="303" y="0"/>
                  </a:moveTo>
                  <a:cubicBezTo>
                    <a:pt x="289" y="0"/>
                    <a:pt x="272" y="2"/>
                    <a:pt x="251" y="7"/>
                  </a:cubicBezTo>
                  <a:cubicBezTo>
                    <a:pt x="163" y="21"/>
                    <a:pt x="89" y="51"/>
                    <a:pt x="0" y="66"/>
                  </a:cubicBezTo>
                  <a:cubicBezTo>
                    <a:pt x="44" y="140"/>
                    <a:pt x="148" y="81"/>
                    <a:pt x="177" y="154"/>
                  </a:cubicBezTo>
                  <a:cubicBezTo>
                    <a:pt x="237" y="154"/>
                    <a:pt x="296" y="140"/>
                    <a:pt x="340" y="140"/>
                  </a:cubicBezTo>
                  <a:cubicBezTo>
                    <a:pt x="378" y="65"/>
                    <a:pt x="383"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7"/>
            <p:cNvSpPr/>
            <p:nvPr/>
          </p:nvSpPr>
          <p:spPr>
            <a:xfrm flipH="1">
              <a:off x="8429177" y="4143524"/>
              <a:ext cx="18686" cy="39002"/>
            </a:xfrm>
            <a:custGeom>
              <a:avLst/>
              <a:gdLst/>
              <a:ahLst/>
              <a:cxnLst/>
              <a:rect l="l" t="t" r="r" b="b"/>
              <a:pathLst>
                <a:path w="149" h="311" extrusionOk="0">
                  <a:moveTo>
                    <a:pt x="89" y="0"/>
                  </a:moveTo>
                  <a:cubicBezTo>
                    <a:pt x="60" y="30"/>
                    <a:pt x="45" y="74"/>
                    <a:pt x="0" y="133"/>
                  </a:cubicBezTo>
                  <a:cubicBezTo>
                    <a:pt x="45" y="177"/>
                    <a:pt x="74" y="251"/>
                    <a:pt x="89" y="311"/>
                  </a:cubicBezTo>
                  <a:cubicBezTo>
                    <a:pt x="148" y="207"/>
                    <a:pt x="148" y="104"/>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7"/>
            <p:cNvSpPr/>
            <p:nvPr/>
          </p:nvSpPr>
          <p:spPr>
            <a:xfrm flipH="1">
              <a:off x="7926673" y="3282356"/>
              <a:ext cx="31603" cy="43516"/>
            </a:xfrm>
            <a:custGeom>
              <a:avLst/>
              <a:gdLst/>
              <a:ahLst/>
              <a:cxnLst/>
              <a:rect l="l" t="t" r="r" b="b"/>
              <a:pathLst>
                <a:path w="252" h="347" extrusionOk="0">
                  <a:moveTo>
                    <a:pt x="200" y="0"/>
                  </a:moveTo>
                  <a:cubicBezTo>
                    <a:pt x="194" y="0"/>
                    <a:pt x="186" y="2"/>
                    <a:pt x="177" y="6"/>
                  </a:cubicBezTo>
                  <a:cubicBezTo>
                    <a:pt x="177" y="61"/>
                    <a:pt x="177" y="123"/>
                    <a:pt x="131" y="123"/>
                  </a:cubicBezTo>
                  <a:cubicBezTo>
                    <a:pt x="114" y="123"/>
                    <a:pt x="91" y="115"/>
                    <a:pt x="59" y="95"/>
                  </a:cubicBezTo>
                  <a:lnTo>
                    <a:pt x="59" y="95"/>
                  </a:lnTo>
                  <a:cubicBezTo>
                    <a:pt x="30" y="154"/>
                    <a:pt x="104" y="243"/>
                    <a:pt x="0" y="243"/>
                  </a:cubicBezTo>
                  <a:cubicBezTo>
                    <a:pt x="15" y="287"/>
                    <a:pt x="30" y="302"/>
                    <a:pt x="59" y="346"/>
                  </a:cubicBezTo>
                  <a:lnTo>
                    <a:pt x="222" y="228"/>
                  </a:lnTo>
                  <a:cubicBezTo>
                    <a:pt x="251" y="169"/>
                    <a:pt x="237" y="95"/>
                    <a:pt x="237" y="21"/>
                  </a:cubicBezTo>
                  <a:cubicBezTo>
                    <a:pt x="226" y="11"/>
                    <a:pt x="216"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7"/>
            <p:cNvSpPr/>
            <p:nvPr/>
          </p:nvSpPr>
          <p:spPr>
            <a:xfrm flipH="1">
              <a:off x="7374131" y="3247995"/>
              <a:ext cx="35365" cy="20316"/>
            </a:xfrm>
            <a:custGeom>
              <a:avLst/>
              <a:gdLst/>
              <a:ahLst/>
              <a:cxnLst/>
              <a:rect l="l" t="t" r="r" b="b"/>
              <a:pathLst>
                <a:path w="282" h="162" extrusionOk="0">
                  <a:moveTo>
                    <a:pt x="228" y="1"/>
                  </a:moveTo>
                  <a:cubicBezTo>
                    <a:pt x="208" y="1"/>
                    <a:pt x="188" y="13"/>
                    <a:pt x="163" y="29"/>
                  </a:cubicBezTo>
                  <a:cubicBezTo>
                    <a:pt x="144" y="29"/>
                    <a:pt x="117" y="9"/>
                    <a:pt x="93" y="9"/>
                  </a:cubicBezTo>
                  <a:cubicBezTo>
                    <a:pt x="81" y="9"/>
                    <a:pt x="70" y="14"/>
                    <a:pt x="60" y="29"/>
                  </a:cubicBezTo>
                  <a:cubicBezTo>
                    <a:pt x="60" y="58"/>
                    <a:pt x="1" y="118"/>
                    <a:pt x="60" y="132"/>
                  </a:cubicBezTo>
                  <a:cubicBezTo>
                    <a:pt x="81" y="154"/>
                    <a:pt x="104" y="162"/>
                    <a:pt x="127" y="162"/>
                  </a:cubicBezTo>
                  <a:cubicBezTo>
                    <a:pt x="168" y="162"/>
                    <a:pt x="209" y="137"/>
                    <a:pt x="237" y="118"/>
                  </a:cubicBezTo>
                  <a:cubicBezTo>
                    <a:pt x="282" y="103"/>
                    <a:pt x="282" y="58"/>
                    <a:pt x="282" y="29"/>
                  </a:cubicBezTo>
                  <a:cubicBezTo>
                    <a:pt x="262" y="9"/>
                    <a:pt x="245"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7"/>
            <p:cNvSpPr/>
            <p:nvPr/>
          </p:nvSpPr>
          <p:spPr>
            <a:xfrm flipH="1">
              <a:off x="7898832" y="1977625"/>
              <a:ext cx="42764" cy="21319"/>
            </a:xfrm>
            <a:custGeom>
              <a:avLst/>
              <a:gdLst/>
              <a:ahLst/>
              <a:cxnLst/>
              <a:rect l="l" t="t" r="r" b="b"/>
              <a:pathLst>
                <a:path w="341" h="170" extrusionOk="0">
                  <a:moveTo>
                    <a:pt x="170" y="1"/>
                  </a:moveTo>
                  <a:cubicBezTo>
                    <a:pt x="111" y="1"/>
                    <a:pt x="52" y="16"/>
                    <a:pt x="0" y="45"/>
                  </a:cubicBezTo>
                  <a:cubicBezTo>
                    <a:pt x="30" y="89"/>
                    <a:pt x="104" y="134"/>
                    <a:pt x="163" y="149"/>
                  </a:cubicBezTo>
                  <a:cubicBezTo>
                    <a:pt x="176" y="162"/>
                    <a:pt x="195" y="169"/>
                    <a:pt x="217" y="169"/>
                  </a:cubicBezTo>
                  <a:cubicBezTo>
                    <a:pt x="242" y="169"/>
                    <a:pt x="271" y="158"/>
                    <a:pt x="296" y="134"/>
                  </a:cubicBezTo>
                  <a:cubicBezTo>
                    <a:pt x="325" y="119"/>
                    <a:pt x="340" y="75"/>
                    <a:pt x="340" y="45"/>
                  </a:cubicBezTo>
                  <a:cubicBezTo>
                    <a:pt x="288" y="16"/>
                    <a:pt x="229"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7"/>
            <p:cNvSpPr/>
            <p:nvPr/>
          </p:nvSpPr>
          <p:spPr>
            <a:xfrm flipH="1">
              <a:off x="7012583" y="2585597"/>
              <a:ext cx="39002" cy="18937"/>
            </a:xfrm>
            <a:custGeom>
              <a:avLst/>
              <a:gdLst/>
              <a:ahLst/>
              <a:cxnLst/>
              <a:rect l="l" t="t" r="r" b="b"/>
              <a:pathLst>
                <a:path w="311" h="151" extrusionOk="0">
                  <a:moveTo>
                    <a:pt x="44" y="0"/>
                  </a:moveTo>
                  <a:cubicBezTo>
                    <a:pt x="30" y="0"/>
                    <a:pt x="20" y="9"/>
                    <a:pt x="15" y="32"/>
                  </a:cubicBezTo>
                  <a:cubicBezTo>
                    <a:pt x="0" y="106"/>
                    <a:pt x="60" y="150"/>
                    <a:pt x="148" y="150"/>
                  </a:cubicBezTo>
                  <a:lnTo>
                    <a:pt x="267" y="150"/>
                  </a:lnTo>
                  <a:cubicBezTo>
                    <a:pt x="296" y="136"/>
                    <a:pt x="296" y="106"/>
                    <a:pt x="311" y="91"/>
                  </a:cubicBezTo>
                  <a:cubicBezTo>
                    <a:pt x="311" y="91"/>
                    <a:pt x="296" y="62"/>
                    <a:pt x="267" y="32"/>
                  </a:cubicBezTo>
                  <a:cubicBezTo>
                    <a:pt x="241" y="32"/>
                    <a:pt x="205" y="65"/>
                    <a:pt x="167" y="65"/>
                  </a:cubicBezTo>
                  <a:cubicBezTo>
                    <a:pt x="161" y="65"/>
                    <a:pt x="155" y="64"/>
                    <a:pt x="148" y="62"/>
                  </a:cubicBezTo>
                  <a:cubicBezTo>
                    <a:pt x="118" y="41"/>
                    <a:pt x="74"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7"/>
            <p:cNvSpPr/>
            <p:nvPr/>
          </p:nvSpPr>
          <p:spPr>
            <a:xfrm flipH="1">
              <a:off x="6702828" y="2502076"/>
              <a:ext cx="39127" cy="22699"/>
            </a:xfrm>
            <a:custGeom>
              <a:avLst/>
              <a:gdLst/>
              <a:ahLst/>
              <a:cxnLst/>
              <a:rect l="l" t="t" r="r" b="b"/>
              <a:pathLst>
                <a:path w="312" h="181" extrusionOk="0">
                  <a:moveTo>
                    <a:pt x="85" y="0"/>
                  </a:moveTo>
                  <a:cubicBezTo>
                    <a:pt x="72" y="0"/>
                    <a:pt x="59" y="1"/>
                    <a:pt x="45" y="3"/>
                  </a:cubicBezTo>
                  <a:cubicBezTo>
                    <a:pt x="1" y="62"/>
                    <a:pt x="60" y="92"/>
                    <a:pt x="75" y="107"/>
                  </a:cubicBezTo>
                  <a:cubicBezTo>
                    <a:pt x="163" y="151"/>
                    <a:pt x="237" y="181"/>
                    <a:pt x="311" y="181"/>
                  </a:cubicBezTo>
                  <a:lnTo>
                    <a:pt x="311" y="92"/>
                  </a:lnTo>
                  <a:cubicBezTo>
                    <a:pt x="247" y="41"/>
                    <a:pt x="172"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7"/>
            <p:cNvSpPr/>
            <p:nvPr/>
          </p:nvSpPr>
          <p:spPr>
            <a:xfrm flipH="1">
              <a:off x="6569396" y="1923700"/>
              <a:ext cx="52044" cy="33735"/>
            </a:xfrm>
            <a:custGeom>
              <a:avLst/>
              <a:gdLst/>
              <a:ahLst/>
              <a:cxnLst/>
              <a:rect l="l" t="t" r="r" b="b"/>
              <a:pathLst>
                <a:path w="415" h="269" extrusionOk="0">
                  <a:moveTo>
                    <a:pt x="130" y="1"/>
                  </a:moveTo>
                  <a:cubicBezTo>
                    <a:pt x="88" y="1"/>
                    <a:pt x="45" y="9"/>
                    <a:pt x="1" y="32"/>
                  </a:cubicBezTo>
                  <a:cubicBezTo>
                    <a:pt x="60" y="46"/>
                    <a:pt x="134" y="61"/>
                    <a:pt x="193" y="61"/>
                  </a:cubicBezTo>
                  <a:cubicBezTo>
                    <a:pt x="311" y="91"/>
                    <a:pt x="193" y="120"/>
                    <a:pt x="193" y="165"/>
                  </a:cubicBezTo>
                  <a:cubicBezTo>
                    <a:pt x="282" y="165"/>
                    <a:pt x="297" y="239"/>
                    <a:pt x="341" y="268"/>
                  </a:cubicBezTo>
                  <a:cubicBezTo>
                    <a:pt x="356" y="209"/>
                    <a:pt x="297" y="105"/>
                    <a:pt x="415" y="91"/>
                  </a:cubicBezTo>
                  <a:cubicBezTo>
                    <a:pt x="322" y="49"/>
                    <a:pt x="228"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7"/>
            <p:cNvSpPr/>
            <p:nvPr/>
          </p:nvSpPr>
          <p:spPr>
            <a:xfrm flipH="1">
              <a:off x="7440847" y="1957309"/>
              <a:ext cx="37246" cy="37121"/>
            </a:xfrm>
            <a:custGeom>
              <a:avLst/>
              <a:gdLst/>
              <a:ahLst/>
              <a:cxnLst/>
              <a:rect l="l" t="t" r="r" b="b"/>
              <a:pathLst>
                <a:path w="297" h="296" extrusionOk="0">
                  <a:moveTo>
                    <a:pt x="296" y="0"/>
                  </a:moveTo>
                  <a:cubicBezTo>
                    <a:pt x="252" y="0"/>
                    <a:pt x="193" y="0"/>
                    <a:pt x="163" y="15"/>
                  </a:cubicBezTo>
                  <a:cubicBezTo>
                    <a:pt x="104" y="15"/>
                    <a:pt x="45" y="59"/>
                    <a:pt x="1" y="74"/>
                  </a:cubicBezTo>
                  <a:cubicBezTo>
                    <a:pt x="1" y="148"/>
                    <a:pt x="75" y="207"/>
                    <a:pt x="15" y="296"/>
                  </a:cubicBezTo>
                  <a:cubicBezTo>
                    <a:pt x="30" y="281"/>
                    <a:pt x="45" y="281"/>
                    <a:pt x="75" y="266"/>
                  </a:cubicBezTo>
                  <a:cubicBezTo>
                    <a:pt x="30" y="163"/>
                    <a:pt x="45" y="118"/>
                    <a:pt x="163" y="89"/>
                  </a:cubicBezTo>
                  <a:cubicBezTo>
                    <a:pt x="208" y="89"/>
                    <a:pt x="267" y="74"/>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7"/>
            <p:cNvSpPr/>
            <p:nvPr/>
          </p:nvSpPr>
          <p:spPr>
            <a:xfrm flipH="1">
              <a:off x="7503926" y="2368267"/>
              <a:ext cx="39002" cy="21194"/>
            </a:xfrm>
            <a:custGeom>
              <a:avLst/>
              <a:gdLst/>
              <a:ahLst/>
              <a:cxnLst/>
              <a:rect l="l" t="t" r="r" b="b"/>
              <a:pathLst>
                <a:path w="311" h="169" extrusionOk="0">
                  <a:moveTo>
                    <a:pt x="199" y="1"/>
                  </a:moveTo>
                  <a:cubicBezTo>
                    <a:pt x="128" y="1"/>
                    <a:pt x="72" y="64"/>
                    <a:pt x="15" y="109"/>
                  </a:cubicBezTo>
                  <a:cubicBezTo>
                    <a:pt x="0" y="124"/>
                    <a:pt x="0" y="124"/>
                    <a:pt x="15" y="139"/>
                  </a:cubicBezTo>
                  <a:lnTo>
                    <a:pt x="15" y="168"/>
                  </a:lnTo>
                  <a:cubicBezTo>
                    <a:pt x="104" y="168"/>
                    <a:pt x="192" y="168"/>
                    <a:pt x="266" y="109"/>
                  </a:cubicBezTo>
                  <a:cubicBezTo>
                    <a:pt x="311" y="94"/>
                    <a:pt x="311" y="50"/>
                    <a:pt x="266" y="20"/>
                  </a:cubicBezTo>
                  <a:cubicBezTo>
                    <a:pt x="242" y="7"/>
                    <a:pt x="220"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7"/>
            <p:cNvSpPr/>
            <p:nvPr/>
          </p:nvSpPr>
          <p:spPr>
            <a:xfrm flipH="1">
              <a:off x="7196053" y="2289135"/>
              <a:ext cx="33609" cy="27966"/>
            </a:xfrm>
            <a:custGeom>
              <a:avLst/>
              <a:gdLst/>
              <a:ahLst/>
              <a:cxnLst/>
              <a:rect l="l" t="t" r="r" b="b"/>
              <a:pathLst>
                <a:path w="268" h="223" extrusionOk="0">
                  <a:moveTo>
                    <a:pt x="134" y="1"/>
                  </a:moveTo>
                  <a:cubicBezTo>
                    <a:pt x="1" y="60"/>
                    <a:pt x="60" y="149"/>
                    <a:pt x="90" y="223"/>
                  </a:cubicBezTo>
                  <a:lnTo>
                    <a:pt x="119" y="223"/>
                  </a:lnTo>
                  <a:cubicBezTo>
                    <a:pt x="125" y="175"/>
                    <a:pt x="150" y="166"/>
                    <a:pt x="178" y="166"/>
                  </a:cubicBezTo>
                  <a:cubicBezTo>
                    <a:pt x="196" y="166"/>
                    <a:pt x="216" y="170"/>
                    <a:pt x="232" y="170"/>
                  </a:cubicBezTo>
                  <a:cubicBezTo>
                    <a:pt x="252" y="170"/>
                    <a:pt x="267" y="163"/>
                    <a:pt x="267" y="134"/>
                  </a:cubicBezTo>
                  <a:cubicBezTo>
                    <a:pt x="238" y="75"/>
                    <a:pt x="208" y="16"/>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7"/>
            <p:cNvSpPr/>
            <p:nvPr/>
          </p:nvSpPr>
          <p:spPr>
            <a:xfrm flipH="1">
              <a:off x="6257885" y="2782360"/>
              <a:ext cx="24204" cy="32731"/>
            </a:xfrm>
            <a:custGeom>
              <a:avLst/>
              <a:gdLst/>
              <a:ahLst/>
              <a:cxnLst/>
              <a:rect l="l" t="t" r="r" b="b"/>
              <a:pathLst>
                <a:path w="193" h="261" extrusionOk="0">
                  <a:moveTo>
                    <a:pt x="89" y="1"/>
                  </a:moveTo>
                  <a:cubicBezTo>
                    <a:pt x="15" y="1"/>
                    <a:pt x="1" y="60"/>
                    <a:pt x="15" y="134"/>
                  </a:cubicBezTo>
                  <a:cubicBezTo>
                    <a:pt x="45" y="193"/>
                    <a:pt x="30" y="223"/>
                    <a:pt x="75" y="238"/>
                  </a:cubicBezTo>
                  <a:cubicBezTo>
                    <a:pt x="94" y="250"/>
                    <a:pt x="116" y="260"/>
                    <a:pt x="136" y="260"/>
                  </a:cubicBezTo>
                  <a:cubicBezTo>
                    <a:pt x="162" y="260"/>
                    <a:pt x="185" y="243"/>
                    <a:pt x="193" y="193"/>
                  </a:cubicBezTo>
                  <a:cubicBezTo>
                    <a:pt x="178" y="164"/>
                    <a:pt x="178" y="149"/>
                    <a:pt x="163" y="134"/>
                  </a:cubicBezTo>
                  <a:cubicBezTo>
                    <a:pt x="163" y="75"/>
                    <a:pt x="193"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7"/>
            <p:cNvSpPr/>
            <p:nvPr/>
          </p:nvSpPr>
          <p:spPr>
            <a:xfrm flipH="1">
              <a:off x="7911874" y="2163101"/>
              <a:ext cx="53925" cy="26085"/>
            </a:xfrm>
            <a:custGeom>
              <a:avLst/>
              <a:gdLst/>
              <a:ahLst/>
              <a:cxnLst/>
              <a:rect l="l" t="t" r="r" b="b"/>
              <a:pathLst>
                <a:path w="430" h="208" extrusionOk="0">
                  <a:moveTo>
                    <a:pt x="371" y="0"/>
                  </a:moveTo>
                  <a:cubicBezTo>
                    <a:pt x="237" y="0"/>
                    <a:pt x="134" y="104"/>
                    <a:pt x="16" y="133"/>
                  </a:cubicBezTo>
                  <a:cubicBezTo>
                    <a:pt x="1" y="178"/>
                    <a:pt x="1" y="193"/>
                    <a:pt x="16" y="207"/>
                  </a:cubicBezTo>
                  <a:cubicBezTo>
                    <a:pt x="119" y="207"/>
                    <a:pt x="208" y="178"/>
                    <a:pt x="297" y="119"/>
                  </a:cubicBezTo>
                  <a:cubicBezTo>
                    <a:pt x="282" y="60"/>
                    <a:pt x="430" y="104"/>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7"/>
            <p:cNvSpPr/>
            <p:nvPr/>
          </p:nvSpPr>
          <p:spPr>
            <a:xfrm flipH="1">
              <a:off x="8620172" y="2394853"/>
              <a:ext cx="39127" cy="20567"/>
            </a:xfrm>
            <a:custGeom>
              <a:avLst/>
              <a:gdLst/>
              <a:ahLst/>
              <a:cxnLst/>
              <a:rect l="l" t="t" r="r" b="b"/>
              <a:pathLst>
                <a:path w="312" h="164" extrusionOk="0">
                  <a:moveTo>
                    <a:pt x="1" y="1"/>
                  </a:moveTo>
                  <a:lnTo>
                    <a:pt x="1" y="163"/>
                  </a:lnTo>
                  <a:lnTo>
                    <a:pt x="60" y="163"/>
                  </a:lnTo>
                  <a:cubicBezTo>
                    <a:pt x="73" y="125"/>
                    <a:pt x="91" y="112"/>
                    <a:pt x="111" y="112"/>
                  </a:cubicBezTo>
                  <a:cubicBezTo>
                    <a:pt x="148" y="112"/>
                    <a:pt x="192" y="153"/>
                    <a:pt x="230" y="153"/>
                  </a:cubicBezTo>
                  <a:cubicBezTo>
                    <a:pt x="244" y="153"/>
                    <a:pt x="256" y="147"/>
                    <a:pt x="267" y="134"/>
                  </a:cubicBezTo>
                  <a:cubicBezTo>
                    <a:pt x="267" y="89"/>
                    <a:pt x="282" y="60"/>
                    <a:pt x="311" y="45"/>
                  </a:cubicBezTo>
                  <a:cubicBezTo>
                    <a:pt x="208" y="1"/>
                    <a:pt x="90"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7"/>
            <p:cNvSpPr/>
            <p:nvPr/>
          </p:nvSpPr>
          <p:spPr>
            <a:xfrm flipH="1">
              <a:off x="7891433" y="3238589"/>
              <a:ext cx="16805" cy="59443"/>
            </a:xfrm>
            <a:custGeom>
              <a:avLst/>
              <a:gdLst/>
              <a:ahLst/>
              <a:cxnLst/>
              <a:rect l="l" t="t" r="r" b="b"/>
              <a:pathLst>
                <a:path w="134" h="474" extrusionOk="0">
                  <a:moveTo>
                    <a:pt x="74" y="0"/>
                  </a:moveTo>
                  <a:cubicBezTo>
                    <a:pt x="59" y="104"/>
                    <a:pt x="30" y="193"/>
                    <a:pt x="0" y="281"/>
                  </a:cubicBezTo>
                  <a:lnTo>
                    <a:pt x="0" y="474"/>
                  </a:lnTo>
                  <a:cubicBezTo>
                    <a:pt x="119" y="326"/>
                    <a:pt x="133" y="178"/>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7"/>
            <p:cNvSpPr/>
            <p:nvPr/>
          </p:nvSpPr>
          <p:spPr>
            <a:xfrm flipH="1">
              <a:off x="6953140" y="2010983"/>
              <a:ext cx="42764" cy="16805"/>
            </a:xfrm>
            <a:custGeom>
              <a:avLst/>
              <a:gdLst/>
              <a:ahLst/>
              <a:cxnLst/>
              <a:rect l="l" t="t" r="r" b="b"/>
              <a:pathLst>
                <a:path w="341" h="134" extrusionOk="0">
                  <a:moveTo>
                    <a:pt x="340" y="1"/>
                  </a:moveTo>
                  <a:lnTo>
                    <a:pt x="340" y="1"/>
                  </a:lnTo>
                  <a:cubicBezTo>
                    <a:pt x="237" y="16"/>
                    <a:pt x="104" y="60"/>
                    <a:pt x="0" y="134"/>
                  </a:cubicBezTo>
                  <a:cubicBezTo>
                    <a:pt x="30" y="127"/>
                    <a:pt x="63" y="126"/>
                    <a:pt x="97" y="126"/>
                  </a:cubicBezTo>
                  <a:cubicBezTo>
                    <a:pt x="108" y="126"/>
                    <a:pt x="120" y="126"/>
                    <a:pt x="131" y="126"/>
                  </a:cubicBezTo>
                  <a:cubicBezTo>
                    <a:pt x="222" y="126"/>
                    <a:pt x="311" y="119"/>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7"/>
            <p:cNvSpPr/>
            <p:nvPr/>
          </p:nvSpPr>
          <p:spPr>
            <a:xfrm flipH="1">
              <a:off x="9048561" y="2368768"/>
              <a:ext cx="42764" cy="15049"/>
            </a:xfrm>
            <a:custGeom>
              <a:avLst/>
              <a:gdLst/>
              <a:ahLst/>
              <a:cxnLst/>
              <a:rect l="l" t="t" r="r" b="b"/>
              <a:pathLst>
                <a:path w="341" h="120" extrusionOk="0">
                  <a:moveTo>
                    <a:pt x="172" y="1"/>
                  </a:moveTo>
                  <a:cubicBezTo>
                    <a:pt x="112" y="1"/>
                    <a:pt x="64" y="57"/>
                    <a:pt x="1" y="120"/>
                  </a:cubicBezTo>
                  <a:lnTo>
                    <a:pt x="341" y="120"/>
                  </a:lnTo>
                  <a:cubicBezTo>
                    <a:pt x="341" y="61"/>
                    <a:pt x="252" y="105"/>
                    <a:pt x="252" y="31"/>
                  </a:cubicBezTo>
                  <a:cubicBezTo>
                    <a:pt x="222" y="10"/>
                    <a:pt x="196"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7"/>
            <p:cNvSpPr/>
            <p:nvPr/>
          </p:nvSpPr>
          <p:spPr>
            <a:xfrm flipH="1">
              <a:off x="7798758" y="2926201"/>
              <a:ext cx="33484" cy="25081"/>
            </a:xfrm>
            <a:custGeom>
              <a:avLst/>
              <a:gdLst/>
              <a:ahLst/>
              <a:cxnLst/>
              <a:rect l="l" t="t" r="r" b="b"/>
              <a:pathLst>
                <a:path w="267" h="200" extrusionOk="0">
                  <a:moveTo>
                    <a:pt x="107" y="0"/>
                  </a:moveTo>
                  <a:cubicBezTo>
                    <a:pt x="89" y="0"/>
                    <a:pt x="68" y="6"/>
                    <a:pt x="45" y="22"/>
                  </a:cubicBezTo>
                  <a:cubicBezTo>
                    <a:pt x="0" y="52"/>
                    <a:pt x="30" y="96"/>
                    <a:pt x="45" y="126"/>
                  </a:cubicBezTo>
                  <a:cubicBezTo>
                    <a:pt x="119" y="155"/>
                    <a:pt x="178" y="170"/>
                    <a:pt x="237" y="200"/>
                  </a:cubicBezTo>
                  <a:cubicBezTo>
                    <a:pt x="267" y="170"/>
                    <a:pt x="267" y="111"/>
                    <a:pt x="237" y="81"/>
                  </a:cubicBezTo>
                  <a:cubicBezTo>
                    <a:pt x="194" y="49"/>
                    <a:pt x="158"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7"/>
            <p:cNvSpPr/>
            <p:nvPr/>
          </p:nvSpPr>
          <p:spPr>
            <a:xfrm flipH="1">
              <a:off x="7120056" y="2631495"/>
              <a:ext cx="52044" cy="13544"/>
            </a:xfrm>
            <a:custGeom>
              <a:avLst/>
              <a:gdLst/>
              <a:ahLst/>
              <a:cxnLst/>
              <a:rect l="l" t="t" r="r" b="b"/>
              <a:pathLst>
                <a:path w="415" h="108" extrusionOk="0">
                  <a:moveTo>
                    <a:pt x="130" y="0"/>
                  </a:moveTo>
                  <a:cubicBezTo>
                    <a:pt x="91" y="0"/>
                    <a:pt x="48" y="2"/>
                    <a:pt x="0" y="6"/>
                  </a:cubicBezTo>
                  <a:cubicBezTo>
                    <a:pt x="120" y="42"/>
                    <a:pt x="211" y="107"/>
                    <a:pt x="311" y="107"/>
                  </a:cubicBezTo>
                  <a:cubicBezTo>
                    <a:pt x="335" y="107"/>
                    <a:pt x="359" y="103"/>
                    <a:pt x="385" y="95"/>
                  </a:cubicBezTo>
                  <a:cubicBezTo>
                    <a:pt x="414" y="80"/>
                    <a:pt x="414" y="65"/>
                    <a:pt x="385" y="21"/>
                  </a:cubicBezTo>
                  <a:cubicBezTo>
                    <a:pt x="301" y="11"/>
                    <a:pt x="225"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7"/>
            <p:cNvSpPr/>
            <p:nvPr/>
          </p:nvSpPr>
          <p:spPr>
            <a:xfrm flipH="1">
              <a:off x="7694921" y="4035925"/>
              <a:ext cx="5643" cy="83521"/>
            </a:xfrm>
            <a:custGeom>
              <a:avLst/>
              <a:gdLst/>
              <a:ahLst/>
              <a:cxnLst/>
              <a:rect l="l" t="t" r="r" b="b"/>
              <a:pathLst>
                <a:path w="45" h="666" extrusionOk="0">
                  <a:moveTo>
                    <a:pt x="0" y="0"/>
                  </a:moveTo>
                  <a:lnTo>
                    <a:pt x="0" y="666"/>
                  </a:lnTo>
                  <a:cubicBezTo>
                    <a:pt x="45" y="444"/>
                    <a:pt x="45" y="22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7"/>
            <p:cNvSpPr/>
            <p:nvPr/>
          </p:nvSpPr>
          <p:spPr>
            <a:xfrm flipH="1">
              <a:off x="8262261" y="1653197"/>
              <a:ext cx="46526" cy="27840"/>
            </a:xfrm>
            <a:custGeom>
              <a:avLst/>
              <a:gdLst/>
              <a:ahLst/>
              <a:cxnLst/>
              <a:rect l="l" t="t" r="r" b="b"/>
              <a:pathLst>
                <a:path w="371" h="222" extrusionOk="0">
                  <a:moveTo>
                    <a:pt x="296" y="0"/>
                  </a:moveTo>
                  <a:cubicBezTo>
                    <a:pt x="193" y="45"/>
                    <a:pt x="89" y="104"/>
                    <a:pt x="0" y="207"/>
                  </a:cubicBezTo>
                  <a:cubicBezTo>
                    <a:pt x="148" y="192"/>
                    <a:pt x="237" y="222"/>
                    <a:pt x="311" y="148"/>
                  </a:cubicBezTo>
                  <a:cubicBezTo>
                    <a:pt x="74" y="133"/>
                    <a:pt x="370" y="45"/>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7"/>
            <p:cNvSpPr/>
            <p:nvPr/>
          </p:nvSpPr>
          <p:spPr>
            <a:xfrm flipH="1">
              <a:off x="7366731" y="2132753"/>
              <a:ext cx="52044" cy="12541"/>
            </a:xfrm>
            <a:custGeom>
              <a:avLst/>
              <a:gdLst/>
              <a:ahLst/>
              <a:cxnLst/>
              <a:rect l="l" t="t" r="r" b="b"/>
              <a:pathLst>
                <a:path w="415" h="100" extrusionOk="0">
                  <a:moveTo>
                    <a:pt x="278" y="0"/>
                  </a:moveTo>
                  <a:cubicBezTo>
                    <a:pt x="178" y="0"/>
                    <a:pt x="82" y="33"/>
                    <a:pt x="1" y="95"/>
                  </a:cubicBezTo>
                  <a:cubicBezTo>
                    <a:pt x="18" y="98"/>
                    <a:pt x="36" y="100"/>
                    <a:pt x="53" y="100"/>
                  </a:cubicBezTo>
                  <a:cubicBezTo>
                    <a:pt x="132" y="100"/>
                    <a:pt x="212" y="67"/>
                    <a:pt x="296" y="67"/>
                  </a:cubicBezTo>
                  <a:cubicBezTo>
                    <a:pt x="335" y="67"/>
                    <a:pt x="374" y="74"/>
                    <a:pt x="415" y="95"/>
                  </a:cubicBezTo>
                  <a:lnTo>
                    <a:pt x="415" y="21"/>
                  </a:lnTo>
                  <a:cubicBezTo>
                    <a:pt x="369" y="7"/>
                    <a:pt x="323"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7"/>
            <p:cNvSpPr/>
            <p:nvPr/>
          </p:nvSpPr>
          <p:spPr>
            <a:xfrm flipH="1">
              <a:off x="8097226" y="1714396"/>
              <a:ext cx="44645" cy="29722"/>
            </a:xfrm>
            <a:custGeom>
              <a:avLst/>
              <a:gdLst/>
              <a:ahLst/>
              <a:cxnLst/>
              <a:rect l="l" t="t" r="r" b="b"/>
              <a:pathLst>
                <a:path w="356" h="237" extrusionOk="0">
                  <a:moveTo>
                    <a:pt x="222" y="0"/>
                  </a:moveTo>
                  <a:cubicBezTo>
                    <a:pt x="169" y="13"/>
                    <a:pt x="187" y="108"/>
                    <a:pt x="119" y="108"/>
                  </a:cubicBezTo>
                  <a:cubicBezTo>
                    <a:pt x="110" y="108"/>
                    <a:pt x="100" y="107"/>
                    <a:pt x="89" y="104"/>
                  </a:cubicBezTo>
                  <a:cubicBezTo>
                    <a:pt x="59" y="148"/>
                    <a:pt x="0" y="163"/>
                    <a:pt x="0" y="237"/>
                  </a:cubicBezTo>
                  <a:lnTo>
                    <a:pt x="45" y="237"/>
                  </a:lnTo>
                  <a:cubicBezTo>
                    <a:pt x="72" y="215"/>
                    <a:pt x="101" y="209"/>
                    <a:pt x="130" y="209"/>
                  </a:cubicBezTo>
                  <a:cubicBezTo>
                    <a:pt x="162" y="209"/>
                    <a:pt x="194" y="216"/>
                    <a:pt x="222" y="216"/>
                  </a:cubicBezTo>
                  <a:cubicBezTo>
                    <a:pt x="238" y="216"/>
                    <a:pt x="253" y="214"/>
                    <a:pt x="266" y="207"/>
                  </a:cubicBezTo>
                  <a:lnTo>
                    <a:pt x="355" y="104"/>
                  </a:lnTo>
                  <a:cubicBezTo>
                    <a:pt x="311" y="74"/>
                    <a:pt x="266" y="3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7"/>
            <p:cNvSpPr/>
            <p:nvPr/>
          </p:nvSpPr>
          <p:spPr>
            <a:xfrm flipH="1">
              <a:off x="7604628" y="3353587"/>
              <a:ext cx="34738" cy="26085"/>
            </a:xfrm>
            <a:custGeom>
              <a:avLst/>
              <a:gdLst/>
              <a:ahLst/>
              <a:cxnLst/>
              <a:rect l="l" t="t" r="r" b="b"/>
              <a:pathLst>
                <a:path w="277" h="208" extrusionOk="0">
                  <a:moveTo>
                    <a:pt x="266" y="0"/>
                  </a:moveTo>
                  <a:cubicBezTo>
                    <a:pt x="222" y="15"/>
                    <a:pt x="192" y="30"/>
                    <a:pt x="133" y="44"/>
                  </a:cubicBezTo>
                  <a:cubicBezTo>
                    <a:pt x="74" y="89"/>
                    <a:pt x="0" y="118"/>
                    <a:pt x="0" y="207"/>
                  </a:cubicBezTo>
                  <a:cubicBezTo>
                    <a:pt x="45" y="207"/>
                    <a:pt x="74" y="163"/>
                    <a:pt x="89" y="163"/>
                  </a:cubicBezTo>
                  <a:cubicBezTo>
                    <a:pt x="125" y="174"/>
                    <a:pt x="153" y="179"/>
                    <a:pt x="176" y="179"/>
                  </a:cubicBezTo>
                  <a:cubicBezTo>
                    <a:pt x="276" y="179"/>
                    <a:pt x="266" y="84"/>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7"/>
            <p:cNvSpPr/>
            <p:nvPr/>
          </p:nvSpPr>
          <p:spPr>
            <a:xfrm flipH="1">
              <a:off x="7793240" y="3916287"/>
              <a:ext cx="22323" cy="41134"/>
            </a:xfrm>
            <a:custGeom>
              <a:avLst/>
              <a:gdLst/>
              <a:ahLst/>
              <a:cxnLst/>
              <a:rect l="l" t="t" r="r" b="b"/>
              <a:pathLst>
                <a:path w="178" h="328" extrusionOk="0">
                  <a:moveTo>
                    <a:pt x="108" y="1"/>
                  </a:moveTo>
                  <a:cubicBezTo>
                    <a:pt x="97" y="1"/>
                    <a:pt x="82" y="8"/>
                    <a:pt x="60" y="23"/>
                  </a:cubicBezTo>
                  <a:cubicBezTo>
                    <a:pt x="1" y="126"/>
                    <a:pt x="119" y="200"/>
                    <a:pt x="104" y="289"/>
                  </a:cubicBezTo>
                  <a:cubicBezTo>
                    <a:pt x="104" y="317"/>
                    <a:pt x="116" y="327"/>
                    <a:pt x="125" y="327"/>
                  </a:cubicBezTo>
                  <a:cubicBezTo>
                    <a:pt x="130" y="327"/>
                    <a:pt x="134" y="324"/>
                    <a:pt x="134" y="319"/>
                  </a:cubicBezTo>
                  <a:cubicBezTo>
                    <a:pt x="148" y="319"/>
                    <a:pt x="178" y="274"/>
                    <a:pt x="178" y="274"/>
                  </a:cubicBezTo>
                  <a:cubicBezTo>
                    <a:pt x="148" y="186"/>
                    <a:pt x="148" y="112"/>
                    <a:pt x="134" y="23"/>
                  </a:cubicBezTo>
                  <a:cubicBezTo>
                    <a:pt x="126" y="8"/>
                    <a:pt x="119"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7"/>
            <p:cNvSpPr/>
            <p:nvPr/>
          </p:nvSpPr>
          <p:spPr>
            <a:xfrm flipH="1">
              <a:off x="7314813" y="3234827"/>
              <a:ext cx="46401" cy="22448"/>
            </a:xfrm>
            <a:custGeom>
              <a:avLst/>
              <a:gdLst/>
              <a:ahLst/>
              <a:cxnLst/>
              <a:rect l="l" t="t" r="r" b="b"/>
              <a:pathLst>
                <a:path w="370" h="179" extrusionOk="0">
                  <a:moveTo>
                    <a:pt x="148" y="1"/>
                  </a:moveTo>
                  <a:cubicBezTo>
                    <a:pt x="118" y="1"/>
                    <a:pt x="59" y="1"/>
                    <a:pt x="0" y="30"/>
                  </a:cubicBezTo>
                  <a:cubicBezTo>
                    <a:pt x="74" y="60"/>
                    <a:pt x="118" y="104"/>
                    <a:pt x="118" y="178"/>
                  </a:cubicBezTo>
                  <a:cubicBezTo>
                    <a:pt x="207" y="163"/>
                    <a:pt x="296" y="163"/>
                    <a:pt x="370" y="90"/>
                  </a:cubicBezTo>
                  <a:cubicBezTo>
                    <a:pt x="363" y="80"/>
                    <a:pt x="353" y="77"/>
                    <a:pt x="340" y="77"/>
                  </a:cubicBezTo>
                  <a:cubicBezTo>
                    <a:pt x="305" y="77"/>
                    <a:pt x="253" y="104"/>
                    <a:pt x="212" y="104"/>
                  </a:cubicBezTo>
                  <a:cubicBezTo>
                    <a:pt x="176" y="104"/>
                    <a:pt x="148" y="83"/>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7"/>
            <p:cNvSpPr/>
            <p:nvPr/>
          </p:nvSpPr>
          <p:spPr>
            <a:xfrm flipH="1">
              <a:off x="7602245" y="2580329"/>
              <a:ext cx="20441" cy="24454"/>
            </a:xfrm>
            <a:custGeom>
              <a:avLst/>
              <a:gdLst/>
              <a:ahLst/>
              <a:cxnLst/>
              <a:rect l="l" t="t" r="r" b="b"/>
              <a:pathLst>
                <a:path w="163" h="195" extrusionOk="0">
                  <a:moveTo>
                    <a:pt x="119" y="0"/>
                  </a:moveTo>
                  <a:cubicBezTo>
                    <a:pt x="45" y="30"/>
                    <a:pt x="0" y="59"/>
                    <a:pt x="15" y="119"/>
                  </a:cubicBezTo>
                  <a:cubicBezTo>
                    <a:pt x="41" y="145"/>
                    <a:pt x="21" y="195"/>
                    <a:pt x="58" y="195"/>
                  </a:cubicBezTo>
                  <a:cubicBezTo>
                    <a:pt x="62" y="195"/>
                    <a:pt x="68" y="194"/>
                    <a:pt x="74" y="192"/>
                  </a:cubicBezTo>
                  <a:cubicBezTo>
                    <a:pt x="148" y="178"/>
                    <a:pt x="163" y="119"/>
                    <a:pt x="148" y="59"/>
                  </a:cubicBezTo>
                  <a:cubicBezTo>
                    <a:pt x="163" y="30"/>
                    <a:pt x="13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7"/>
            <p:cNvSpPr/>
            <p:nvPr/>
          </p:nvSpPr>
          <p:spPr>
            <a:xfrm flipH="1">
              <a:off x="6736187" y="2489033"/>
              <a:ext cx="35365" cy="20943"/>
            </a:xfrm>
            <a:custGeom>
              <a:avLst/>
              <a:gdLst/>
              <a:ahLst/>
              <a:cxnLst/>
              <a:rect l="l" t="t" r="r" b="b"/>
              <a:pathLst>
                <a:path w="282" h="167" extrusionOk="0">
                  <a:moveTo>
                    <a:pt x="95" y="1"/>
                  </a:moveTo>
                  <a:cubicBezTo>
                    <a:pt x="72" y="1"/>
                    <a:pt x="46" y="10"/>
                    <a:pt x="15" y="33"/>
                  </a:cubicBezTo>
                  <a:cubicBezTo>
                    <a:pt x="0" y="48"/>
                    <a:pt x="0" y="63"/>
                    <a:pt x="15" y="92"/>
                  </a:cubicBezTo>
                  <a:cubicBezTo>
                    <a:pt x="74" y="166"/>
                    <a:pt x="163" y="122"/>
                    <a:pt x="237" y="166"/>
                  </a:cubicBezTo>
                  <a:cubicBezTo>
                    <a:pt x="281" y="137"/>
                    <a:pt x="252" y="122"/>
                    <a:pt x="252" y="92"/>
                  </a:cubicBezTo>
                  <a:cubicBezTo>
                    <a:pt x="197" y="71"/>
                    <a:pt x="159" y="1"/>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7"/>
            <p:cNvSpPr/>
            <p:nvPr/>
          </p:nvSpPr>
          <p:spPr>
            <a:xfrm flipH="1">
              <a:off x="7948995" y="2057383"/>
              <a:ext cx="27840" cy="23326"/>
            </a:xfrm>
            <a:custGeom>
              <a:avLst/>
              <a:gdLst/>
              <a:ahLst/>
              <a:cxnLst/>
              <a:rect l="l" t="t" r="r" b="b"/>
              <a:pathLst>
                <a:path w="222" h="186" extrusionOk="0">
                  <a:moveTo>
                    <a:pt x="207" y="1"/>
                  </a:moveTo>
                  <a:cubicBezTo>
                    <a:pt x="148" y="1"/>
                    <a:pt x="89" y="1"/>
                    <a:pt x="30" y="30"/>
                  </a:cubicBezTo>
                  <a:cubicBezTo>
                    <a:pt x="0" y="75"/>
                    <a:pt x="0" y="134"/>
                    <a:pt x="30" y="178"/>
                  </a:cubicBezTo>
                  <a:cubicBezTo>
                    <a:pt x="59" y="178"/>
                    <a:pt x="93" y="185"/>
                    <a:pt x="126" y="185"/>
                  </a:cubicBezTo>
                  <a:cubicBezTo>
                    <a:pt x="159" y="185"/>
                    <a:pt x="192" y="178"/>
                    <a:pt x="222" y="148"/>
                  </a:cubicBezTo>
                  <a:cubicBezTo>
                    <a:pt x="207" y="75"/>
                    <a:pt x="207" y="30"/>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7"/>
            <p:cNvSpPr/>
            <p:nvPr/>
          </p:nvSpPr>
          <p:spPr>
            <a:xfrm flipH="1">
              <a:off x="7244335" y="2404133"/>
              <a:ext cx="42764" cy="16805"/>
            </a:xfrm>
            <a:custGeom>
              <a:avLst/>
              <a:gdLst/>
              <a:ahLst/>
              <a:cxnLst/>
              <a:rect l="l" t="t" r="r" b="b"/>
              <a:pathLst>
                <a:path w="341" h="134" extrusionOk="0">
                  <a:moveTo>
                    <a:pt x="282" y="1"/>
                  </a:moveTo>
                  <a:lnTo>
                    <a:pt x="282" y="1"/>
                  </a:lnTo>
                  <a:cubicBezTo>
                    <a:pt x="178" y="30"/>
                    <a:pt x="60" y="1"/>
                    <a:pt x="1" y="134"/>
                  </a:cubicBezTo>
                  <a:cubicBezTo>
                    <a:pt x="32" y="121"/>
                    <a:pt x="63" y="117"/>
                    <a:pt x="94" y="117"/>
                  </a:cubicBezTo>
                  <a:cubicBezTo>
                    <a:pt x="137" y="117"/>
                    <a:pt x="180" y="125"/>
                    <a:pt x="222" y="134"/>
                  </a:cubicBezTo>
                  <a:cubicBezTo>
                    <a:pt x="252" y="104"/>
                    <a:pt x="341" y="7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7"/>
            <p:cNvSpPr/>
            <p:nvPr/>
          </p:nvSpPr>
          <p:spPr>
            <a:xfrm flipH="1">
              <a:off x="7617043" y="4416033"/>
              <a:ext cx="35365" cy="30725"/>
            </a:xfrm>
            <a:custGeom>
              <a:avLst/>
              <a:gdLst/>
              <a:ahLst/>
              <a:cxnLst/>
              <a:rect l="l" t="t" r="r" b="b"/>
              <a:pathLst>
                <a:path w="282" h="245" extrusionOk="0">
                  <a:moveTo>
                    <a:pt x="163" y="1"/>
                  </a:moveTo>
                  <a:cubicBezTo>
                    <a:pt x="89" y="30"/>
                    <a:pt x="1" y="30"/>
                    <a:pt x="1" y="134"/>
                  </a:cubicBezTo>
                  <a:cubicBezTo>
                    <a:pt x="75" y="134"/>
                    <a:pt x="45" y="178"/>
                    <a:pt x="30" y="222"/>
                  </a:cubicBezTo>
                  <a:cubicBezTo>
                    <a:pt x="45" y="237"/>
                    <a:pt x="56" y="245"/>
                    <a:pt x="65" y="245"/>
                  </a:cubicBezTo>
                  <a:cubicBezTo>
                    <a:pt x="75" y="245"/>
                    <a:pt x="82" y="237"/>
                    <a:pt x="89" y="222"/>
                  </a:cubicBezTo>
                  <a:cubicBezTo>
                    <a:pt x="163" y="148"/>
                    <a:pt x="237" y="119"/>
                    <a:pt x="282" y="45"/>
                  </a:cubicBezTo>
                  <a:cubicBezTo>
                    <a:pt x="237" y="30"/>
                    <a:pt x="20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7"/>
            <p:cNvSpPr/>
            <p:nvPr/>
          </p:nvSpPr>
          <p:spPr>
            <a:xfrm flipH="1">
              <a:off x="7969311" y="2056882"/>
              <a:ext cx="27966" cy="28468"/>
            </a:xfrm>
            <a:custGeom>
              <a:avLst/>
              <a:gdLst/>
              <a:ahLst/>
              <a:cxnLst/>
              <a:rect l="l" t="t" r="r" b="b"/>
              <a:pathLst>
                <a:path w="223" h="227" extrusionOk="0">
                  <a:moveTo>
                    <a:pt x="158" y="1"/>
                  </a:moveTo>
                  <a:cubicBezTo>
                    <a:pt x="139" y="1"/>
                    <a:pt x="120" y="40"/>
                    <a:pt x="101" y="40"/>
                  </a:cubicBezTo>
                  <a:cubicBezTo>
                    <a:pt x="97" y="40"/>
                    <a:pt x="93" y="38"/>
                    <a:pt x="89" y="34"/>
                  </a:cubicBezTo>
                  <a:cubicBezTo>
                    <a:pt x="45" y="64"/>
                    <a:pt x="30" y="79"/>
                    <a:pt x="1" y="93"/>
                  </a:cubicBezTo>
                  <a:lnTo>
                    <a:pt x="1" y="226"/>
                  </a:lnTo>
                  <a:cubicBezTo>
                    <a:pt x="74" y="212"/>
                    <a:pt x="119" y="182"/>
                    <a:pt x="178" y="167"/>
                  </a:cubicBezTo>
                  <a:cubicBezTo>
                    <a:pt x="222" y="138"/>
                    <a:pt x="193" y="79"/>
                    <a:pt x="178" y="19"/>
                  </a:cubicBezTo>
                  <a:cubicBezTo>
                    <a:pt x="171" y="6"/>
                    <a:pt x="164" y="1"/>
                    <a:pt x="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7"/>
            <p:cNvSpPr/>
            <p:nvPr/>
          </p:nvSpPr>
          <p:spPr>
            <a:xfrm flipH="1">
              <a:off x="8013830" y="2424198"/>
              <a:ext cx="48407" cy="15927"/>
            </a:xfrm>
            <a:custGeom>
              <a:avLst/>
              <a:gdLst/>
              <a:ahLst/>
              <a:cxnLst/>
              <a:rect l="l" t="t" r="r" b="b"/>
              <a:pathLst>
                <a:path w="386" h="127" extrusionOk="0">
                  <a:moveTo>
                    <a:pt x="268" y="1"/>
                  </a:moveTo>
                  <a:cubicBezTo>
                    <a:pt x="163" y="1"/>
                    <a:pt x="78" y="78"/>
                    <a:pt x="1" y="122"/>
                  </a:cubicBezTo>
                  <a:cubicBezTo>
                    <a:pt x="26" y="125"/>
                    <a:pt x="53" y="127"/>
                    <a:pt x="81" y="127"/>
                  </a:cubicBezTo>
                  <a:cubicBezTo>
                    <a:pt x="182" y="127"/>
                    <a:pt x="293" y="102"/>
                    <a:pt x="385" y="33"/>
                  </a:cubicBezTo>
                  <a:cubicBezTo>
                    <a:pt x="344" y="10"/>
                    <a:pt x="30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7"/>
            <p:cNvSpPr/>
            <p:nvPr/>
          </p:nvSpPr>
          <p:spPr>
            <a:xfrm flipH="1">
              <a:off x="8019348" y="2040704"/>
              <a:ext cx="33609" cy="24454"/>
            </a:xfrm>
            <a:custGeom>
              <a:avLst/>
              <a:gdLst/>
              <a:ahLst/>
              <a:cxnLst/>
              <a:rect l="l" t="t" r="r" b="b"/>
              <a:pathLst>
                <a:path w="268" h="195" extrusionOk="0">
                  <a:moveTo>
                    <a:pt x="193" y="0"/>
                  </a:moveTo>
                  <a:cubicBezTo>
                    <a:pt x="178" y="0"/>
                    <a:pt x="149" y="0"/>
                    <a:pt x="119" y="15"/>
                  </a:cubicBezTo>
                  <a:cubicBezTo>
                    <a:pt x="90" y="45"/>
                    <a:pt x="1" y="15"/>
                    <a:pt x="1" y="119"/>
                  </a:cubicBezTo>
                  <a:cubicBezTo>
                    <a:pt x="1" y="134"/>
                    <a:pt x="16" y="193"/>
                    <a:pt x="30" y="193"/>
                  </a:cubicBezTo>
                  <a:cubicBezTo>
                    <a:pt x="37" y="194"/>
                    <a:pt x="43" y="195"/>
                    <a:pt x="49" y="195"/>
                  </a:cubicBezTo>
                  <a:cubicBezTo>
                    <a:pt x="107" y="195"/>
                    <a:pt x="123" y="130"/>
                    <a:pt x="164" y="89"/>
                  </a:cubicBezTo>
                  <a:cubicBezTo>
                    <a:pt x="168" y="84"/>
                    <a:pt x="173" y="83"/>
                    <a:pt x="179" y="83"/>
                  </a:cubicBezTo>
                  <a:cubicBezTo>
                    <a:pt x="190" y="83"/>
                    <a:pt x="203" y="89"/>
                    <a:pt x="223" y="89"/>
                  </a:cubicBezTo>
                  <a:cubicBezTo>
                    <a:pt x="252" y="45"/>
                    <a:pt x="267" y="15"/>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7"/>
            <p:cNvSpPr/>
            <p:nvPr/>
          </p:nvSpPr>
          <p:spPr>
            <a:xfrm flipH="1">
              <a:off x="7440847" y="1643917"/>
              <a:ext cx="44645" cy="13042"/>
            </a:xfrm>
            <a:custGeom>
              <a:avLst/>
              <a:gdLst/>
              <a:ahLst/>
              <a:cxnLst/>
              <a:rect l="l" t="t" r="r" b="b"/>
              <a:pathLst>
                <a:path w="356" h="104" extrusionOk="0">
                  <a:moveTo>
                    <a:pt x="60" y="0"/>
                  </a:moveTo>
                  <a:cubicBezTo>
                    <a:pt x="30" y="30"/>
                    <a:pt x="0" y="45"/>
                    <a:pt x="0" y="59"/>
                  </a:cubicBezTo>
                  <a:cubicBezTo>
                    <a:pt x="8" y="89"/>
                    <a:pt x="26" y="93"/>
                    <a:pt x="47" y="93"/>
                  </a:cubicBezTo>
                  <a:cubicBezTo>
                    <a:pt x="53" y="93"/>
                    <a:pt x="60" y="92"/>
                    <a:pt x="67" y="92"/>
                  </a:cubicBezTo>
                  <a:cubicBezTo>
                    <a:pt x="81" y="92"/>
                    <a:pt x="94" y="94"/>
                    <a:pt x="104" y="104"/>
                  </a:cubicBezTo>
                  <a:cubicBezTo>
                    <a:pt x="129" y="94"/>
                    <a:pt x="153" y="92"/>
                    <a:pt x="178" y="92"/>
                  </a:cubicBezTo>
                  <a:cubicBezTo>
                    <a:pt x="190" y="92"/>
                    <a:pt x="203" y="93"/>
                    <a:pt x="215" y="93"/>
                  </a:cubicBezTo>
                  <a:cubicBezTo>
                    <a:pt x="252" y="93"/>
                    <a:pt x="289" y="89"/>
                    <a:pt x="326" y="59"/>
                  </a:cubicBezTo>
                  <a:cubicBezTo>
                    <a:pt x="355" y="45"/>
                    <a:pt x="326" y="3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7"/>
            <p:cNvSpPr/>
            <p:nvPr/>
          </p:nvSpPr>
          <p:spPr>
            <a:xfrm flipH="1">
              <a:off x="8844524" y="2322619"/>
              <a:ext cx="37246" cy="14923"/>
            </a:xfrm>
            <a:custGeom>
              <a:avLst/>
              <a:gdLst/>
              <a:ahLst/>
              <a:cxnLst/>
              <a:rect l="l" t="t" r="r" b="b"/>
              <a:pathLst>
                <a:path w="297" h="119" extrusionOk="0">
                  <a:moveTo>
                    <a:pt x="123" y="1"/>
                  </a:moveTo>
                  <a:cubicBezTo>
                    <a:pt x="85" y="1"/>
                    <a:pt x="45" y="11"/>
                    <a:pt x="1" y="44"/>
                  </a:cubicBezTo>
                  <a:cubicBezTo>
                    <a:pt x="45" y="59"/>
                    <a:pt x="45" y="89"/>
                    <a:pt x="45" y="118"/>
                  </a:cubicBezTo>
                  <a:lnTo>
                    <a:pt x="178" y="118"/>
                  </a:lnTo>
                  <a:cubicBezTo>
                    <a:pt x="208" y="89"/>
                    <a:pt x="267" y="59"/>
                    <a:pt x="296" y="30"/>
                  </a:cubicBezTo>
                  <a:cubicBezTo>
                    <a:pt x="241" y="30"/>
                    <a:pt x="185"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7"/>
            <p:cNvSpPr/>
            <p:nvPr/>
          </p:nvSpPr>
          <p:spPr>
            <a:xfrm flipH="1">
              <a:off x="7355570" y="1484400"/>
              <a:ext cx="16805" cy="52044"/>
            </a:xfrm>
            <a:custGeom>
              <a:avLst/>
              <a:gdLst/>
              <a:ahLst/>
              <a:cxnLst/>
              <a:rect l="l" t="t" r="r" b="b"/>
              <a:pathLst>
                <a:path w="134" h="415" extrusionOk="0">
                  <a:moveTo>
                    <a:pt x="74" y="1"/>
                  </a:moveTo>
                  <a:cubicBezTo>
                    <a:pt x="0" y="134"/>
                    <a:pt x="45" y="267"/>
                    <a:pt x="74" y="415"/>
                  </a:cubicBezTo>
                  <a:cubicBezTo>
                    <a:pt x="134" y="385"/>
                    <a:pt x="134" y="341"/>
                    <a:pt x="134" y="296"/>
                  </a:cubicBezTo>
                  <a:lnTo>
                    <a:pt x="134" y="267"/>
                  </a:lnTo>
                  <a:cubicBezTo>
                    <a:pt x="119" y="163"/>
                    <a:pt x="89" y="89"/>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7"/>
            <p:cNvSpPr/>
            <p:nvPr/>
          </p:nvSpPr>
          <p:spPr>
            <a:xfrm flipH="1">
              <a:off x="7993389" y="2027787"/>
              <a:ext cx="35365" cy="29722"/>
            </a:xfrm>
            <a:custGeom>
              <a:avLst/>
              <a:gdLst/>
              <a:ahLst/>
              <a:cxnLst/>
              <a:rect l="l" t="t" r="r" b="b"/>
              <a:pathLst>
                <a:path w="282" h="237" extrusionOk="0">
                  <a:moveTo>
                    <a:pt x="119" y="1"/>
                  </a:moveTo>
                  <a:cubicBezTo>
                    <a:pt x="75" y="1"/>
                    <a:pt x="33" y="24"/>
                    <a:pt x="0" y="103"/>
                  </a:cubicBezTo>
                  <a:cubicBezTo>
                    <a:pt x="0" y="148"/>
                    <a:pt x="30" y="163"/>
                    <a:pt x="30" y="192"/>
                  </a:cubicBezTo>
                  <a:cubicBezTo>
                    <a:pt x="30" y="222"/>
                    <a:pt x="44" y="237"/>
                    <a:pt x="59" y="237"/>
                  </a:cubicBezTo>
                  <a:cubicBezTo>
                    <a:pt x="44" y="74"/>
                    <a:pt x="252" y="163"/>
                    <a:pt x="281" y="44"/>
                  </a:cubicBezTo>
                  <a:cubicBezTo>
                    <a:pt x="232" y="36"/>
                    <a:pt x="174"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7"/>
            <p:cNvSpPr/>
            <p:nvPr/>
          </p:nvSpPr>
          <p:spPr>
            <a:xfrm flipH="1">
              <a:off x="7691159" y="2895100"/>
              <a:ext cx="37246" cy="26461"/>
            </a:xfrm>
            <a:custGeom>
              <a:avLst/>
              <a:gdLst/>
              <a:ahLst/>
              <a:cxnLst/>
              <a:rect l="l" t="t" r="r" b="b"/>
              <a:pathLst>
                <a:path w="297" h="211" extrusionOk="0">
                  <a:moveTo>
                    <a:pt x="126" y="0"/>
                  </a:moveTo>
                  <a:cubicBezTo>
                    <a:pt x="86" y="0"/>
                    <a:pt x="45" y="11"/>
                    <a:pt x="0" y="34"/>
                  </a:cubicBezTo>
                  <a:cubicBezTo>
                    <a:pt x="15" y="78"/>
                    <a:pt x="30" y="137"/>
                    <a:pt x="89" y="167"/>
                  </a:cubicBezTo>
                  <a:cubicBezTo>
                    <a:pt x="104" y="196"/>
                    <a:pt x="148" y="211"/>
                    <a:pt x="163" y="211"/>
                  </a:cubicBezTo>
                  <a:cubicBezTo>
                    <a:pt x="178" y="211"/>
                    <a:pt x="178" y="196"/>
                    <a:pt x="193" y="196"/>
                  </a:cubicBezTo>
                  <a:cubicBezTo>
                    <a:pt x="237" y="137"/>
                    <a:pt x="296" y="107"/>
                    <a:pt x="252" y="34"/>
                  </a:cubicBezTo>
                  <a:cubicBezTo>
                    <a:pt x="208" y="11"/>
                    <a:pt x="167"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7"/>
            <p:cNvSpPr/>
            <p:nvPr/>
          </p:nvSpPr>
          <p:spPr>
            <a:xfrm flipH="1">
              <a:off x="7092216" y="2056506"/>
              <a:ext cx="39127" cy="21445"/>
            </a:xfrm>
            <a:custGeom>
              <a:avLst/>
              <a:gdLst/>
              <a:ahLst/>
              <a:cxnLst/>
              <a:rect l="l" t="t" r="r" b="b"/>
              <a:pathLst>
                <a:path w="312" h="171" extrusionOk="0">
                  <a:moveTo>
                    <a:pt x="178" y="0"/>
                  </a:moveTo>
                  <a:cubicBezTo>
                    <a:pt x="111" y="0"/>
                    <a:pt x="45" y="16"/>
                    <a:pt x="1" y="96"/>
                  </a:cubicBezTo>
                  <a:cubicBezTo>
                    <a:pt x="60" y="96"/>
                    <a:pt x="60" y="141"/>
                    <a:pt x="60" y="170"/>
                  </a:cubicBezTo>
                  <a:cubicBezTo>
                    <a:pt x="148" y="111"/>
                    <a:pt x="222" y="67"/>
                    <a:pt x="311" y="8"/>
                  </a:cubicBezTo>
                  <a:cubicBezTo>
                    <a:pt x="270" y="8"/>
                    <a:pt x="224" y="0"/>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7"/>
            <p:cNvSpPr/>
            <p:nvPr/>
          </p:nvSpPr>
          <p:spPr>
            <a:xfrm flipH="1">
              <a:off x="8408861" y="4624585"/>
              <a:ext cx="20441" cy="40005"/>
            </a:xfrm>
            <a:custGeom>
              <a:avLst/>
              <a:gdLst/>
              <a:ahLst/>
              <a:cxnLst/>
              <a:rect l="l" t="t" r="r" b="b"/>
              <a:pathLst>
                <a:path w="163" h="319" extrusionOk="0">
                  <a:moveTo>
                    <a:pt x="124" y="0"/>
                  </a:moveTo>
                  <a:cubicBezTo>
                    <a:pt x="110" y="0"/>
                    <a:pt x="94" y="4"/>
                    <a:pt x="74" y="8"/>
                  </a:cubicBezTo>
                  <a:cubicBezTo>
                    <a:pt x="74" y="112"/>
                    <a:pt x="0" y="201"/>
                    <a:pt x="74" y="319"/>
                  </a:cubicBezTo>
                  <a:cubicBezTo>
                    <a:pt x="133" y="245"/>
                    <a:pt x="148" y="156"/>
                    <a:pt x="163" y="53"/>
                  </a:cubicBezTo>
                  <a:cubicBezTo>
                    <a:pt x="163" y="13"/>
                    <a:pt x="150"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7"/>
            <p:cNvSpPr/>
            <p:nvPr/>
          </p:nvSpPr>
          <p:spPr>
            <a:xfrm flipH="1">
              <a:off x="7081180" y="2633627"/>
              <a:ext cx="39002" cy="28342"/>
            </a:xfrm>
            <a:custGeom>
              <a:avLst/>
              <a:gdLst/>
              <a:ahLst/>
              <a:cxnLst/>
              <a:rect l="l" t="t" r="r" b="b"/>
              <a:pathLst>
                <a:path w="311" h="226" extrusionOk="0">
                  <a:moveTo>
                    <a:pt x="140" y="0"/>
                  </a:moveTo>
                  <a:cubicBezTo>
                    <a:pt x="129" y="0"/>
                    <a:pt x="117" y="1"/>
                    <a:pt x="104" y="4"/>
                  </a:cubicBezTo>
                  <a:cubicBezTo>
                    <a:pt x="59" y="4"/>
                    <a:pt x="45" y="19"/>
                    <a:pt x="0" y="19"/>
                  </a:cubicBezTo>
                  <a:cubicBezTo>
                    <a:pt x="0" y="78"/>
                    <a:pt x="59" y="93"/>
                    <a:pt x="104" y="137"/>
                  </a:cubicBezTo>
                  <a:cubicBezTo>
                    <a:pt x="148" y="167"/>
                    <a:pt x="207" y="196"/>
                    <a:pt x="267" y="226"/>
                  </a:cubicBezTo>
                  <a:cubicBezTo>
                    <a:pt x="311" y="152"/>
                    <a:pt x="267" y="93"/>
                    <a:pt x="237" y="48"/>
                  </a:cubicBezTo>
                  <a:cubicBezTo>
                    <a:pt x="213" y="24"/>
                    <a:pt x="18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7"/>
            <p:cNvSpPr/>
            <p:nvPr/>
          </p:nvSpPr>
          <p:spPr>
            <a:xfrm flipH="1">
              <a:off x="6882787" y="2335535"/>
              <a:ext cx="37121" cy="26085"/>
            </a:xfrm>
            <a:custGeom>
              <a:avLst/>
              <a:gdLst/>
              <a:ahLst/>
              <a:cxnLst/>
              <a:rect l="l" t="t" r="r" b="b"/>
              <a:pathLst>
                <a:path w="296" h="208" extrusionOk="0">
                  <a:moveTo>
                    <a:pt x="281" y="0"/>
                  </a:moveTo>
                  <a:cubicBezTo>
                    <a:pt x="133" y="0"/>
                    <a:pt x="0" y="0"/>
                    <a:pt x="15" y="208"/>
                  </a:cubicBezTo>
                  <a:cubicBezTo>
                    <a:pt x="59" y="208"/>
                    <a:pt x="89" y="208"/>
                    <a:pt x="104" y="178"/>
                  </a:cubicBezTo>
                  <a:lnTo>
                    <a:pt x="222" y="134"/>
                  </a:lnTo>
                  <a:cubicBezTo>
                    <a:pt x="252" y="134"/>
                    <a:pt x="296" y="89"/>
                    <a:pt x="296" y="60"/>
                  </a:cubicBezTo>
                  <a:cubicBezTo>
                    <a:pt x="296" y="30"/>
                    <a:pt x="281" y="15"/>
                    <a:pt x="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7"/>
            <p:cNvSpPr/>
            <p:nvPr/>
          </p:nvSpPr>
          <p:spPr>
            <a:xfrm flipH="1">
              <a:off x="7789478" y="3588976"/>
              <a:ext cx="29847" cy="53925"/>
            </a:xfrm>
            <a:custGeom>
              <a:avLst/>
              <a:gdLst/>
              <a:ahLst/>
              <a:cxnLst/>
              <a:rect l="l" t="t" r="r" b="b"/>
              <a:pathLst>
                <a:path w="238" h="430" extrusionOk="0">
                  <a:moveTo>
                    <a:pt x="114" y="1"/>
                  </a:moveTo>
                  <a:cubicBezTo>
                    <a:pt x="97" y="1"/>
                    <a:pt x="82" y="16"/>
                    <a:pt x="75" y="45"/>
                  </a:cubicBezTo>
                  <a:cubicBezTo>
                    <a:pt x="31" y="193"/>
                    <a:pt x="1" y="311"/>
                    <a:pt x="149" y="430"/>
                  </a:cubicBezTo>
                  <a:cubicBezTo>
                    <a:pt x="238" y="356"/>
                    <a:pt x="164" y="267"/>
                    <a:pt x="178" y="193"/>
                  </a:cubicBezTo>
                  <a:lnTo>
                    <a:pt x="178" y="60"/>
                  </a:lnTo>
                  <a:cubicBezTo>
                    <a:pt x="178" y="60"/>
                    <a:pt x="164" y="60"/>
                    <a:pt x="164" y="45"/>
                  </a:cubicBezTo>
                  <a:cubicBezTo>
                    <a:pt x="149" y="16"/>
                    <a:pt x="130"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7"/>
            <p:cNvSpPr/>
            <p:nvPr/>
          </p:nvSpPr>
          <p:spPr>
            <a:xfrm flipH="1">
              <a:off x="7438966" y="1584098"/>
              <a:ext cx="53925" cy="11161"/>
            </a:xfrm>
            <a:custGeom>
              <a:avLst/>
              <a:gdLst/>
              <a:ahLst/>
              <a:cxnLst/>
              <a:rect l="l" t="t" r="r" b="b"/>
              <a:pathLst>
                <a:path w="430" h="89" extrusionOk="0">
                  <a:moveTo>
                    <a:pt x="187" y="0"/>
                  </a:moveTo>
                  <a:cubicBezTo>
                    <a:pt x="142" y="0"/>
                    <a:pt x="100" y="7"/>
                    <a:pt x="59" y="19"/>
                  </a:cubicBezTo>
                  <a:cubicBezTo>
                    <a:pt x="15" y="19"/>
                    <a:pt x="0" y="34"/>
                    <a:pt x="15" y="78"/>
                  </a:cubicBezTo>
                  <a:cubicBezTo>
                    <a:pt x="48" y="85"/>
                    <a:pt x="80" y="88"/>
                    <a:pt x="111" y="88"/>
                  </a:cubicBezTo>
                  <a:cubicBezTo>
                    <a:pt x="205" y="88"/>
                    <a:pt x="296" y="63"/>
                    <a:pt x="429" y="63"/>
                  </a:cubicBezTo>
                  <a:cubicBezTo>
                    <a:pt x="339" y="18"/>
                    <a:pt x="259"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7"/>
            <p:cNvSpPr/>
            <p:nvPr/>
          </p:nvSpPr>
          <p:spPr>
            <a:xfrm flipH="1">
              <a:off x="6987627" y="4310190"/>
              <a:ext cx="25082" cy="35490"/>
            </a:xfrm>
            <a:custGeom>
              <a:avLst/>
              <a:gdLst/>
              <a:ahLst/>
              <a:cxnLst/>
              <a:rect l="l" t="t" r="r" b="b"/>
              <a:pathLst>
                <a:path w="200" h="283" extrusionOk="0">
                  <a:moveTo>
                    <a:pt x="84" y="1"/>
                  </a:moveTo>
                  <a:cubicBezTo>
                    <a:pt x="76" y="1"/>
                    <a:pt x="69" y="1"/>
                    <a:pt x="60" y="2"/>
                  </a:cubicBezTo>
                  <a:cubicBezTo>
                    <a:pt x="75" y="91"/>
                    <a:pt x="1" y="179"/>
                    <a:pt x="75" y="283"/>
                  </a:cubicBezTo>
                  <a:cubicBezTo>
                    <a:pt x="104" y="224"/>
                    <a:pt x="134" y="164"/>
                    <a:pt x="178" y="164"/>
                  </a:cubicBezTo>
                  <a:cubicBezTo>
                    <a:pt x="137" y="109"/>
                    <a:pt x="200"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7"/>
            <p:cNvSpPr/>
            <p:nvPr/>
          </p:nvSpPr>
          <p:spPr>
            <a:xfrm flipH="1">
              <a:off x="7909993" y="1860871"/>
              <a:ext cx="40883" cy="22323"/>
            </a:xfrm>
            <a:custGeom>
              <a:avLst/>
              <a:gdLst/>
              <a:ahLst/>
              <a:cxnLst/>
              <a:rect l="l" t="t" r="r" b="b"/>
              <a:pathLst>
                <a:path w="326" h="178" extrusionOk="0">
                  <a:moveTo>
                    <a:pt x="89" y="30"/>
                  </a:moveTo>
                  <a:cubicBezTo>
                    <a:pt x="74" y="30"/>
                    <a:pt x="30" y="30"/>
                    <a:pt x="15" y="45"/>
                  </a:cubicBezTo>
                  <a:cubicBezTo>
                    <a:pt x="0" y="89"/>
                    <a:pt x="0" y="148"/>
                    <a:pt x="30" y="178"/>
                  </a:cubicBezTo>
                  <a:lnTo>
                    <a:pt x="296" y="178"/>
                  </a:lnTo>
                  <a:cubicBezTo>
                    <a:pt x="325" y="0"/>
                    <a:pt x="163" y="74"/>
                    <a:pt x="89" y="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7"/>
            <p:cNvSpPr/>
            <p:nvPr/>
          </p:nvSpPr>
          <p:spPr>
            <a:xfrm flipH="1">
              <a:off x="7778316" y="3889450"/>
              <a:ext cx="29847" cy="29722"/>
            </a:xfrm>
            <a:custGeom>
              <a:avLst/>
              <a:gdLst/>
              <a:ahLst/>
              <a:cxnLst/>
              <a:rect l="l" t="t" r="r" b="b"/>
              <a:pathLst>
                <a:path w="238" h="237" extrusionOk="0">
                  <a:moveTo>
                    <a:pt x="60" y="0"/>
                  </a:moveTo>
                  <a:lnTo>
                    <a:pt x="1" y="59"/>
                  </a:lnTo>
                  <a:lnTo>
                    <a:pt x="1" y="237"/>
                  </a:lnTo>
                  <a:lnTo>
                    <a:pt x="89" y="237"/>
                  </a:lnTo>
                  <a:cubicBezTo>
                    <a:pt x="89" y="163"/>
                    <a:pt x="237" y="45"/>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7"/>
            <p:cNvSpPr/>
            <p:nvPr/>
          </p:nvSpPr>
          <p:spPr>
            <a:xfrm flipH="1">
              <a:off x="7550327" y="4636749"/>
              <a:ext cx="35240" cy="17432"/>
            </a:xfrm>
            <a:custGeom>
              <a:avLst/>
              <a:gdLst/>
              <a:ahLst/>
              <a:cxnLst/>
              <a:rect l="l" t="t" r="r" b="b"/>
              <a:pathLst>
                <a:path w="281" h="139" extrusionOk="0">
                  <a:moveTo>
                    <a:pt x="0" y="0"/>
                  </a:moveTo>
                  <a:cubicBezTo>
                    <a:pt x="23" y="107"/>
                    <a:pt x="61" y="139"/>
                    <a:pt x="112" y="139"/>
                  </a:cubicBezTo>
                  <a:cubicBezTo>
                    <a:pt x="159" y="139"/>
                    <a:pt x="216" y="110"/>
                    <a:pt x="281" y="89"/>
                  </a:cubicBezTo>
                  <a:cubicBezTo>
                    <a:pt x="192" y="59"/>
                    <a:pt x="89" y="4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7"/>
            <p:cNvSpPr/>
            <p:nvPr/>
          </p:nvSpPr>
          <p:spPr>
            <a:xfrm flipH="1">
              <a:off x="7483485" y="2361495"/>
              <a:ext cx="26085" cy="22824"/>
            </a:xfrm>
            <a:custGeom>
              <a:avLst/>
              <a:gdLst/>
              <a:ahLst/>
              <a:cxnLst/>
              <a:rect l="l" t="t" r="r" b="b"/>
              <a:pathLst>
                <a:path w="208" h="182" extrusionOk="0">
                  <a:moveTo>
                    <a:pt x="74" y="1"/>
                  </a:moveTo>
                  <a:cubicBezTo>
                    <a:pt x="74" y="30"/>
                    <a:pt x="45" y="45"/>
                    <a:pt x="0" y="74"/>
                  </a:cubicBezTo>
                  <a:lnTo>
                    <a:pt x="0" y="178"/>
                  </a:lnTo>
                  <a:cubicBezTo>
                    <a:pt x="12" y="181"/>
                    <a:pt x="22" y="182"/>
                    <a:pt x="33" y="182"/>
                  </a:cubicBezTo>
                  <a:cubicBezTo>
                    <a:pt x="76" y="182"/>
                    <a:pt x="109" y="160"/>
                    <a:pt x="133" y="148"/>
                  </a:cubicBezTo>
                  <a:cubicBezTo>
                    <a:pt x="148" y="89"/>
                    <a:pt x="207" y="15"/>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7"/>
            <p:cNvSpPr/>
            <p:nvPr/>
          </p:nvSpPr>
          <p:spPr>
            <a:xfrm flipH="1">
              <a:off x="7845158" y="2363376"/>
              <a:ext cx="46401" cy="16805"/>
            </a:xfrm>
            <a:custGeom>
              <a:avLst/>
              <a:gdLst/>
              <a:ahLst/>
              <a:cxnLst/>
              <a:rect l="l" t="t" r="r" b="b"/>
              <a:pathLst>
                <a:path w="370" h="134" extrusionOk="0">
                  <a:moveTo>
                    <a:pt x="370" y="0"/>
                  </a:moveTo>
                  <a:cubicBezTo>
                    <a:pt x="222" y="0"/>
                    <a:pt x="119" y="30"/>
                    <a:pt x="0" y="74"/>
                  </a:cubicBezTo>
                  <a:cubicBezTo>
                    <a:pt x="20" y="113"/>
                    <a:pt x="48" y="121"/>
                    <a:pt x="78" y="121"/>
                  </a:cubicBezTo>
                  <a:cubicBezTo>
                    <a:pt x="98" y="121"/>
                    <a:pt x="118" y="118"/>
                    <a:pt x="137" y="118"/>
                  </a:cubicBezTo>
                  <a:cubicBezTo>
                    <a:pt x="157" y="118"/>
                    <a:pt x="176" y="121"/>
                    <a:pt x="193" y="133"/>
                  </a:cubicBezTo>
                  <a:cubicBezTo>
                    <a:pt x="193" y="0"/>
                    <a:pt x="355" y="104"/>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7"/>
            <p:cNvSpPr/>
            <p:nvPr/>
          </p:nvSpPr>
          <p:spPr>
            <a:xfrm flipH="1">
              <a:off x="9104116" y="3224418"/>
              <a:ext cx="39127" cy="16805"/>
            </a:xfrm>
            <a:custGeom>
              <a:avLst/>
              <a:gdLst/>
              <a:ahLst/>
              <a:cxnLst/>
              <a:rect l="l" t="t" r="r" b="b"/>
              <a:pathLst>
                <a:path w="312" h="134" extrusionOk="0">
                  <a:moveTo>
                    <a:pt x="158" y="1"/>
                  </a:moveTo>
                  <a:cubicBezTo>
                    <a:pt x="102" y="1"/>
                    <a:pt x="47" y="22"/>
                    <a:pt x="1" y="84"/>
                  </a:cubicBezTo>
                  <a:cubicBezTo>
                    <a:pt x="22" y="122"/>
                    <a:pt x="46" y="134"/>
                    <a:pt x="71" y="134"/>
                  </a:cubicBezTo>
                  <a:cubicBezTo>
                    <a:pt x="114" y="134"/>
                    <a:pt x="161" y="99"/>
                    <a:pt x="208" y="99"/>
                  </a:cubicBezTo>
                  <a:cubicBezTo>
                    <a:pt x="237" y="84"/>
                    <a:pt x="296" y="84"/>
                    <a:pt x="311" y="39"/>
                  </a:cubicBezTo>
                  <a:cubicBezTo>
                    <a:pt x="262" y="18"/>
                    <a:pt x="209" y="1"/>
                    <a:pt x="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7"/>
            <p:cNvSpPr/>
            <p:nvPr/>
          </p:nvSpPr>
          <p:spPr>
            <a:xfrm flipH="1">
              <a:off x="7935953" y="4608909"/>
              <a:ext cx="27966" cy="27966"/>
            </a:xfrm>
            <a:custGeom>
              <a:avLst/>
              <a:gdLst/>
              <a:ahLst/>
              <a:cxnLst/>
              <a:rect l="l" t="t" r="r" b="b"/>
              <a:pathLst>
                <a:path w="223" h="223" extrusionOk="0">
                  <a:moveTo>
                    <a:pt x="1" y="0"/>
                  </a:moveTo>
                  <a:cubicBezTo>
                    <a:pt x="1" y="89"/>
                    <a:pt x="30" y="163"/>
                    <a:pt x="104" y="222"/>
                  </a:cubicBezTo>
                  <a:cubicBezTo>
                    <a:pt x="222" y="148"/>
                    <a:pt x="104" y="74"/>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7"/>
            <p:cNvSpPr/>
            <p:nvPr/>
          </p:nvSpPr>
          <p:spPr>
            <a:xfrm flipH="1">
              <a:off x="7223893" y="3223164"/>
              <a:ext cx="18686" cy="34111"/>
            </a:xfrm>
            <a:custGeom>
              <a:avLst/>
              <a:gdLst/>
              <a:ahLst/>
              <a:cxnLst/>
              <a:rect l="l" t="t" r="r" b="b"/>
              <a:pathLst>
                <a:path w="149" h="272" extrusionOk="0">
                  <a:moveTo>
                    <a:pt x="67" y="1"/>
                  </a:moveTo>
                  <a:cubicBezTo>
                    <a:pt x="50" y="1"/>
                    <a:pt x="29" y="11"/>
                    <a:pt x="0" y="35"/>
                  </a:cubicBezTo>
                  <a:cubicBezTo>
                    <a:pt x="89" y="109"/>
                    <a:pt x="0" y="256"/>
                    <a:pt x="148" y="271"/>
                  </a:cubicBezTo>
                  <a:lnTo>
                    <a:pt x="148" y="94"/>
                  </a:lnTo>
                  <a:cubicBezTo>
                    <a:pt x="118" y="44"/>
                    <a:pt x="102"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7"/>
            <p:cNvSpPr/>
            <p:nvPr/>
          </p:nvSpPr>
          <p:spPr>
            <a:xfrm flipH="1">
              <a:off x="8553455" y="2417928"/>
              <a:ext cx="72486" cy="5142"/>
            </a:xfrm>
            <a:custGeom>
              <a:avLst/>
              <a:gdLst/>
              <a:ahLst/>
              <a:cxnLst/>
              <a:rect l="l" t="t" r="r" b="b"/>
              <a:pathLst>
                <a:path w="578" h="41" extrusionOk="0">
                  <a:moveTo>
                    <a:pt x="339" y="0"/>
                  </a:moveTo>
                  <a:cubicBezTo>
                    <a:pt x="246" y="0"/>
                    <a:pt x="153" y="11"/>
                    <a:pt x="66" y="11"/>
                  </a:cubicBezTo>
                  <a:cubicBezTo>
                    <a:pt x="44" y="11"/>
                    <a:pt x="22" y="11"/>
                    <a:pt x="1" y="9"/>
                  </a:cubicBezTo>
                  <a:lnTo>
                    <a:pt x="1" y="9"/>
                  </a:lnTo>
                  <a:cubicBezTo>
                    <a:pt x="78" y="34"/>
                    <a:pt x="160" y="41"/>
                    <a:pt x="245" y="41"/>
                  </a:cubicBezTo>
                  <a:cubicBezTo>
                    <a:pt x="324" y="41"/>
                    <a:pt x="405" y="35"/>
                    <a:pt x="484" y="35"/>
                  </a:cubicBezTo>
                  <a:cubicBezTo>
                    <a:pt x="516" y="35"/>
                    <a:pt x="547" y="36"/>
                    <a:pt x="578" y="38"/>
                  </a:cubicBezTo>
                  <a:cubicBezTo>
                    <a:pt x="500" y="8"/>
                    <a:pt x="419" y="0"/>
                    <a:pt x="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7"/>
            <p:cNvSpPr/>
            <p:nvPr/>
          </p:nvSpPr>
          <p:spPr>
            <a:xfrm flipH="1">
              <a:off x="7924792" y="3247117"/>
              <a:ext cx="11287" cy="71357"/>
            </a:xfrm>
            <a:custGeom>
              <a:avLst/>
              <a:gdLst/>
              <a:ahLst/>
              <a:cxnLst/>
              <a:rect l="l" t="t" r="r" b="b"/>
              <a:pathLst>
                <a:path w="90" h="569" extrusionOk="0">
                  <a:moveTo>
                    <a:pt x="62" y="1"/>
                  </a:moveTo>
                  <a:cubicBezTo>
                    <a:pt x="52" y="1"/>
                    <a:pt x="41" y="14"/>
                    <a:pt x="30" y="36"/>
                  </a:cubicBezTo>
                  <a:cubicBezTo>
                    <a:pt x="30" y="125"/>
                    <a:pt x="0" y="213"/>
                    <a:pt x="45" y="302"/>
                  </a:cubicBezTo>
                  <a:lnTo>
                    <a:pt x="45" y="524"/>
                  </a:lnTo>
                  <a:cubicBezTo>
                    <a:pt x="45" y="553"/>
                    <a:pt x="60" y="568"/>
                    <a:pt x="89" y="568"/>
                  </a:cubicBezTo>
                  <a:cubicBezTo>
                    <a:pt x="60" y="450"/>
                    <a:pt x="89" y="346"/>
                    <a:pt x="89" y="228"/>
                  </a:cubicBezTo>
                  <a:cubicBezTo>
                    <a:pt x="89" y="154"/>
                    <a:pt x="74" y="80"/>
                    <a:pt x="74" y="6"/>
                  </a:cubicBezTo>
                  <a:cubicBezTo>
                    <a:pt x="70" y="2"/>
                    <a:pt x="6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7"/>
            <p:cNvSpPr/>
            <p:nvPr/>
          </p:nvSpPr>
          <p:spPr>
            <a:xfrm flipH="1">
              <a:off x="6365359" y="2372656"/>
              <a:ext cx="46526" cy="19689"/>
            </a:xfrm>
            <a:custGeom>
              <a:avLst/>
              <a:gdLst/>
              <a:ahLst/>
              <a:cxnLst/>
              <a:rect l="l" t="t" r="r" b="b"/>
              <a:pathLst>
                <a:path w="371" h="157" extrusionOk="0">
                  <a:moveTo>
                    <a:pt x="15" y="0"/>
                  </a:moveTo>
                  <a:cubicBezTo>
                    <a:pt x="15" y="15"/>
                    <a:pt x="15" y="15"/>
                    <a:pt x="1" y="30"/>
                  </a:cubicBezTo>
                  <a:cubicBezTo>
                    <a:pt x="67" y="96"/>
                    <a:pt x="127" y="156"/>
                    <a:pt x="208" y="156"/>
                  </a:cubicBezTo>
                  <a:cubicBezTo>
                    <a:pt x="254" y="156"/>
                    <a:pt x="306" y="137"/>
                    <a:pt x="370" y="89"/>
                  </a:cubicBezTo>
                  <a:cubicBezTo>
                    <a:pt x="314" y="17"/>
                    <a:pt x="245" y="6"/>
                    <a:pt x="178" y="6"/>
                  </a:cubicBezTo>
                  <a:cubicBezTo>
                    <a:pt x="146" y="6"/>
                    <a:pt x="115" y="8"/>
                    <a:pt x="85" y="8"/>
                  </a:cubicBezTo>
                  <a:cubicBezTo>
                    <a:pt x="60" y="8"/>
                    <a:pt x="37" y="6"/>
                    <a:pt x="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7"/>
            <p:cNvSpPr/>
            <p:nvPr/>
          </p:nvSpPr>
          <p:spPr>
            <a:xfrm flipH="1">
              <a:off x="8653530" y="1777350"/>
              <a:ext cx="45648" cy="11287"/>
            </a:xfrm>
            <a:custGeom>
              <a:avLst/>
              <a:gdLst/>
              <a:ahLst/>
              <a:cxnLst/>
              <a:rect l="l" t="t" r="r" b="b"/>
              <a:pathLst>
                <a:path w="364" h="90" extrusionOk="0">
                  <a:moveTo>
                    <a:pt x="8" y="1"/>
                  </a:moveTo>
                  <a:cubicBezTo>
                    <a:pt x="1" y="53"/>
                    <a:pt x="23" y="60"/>
                    <a:pt x="53" y="60"/>
                  </a:cubicBezTo>
                  <a:cubicBezTo>
                    <a:pt x="65" y="60"/>
                    <a:pt x="78" y="59"/>
                    <a:pt x="90" y="59"/>
                  </a:cubicBezTo>
                  <a:cubicBezTo>
                    <a:pt x="109" y="59"/>
                    <a:pt x="128" y="61"/>
                    <a:pt x="141" y="75"/>
                  </a:cubicBezTo>
                  <a:cubicBezTo>
                    <a:pt x="215" y="90"/>
                    <a:pt x="289" y="90"/>
                    <a:pt x="363" y="90"/>
                  </a:cubicBezTo>
                  <a:lnTo>
                    <a:pt x="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7"/>
            <p:cNvSpPr/>
            <p:nvPr/>
          </p:nvSpPr>
          <p:spPr>
            <a:xfrm flipH="1">
              <a:off x="7366732" y="3097632"/>
              <a:ext cx="26085" cy="26712"/>
            </a:xfrm>
            <a:custGeom>
              <a:avLst/>
              <a:gdLst/>
              <a:ahLst/>
              <a:cxnLst/>
              <a:rect l="l" t="t" r="r" b="b"/>
              <a:pathLst>
                <a:path w="208" h="213" extrusionOk="0">
                  <a:moveTo>
                    <a:pt x="60" y="1"/>
                  </a:moveTo>
                  <a:cubicBezTo>
                    <a:pt x="1" y="75"/>
                    <a:pt x="16" y="134"/>
                    <a:pt x="16" y="208"/>
                  </a:cubicBezTo>
                  <a:cubicBezTo>
                    <a:pt x="33" y="211"/>
                    <a:pt x="50" y="213"/>
                    <a:pt x="66" y="213"/>
                  </a:cubicBezTo>
                  <a:cubicBezTo>
                    <a:pt x="117" y="213"/>
                    <a:pt x="163" y="194"/>
                    <a:pt x="208" y="148"/>
                  </a:cubicBezTo>
                  <a:cubicBezTo>
                    <a:pt x="163" y="89"/>
                    <a:pt x="104" y="60"/>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7"/>
            <p:cNvSpPr/>
            <p:nvPr/>
          </p:nvSpPr>
          <p:spPr>
            <a:xfrm flipH="1">
              <a:off x="9165315" y="3222161"/>
              <a:ext cx="44645" cy="12792"/>
            </a:xfrm>
            <a:custGeom>
              <a:avLst/>
              <a:gdLst/>
              <a:ahLst/>
              <a:cxnLst/>
              <a:rect l="l" t="t" r="r" b="b"/>
              <a:pathLst>
                <a:path w="356" h="102" extrusionOk="0">
                  <a:moveTo>
                    <a:pt x="212" y="0"/>
                  </a:moveTo>
                  <a:cubicBezTo>
                    <a:pt x="150" y="0"/>
                    <a:pt x="85" y="34"/>
                    <a:pt x="0" y="102"/>
                  </a:cubicBezTo>
                  <a:cubicBezTo>
                    <a:pt x="148" y="102"/>
                    <a:pt x="237" y="87"/>
                    <a:pt x="326" y="87"/>
                  </a:cubicBezTo>
                  <a:lnTo>
                    <a:pt x="355" y="57"/>
                  </a:lnTo>
                  <a:cubicBezTo>
                    <a:pt x="305" y="19"/>
                    <a:pt x="25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7"/>
            <p:cNvSpPr/>
            <p:nvPr/>
          </p:nvSpPr>
          <p:spPr>
            <a:xfrm flipH="1">
              <a:off x="9163433" y="3366504"/>
              <a:ext cx="52044" cy="15551"/>
            </a:xfrm>
            <a:custGeom>
              <a:avLst/>
              <a:gdLst/>
              <a:ahLst/>
              <a:cxnLst/>
              <a:rect l="l" t="t" r="r" b="b"/>
              <a:pathLst>
                <a:path w="415" h="124" extrusionOk="0">
                  <a:moveTo>
                    <a:pt x="0" y="1"/>
                  </a:moveTo>
                  <a:lnTo>
                    <a:pt x="0" y="1"/>
                  </a:lnTo>
                  <a:cubicBezTo>
                    <a:pt x="130" y="95"/>
                    <a:pt x="232" y="124"/>
                    <a:pt x="335" y="124"/>
                  </a:cubicBezTo>
                  <a:cubicBezTo>
                    <a:pt x="361" y="124"/>
                    <a:pt x="387" y="122"/>
                    <a:pt x="414" y="119"/>
                  </a:cubicBezTo>
                  <a:cubicBezTo>
                    <a:pt x="414" y="60"/>
                    <a:pt x="370" y="45"/>
                    <a:pt x="355" y="15"/>
                  </a:cubicBezTo>
                  <a:cubicBezTo>
                    <a:pt x="327" y="29"/>
                    <a:pt x="296" y="35"/>
                    <a:pt x="262" y="35"/>
                  </a:cubicBezTo>
                  <a:cubicBezTo>
                    <a:pt x="188" y="35"/>
                    <a:pt x="101" y="1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7"/>
            <p:cNvSpPr/>
            <p:nvPr/>
          </p:nvSpPr>
          <p:spPr>
            <a:xfrm flipH="1">
              <a:off x="7575785" y="3231567"/>
              <a:ext cx="37622" cy="21946"/>
            </a:xfrm>
            <a:custGeom>
              <a:avLst/>
              <a:gdLst/>
              <a:ahLst/>
              <a:cxnLst/>
              <a:rect l="l" t="t" r="r" b="b"/>
              <a:pathLst>
                <a:path w="300" h="175" extrusionOk="0">
                  <a:moveTo>
                    <a:pt x="261" y="1"/>
                  </a:moveTo>
                  <a:cubicBezTo>
                    <a:pt x="251" y="1"/>
                    <a:pt x="237" y="4"/>
                    <a:pt x="222" y="12"/>
                  </a:cubicBezTo>
                  <a:cubicBezTo>
                    <a:pt x="192" y="101"/>
                    <a:pt x="15" y="27"/>
                    <a:pt x="0" y="175"/>
                  </a:cubicBezTo>
                  <a:cubicBezTo>
                    <a:pt x="89" y="175"/>
                    <a:pt x="192" y="130"/>
                    <a:pt x="266" y="86"/>
                  </a:cubicBezTo>
                  <a:cubicBezTo>
                    <a:pt x="299" y="31"/>
                    <a:pt x="292"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7"/>
            <p:cNvSpPr/>
            <p:nvPr/>
          </p:nvSpPr>
          <p:spPr>
            <a:xfrm flipH="1">
              <a:off x="6461797" y="2828760"/>
              <a:ext cx="29847" cy="17055"/>
            </a:xfrm>
            <a:custGeom>
              <a:avLst/>
              <a:gdLst/>
              <a:ahLst/>
              <a:cxnLst/>
              <a:rect l="l" t="t" r="r" b="b"/>
              <a:pathLst>
                <a:path w="238" h="136" extrusionOk="0">
                  <a:moveTo>
                    <a:pt x="208" y="1"/>
                  </a:moveTo>
                  <a:cubicBezTo>
                    <a:pt x="134" y="1"/>
                    <a:pt x="75" y="15"/>
                    <a:pt x="16" y="60"/>
                  </a:cubicBezTo>
                  <a:cubicBezTo>
                    <a:pt x="1" y="75"/>
                    <a:pt x="1" y="89"/>
                    <a:pt x="45" y="104"/>
                  </a:cubicBezTo>
                  <a:cubicBezTo>
                    <a:pt x="69" y="120"/>
                    <a:pt x="101" y="136"/>
                    <a:pt x="137" y="136"/>
                  </a:cubicBezTo>
                  <a:cubicBezTo>
                    <a:pt x="169" y="136"/>
                    <a:pt x="203" y="124"/>
                    <a:pt x="237" y="89"/>
                  </a:cubicBezTo>
                  <a:cubicBezTo>
                    <a:pt x="223" y="60"/>
                    <a:pt x="208" y="45"/>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7"/>
            <p:cNvSpPr/>
            <p:nvPr/>
          </p:nvSpPr>
          <p:spPr>
            <a:xfrm flipH="1">
              <a:off x="6489637" y="2836159"/>
              <a:ext cx="37246" cy="17181"/>
            </a:xfrm>
            <a:custGeom>
              <a:avLst/>
              <a:gdLst/>
              <a:ahLst/>
              <a:cxnLst/>
              <a:rect l="l" t="t" r="r" b="b"/>
              <a:pathLst>
                <a:path w="297" h="137" extrusionOk="0">
                  <a:moveTo>
                    <a:pt x="282" y="16"/>
                  </a:moveTo>
                  <a:cubicBezTo>
                    <a:pt x="193" y="60"/>
                    <a:pt x="75" y="1"/>
                    <a:pt x="1" y="104"/>
                  </a:cubicBezTo>
                  <a:cubicBezTo>
                    <a:pt x="46" y="127"/>
                    <a:pt x="87" y="137"/>
                    <a:pt x="125" y="137"/>
                  </a:cubicBezTo>
                  <a:cubicBezTo>
                    <a:pt x="187" y="137"/>
                    <a:pt x="242" y="111"/>
                    <a:pt x="297" y="75"/>
                  </a:cubicBezTo>
                  <a:cubicBezTo>
                    <a:pt x="297" y="60"/>
                    <a:pt x="297" y="30"/>
                    <a:pt x="282"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7"/>
            <p:cNvSpPr/>
            <p:nvPr/>
          </p:nvSpPr>
          <p:spPr>
            <a:xfrm flipH="1">
              <a:off x="8625815" y="2404384"/>
              <a:ext cx="27840" cy="15049"/>
            </a:xfrm>
            <a:custGeom>
              <a:avLst/>
              <a:gdLst/>
              <a:ahLst/>
              <a:cxnLst/>
              <a:rect l="l" t="t" r="r" b="b"/>
              <a:pathLst>
                <a:path w="222" h="120" extrusionOk="0">
                  <a:moveTo>
                    <a:pt x="64" y="1"/>
                  </a:moveTo>
                  <a:cubicBezTo>
                    <a:pt x="35" y="1"/>
                    <a:pt x="11" y="25"/>
                    <a:pt x="0" y="102"/>
                  </a:cubicBezTo>
                  <a:cubicBezTo>
                    <a:pt x="43" y="111"/>
                    <a:pt x="86" y="119"/>
                    <a:pt x="128" y="119"/>
                  </a:cubicBezTo>
                  <a:cubicBezTo>
                    <a:pt x="160" y="119"/>
                    <a:pt x="191" y="115"/>
                    <a:pt x="222" y="102"/>
                  </a:cubicBezTo>
                  <a:lnTo>
                    <a:pt x="222" y="58"/>
                  </a:lnTo>
                  <a:cubicBezTo>
                    <a:pt x="219" y="58"/>
                    <a:pt x="216" y="59"/>
                    <a:pt x="213" y="59"/>
                  </a:cubicBezTo>
                  <a:cubicBezTo>
                    <a:pt x="167" y="59"/>
                    <a:pt x="109"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7"/>
            <p:cNvSpPr/>
            <p:nvPr/>
          </p:nvSpPr>
          <p:spPr>
            <a:xfrm flipH="1">
              <a:off x="7290610" y="2907265"/>
              <a:ext cx="52044" cy="19940"/>
            </a:xfrm>
            <a:custGeom>
              <a:avLst/>
              <a:gdLst/>
              <a:ahLst/>
              <a:cxnLst/>
              <a:rect l="l" t="t" r="r" b="b"/>
              <a:pathLst>
                <a:path w="415" h="159" extrusionOk="0">
                  <a:moveTo>
                    <a:pt x="357" y="0"/>
                  </a:moveTo>
                  <a:cubicBezTo>
                    <a:pt x="293" y="0"/>
                    <a:pt x="237" y="35"/>
                    <a:pt x="179" y="35"/>
                  </a:cubicBezTo>
                  <a:cubicBezTo>
                    <a:pt x="154" y="35"/>
                    <a:pt x="129" y="29"/>
                    <a:pt x="104" y="10"/>
                  </a:cubicBezTo>
                  <a:cubicBezTo>
                    <a:pt x="59" y="55"/>
                    <a:pt x="44" y="99"/>
                    <a:pt x="0" y="158"/>
                  </a:cubicBezTo>
                  <a:cubicBezTo>
                    <a:pt x="148" y="99"/>
                    <a:pt x="281" y="40"/>
                    <a:pt x="414" y="10"/>
                  </a:cubicBezTo>
                  <a:cubicBezTo>
                    <a:pt x="394" y="3"/>
                    <a:pt x="375"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7"/>
            <p:cNvSpPr/>
            <p:nvPr/>
          </p:nvSpPr>
          <p:spPr>
            <a:xfrm flipH="1">
              <a:off x="7741321" y="2567036"/>
              <a:ext cx="37121" cy="13293"/>
            </a:xfrm>
            <a:custGeom>
              <a:avLst/>
              <a:gdLst/>
              <a:ahLst/>
              <a:cxnLst/>
              <a:rect l="l" t="t" r="r" b="b"/>
              <a:pathLst>
                <a:path w="296" h="106" extrusionOk="0">
                  <a:moveTo>
                    <a:pt x="161" y="0"/>
                  </a:moveTo>
                  <a:cubicBezTo>
                    <a:pt x="114" y="0"/>
                    <a:pt x="62" y="6"/>
                    <a:pt x="0" y="32"/>
                  </a:cubicBezTo>
                  <a:cubicBezTo>
                    <a:pt x="70" y="59"/>
                    <a:pt x="135" y="106"/>
                    <a:pt x="192" y="106"/>
                  </a:cubicBezTo>
                  <a:cubicBezTo>
                    <a:pt x="231" y="106"/>
                    <a:pt x="266" y="84"/>
                    <a:pt x="296" y="18"/>
                  </a:cubicBezTo>
                  <a:cubicBezTo>
                    <a:pt x="281" y="3"/>
                    <a:pt x="281" y="3"/>
                    <a:pt x="252" y="3"/>
                  </a:cubicBezTo>
                  <a:cubicBezTo>
                    <a:pt x="222" y="3"/>
                    <a:pt x="192"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7"/>
            <p:cNvSpPr/>
            <p:nvPr/>
          </p:nvSpPr>
          <p:spPr>
            <a:xfrm flipH="1">
              <a:off x="6623070" y="2679025"/>
              <a:ext cx="35365" cy="27715"/>
            </a:xfrm>
            <a:custGeom>
              <a:avLst/>
              <a:gdLst/>
              <a:ahLst/>
              <a:cxnLst/>
              <a:rect l="l" t="t" r="r" b="b"/>
              <a:pathLst>
                <a:path w="282" h="221" extrusionOk="0">
                  <a:moveTo>
                    <a:pt x="171" y="0"/>
                  </a:moveTo>
                  <a:cubicBezTo>
                    <a:pt x="110" y="0"/>
                    <a:pt x="55" y="60"/>
                    <a:pt x="0" y="71"/>
                  </a:cubicBezTo>
                  <a:cubicBezTo>
                    <a:pt x="89" y="71"/>
                    <a:pt x="118" y="145"/>
                    <a:pt x="118" y="219"/>
                  </a:cubicBezTo>
                  <a:cubicBezTo>
                    <a:pt x="133" y="219"/>
                    <a:pt x="151" y="220"/>
                    <a:pt x="170" y="220"/>
                  </a:cubicBezTo>
                  <a:cubicBezTo>
                    <a:pt x="209" y="220"/>
                    <a:pt x="251" y="214"/>
                    <a:pt x="281" y="174"/>
                  </a:cubicBezTo>
                  <a:cubicBezTo>
                    <a:pt x="274" y="172"/>
                    <a:pt x="265" y="171"/>
                    <a:pt x="257" y="171"/>
                  </a:cubicBezTo>
                  <a:cubicBezTo>
                    <a:pt x="240" y="171"/>
                    <a:pt x="221" y="174"/>
                    <a:pt x="205" y="174"/>
                  </a:cubicBezTo>
                  <a:cubicBezTo>
                    <a:pt x="181" y="174"/>
                    <a:pt x="163" y="167"/>
                    <a:pt x="163" y="130"/>
                  </a:cubicBezTo>
                  <a:cubicBezTo>
                    <a:pt x="163" y="86"/>
                    <a:pt x="207" y="56"/>
                    <a:pt x="237" y="27"/>
                  </a:cubicBezTo>
                  <a:cubicBezTo>
                    <a:pt x="214" y="7"/>
                    <a:pt x="192"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7"/>
            <p:cNvSpPr/>
            <p:nvPr/>
          </p:nvSpPr>
          <p:spPr>
            <a:xfrm flipH="1">
              <a:off x="6767789" y="2488532"/>
              <a:ext cx="31603" cy="14798"/>
            </a:xfrm>
            <a:custGeom>
              <a:avLst/>
              <a:gdLst/>
              <a:ahLst/>
              <a:cxnLst/>
              <a:rect l="l" t="t" r="r" b="b"/>
              <a:pathLst>
                <a:path w="252" h="118" extrusionOk="0">
                  <a:moveTo>
                    <a:pt x="167" y="0"/>
                  </a:moveTo>
                  <a:cubicBezTo>
                    <a:pt x="133" y="0"/>
                    <a:pt x="96" y="15"/>
                    <a:pt x="60" y="37"/>
                  </a:cubicBezTo>
                  <a:cubicBezTo>
                    <a:pt x="15" y="37"/>
                    <a:pt x="0" y="37"/>
                    <a:pt x="0" y="67"/>
                  </a:cubicBezTo>
                  <a:cubicBezTo>
                    <a:pt x="41" y="108"/>
                    <a:pt x="87" y="117"/>
                    <a:pt x="135" y="117"/>
                  </a:cubicBezTo>
                  <a:cubicBezTo>
                    <a:pt x="173" y="117"/>
                    <a:pt x="212" y="111"/>
                    <a:pt x="252" y="111"/>
                  </a:cubicBezTo>
                  <a:lnTo>
                    <a:pt x="252" y="52"/>
                  </a:lnTo>
                  <a:cubicBezTo>
                    <a:pt x="230" y="15"/>
                    <a:pt x="20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flipH="1">
              <a:off x="7741321" y="2233580"/>
              <a:ext cx="31603" cy="18686"/>
            </a:xfrm>
            <a:custGeom>
              <a:avLst/>
              <a:gdLst/>
              <a:ahLst/>
              <a:cxnLst/>
              <a:rect l="l" t="t" r="r" b="b"/>
              <a:pathLst>
                <a:path w="252" h="149" extrusionOk="0">
                  <a:moveTo>
                    <a:pt x="222" y="0"/>
                  </a:moveTo>
                  <a:cubicBezTo>
                    <a:pt x="148" y="30"/>
                    <a:pt x="30" y="15"/>
                    <a:pt x="1" y="133"/>
                  </a:cubicBezTo>
                  <a:cubicBezTo>
                    <a:pt x="1" y="148"/>
                    <a:pt x="15" y="148"/>
                    <a:pt x="30" y="148"/>
                  </a:cubicBezTo>
                  <a:cubicBezTo>
                    <a:pt x="84" y="148"/>
                    <a:pt x="138" y="117"/>
                    <a:pt x="192" y="117"/>
                  </a:cubicBezTo>
                  <a:cubicBezTo>
                    <a:pt x="212" y="117"/>
                    <a:pt x="232" y="121"/>
                    <a:pt x="252" y="133"/>
                  </a:cubicBezTo>
                  <a:cubicBezTo>
                    <a:pt x="237" y="89"/>
                    <a:pt x="237" y="59"/>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flipH="1">
              <a:off x="6752991" y="2549981"/>
              <a:ext cx="35240" cy="18560"/>
            </a:xfrm>
            <a:custGeom>
              <a:avLst/>
              <a:gdLst/>
              <a:ahLst/>
              <a:cxnLst/>
              <a:rect l="l" t="t" r="r" b="b"/>
              <a:pathLst>
                <a:path w="281" h="148" extrusionOk="0">
                  <a:moveTo>
                    <a:pt x="42" y="0"/>
                  </a:moveTo>
                  <a:cubicBezTo>
                    <a:pt x="29" y="0"/>
                    <a:pt x="15" y="2"/>
                    <a:pt x="0" y="6"/>
                  </a:cubicBezTo>
                  <a:cubicBezTo>
                    <a:pt x="46" y="63"/>
                    <a:pt x="74" y="147"/>
                    <a:pt x="147" y="147"/>
                  </a:cubicBezTo>
                  <a:cubicBezTo>
                    <a:pt x="168" y="147"/>
                    <a:pt x="192" y="140"/>
                    <a:pt x="222" y="124"/>
                  </a:cubicBezTo>
                  <a:cubicBezTo>
                    <a:pt x="237" y="124"/>
                    <a:pt x="281" y="94"/>
                    <a:pt x="266" y="50"/>
                  </a:cubicBezTo>
                  <a:lnTo>
                    <a:pt x="266" y="50"/>
                  </a:lnTo>
                  <a:cubicBezTo>
                    <a:pt x="253" y="54"/>
                    <a:pt x="241" y="55"/>
                    <a:pt x="229" y="55"/>
                  </a:cubicBezTo>
                  <a:cubicBezTo>
                    <a:pt x="162" y="55"/>
                    <a:pt x="118" y="0"/>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flipH="1">
              <a:off x="7528005" y="2561769"/>
              <a:ext cx="27966" cy="20567"/>
            </a:xfrm>
            <a:custGeom>
              <a:avLst/>
              <a:gdLst/>
              <a:ahLst/>
              <a:cxnLst/>
              <a:rect l="l" t="t" r="r" b="b"/>
              <a:pathLst>
                <a:path w="223" h="164" extrusionOk="0">
                  <a:moveTo>
                    <a:pt x="208" y="0"/>
                  </a:moveTo>
                  <a:cubicBezTo>
                    <a:pt x="119" y="0"/>
                    <a:pt x="60" y="60"/>
                    <a:pt x="1" y="104"/>
                  </a:cubicBezTo>
                  <a:cubicBezTo>
                    <a:pt x="1" y="150"/>
                    <a:pt x="15" y="164"/>
                    <a:pt x="36" y="164"/>
                  </a:cubicBezTo>
                  <a:cubicBezTo>
                    <a:pt x="63" y="164"/>
                    <a:pt x="101" y="142"/>
                    <a:pt x="134" y="133"/>
                  </a:cubicBezTo>
                  <a:cubicBezTo>
                    <a:pt x="178" y="119"/>
                    <a:pt x="222" y="133"/>
                    <a:pt x="208" y="60"/>
                  </a:cubicBezTo>
                  <a:lnTo>
                    <a:pt x="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flipH="1">
              <a:off x="8887163" y="3379672"/>
              <a:ext cx="26085" cy="26586"/>
            </a:xfrm>
            <a:custGeom>
              <a:avLst/>
              <a:gdLst/>
              <a:ahLst/>
              <a:cxnLst/>
              <a:rect l="l" t="t" r="r" b="b"/>
              <a:pathLst>
                <a:path w="208" h="212" extrusionOk="0">
                  <a:moveTo>
                    <a:pt x="70" y="0"/>
                  </a:moveTo>
                  <a:cubicBezTo>
                    <a:pt x="59" y="0"/>
                    <a:pt x="46" y="4"/>
                    <a:pt x="30" y="14"/>
                  </a:cubicBezTo>
                  <a:cubicBezTo>
                    <a:pt x="0" y="43"/>
                    <a:pt x="0" y="103"/>
                    <a:pt x="30" y="132"/>
                  </a:cubicBezTo>
                  <a:cubicBezTo>
                    <a:pt x="59" y="172"/>
                    <a:pt x="82" y="211"/>
                    <a:pt x="116" y="211"/>
                  </a:cubicBezTo>
                  <a:cubicBezTo>
                    <a:pt x="133" y="211"/>
                    <a:pt x="153" y="201"/>
                    <a:pt x="178" y="177"/>
                  </a:cubicBezTo>
                  <a:cubicBezTo>
                    <a:pt x="207" y="162"/>
                    <a:pt x="178" y="117"/>
                    <a:pt x="163" y="88"/>
                  </a:cubicBezTo>
                  <a:cubicBezTo>
                    <a:pt x="128" y="53"/>
                    <a:pt x="111"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7"/>
            <p:cNvSpPr/>
            <p:nvPr/>
          </p:nvSpPr>
          <p:spPr>
            <a:xfrm flipH="1">
              <a:off x="7518725" y="1816352"/>
              <a:ext cx="27966" cy="22323"/>
            </a:xfrm>
            <a:custGeom>
              <a:avLst/>
              <a:gdLst/>
              <a:ahLst/>
              <a:cxnLst/>
              <a:rect l="l" t="t" r="r" b="b"/>
              <a:pathLst>
                <a:path w="223" h="178" extrusionOk="0">
                  <a:moveTo>
                    <a:pt x="74" y="0"/>
                  </a:moveTo>
                  <a:cubicBezTo>
                    <a:pt x="45" y="15"/>
                    <a:pt x="30" y="30"/>
                    <a:pt x="1" y="60"/>
                  </a:cubicBezTo>
                  <a:cubicBezTo>
                    <a:pt x="1" y="104"/>
                    <a:pt x="1" y="163"/>
                    <a:pt x="60" y="178"/>
                  </a:cubicBezTo>
                  <a:cubicBezTo>
                    <a:pt x="104" y="178"/>
                    <a:pt x="148" y="178"/>
                    <a:pt x="193" y="133"/>
                  </a:cubicBezTo>
                  <a:cubicBezTo>
                    <a:pt x="222" y="15"/>
                    <a:pt x="148"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7"/>
            <p:cNvSpPr/>
            <p:nvPr/>
          </p:nvSpPr>
          <p:spPr>
            <a:xfrm flipH="1">
              <a:off x="7871117" y="2828760"/>
              <a:ext cx="31603" cy="26461"/>
            </a:xfrm>
            <a:custGeom>
              <a:avLst/>
              <a:gdLst/>
              <a:ahLst/>
              <a:cxnLst/>
              <a:rect l="l" t="t" r="r" b="b"/>
              <a:pathLst>
                <a:path w="252" h="211" extrusionOk="0">
                  <a:moveTo>
                    <a:pt x="222" y="1"/>
                  </a:moveTo>
                  <a:cubicBezTo>
                    <a:pt x="148" y="45"/>
                    <a:pt x="30" y="15"/>
                    <a:pt x="1" y="134"/>
                  </a:cubicBezTo>
                  <a:cubicBezTo>
                    <a:pt x="11" y="176"/>
                    <a:pt x="37" y="211"/>
                    <a:pt x="78" y="211"/>
                  </a:cubicBezTo>
                  <a:cubicBezTo>
                    <a:pt x="94" y="211"/>
                    <a:pt x="113" y="205"/>
                    <a:pt x="134" y="193"/>
                  </a:cubicBezTo>
                  <a:cubicBezTo>
                    <a:pt x="178" y="163"/>
                    <a:pt x="222" y="134"/>
                    <a:pt x="237" y="89"/>
                  </a:cubicBezTo>
                  <a:cubicBezTo>
                    <a:pt x="252" y="60"/>
                    <a:pt x="252" y="45"/>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7"/>
            <p:cNvSpPr/>
            <p:nvPr/>
          </p:nvSpPr>
          <p:spPr>
            <a:xfrm flipH="1">
              <a:off x="8681370" y="1776723"/>
              <a:ext cx="42764" cy="11914"/>
            </a:xfrm>
            <a:custGeom>
              <a:avLst/>
              <a:gdLst/>
              <a:ahLst/>
              <a:cxnLst/>
              <a:rect l="l" t="t" r="r" b="b"/>
              <a:pathLst>
                <a:path w="341" h="95" extrusionOk="0">
                  <a:moveTo>
                    <a:pt x="149" y="1"/>
                  </a:moveTo>
                  <a:cubicBezTo>
                    <a:pt x="110" y="1"/>
                    <a:pt x="74" y="21"/>
                    <a:pt x="45" y="21"/>
                  </a:cubicBezTo>
                  <a:cubicBezTo>
                    <a:pt x="0" y="35"/>
                    <a:pt x="0" y="80"/>
                    <a:pt x="45" y="95"/>
                  </a:cubicBezTo>
                  <a:lnTo>
                    <a:pt x="340" y="95"/>
                  </a:lnTo>
                  <a:cubicBezTo>
                    <a:pt x="296" y="80"/>
                    <a:pt x="252" y="35"/>
                    <a:pt x="207" y="21"/>
                  </a:cubicBezTo>
                  <a:cubicBezTo>
                    <a:pt x="188" y="6"/>
                    <a:pt x="168"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flipH="1">
              <a:off x="8668453" y="3518623"/>
              <a:ext cx="42764" cy="29722"/>
            </a:xfrm>
            <a:custGeom>
              <a:avLst/>
              <a:gdLst/>
              <a:ahLst/>
              <a:cxnLst/>
              <a:rect l="l" t="t" r="r" b="b"/>
              <a:pathLst>
                <a:path w="341" h="237" extrusionOk="0">
                  <a:moveTo>
                    <a:pt x="149" y="0"/>
                  </a:moveTo>
                  <a:lnTo>
                    <a:pt x="149" y="0"/>
                  </a:lnTo>
                  <a:cubicBezTo>
                    <a:pt x="1" y="44"/>
                    <a:pt x="149" y="118"/>
                    <a:pt x="104" y="178"/>
                  </a:cubicBezTo>
                  <a:cubicBezTo>
                    <a:pt x="119" y="192"/>
                    <a:pt x="149" y="207"/>
                    <a:pt x="149" y="237"/>
                  </a:cubicBezTo>
                  <a:cubicBezTo>
                    <a:pt x="341" y="163"/>
                    <a:pt x="90" y="89"/>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flipH="1">
              <a:off x="8058350" y="1699473"/>
              <a:ext cx="31603" cy="22448"/>
            </a:xfrm>
            <a:custGeom>
              <a:avLst/>
              <a:gdLst/>
              <a:ahLst/>
              <a:cxnLst/>
              <a:rect l="l" t="t" r="r" b="b"/>
              <a:pathLst>
                <a:path w="252" h="179" extrusionOk="0">
                  <a:moveTo>
                    <a:pt x="89" y="1"/>
                  </a:moveTo>
                  <a:cubicBezTo>
                    <a:pt x="74" y="60"/>
                    <a:pt x="15" y="45"/>
                    <a:pt x="0" y="60"/>
                  </a:cubicBezTo>
                  <a:cubicBezTo>
                    <a:pt x="0" y="119"/>
                    <a:pt x="30" y="178"/>
                    <a:pt x="89" y="178"/>
                  </a:cubicBezTo>
                  <a:cubicBezTo>
                    <a:pt x="104" y="149"/>
                    <a:pt x="118" y="149"/>
                    <a:pt x="163" y="134"/>
                  </a:cubicBezTo>
                  <a:cubicBezTo>
                    <a:pt x="192" y="119"/>
                    <a:pt x="252" y="90"/>
                    <a:pt x="207" y="45"/>
                  </a:cubicBezTo>
                  <a:cubicBezTo>
                    <a:pt x="178" y="1"/>
                    <a:pt x="148"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flipH="1">
              <a:off x="7770917" y="1971605"/>
              <a:ext cx="39127" cy="21068"/>
            </a:xfrm>
            <a:custGeom>
              <a:avLst/>
              <a:gdLst/>
              <a:ahLst/>
              <a:cxnLst/>
              <a:rect l="l" t="t" r="r" b="b"/>
              <a:pathLst>
                <a:path w="312" h="168" extrusionOk="0">
                  <a:moveTo>
                    <a:pt x="228" y="1"/>
                  </a:moveTo>
                  <a:cubicBezTo>
                    <a:pt x="204" y="1"/>
                    <a:pt x="178" y="12"/>
                    <a:pt x="149" y="19"/>
                  </a:cubicBezTo>
                  <a:cubicBezTo>
                    <a:pt x="104" y="34"/>
                    <a:pt x="60" y="49"/>
                    <a:pt x="16" y="78"/>
                  </a:cubicBezTo>
                  <a:cubicBezTo>
                    <a:pt x="1" y="108"/>
                    <a:pt x="1" y="123"/>
                    <a:pt x="16" y="123"/>
                  </a:cubicBezTo>
                  <a:cubicBezTo>
                    <a:pt x="75" y="152"/>
                    <a:pt x="149" y="123"/>
                    <a:pt x="208" y="167"/>
                  </a:cubicBezTo>
                  <a:lnTo>
                    <a:pt x="223" y="167"/>
                  </a:lnTo>
                  <a:cubicBezTo>
                    <a:pt x="282" y="152"/>
                    <a:pt x="311" y="108"/>
                    <a:pt x="297" y="49"/>
                  </a:cubicBezTo>
                  <a:cubicBezTo>
                    <a:pt x="274" y="12"/>
                    <a:pt x="25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flipH="1">
              <a:off x="7392691" y="4647785"/>
              <a:ext cx="26085" cy="35365"/>
            </a:xfrm>
            <a:custGeom>
              <a:avLst/>
              <a:gdLst/>
              <a:ahLst/>
              <a:cxnLst/>
              <a:rect l="l" t="t" r="r" b="b"/>
              <a:pathLst>
                <a:path w="208" h="282" extrusionOk="0">
                  <a:moveTo>
                    <a:pt x="75" y="1"/>
                  </a:moveTo>
                  <a:cubicBezTo>
                    <a:pt x="45" y="1"/>
                    <a:pt x="60" y="60"/>
                    <a:pt x="45" y="104"/>
                  </a:cubicBezTo>
                  <a:cubicBezTo>
                    <a:pt x="89" y="178"/>
                    <a:pt x="1" y="208"/>
                    <a:pt x="1" y="282"/>
                  </a:cubicBezTo>
                  <a:cubicBezTo>
                    <a:pt x="208" y="237"/>
                    <a:pt x="163" y="134"/>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flipH="1">
              <a:off x="7296253" y="1935864"/>
              <a:ext cx="27966" cy="21319"/>
            </a:xfrm>
            <a:custGeom>
              <a:avLst/>
              <a:gdLst/>
              <a:ahLst/>
              <a:cxnLst/>
              <a:rect l="l" t="t" r="r" b="b"/>
              <a:pathLst>
                <a:path w="223" h="170" extrusionOk="0">
                  <a:moveTo>
                    <a:pt x="130" y="1"/>
                  </a:moveTo>
                  <a:cubicBezTo>
                    <a:pt x="79" y="1"/>
                    <a:pt x="44" y="46"/>
                    <a:pt x="1" y="68"/>
                  </a:cubicBezTo>
                  <a:lnTo>
                    <a:pt x="1" y="156"/>
                  </a:lnTo>
                  <a:cubicBezTo>
                    <a:pt x="40" y="156"/>
                    <a:pt x="80" y="169"/>
                    <a:pt x="124" y="169"/>
                  </a:cubicBezTo>
                  <a:cubicBezTo>
                    <a:pt x="145" y="169"/>
                    <a:pt x="168" y="166"/>
                    <a:pt x="193" y="156"/>
                  </a:cubicBezTo>
                  <a:cubicBezTo>
                    <a:pt x="208" y="112"/>
                    <a:pt x="223" y="68"/>
                    <a:pt x="193" y="23"/>
                  </a:cubicBezTo>
                  <a:cubicBezTo>
                    <a:pt x="169" y="7"/>
                    <a:pt x="148"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7"/>
            <p:cNvSpPr/>
            <p:nvPr/>
          </p:nvSpPr>
          <p:spPr>
            <a:xfrm flipH="1">
              <a:off x="8362461" y="4768301"/>
              <a:ext cx="24204" cy="24831"/>
            </a:xfrm>
            <a:custGeom>
              <a:avLst/>
              <a:gdLst/>
              <a:ahLst/>
              <a:cxnLst/>
              <a:rect l="l" t="t" r="r" b="b"/>
              <a:pathLst>
                <a:path w="193" h="198" extrusionOk="0">
                  <a:moveTo>
                    <a:pt x="89" y="1"/>
                  </a:moveTo>
                  <a:cubicBezTo>
                    <a:pt x="45" y="60"/>
                    <a:pt x="15" y="134"/>
                    <a:pt x="0" y="193"/>
                  </a:cubicBezTo>
                  <a:cubicBezTo>
                    <a:pt x="18" y="193"/>
                    <a:pt x="45" y="198"/>
                    <a:pt x="73" y="198"/>
                  </a:cubicBezTo>
                  <a:cubicBezTo>
                    <a:pt x="113" y="198"/>
                    <a:pt x="154" y="187"/>
                    <a:pt x="163" y="134"/>
                  </a:cubicBezTo>
                  <a:cubicBezTo>
                    <a:pt x="193" y="75"/>
                    <a:pt x="104" y="60"/>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7"/>
            <p:cNvSpPr/>
            <p:nvPr/>
          </p:nvSpPr>
          <p:spPr>
            <a:xfrm flipH="1">
              <a:off x="7529886" y="2203858"/>
              <a:ext cx="44645" cy="13544"/>
            </a:xfrm>
            <a:custGeom>
              <a:avLst/>
              <a:gdLst/>
              <a:ahLst/>
              <a:cxnLst/>
              <a:rect l="l" t="t" r="r" b="b"/>
              <a:pathLst>
                <a:path w="356" h="108" extrusionOk="0">
                  <a:moveTo>
                    <a:pt x="257" y="0"/>
                  </a:moveTo>
                  <a:cubicBezTo>
                    <a:pt x="163" y="0"/>
                    <a:pt x="90" y="82"/>
                    <a:pt x="1" y="104"/>
                  </a:cubicBezTo>
                  <a:cubicBezTo>
                    <a:pt x="19" y="106"/>
                    <a:pt x="36" y="107"/>
                    <a:pt x="53" y="107"/>
                  </a:cubicBezTo>
                  <a:cubicBezTo>
                    <a:pt x="165" y="107"/>
                    <a:pt x="266" y="69"/>
                    <a:pt x="356" y="30"/>
                  </a:cubicBezTo>
                  <a:cubicBezTo>
                    <a:pt x="320" y="9"/>
                    <a:pt x="287"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7"/>
            <p:cNvSpPr/>
            <p:nvPr/>
          </p:nvSpPr>
          <p:spPr>
            <a:xfrm flipH="1">
              <a:off x="7541047" y="2574686"/>
              <a:ext cx="29722" cy="17181"/>
            </a:xfrm>
            <a:custGeom>
              <a:avLst/>
              <a:gdLst/>
              <a:ahLst/>
              <a:cxnLst/>
              <a:rect l="l" t="t" r="r" b="b"/>
              <a:pathLst>
                <a:path w="237" h="137" extrusionOk="0">
                  <a:moveTo>
                    <a:pt x="104" y="1"/>
                  </a:moveTo>
                  <a:cubicBezTo>
                    <a:pt x="45" y="1"/>
                    <a:pt x="15" y="30"/>
                    <a:pt x="15" y="75"/>
                  </a:cubicBezTo>
                  <a:cubicBezTo>
                    <a:pt x="0" y="90"/>
                    <a:pt x="0" y="104"/>
                    <a:pt x="15" y="119"/>
                  </a:cubicBezTo>
                  <a:cubicBezTo>
                    <a:pt x="23" y="116"/>
                    <a:pt x="32" y="115"/>
                    <a:pt x="42" y="115"/>
                  </a:cubicBezTo>
                  <a:cubicBezTo>
                    <a:pt x="81" y="115"/>
                    <a:pt x="130" y="137"/>
                    <a:pt x="169" y="137"/>
                  </a:cubicBezTo>
                  <a:cubicBezTo>
                    <a:pt x="208" y="137"/>
                    <a:pt x="237" y="115"/>
                    <a:pt x="237" y="30"/>
                  </a:cubicBezTo>
                  <a:cubicBezTo>
                    <a:pt x="193" y="16"/>
                    <a:pt x="148" y="30"/>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flipH="1">
              <a:off x="7644884" y="2324374"/>
              <a:ext cx="46401" cy="15049"/>
            </a:xfrm>
            <a:custGeom>
              <a:avLst/>
              <a:gdLst/>
              <a:ahLst/>
              <a:cxnLst/>
              <a:rect l="l" t="t" r="r" b="b"/>
              <a:pathLst>
                <a:path w="370" h="120" extrusionOk="0">
                  <a:moveTo>
                    <a:pt x="370" y="1"/>
                  </a:moveTo>
                  <a:lnTo>
                    <a:pt x="370" y="1"/>
                  </a:lnTo>
                  <a:cubicBezTo>
                    <a:pt x="237" y="16"/>
                    <a:pt x="89" y="1"/>
                    <a:pt x="0" y="119"/>
                  </a:cubicBezTo>
                  <a:cubicBezTo>
                    <a:pt x="119" y="89"/>
                    <a:pt x="266" y="89"/>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flipH="1">
              <a:off x="6732550" y="2553618"/>
              <a:ext cx="27966" cy="19062"/>
            </a:xfrm>
            <a:custGeom>
              <a:avLst/>
              <a:gdLst/>
              <a:ahLst/>
              <a:cxnLst/>
              <a:rect l="l" t="t" r="r" b="b"/>
              <a:pathLst>
                <a:path w="223" h="152" extrusionOk="0">
                  <a:moveTo>
                    <a:pt x="100" y="0"/>
                  </a:moveTo>
                  <a:cubicBezTo>
                    <a:pt x="78" y="0"/>
                    <a:pt x="59" y="8"/>
                    <a:pt x="45" y="21"/>
                  </a:cubicBezTo>
                  <a:cubicBezTo>
                    <a:pt x="16" y="36"/>
                    <a:pt x="16" y="65"/>
                    <a:pt x="1" y="95"/>
                  </a:cubicBezTo>
                  <a:cubicBezTo>
                    <a:pt x="60" y="95"/>
                    <a:pt x="110" y="152"/>
                    <a:pt x="173" y="152"/>
                  </a:cubicBezTo>
                  <a:cubicBezTo>
                    <a:pt x="188" y="152"/>
                    <a:pt x="205" y="148"/>
                    <a:pt x="223" y="139"/>
                  </a:cubicBezTo>
                  <a:cubicBezTo>
                    <a:pt x="208" y="110"/>
                    <a:pt x="208" y="65"/>
                    <a:pt x="193" y="36"/>
                  </a:cubicBezTo>
                  <a:cubicBezTo>
                    <a:pt x="161" y="11"/>
                    <a:pt x="128"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flipH="1">
              <a:off x="6871626" y="2413413"/>
              <a:ext cx="40883" cy="16428"/>
            </a:xfrm>
            <a:custGeom>
              <a:avLst/>
              <a:gdLst/>
              <a:ahLst/>
              <a:cxnLst/>
              <a:rect l="l" t="t" r="r" b="b"/>
              <a:pathLst>
                <a:path w="326" h="131" extrusionOk="0">
                  <a:moveTo>
                    <a:pt x="74" y="1"/>
                  </a:moveTo>
                  <a:cubicBezTo>
                    <a:pt x="30" y="1"/>
                    <a:pt x="0" y="30"/>
                    <a:pt x="0" y="74"/>
                  </a:cubicBezTo>
                  <a:cubicBezTo>
                    <a:pt x="0" y="118"/>
                    <a:pt x="16" y="131"/>
                    <a:pt x="38" y="131"/>
                  </a:cubicBezTo>
                  <a:cubicBezTo>
                    <a:pt x="53" y="131"/>
                    <a:pt x="71" y="125"/>
                    <a:pt x="89" y="119"/>
                  </a:cubicBezTo>
                  <a:cubicBezTo>
                    <a:pt x="110" y="88"/>
                    <a:pt x="135" y="80"/>
                    <a:pt x="163" y="80"/>
                  </a:cubicBezTo>
                  <a:cubicBezTo>
                    <a:pt x="192" y="80"/>
                    <a:pt x="222" y="88"/>
                    <a:pt x="252" y="88"/>
                  </a:cubicBezTo>
                  <a:cubicBezTo>
                    <a:pt x="278" y="88"/>
                    <a:pt x="303" y="82"/>
                    <a:pt x="326" y="60"/>
                  </a:cubicBezTo>
                  <a:cubicBezTo>
                    <a:pt x="252" y="1"/>
                    <a:pt x="163"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flipH="1">
              <a:off x="8041671" y="1851591"/>
              <a:ext cx="29722" cy="15676"/>
            </a:xfrm>
            <a:custGeom>
              <a:avLst/>
              <a:gdLst/>
              <a:ahLst/>
              <a:cxnLst/>
              <a:rect l="l" t="t" r="r" b="b"/>
              <a:pathLst>
                <a:path w="237" h="125" extrusionOk="0">
                  <a:moveTo>
                    <a:pt x="89" y="0"/>
                  </a:moveTo>
                  <a:cubicBezTo>
                    <a:pt x="30" y="15"/>
                    <a:pt x="30" y="74"/>
                    <a:pt x="0" y="104"/>
                  </a:cubicBezTo>
                  <a:cubicBezTo>
                    <a:pt x="32" y="120"/>
                    <a:pt x="61" y="124"/>
                    <a:pt x="90" y="124"/>
                  </a:cubicBezTo>
                  <a:cubicBezTo>
                    <a:pt x="129" y="124"/>
                    <a:pt x="166" y="115"/>
                    <a:pt x="202" y="115"/>
                  </a:cubicBezTo>
                  <a:cubicBezTo>
                    <a:pt x="214" y="115"/>
                    <a:pt x="225" y="116"/>
                    <a:pt x="237" y="119"/>
                  </a:cubicBezTo>
                  <a:cubicBezTo>
                    <a:pt x="237" y="104"/>
                    <a:pt x="237" y="89"/>
                    <a:pt x="222" y="74"/>
                  </a:cubicBezTo>
                  <a:cubicBezTo>
                    <a:pt x="192" y="15"/>
                    <a:pt x="148" y="15"/>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flipH="1">
              <a:off x="6984743" y="2595127"/>
              <a:ext cx="33484" cy="20567"/>
            </a:xfrm>
            <a:custGeom>
              <a:avLst/>
              <a:gdLst/>
              <a:ahLst/>
              <a:cxnLst/>
              <a:rect l="l" t="t" r="r" b="b"/>
              <a:pathLst>
                <a:path w="267" h="164" extrusionOk="0">
                  <a:moveTo>
                    <a:pt x="148" y="1"/>
                  </a:moveTo>
                  <a:cubicBezTo>
                    <a:pt x="104" y="1"/>
                    <a:pt x="45" y="1"/>
                    <a:pt x="1" y="30"/>
                  </a:cubicBezTo>
                  <a:lnTo>
                    <a:pt x="1" y="89"/>
                  </a:lnTo>
                  <a:cubicBezTo>
                    <a:pt x="60" y="163"/>
                    <a:pt x="148" y="134"/>
                    <a:pt x="222" y="148"/>
                  </a:cubicBezTo>
                  <a:cubicBezTo>
                    <a:pt x="267" y="119"/>
                    <a:pt x="267" y="89"/>
                    <a:pt x="252" y="45"/>
                  </a:cubicBezTo>
                  <a:cubicBezTo>
                    <a:pt x="208" y="30"/>
                    <a:pt x="193" y="15"/>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flipH="1">
              <a:off x="7824717" y="1975367"/>
              <a:ext cx="39002" cy="19689"/>
            </a:xfrm>
            <a:custGeom>
              <a:avLst/>
              <a:gdLst/>
              <a:ahLst/>
              <a:cxnLst/>
              <a:rect l="l" t="t" r="r" b="b"/>
              <a:pathLst>
                <a:path w="311" h="157" extrusionOk="0">
                  <a:moveTo>
                    <a:pt x="91" y="0"/>
                  </a:moveTo>
                  <a:cubicBezTo>
                    <a:pt x="59" y="0"/>
                    <a:pt x="30" y="11"/>
                    <a:pt x="0" y="19"/>
                  </a:cubicBezTo>
                  <a:lnTo>
                    <a:pt x="0" y="78"/>
                  </a:lnTo>
                  <a:cubicBezTo>
                    <a:pt x="31" y="129"/>
                    <a:pt x="76" y="145"/>
                    <a:pt x="125" y="145"/>
                  </a:cubicBezTo>
                  <a:cubicBezTo>
                    <a:pt x="147" y="145"/>
                    <a:pt x="169" y="142"/>
                    <a:pt x="192" y="137"/>
                  </a:cubicBezTo>
                  <a:cubicBezTo>
                    <a:pt x="212" y="137"/>
                    <a:pt x="225" y="157"/>
                    <a:pt x="245" y="157"/>
                  </a:cubicBezTo>
                  <a:cubicBezTo>
                    <a:pt x="255" y="157"/>
                    <a:pt x="266" y="152"/>
                    <a:pt x="281" y="137"/>
                  </a:cubicBezTo>
                  <a:cubicBezTo>
                    <a:pt x="311" y="48"/>
                    <a:pt x="207" y="78"/>
                    <a:pt x="192" y="48"/>
                  </a:cubicBezTo>
                  <a:cubicBezTo>
                    <a:pt x="155" y="11"/>
                    <a:pt x="122"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flipH="1">
              <a:off x="7863593" y="2839545"/>
              <a:ext cx="22448" cy="20441"/>
            </a:xfrm>
            <a:custGeom>
              <a:avLst/>
              <a:gdLst/>
              <a:ahLst/>
              <a:cxnLst/>
              <a:rect l="l" t="t" r="r" b="b"/>
              <a:pathLst>
                <a:path w="179" h="163" extrusionOk="0">
                  <a:moveTo>
                    <a:pt x="63" y="0"/>
                  </a:moveTo>
                  <a:cubicBezTo>
                    <a:pt x="12" y="0"/>
                    <a:pt x="1" y="39"/>
                    <a:pt x="1" y="77"/>
                  </a:cubicBezTo>
                  <a:cubicBezTo>
                    <a:pt x="23" y="132"/>
                    <a:pt x="69" y="163"/>
                    <a:pt x="122" y="163"/>
                  </a:cubicBezTo>
                  <a:cubicBezTo>
                    <a:pt x="140" y="163"/>
                    <a:pt x="159" y="159"/>
                    <a:pt x="178" y="151"/>
                  </a:cubicBezTo>
                  <a:lnTo>
                    <a:pt x="178" y="77"/>
                  </a:lnTo>
                  <a:cubicBezTo>
                    <a:pt x="178" y="48"/>
                    <a:pt x="149" y="33"/>
                    <a:pt x="89" y="3"/>
                  </a:cubicBezTo>
                  <a:cubicBezTo>
                    <a:pt x="79" y="1"/>
                    <a:pt x="71"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flipH="1">
              <a:off x="7324093" y="2328136"/>
              <a:ext cx="27840" cy="17306"/>
            </a:xfrm>
            <a:custGeom>
              <a:avLst/>
              <a:gdLst/>
              <a:ahLst/>
              <a:cxnLst/>
              <a:rect l="l" t="t" r="r" b="b"/>
              <a:pathLst>
                <a:path w="222" h="138" extrusionOk="0">
                  <a:moveTo>
                    <a:pt x="44" y="0"/>
                  </a:moveTo>
                  <a:cubicBezTo>
                    <a:pt x="30" y="45"/>
                    <a:pt x="0" y="89"/>
                    <a:pt x="0" y="133"/>
                  </a:cubicBezTo>
                  <a:cubicBezTo>
                    <a:pt x="18" y="136"/>
                    <a:pt x="35" y="137"/>
                    <a:pt x="50" y="137"/>
                  </a:cubicBezTo>
                  <a:cubicBezTo>
                    <a:pt x="120" y="137"/>
                    <a:pt x="161" y="111"/>
                    <a:pt x="222" y="74"/>
                  </a:cubicBezTo>
                  <a:cubicBezTo>
                    <a:pt x="207" y="74"/>
                    <a:pt x="192" y="59"/>
                    <a:pt x="178" y="45"/>
                  </a:cubicBezTo>
                  <a:cubicBezTo>
                    <a:pt x="133" y="15"/>
                    <a:pt x="74" y="15"/>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7"/>
            <p:cNvSpPr/>
            <p:nvPr/>
          </p:nvSpPr>
          <p:spPr>
            <a:xfrm flipH="1">
              <a:off x="7806157" y="1976371"/>
              <a:ext cx="33484" cy="15300"/>
            </a:xfrm>
            <a:custGeom>
              <a:avLst/>
              <a:gdLst/>
              <a:ahLst/>
              <a:cxnLst/>
              <a:rect l="l" t="t" r="r" b="b"/>
              <a:pathLst>
                <a:path w="267" h="122" extrusionOk="0">
                  <a:moveTo>
                    <a:pt x="167" y="1"/>
                  </a:moveTo>
                  <a:cubicBezTo>
                    <a:pt x="124" y="1"/>
                    <a:pt x="80" y="21"/>
                    <a:pt x="41" y="21"/>
                  </a:cubicBezTo>
                  <a:cubicBezTo>
                    <a:pt x="27" y="21"/>
                    <a:pt x="13" y="18"/>
                    <a:pt x="0" y="11"/>
                  </a:cubicBezTo>
                  <a:lnTo>
                    <a:pt x="0" y="11"/>
                  </a:lnTo>
                  <a:cubicBezTo>
                    <a:pt x="30" y="55"/>
                    <a:pt x="45" y="85"/>
                    <a:pt x="89" y="114"/>
                  </a:cubicBezTo>
                  <a:cubicBezTo>
                    <a:pt x="119" y="114"/>
                    <a:pt x="152" y="122"/>
                    <a:pt x="183" y="122"/>
                  </a:cubicBezTo>
                  <a:cubicBezTo>
                    <a:pt x="215" y="122"/>
                    <a:pt x="244" y="114"/>
                    <a:pt x="266" y="85"/>
                  </a:cubicBezTo>
                  <a:lnTo>
                    <a:pt x="266" y="55"/>
                  </a:lnTo>
                  <a:cubicBezTo>
                    <a:pt x="235" y="13"/>
                    <a:pt x="201"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7"/>
            <p:cNvSpPr/>
            <p:nvPr/>
          </p:nvSpPr>
          <p:spPr>
            <a:xfrm flipH="1">
              <a:off x="6817826" y="2769443"/>
              <a:ext cx="35365" cy="14046"/>
            </a:xfrm>
            <a:custGeom>
              <a:avLst/>
              <a:gdLst/>
              <a:ahLst/>
              <a:cxnLst/>
              <a:rect l="l" t="t" r="r" b="b"/>
              <a:pathLst>
                <a:path w="282" h="112" extrusionOk="0">
                  <a:moveTo>
                    <a:pt x="281" y="0"/>
                  </a:moveTo>
                  <a:lnTo>
                    <a:pt x="281" y="0"/>
                  </a:lnTo>
                  <a:cubicBezTo>
                    <a:pt x="193" y="30"/>
                    <a:pt x="74" y="0"/>
                    <a:pt x="1" y="89"/>
                  </a:cubicBezTo>
                  <a:cubicBezTo>
                    <a:pt x="60" y="89"/>
                    <a:pt x="119" y="111"/>
                    <a:pt x="169" y="111"/>
                  </a:cubicBezTo>
                  <a:cubicBezTo>
                    <a:pt x="219" y="111"/>
                    <a:pt x="259" y="89"/>
                    <a:pt x="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7"/>
            <p:cNvSpPr/>
            <p:nvPr/>
          </p:nvSpPr>
          <p:spPr>
            <a:xfrm flipH="1">
              <a:off x="7874754" y="1742989"/>
              <a:ext cx="24204" cy="19940"/>
            </a:xfrm>
            <a:custGeom>
              <a:avLst/>
              <a:gdLst/>
              <a:ahLst/>
              <a:cxnLst/>
              <a:rect l="l" t="t" r="r" b="b"/>
              <a:pathLst>
                <a:path w="193" h="159" extrusionOk="0">
                  <a:moveTo>
                    <a:pt x="70" y="0"/>
                  </a:moveTo>
                  <a:cubicBezTo>
                    <a:pt x="48" y="0"/>
                    <a:pt x="25" y="4"/>
                    <a:pt x="0" y="9"/>
                  </a:cubicBezTo>
                  <a:cubicBezTo>
                    <a:pt x="45" y="68"/>
                    <a:pt x="74" y="127"/>
                    <a:pt x="133" y="157"/>
                  </a:cubicBezTo>
                  <a:cubicBezTo>
                    <a:pt x="137" y="158"/>
                    <a:pt x="141" y="158"/>
                    <a:pt x="144" y="158"/>
                  </a:cubicBezTo>
                  <a:cubicBezTo>
                    <a:pt x="180" y="158"/>
                    <a:pt x="192" y="93"/>
                    <a:pt x="192" y="53"/>
                  </a:cubicBezTo>
                  <a:cubicBezTo>
                    <a:pt x="153" y="14"/>
                    <a:pt x="114"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7"/>
            <p:cNvSpPr/>
            <p:nvPr/>
          </p:nvSpPr>
          <p:spPr>
            <a:xfrm flipH="1">
              <a:off x="7947114" y="1861749"/>
              <a:ext cx="35365" cy="23326"/>
            </a:xfrm>
            <a:custGeom>
              <a:avLst/>
              <a:gdLst/>
              <a:ahLst/>
              <a:cxnLst/>
              <a:rect l="l" t="t" r="r" b="b"/>
              <a:pathLst>
                <a:path w="282" h="186" extrusionOk="0">
                  <a:moveTo>
                    <a:pt x="155" y="0"/>
                  </a:moveTo>
                  <a:cubicBezTo>
                    <a:pt x="106" y="0"/>
                    <a:pt x="61" y="16"/>
                    <a:pt x="30" y="67"/>
                  </a:cubicBezTo>
                  <a:cubicBezTo>
                    <a:pt x="30" y="82"/>
                    <a:pt x="30" y="82"/>
                    <a:pt x="1" y="97"/>
                  </a:cubicBezTo>
                  <a:lnTo>
                    <a:pt x="45" y="97"/>
                  </a:lnTo>
                  <a:cubicBezTo>
                    <a:pt x="60" y="141"/>
                    <a:pt x="104" y="156"/>
                    <a:pt x="134" y="171"/>
                  </a:cubicBezTo>
                  <a:cubicBezTo>
                    <a:pt x="149" y="185"/>
                    <a:pt x="178" y="185"/>
                    <a:pt x="193" y="185"/>
                  </a:cubicBezTo>
                  <a:cubicBezTo>
                    <a:pt x="223" y="171"/>
                    <a:pt x="267" y="171"/>
                    <a:pt x="282" y="171"/>
                  </a:cubicBezTo>
                  <a:lnTo>
                    <a:pt x="282" y="67"/>
                  </a:lnTo>
                  <a:lnTo>
                    <a:pt x="223" y="8"/>
                  </a:lnTo>
                  <a:cubicBezTo>
                    <a:pt x="200" y="3"/>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7"/>
            <p:cNvSpPr/>
            <p:nvPr/>
          </p:nvSpPr>
          <p:spPr>
            <a:xfrm flipH="1">
              <a:off x="7923036" y="1981387"/>
              <a:ext cx="27840" cy="14422"/>
            </a:xfrm>
            <a:custGeom>
              <a:avLst/>
              <a:gdLst/>
              <a:ahLst/>
              <a:cxnLst/>
              <a:rect l="l" t="t" r="r" b="b"/>
              <a:pathLst>
                <a:path w="222" h="115" extrusionOk="0">
                  <a:moveTo>
                    <a:pt x="74" y="15"/>
                  </a:moveTo>
                  <a:cubicBezTo>
                    <a:pt x="45" y="15"/>
                    <a:pt x="15" y="30"/>
                    <a:pt x="0" y="30"/>
                  </a:cubicBezTo>
                  <a:cubicBezTo>
                    <a:pt x="0" y="98"/>
                    <a:pt x="24" y="112"/>
                    <a:pt x="53" y="112"/>
                  </a:cubicBezTo>
                  <a:cubicBezTo>
                    <a:pt x="75" y="112"/>
                    <a:pt x="99" y="104"/>
                    <a:pt x="118" y="104"/>
                  </a:cubicBezTo>
                  <a:cubicBezTo>
                    <a:pt x="141" y="111"/>
                    <a:pt x="155" y="115"/>
                    <a:pt x="170" y="115"/>
                  </a:cubicBezTo>
                  <a:cubicBezTo>
                    <a:pt x="185" y="115"/>
                    <a:pt x="200" y="111"/>
                    <a:pt x="222" y="104"/>
                  </a:cubicBezTo>
                  <a:cubicBezTo>
                    <a:pt x="222" y="0"/>
                    <a:pt x="118" y="30"/>
                    <a:pt x="74"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7"/>
            <p:cNvSpPr/>
            <p:nvPr/>
          </p:nvSpPr>
          <p:spPr>
            <a:xfrm flipH="1">
              <a:off x="6862346" y="2589860"/>
              <a:ext cx="37246" cy="17306"/>
            </a:xfrm>
            <a:custGeom>
              <a:avLst/>
              <a:gdLst/>
              <a:ahLst/>
              <a:cxnLst/>
              <a:rect l="l" t="t" r="r" b="b"/>
              <a:pathLst>
                <a:path w="297" h="138" extrusionOk="0">
                  <a:moveTo>
                    <a:pt x="227" y="1"/>
                  </a:moveTo>
                  <a:cubicBezTo>
                    <a:pt x="176" y="1"/>
                    <a:pt x="125" y="55"/>
                    <a:pt x="80" y="55"/>
                  </a:cubicBezTo>
                  <a:cubicBezTo>
                    <a:pt x="68" y="55"/>
                    <a:pt x="56" y="51"/>
                    <a:pt x="45" y="43"/>
                  </a:cubicBezTo>
                  <a:lnTo>
                    <a:pt x="45" y="43"/>
                  </a:lnTo>
                  <a:cubicBezTo>
                    <a:pt x="1" y="102"/>
                    <a:pt x="60" y="72"/>
                    <a:pt x="75" y="102"/>
                  </a:cubicBezTo>
                  <a:cubicBezTo>
                    <a:pt x="118" y="123"/>
                    <a:pt x="161" y="137"/>
                    <a:pt x="211" y="137"/>
                  </a:cubicBezTo>
                  <a:cubicBezTo>
                    <a:pt x="228" y="137"/>
                    <a:pt x="247" y="135"/>
                    <a:pt x="267" y="131"/>
                  </a:cubicBezTo>
                  <a:cubicBezTo>
                    <a:pt x="282" y="102"/>
                    <a:pt x="297" y="72"/>
                    <a:pt x="297" y="43"/>
                  </a:cubicBezTo>
                  <a:cubicBezTo>
                    <a:pt x="273" y="12"/>
                    <a:pt x="250"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7"/>
            <p:cNvSpPr/>
            <p:nvPr/>
          </p:nvSpPr>
          <p:spPr>
            <a:xfrm flipH="1">
              <a:off x="6536038" y="2010983"/>
              <a:ext cx="22323" cy="28969"/>
            </a:xfrm>
            <a:custGeom>
              <a:avLst/>
              <a:gdLst/>
              <a:ahLst/>
              <a:cxnLst/>
              <a:rect l="l" t="t" r="r" b="b"/>
              <a:pathLst>
                <a:path w="178" h="231" extrusionOk="0">
                  <a:moveTo>
                    <a:pt x="104" y="1"/>
                  </a:moveTo>
                  <a:lnTo>
                    <a:pt x="104" y="1"/>
                  </a:lnTo>
                  <a:cubicBezTo>
                    <a:pt x="60" y="30"/>
                    <a:pt x="104" y="149"/>
                    <a:pt x="1" y="149"/>
                  </a:cubicBezTo>
                  <a:cubicBezTo>
                    <a:pt x="13" y="185"/>
                    <a:pt x="44" y="231"/>
                    <a:pt x="71" y="231"/>
                  </a:cubicBezTo>
                  <a:cubicBezTo>
                    <a:pt x="78" y="231"/>
                    <a:pt x="84" y="228"/>
                    <a:pt x="89" y="223"/>
                  </a:cubicBezTo>
                  <a:cubicBezTo>
                    <a:pt x="178" y="164"/>
                    <a:pt x="163" y="75"/>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7"/>
            <p:cNvSpPr/>
            <p:nvPr/>
          </p:nvSpPr>
          <p:spPr>
            <a:xfrm flipH="1">
              <a:off x="7520606" y="2172131"/>
              <a:ext cx="22323" cy="17682"/>
            </a:xfrm>
            <a:custGeom>
              <a:avLst/>
              <a:gdLst/>
              <a:ahLst/>
              <a:cxnLst/>
              <a:rect l="l" t="t" r="r" b="b"/>
              <a:pathLst>
                <a:path w="178" h="141" extrusionOk="0">
                  <a:moveTo>
                    <a:pt x="115" y="1"/>
                  </a:moveTo>
                  <a:cubicBezTo>
                    <a:pt x="72" y="1"/>
                    <a:pt x="30" y="7"/>
                    <a:pt x="0" y="47"/>
                  </a:cubicBezTo>
                  <a:cubicBezTo>
                    <a:pt x="46" y="100"/>
                    <a:pt x="87" y="141"/>
                    <a:pt x="119" y="141"/>
                  </a:cubicBezTo>
                  <a:cubicBezTo>
                    <a:pt x="149" y="141"/>
                    <a:pt x="170" y="103"/>
                    <a:pt x="178" y="2"/>
                  </a:cubicBezTo>
                  <a:cubicBezTo>
                    <a:pt x="158" y="2"/>
                    <a:pt x="136"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7"/>
            <p:cNvSpPr/>
            <p:nvPr/>
          </p:nvSpPr>
          <p:spPr>
            <a:xfrm flipH="1">
              <a:off x="8681370" y="1927337"/>
              <a:ext cx="29847" cy="11914"/>
            </a:xfrm>
            <a:custGeom>
              <a:avLst/>
              <a:gdLst/>
              <a:ahLst/>
              <a:cxnLst/>
              <a:rect l="l" t="t" r="r" b="b"/>
              <a:pathLst>
                <a:path w="238" h="95" extrusionOk="0">
                  <a:moveTo>
                    <a:pt x="86" y="0"/>
                  </a:moveTo>
                  <a:cubicBezTo>
                    <a:pt x="50" y="0"/>
                    <a:pt x="17" y="13"/>
                    <a:pt x="1" y="76"/>
                  </a:cubicBezTo>
                  <a:cubicBezTo>
                    <a:pt x="45" y="91"/>
                    <a:pt x="86" y="95"/>
                    <a:pt x="125" y="95"/>
                  </a:cubicBezTo>
                  <a:cubicBezTo>
                    <a:pt x="163" y="95"/>
                    <a:pt x="200" y="91"/>
                    <a:pt x="237" y="91"/>
                  </a:cubicBezTo>
                  <a:cubicBezTo>
                    <a:pt x="208" y="62"/>
                    <a:pt x="193" y="32"/>
                    <a:pt x="178" y="3"/>
                  </a:cubicBezTo>
                  <a:cubicBezTo>
                    <a:pt x="171" y="4"/>
                    <a:pt x="163" y="5"/>
                    <a:pt x="154" y="5"/>
                  </a:cubicBezTo>
                  <a:cubicBezTo>
                    <a:pt x="133" y="5"/>
                    <a:pt x="109"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7"/>
            <p:cNvSpPr/>
            <p:nvPr/>
          </p:nvSpPr>
          <p:spPr>
            <a:xfrm flipH="1">
              <a:off x="8225266" y="2066663"/>
              <a:ext cx="20441" cy="27966"/>
            </a:xfrm>
            <a:custGeom>
              <a:avLst/>
              <a:gdLst/>
              <a:ahLst/>
              <a:cxnLst/>
              <a:rect l="l" t="t" r="r" b="b"/>
              <a:pathLst>
                <a:path w="163" h="223" extrusionOk="0">
                  <a:moveTo>
                    <a:pt x="89" y="1"/>
                  </a:moveTo>
                  <a:cubicBezTo>
                    <a:pt x="15" y="74"/>
                    <a:pt x="30" y="163"/>
                    <a:pt x="0" y="222"/>
                  </a:cubicBezTo>
                  <a:lnTo>
                    <a:pt x="89" y="222"/>
                  </a:lnTo>
                  <a:cubicBezTo>
                    <a:pt x="104" y="148"/>
                    <a:pt x="163" y="89"/>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7"/>
            <p:cNvSpPr/>
            <p:nvPr/>
          </p:nvSpPr>
          <p:spPr>
            <a:xfrm flipH="1">
              <a:off x="7633722" y="4616308"/>
              <a:ext cx="39002" cy="11036"/>
            </a:xfrm>
            <a:custGeom>
              <a:avLst/>
              <a:gdLst/>
              <a:ahLst/>
              <a:cxnLst/>
              <a:rect l="l" t="t" r="r" b="b"/>
              <a:pathLst>
                <a:path w="311" h="88" extrusionOk="0">
                  <a:moveTo>
                    <a:pt x="0" y="1"/>
                  </a:moveTo>
                  <a:cubicBezTo>
                    <a:pt x="35" y="71"/>
                    <a:pt x="80" y="88"/>
                    <a:pt x="130" y="88"/>
                  </a:cubicBezTo>
                  <a:cubicBezTo>
                    <a:pt x="177" y="88"/>
                    <a:pt x="229" y="73"/>
                    <a:pt x="281" y="73"/>
                  </a:cubicBezTo>
                  <a:cubicBezTo>
                    <a:pt x="291" y="73"/>
                    <a:pt x="301" y="73"/>
                    <a:pt x="311" y="74"/>
                  </a:cubicBezTo>
                  <a:cubicBezTo>
                    <a:pt x="222" y="15"/>
                    <a:pt x="104"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7"/>
            <p:cNvSpPr/>
            <p:nvPr/>
          </p:nvSpPr>
          <p:spPr>
            <a:xfrm flipH="1">
              <a:off x="7635604" y="1656834"/>
              <a:ext cx="35365" cy="24204"/>
            </a:xfrm>
            <a:custGeom>
              <a:avLst/>
              <a:gdLst/>
              <a:ahLst/>
              <a:cxnLst/>
              <a:rect l="l" t="t" r="r" b="b"/>
              <a:pathLst>
                <a:path w="282" h="193" extrusionOk="0">
                  <a:moveTo>
                    <a:pt x="178" y="1"/>
                  </a:moveTo>
                  <a:cubicBezTo>
                    <a:pt x="104" y="45"/>
                    <a:pt x="1" y="60"/>
                    <a:pt x="60" y="193"/>
                  </a:cubicBezTo>
                  <a:cubicBezTo>
                    <a:pt x="134" y="163"/>
                    <a:pt x="164" y="89"/>
                    <a:pt x="252" y="60"/>
                  </a:cubicBezTo>
                  <a:cubicBezTo>
                    <a:pt x="282" y="45"/>
                    <a:pt x="282" y="45"/>
                    <a:pt x="282" y="30"/>
                  </a:cubicBezTo>
                  <a:cubicBezTo>
                    <a:pt x="237" y="30"/>
                    <a:pt x="208" y="30"/>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7"/>
            <p:cNvSpPr/>
            <p:nvPr/>
          </p:nvSpPr>
          <p:spPr>
            <a:xfrm flipH="1">
              <a:off x="8204825" y="2382939"/>
              <a:ext cx="24204" cy="34362"/>
            </a:xfrm>
            <a:custGeom>
              <a:avLst/>
              <a:gdLst/>
              <a:ahLst/>
              <a:cxnLst/>
              <a:rect l="l" t="t" r="r" b="b"/>
              <a:pathLst>
                <a:path w="193" h="274" extrusionOk="0">
                  <a:moveTo>
                    <a:pt x="104" y="0"/>
                  </a:moveTo>
                  <a:cubicBezTo>
                    <a:pt x="99" y="0"/>
                    <a:pt x="94" y="2"/>
                    <a:pt x="89" y="7"/>
                  </a:cubicBezTo>
                  <a:cubicBezTo>
                    <a:pt x="89" y="51"/>
                    <a:pt x="89" y="81"/>
                    <a:pt x="45" y="96"/>
                  </a:cubicBezTo>
                  <a:cubicBezTo>
                    <a:pt x="104" y="170"/>
                    <a:pt x="0" y="199"/>
                    <a:pt x="15" y="273"/>
                  </a:cubicBezTo>
                  <a:lnTo>
                    <a:pt x="178" y="214"/>
                  </a:lnTo>
                  <a:cubicBezTo>
                    <a:pt x="192" y="199"/>
                    <a:pt x="192" y="199"/>
                    <a:pt x="178" y="170"/>
                  </a:cubicBezTo>
                  <a:cubicBezTo>
                    <a:pt x="104" y="140"/>
                    <a:pt x="133" y="66"/>
                    <a:pt x="133" y="7"/>
                  </a:cubicBezTo>
                  <a:cubicBezTo>
                    <a:pt x="123" y="7"/>
                    <a:pt x="11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7"/>
            <p:cNvSpPr/>
            <p:nvPr/>
          </p:nvSpPr>
          <p:spPr>
            <a:xfrm flipH="1">
              <a:off x="8946605" y="2322242"/>
              <a:ext cx="40883" cy="6020"/>
            </a:xfrm>
            <a:custGeom>
              <a:avLst/>
              <a:gdLst/>
              <a:ahLst/>
              <a:cxnLst/>
              <a:rect l="l" t="t" r="r" b="b"/>
              <a:pathLst>
                <a:path w="326" h="48" extrusionOk="0">
                  <a:moveTo>
                    <a:pt x="199" y="0"/>
                  </a:moveTo>
                  <a:cubicBezTo>
                    <a:pt x="132" y="0"/>
                    <a:pt x="64" y="29"/>
                    <a:pt x="1" y="47"/>
                  </a:cubicBezTo>
                  <a:lnTo>
                    <a:pt x="326" y="47"/>
                  </a:lnTo>
                  <a:cubicBezTo>
                    <a:pt x="285" y="13"/>
                    <a:pt x="242"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7"/>
            <p:cNvSpPr/>
            <p:nvPr/>
          </p:nvSpPr>
          <p:spPr>
            <a:xfrm flipH="1">
              <a:off x="7418650" y="1633885"/>
              <a:ext cx="27966" cy="17557"/>
            </a:xfrm>
            <a:custGeom>
              <a:avLst/>
              <a:gdLst/>
              <a:ahLst/>
              <a:cxnLst/>
              <a:rect l="l" t="t" r="r" b="b"/>
              <a:pathLst>
                <a:path w="223" h="140" extrusionOk="0">
                  <a:moveTo>
                    <a:pt x="173" y="0"/>
                  </a:moveTo>
                  <a:cubicBezTo>
                    <a:pt x="106" y="0"/>
                    <a:pt x="64" y="68"/>
                    <a:pt x="1" y="80"/>
                  </a:cubicBezTo>
                  <a:cubicBezTo>
                    <a:pt x="1" y="110"/>
                    <a:pt x="1" y="125"/>
                    <a:pt x="16" y="139"/>
                  </a:cubicBezTo>
                  <a:cubicBezTo>
                    <a:pt x="90" y="110"/>
                    <a:pt x="193" y="139"/>
                    <a:pt x="223" y="51"/>
                  </a:cubicBezTo>
                  <a:cubicBezTo>
                    <a:pt x="223" y="51"/>
                    <a:pt x="223" y="6"/>
                    <a:pt x="208" y="6"/>
                  </a:cubicBezTo>
                  <a:cubicBezTo>
                    <a:pt x="195" y="2"/>
                    <a:pt x="184"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7"/>
            <p:cNvSpPr/>
            <p:nvPr/>
          </p:nvSpPr>
          <p:spPr>
            <a:xfrm flipH="1">
              <a:off x="8095470" y="1705116"/>
              <a:ext cx="18686" cy="22323"/>
            </a:xfrm>
            <a:custGeom>
              <a:avLst/>
              <a:gdLst/>
              <a:ahLst/>
              <a:cxnLst/>
              <a:rect l="l" t="t" r="r" b="b"/>
              <a:pathLst>
                <a:path w="149" h="178" extrusionOk="0">
                  <a:moveTo>
                    <a:pt x="134" y="0"/>
                  </a:moveTo>
                  <a:cubicBezTo>
                    <a:pt x="75" y="0"/>
                    <a:pt x="45" y="15"/>
                    <a:pt x="1" y="74"/>
                  </a:cubicBezTo>
                  <a:cubicBezTo>
                    <a:pt x="1" y="163"/>
                    <a:pt x="60" y="178"/>
                    <a:pt x="134" y="178"/>
                  </a:cubicBezTo>
                  <a:cubicBezTo>
                    <a:pt x="149" y="133"/>
                    <a:pt x="75" y="74"/>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7"/>
            <p:cNvSpPr/>
            <p:nvPr/>
          </p:nvSpPr>
          <p:spPr>
            <a:xfrm flipH="1">
              <a:off x="8319823" y="2215521"/>
              <a:ext cx="27966" cy="21821"/>
            </a:xfrm>
            <a:custGeom>
              <a:avLst/>
              <a:gdLst/>
              <a:ahLst/>
              <a:cxnLst/>
              <a:rect l="l" t="t" r="r" b="b"/>
              <a:pathLst>
                <a:path w="223" h="174" extrusionOk="0">
                  <a:moveTo>
                    <a:pt x="156" y="0"/>
                  </a:moveTo>
                  <a:cubicBezTo>
                    <a:pt x="134" y="0"/>
                    <a:pt x="112" y="4"/>
                    <a:pt x="90" y="11"/>
                  </a:cubicBezTo>
                  <a:cubicBezTo>
                    <a:pt x="45" y="26"/>
                    <a:pt x="30" y="70"/>
                    <a:pt x="30" y="85"/>
                  </a:cubicBezTo>
                  <a:cubicBezTo>
                    <a:pt x="30" y="129"/>
                    <a:pt x="1" y="174"/>
                    <a:pt x="90" y="174"/>
                  </a:cubicBezTo>
                  <a:cubicBezTo>
                    <a:pt x="90" y="100"/>
                    <a:pt x="208" y="85"/>
                    <a:pt x="223" y="11"/>
                  </a:cubicBezTo>
                  <a:cubicBezTo>
                    <a:pt x="201" y="4"/>
                    <a:pt x="178"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7"/>
            <p:cNvSpPr/>
            <p:nvPr/>
          </p:nvSpPr>
          <p:spPr>
            <a:xfrm flipH="1">
              <a:off x="7622561" y="1853472"/>
              <a:ext cx="29847" cy="18560"/>
            </a:xfrm>
            <a:custGeom>
              <a:avLst/>
              <a:gdLst/>
              <a:ahLst/>
              <a:cxnLst/>
              <a:rect l="l" t="t" r="r" b="b"/>
              <a:pathLst>
                <a:path w="238" h="148" extrusionOk="0">
                  <a:moveTo>
                    <a:pt x="134" y="0"/>
                  </a:moveTo>
                  <a:cubicBezTo>
                    <a:pt x="60" y="0"/>
                    <a:pt x="60" y="74"/>
                    <a:pt x="1" y="104"/>
                  </a:cubicBezTo>
                  <a:cubicBezTo>
                    <a:pt x="16" y="141"/>
                    <a:pt x="38" y="148"/>
                    <a:pt x="64" y="148"/>
                  </a:cubicBezTo>
                  <a:cubicBezTo>
                    <a:pt x="81" y="148"/>
                    <a:pt x="100" y="145"/>
                    <a:pt x="119" y="145"/>
                  </a:cubicBezTo>
                  <a:cubicBezTo>
                    <a:pt x="129" y="145"/>
                    <a:pt x="139" y="145"/>
                    <a:pt x="149" y="148"/>
                  </a:cubicBezTo>
                  <a:cubicBezTo>
                    <a:pt x="178" y="148"/>
                    <a:pt x="223" y="148"/>
                    <a:pt x="237" y="104"/>
                  </a:cubicBezTo>
                  <a:cubicBezTo>
                    <a:pt x="237" y="89"/>
                    <a:pt x="223" y="59"/>
                    <a:pt x="208" y="30"/>
                  </a:cubicBezTo>
                  <a:cubicBezTo>
                    <a:pt x="178" y="15"/>
                    <a:pt x="163"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7"/>
            <p:cNvSpPr/>
            <p:nvPr/>
          </p:nvSpPr>
          <p:spPr>
            <a:xfrm flipH="1">
              <a:off x="6567515" y="2669368"/>
              <a:ext cx="33484" cy="22323"/>
            </a:xfrm>
            <a:custGeom>
              <a:avLst/>
              <a:gdLst/>
              <a:ahLst/>
              <a:cxnLst/>
              <a:rect l="l" t="t" r="r" b="b"/>
              <a:pathLst>
                <a:path w="267" h="178" extrusionOk="0">
                  <a:moveTo>
                    <a:pt x="207" y="15"/>
                  </a:moveTo>
                  <a:cubicBezTo>
                    <a:pt x="148" y="30"/>
                    <a:pt x="60" y="0"/>
                    <a:pt x="0" y="74"/>
                  </a:cubicBezTo>
                  <a:cubicBezTo>
                    <a:pt x="74" y="74"/>
                    <a:pt x="134" y="89"/>
                    <a:pt x="134" y="177"/>
                  </a:cubicBezTo>
                  <a:cubicBezTo>
                    <a:pt x="178" y="163"/>
                    <a:pt x="222" y="148"/>
                    <a:pt x="267" y="104"/>
                  </a:cubicBezTo>
                  <a:cubicBezTo>
                    <a:pt x="252" y="74"/>
                    <a:pt x="222" y="59"/>
                    <a:pt x="20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7"/>
            <p:cNvSpPr/>
            <p:nvPr/>
          </p:nvSpPr>
          <p:spPr>
            <a:xfrm flipH="1">
              <a:off x="7342654" y="1517758"/>
              <a:ext cx="20441" cy="39127"/>
            </a:xfrm>
            <a:custGeom>
              <a:avLst/>
              <a:gdLst/>
              <a:ahLst/>
              <a:cxnLst/>
              <a:rect l="l" t="t" r="r" b="b"/>
              <a:pathLst>
                <a:path w="163" h="312" extrusionOk="0">
                  <a:moveTo>
                    <a:pt x="60" y="1"/>
                  </a:moveTo>
                  <a:cubicBezTo>
                    <a:pt x="15" y="45"/>
                    <a:pt x="0" y="104"/>
                    <a:pt x="60" y="163"/>
                  </a:cubicBezTo>
                  <a:cubicBezTo>
                    <a:pt x="89" y="223"/>
                    <a:pt x="119" y="252"/>
                    <a:pt x="148" y="311"/>
                  </a:cubicBezTo>
                  <a:cubicBezTo>
                    <a:pt x="148" y="193"/>
                    <a:pt x="163" y="90"/>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7"/>
            <p:cNvSpPr/>
            <p:nvPr/>
          </p:nvSpPr>
          <p:spPr>
            <a:xfrm flipH="1">
              <a:off x="7131218" y="2066162"/>
              <a:ext cx="37246" cy="10534"/>
            </a:xfrm>
            <a:custGeom>
              <a:avLst/>
              <a:gdLst/>
              <a:ahLst/>
              <a:cxnLst/>
              <a:rect l="l" t="t" r="r" b="b"/>
              <a:pathLst>
                <a:path w="297" h="84" extrusionOk="0">
                  <a:moveTo>
                    <a:pt x="128" y="0"/>
                  </a:moveTo>
                  <a:cubicBezTo>
                    <a:pt x="83" y="0"/>
                    <a:pt x="39" y="12"/>
                    <a:pt x="1" y="64"/>
                  </a:cubicBezTo>
                  <a:cubicBezTo>
                    <a:pt x="75" y="64"/>
                    <a:pt x="149" y="64"/>
                    <a:pt x="208" y="78"/>
                  </a:cubicBezTo>
                  <a:cubicBezTo>
                    <a:pt x="225" y="82"/>
                    <a:pt x="238" y="84"/>
                    <a:pt x="249" y="84"/>
                  </a:cubicBezTo>
                  <a:cubicBezTo>
                    <a:pt x="288" y="84"/>
                    <a:pt x="297" y="62"/>
                    <a:pt x="297" y="5"/>
                  </a:cubicBezTo>
                  <a:lnTo>
                    <a:pt x="297" y="5"/>
                  </a:lnTo>
                  <a:cubicBezTo>
                    <a:pt x="282" y="9"/>
                    <a:pt x="267" y="11"/>
                    <a:pt x="252" y="11"/>
                  </a:cubicBezTo>
                  <a:cubicBezTo>
                    <a:pt x="213" y="11"/>
                    <a:pt x="170"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7"/>
            <p:cNvSpPr/>
            <p:nvPr/>
          </p:nvSpPr>
          <p:spPr>
            <a:xfrm flipH="1">
              <a:off x="7728279" y="3369012"/>
              <a:ext cx="27966" cy="15801"/>
            </a:xfrm>
            <a:custGeom>
              <a:avLst/>
              <a:gdLst/>
              <a:ahLst/>
              <a:cxnLst/>
              <a:rect l="l" t="t" r="r" b="b"/>
              <a:pathLst>
                <a:path w="223" h="126" extrusionOk="0">
                  <a:moveTo>
                    <a:pt x="56" y="0"/>
                  </a:moveTo>
                  <a:cubicBezTo>
                    <a:pt x="37" y="0"/>
                    <a:pt x="19" y="11"/>
                    <a:pt x="1" y="40"/>
                  </a:cubicBezTo>
                  <a:cubicBezTo>
                    <a:pt x="48" y="59"/>
                    <a:pt x="89" y="126"/>
                    <a:pt x="136" y="126"/>
                  </a:cubicBezTo>
                  <a:cubicBezTo>
                    <a:pt x="162" y="126"/>
                    <a:pt x="190" y="104"/>
                    <a:pt x="222" y="40"/>
                  </a:cubicBezTo>
                  <a:lnTo>
                    <a:pt x="222" y="40"/>
                  </a:lnTo>
                  <a:cubicBezTo>
                    <a:pt x="210" y="52"/>
                    <a:pt x="197" y="57"/>
                    <a:pt x="185" y="57"/>
                  </a:cubicBezTo>
                  <a:cubicBezTo>
                    <a:pt x="142" y="57"/>
                    <a:pt x="99"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7"/>
            <p:cNvSpPr/>
            <p:nvPr/>
          </p:nvSpPr>
          <p:spPr>
            <a:xfrm flipH="1">
              <a:off x="7691159" y="3950649"/>
              <a:ext cx="13168" cy="52044"/>
            </a:xfrm>
            <a:custGeom>
              <a:avLst/>
              <a:gdLst/>
              <a:ahLst/>
              <a:cxnLst/>
              <a:rect l="l" t="t" r="r" b="b"/>
              <a:pathLst>
                <a:path w="105" h="415" extrusionOk="0">
                  <a:moveTo>
                    <a:pt x="60" y="0"/>
                  </a:moveTo>
                  <a:lnTo>
                    <a:pt x="60" y="0"/>
                  </a:lnTo>
                  <a:cubicBezTo>
                    <a:pt x="1" y="133"/>
                    <a:pt x="30" y="281"/>
                    <a:pt x="30" y="414"/>
                  </a:cubicBezTo>
                  <a:cubicBezTo>
                    <a:pt x="104" y="281"/>
                    <a:pt x="60" y="133"/>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7"/>
            <p:cNvSpPr/>
            <p:nvPr/>
          </p:nvSpPr>
          <p:spPr>
            <a:xfrm flipH="1">
              <a:off x="7511326" y="1811210"/>
              <a:ext cx="29847" cy="21946"/>
            </a:xfrm>
            <a:custGeom>
              <a:avLst/>
              <a:gdLst/>
              <a:ahLst/>
              <a:cxnLst/>
              <a:rect l="l" t="t" r="r" b="b"/>
              <a:pathLst>
                <a:path w="238" h="175" extrusionOk="0">
                  <a:moveTo>
                    <a:pt x="90" y="1"/>
                  </a:moveTo>
                  <a:cubicBezTo>
                    <a:pt x="49" y="1"/>
                    <a:pt x="19" y="16"/>
                    <a:pt x="1" y="71"/>
                  </a:cubicBezTo>
                  <a:cubicBezTo>
                    <a:pt x="60" y="71"/>
                    <a:pt x="134" y="71"/>
                    <a:pt x="149" y="174"/>
                  </a:cubicBezTo>
                  <a:cubicBezTo>
                    <a:pt x="178" y="174"/>
                    <a:pt x="223" y="174"/>
                    <a:pt x="237" y="130"/>
                  </a:cubicBezTo>
                  <a:cubicBezTo>
                    <a:pt x="237" y="86"/>
                    <a:pt x="223" y="41"/>
                    <a:pt x="178" y="12"/>
                  </a:cubicBezTo>
                  <a:cubicBezTo>
                    <a:pt x="145" y="6"/>
                    <a:pt x="115"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7"/>
            <p:cNvSpPr/>
            <p:nvPr/>
          </p:nvSpPr>
          <p:spPr>
            <a:xfrm flipH="1">
              <a:off x="7761637" y="1969222"/>
              <a:ext cx="29847" cy="23451"/>
            </a:xfrm>
            <a:custGeom>
              <a:avLst/>
              <a:gdLst/>
              <a:ahLst/>
              <a:cxnLst/>
              <a:rect l="l" t="t" r="r" b="b"/>
              <a:pathLst>
                <a:path w="238" h="187" extrusionOk="0">
                  <a:moveTo>
                    <a:pt x="80" y="0"/>
                  </a:moveTo>
                  <a:cubicBezTo>
                    <a:pt x="56" y="0"/>
                    <a:pt x="28" y="14"/>
                    <a:pt x="1" y="53"/>
                  </a:cubicBezTo>
                  <a:cubicBezTo>
                    <a:pt x="30" y="97"/>
                    <a:pt x="237" y="38"/>
                    <a:pt x="75" y="186"/>
                  </a:cubicBezTo>
                  <a:cubicBezTo>
                    <a:pt x="163" y="186"/>
                    <a:pt x="208" y="142"/>
                    <a:pt x="163" y="68"/>
                  </a:cubicBezTo>
                  <a:cubicBezTo>
                    <a:pt x="154" y="40"/>
                    <a:pt x="122"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7"/>
            <p:cNvSpPr/>
            <p:nvPr/>
          </p:nvSpPr>
          <p:spPr>
            <a:xfrm flipH="1">
              <a:off x="8542294" y="2400120"/>
              <a:ext cx="39127" cy="7274"/>
            </a:xfrm>
            <a:custGeom>
              <a:avLst/>
              <a:gdLst/>
              <a:ahLst/>
              <a:cxnLst/>
              <a:rect l="l" t="t" r="r" b="b"/>
              <a:pathLst>
                <a:path w="312" h="58" extrusionOk="0">
                  <a:moveTo>
                    <a:pt x="129" y="1"/>
                  </a:moveTo>
                  <a:cubicBezTo>
                    <a:pt x="86" y="1"/>
                    <a:pt x="42" y="3"/>
                    <a:pt x="1" y="3"/>
                  </a:cubicBezTo>
                  <a:cubicBezTo>
                    <a:pt x="72" y="23"/>
                    <a:pt x="137" y="58"/>
                    <a:pt x="209" y="58"/>
                  </a:cubicBezTo>
                  <a:cubicBezTo>
                    <a:pt x="241" y="58"/>
                    <a:pt x="275" y="51"/>
                    <a:pt x="311" y="33"/>
                  </a:cubicBezTo>
                  <a:cubicBezTo>
                    <a:pt x="258" y="6"/>
                    <a:pt x="194"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7"/>
            <p:cNvSpPr/>
            <p:nvPr/>
          </p:nvSpPr>
          <p:spPr>
            <a:xfrm flipH="1">
              <a:off x="8178865" y="1745622"/>
              <a:ext cx="29847" cy="22573"/>
            </a:xfrm>
            <a:custGeom>
              <a:avLst/>
              <a:gdLst/>
              <a:ahLst/>
              <a:cxnLst/>
              <a:rect l="l" t="t" r="r" b="b"/>
              <a:pathLst>
                <a:path w="238" h="180" extrusionOk="0">
                  <a:moveTo>
                    <a:pt x="156" y="1"/>
                  </a:moveTo>
                  <a:cubicBezTo>
                    <a:pt x="84" y="1"/>
                    <a:pt x="56" y="67"/>
                    <a:pt x="16" y="121"/>
                  </a:cubicBezTo>
                  <a:cubicBezTo>
                    <a:pt x="1" y="150"/>
                    <a:pt x="16" y="180"/>
                    <a:pt x="60" y="180"/>
                  </a:cubicBezTo>
                  <a:cubicBezTo>
                    <a:pt x="104" y="136"/>
                    <a:pt x="164" y="121"/>
                    <a:pt x="237" y="76"/>
                  </a:cubicBezTo>
                  <a:cubicBezTo>
                    <a:pt x="223" y="62"/>
                    <a:pt x="208" y="47"/>
                    <a:pt x="178" y="2"/>
                  </a:cubicBezTo>
                  <a:cubicBezTo>
                    <a:pt x="171" y="1"/>
                    <a:pt x="16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7"/>
            <p:cNvSpPr/>
            <p:nvPr/>
          </p:nvSpPr>
          <p:spPr>
            <a:xfrm flipH="1">
              <a:off x="6864227" y="2332400"/>
              <a:ext cx="26085" cy="29220"/>
            </a:xfrm>
            <a:custGeom>
              <a:avLst/>
              <a:gdLst/>
              <a:ahLst/>
              <a:cxnLst/>
              <a:rect l="l" t="t" r="r" b="b"/>
              <a:pathLst>
                <a:path w="208" h="233" extrusionOk="0">
                  <a:moveTo>
                    <a:pt x="101" y="1"/>
                  </a:moveTo>
                  <a:cubicBezTo>
                    <a:pt x="74" y="1"/>
                    <a:pt x="71" y="32"/>
                    <a:pt x="60" y="55"/>
                  </a:cubicBezTo>
                  <a:cubicBezTo>
                    <a:pt x="45" y="85"/>
                    <a:pt x="16" y="114"/>
                    <a:pt x="1" y="129"/>
                  </a:cubicBezTo>
                  <a:cubicBezTo>
                    <a:pt x="45" y="173"/>
                    <a:pt x="75" y="188"/>
                    <a:pt x="90" y="233"/>
                  </a:cubicBezTo>
                  <a:cubicBezTo>
                    <a:pt x="163" y="188"/>
                    <a:pt x="208" y="114"/>
                    <a:pt x="134" y="40"/>
                  </a:cubicBezTo>
                  <a:lnTo>
                    <a:pt x="134" y="11"/>
                  </a:lnTo>
                  <a:cubicBezTo>
                    <a:pt x="120" y="4"/>
                    <a:pt x="110"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7"/>
            <p:cNvSpPr/>
            <p:nvPr/>
          </p:nvSpPr>
          <p:spPr>
            <a:xfrm flipH="1">
              <a:off x="6860465" y="2338921"/>
              <a:ext cx="18686" cy="25332"/>
            </a:xfrm>
            <a:custGeom>
              <a:avLst/>
              <a:gdLst/>
              <a:ahLst/>
              <a:cxnLst/>
              <a:rect l="l" t="t" r="r" b="b"/>
              <a:pathLst>
                <a:path w="149" h="202" extrusionOk="0">
                  <a:moveTo>
                    <a:pt x="66" y="1"/>
                  </a:moveTo>
                  <a:cubicBezTo>
                    <a:pt x="60" y="1"/>
                    <a:pt x="53" y="2"/>
                    <a:pt x="45" y="3"/>
                  </a:cubicBezTo>
                  <a:cubicBezTo>
                    <a:pt x="45" y="77"/>
                    <a:pt x="30" y="136"/>
                    <a:pt x="1" y="195"/>
                  </a:cubicBezTo>
                  <a:cubicBezTo>
                    <a:pt x="15" y="199"/>
                    <a:pt x="27" y="201"/>
                    <a:pt x="38" y="201"/>
                  </a:cubicBezTo>
                  <a:cubicBezTo>
                    <a:pt x="105" y="201"/>
                    <a:pt x="110" y="132"/>
                    <a:pt x="148" y="107"/>
                  </a:cubicBezTo>
                  <a:cubicBezTo>
                    <a:pt x="135" y="54"/>
                    <a:pt x="122"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7"/>
            <p:cNvSpPr/>
            <p:nvPr/>
          </p:nvSpPr>
          <p:spPr>
            <a:xfrm flipH="1">
              <a:off x="6975964" y="4511342"/>
              <a:ext cx="25583" cy="14798"/>
            </a:xfrm>
            <a:custGeom>
              <a:avLst/>
              <a:gdLst/>
              <a:ahLst/>
              <a:cxnLst/>
              <a:rect l="l" t="t" r="r" b="b"/>
              <a:pathLst>
                <a:path w="204" h="118" extrusionOk="0">
                  <a:moveTo>
                    <a:pt x="161" y="0"/>
                  </a:moveTo>
                  <a:cubicBezTo>
                    <a:pt x="127" y="0"/>
                    <a:pt x="75" y="40"/>
                    <a:pt x="35" y="40"/>
                  </a:cubicBezTo>
                  <a:cubicBezTo>
                    <a:pt x="22" y="40"/>
                    <a:pt x="10" y="36"/>
                    <a:pt x="1" y="24"/>
                  </a:cubicBezTo>
                  <a:lnTo>
                    <a:pt x="1" y="24"/>
                  </a:lnTo>
                  <a:cubicBezTo>
                    <a:pt x="35" y="94"/>
                    <a:pt x="70" y="118"/>
                    <a:pt x="134" y="118"/>
                  </a:cubicBezTo>
                  <a:cubicBezTo>
                    <a:pt x="151" y="118"/>
                    <a:pt x="171" y="116"/>
                    <a:pt x="193" y="113"/>
                  </a:cubicBezTo>
                  <a:cubicBezTo>
                    <a:pt x="204" y="25"/>
                    <a:pt x="188"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7"/>
            <p:cNvSpPr/>
            <p:nvPr/>
          </p:nvSpPr>
          <p:spPr>
            <a:xfrm flipH="1">
              <a:off x="8870484" y="3238589"/>
              <a:ext cx="29847" cy="22824"/>
            </a:xfrm>
            <a:custGeom>
              <a:avLst/>
              <a:gdLst/>
              <a:ahLst/>
              <a:cxnLst/>
              <a:rect l="l" t="t" r="r" b="b"/>
              <a:pathLst>
                <a:path w="238" h="182" extrusionOk="0">
                  <a:moveTo>
                    <a:pt x="119" y="0"/>
                  </a:moveTo>
                  <a:cubicBezTo>
                    <a:pt x="75" y="30"/>
                    <a:pt x="60" y="45"/>
                    <a:pt x="15" y="60"/>
                  </a:cubicBezTo>
                  <a:cubicBezTo>
                    <a:pt x="1" y="74"/>
                    <a:pt x="1" y="74"/>
                    <a:pt x="15" y="104"/>
                  </a:cubicBezTo>
                  <a:cubicBezTo>
                    <a:pt x="25" y="106"/>
                    <a:pt x="36" y="107"/>
                    <a:pt x="46" y="107"/>
                  </a:cubicBezTo>
                  <a:cubicBezTo>
                    <a:pt x="67" y="107"/>
                    <a:pt x="89" y="104"/>
                    <a:pt x="110" y="104"/>
                  </a:cubicBezTo>
                  <a:cubicBezTo>
                    <a:pt x="141" y="104"/>
                    <a:pt x="171" y="111"/>
                    <a:pt x="193" y="148"/>
                  </a:cubicBezTo>
                  <a:cubicBezTo>
                    <a:pt x="200" y="170"/>
                    <a:pt x="208" y="182"/>
                    <a:pt x="215" y="182"/>
                  </a:cubicBezTo>
                  <a:cubicBezTo>
                    <a:pt x="222" y="182"/>
                    <a:pt x="230" y="170"/>
                    <a:pt x="237" y="148"/>
                  </a:cubicBezTo>
                  <a:cubicBezTo>
                    <a:pt x="237" y="74"/>
                    <a:pt x="178" y="6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7"/>
            <p:cNvSpPr/>
            <p:nvPr/>
          </p:nvSpPr>
          <p:spPr>
            <a:xfrm flipH="1">
              <a:off x="8909485" y="3379547"/>
              <a:ext cx="29722" cy="21194"/>
            </a:xfrm>
            <a:custGeom>
              <a:avLst/>
              <a:gdLst/>
              <a:ahLst/>
              <a:cxnLst/>
              <a:rect l="l" t="t" r="r" b="b"/>
              <a:pathLst>
                <a:path w="237" h="169" extrusionOk="0">
                  <a:moveTo>
                    <a:pt x="237" y="0"/>
                  </a:moveTo>
                  <a:cubicBezTo>
                    <a:pt x="207" y="30"/>
                    <a:pt x="192" y="44"/>
                    <a:pt x="148" y="44"/>
                  </a:cubicBezTo>
                  <a:cubicBezTo>
                    <a:pt x="118" y="104"/>
                    <a:pt x="74" y="118"/>
                    <a:pt x="0" y="118"/>
                  </a:cubicBezTo>
                  <a:cubicBezTo>
                    <a:pt x="24" y="156"/>
                    <a:pt x="49" y="168"/>
                    <a:pt x="74" y="168"/>
                  </a:cubicBezTo>
                  <a:cubicBezTo>
                    <a:pt x="121" y="168"/>
                    <a:pt x="169" y="129"/>
                    <a:pt x="213" y="129"/>
                  </a:cubicBezTo>
                  <a:cubicBezTo>
                    <a:pt x="221" y="129"/>
                    <a:pt x="229" y="130"/>
                    <a:pt x="237" y="133"/>
                  </a:cubicBezTo>
                  <a:lnTo>
                    <a:pt x="2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7"/>
            <p:cNvSpPr/>
            <p:nvPr/>
          </p:nvSpPr>
          <p:spPr>
            <a:xfrm flipH="1">
              <a:off x="7005059" y="2276845"/>
              <a:ext cx="41008" cy="10409"/>
            </a:xfrm>
            <a:custGeom>
              <a:avLst/>
              <a:gdLst/>
              <a:ahLst/>
              <a:cxnLst/>
              <a:rect l="l" t="t" r="r" b="b"/>
              <a:pathLst>
                <a:path w="327" h="83" extrusionOk="0">
                  <a:moveTo>
                    <a:pt x="248" y="0"/>
                  </a:moveTo>
                  <a:cubicBezTo>
                    <a:pt x="165" y="0"/>
                    <a:pt x="92" y="32"/>
                    <a:pt x="1" y="54"/>
                  </a:cubicBezTo>
                  <a:cubicBezTo>
                    <a:pt x="57" y="68"/>
                    <a:pt x="109" y="82"/>
                    <a:pt x="160" y="82"/>
                  </a:cubicBezTo>
                  <a:cubicBezTo>
                    <a:pt x="217" y="82"/>
                    <a:pt x="271" y="65"/>
                    <a:pt x="326" y="10"/>
                  </a:cubicBezTo>
                  <a:cubicBezTo>
                    <a:pt x="299" y="3"/>
                    <a:pt x="273" y="0"/>
                    <a:pt x="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7"/>
            <p:cNvSpPr/>
            <p:nvPr/>
          </p:nvSpPr>
          <p:spPr>
            <a:xfrm flipH="1">
              <a:off x="7956394" y="3327252"/>
              <a:ext cx="35365" cy="11161"/>
            </a:xfrm>
            <a:custGeom>
              <a:avLst/>
              <a:gdLst/>
              <a:ahLst/>
              <a:cxnLst/>
              <a:rect l="l" t="t" r="r" b="b"/>
              <a:pathLst>
                <a:path w="282" h="89" extrusionOk="0">
                  <a:moveTo>
                    <a:pt x="125" y="1"/>
                  </a:moveTo>
                  <a:cubicBezTo>
                    <a:pt x="86" y="1"/>
                    <a:pt x="45" y="5"/>
                    <a:pt x="1" y="18"/>
                  </a:cubicBezTo>
                  <a:cubicBezTo>
                    <a:pt x="64" y="45"/>
                    <a:pt x="121" y="88"/>
                    <a:pt x="176" y="88"/>
                  </a:cubicBezTo>
                  <a:cubicBezTo>
                    <a:pt x="212" y="88"/>
                    <a:pt x="247" y="70"/>
                    <a:pt x="282" y="18"/>
                  </a:cubicBezTo>
                  <a:cubicBezTo>
                    <a:pt x="231" y="9"/>
                    <a:pt x="179"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7"/>
            <p:cNvSpPr/>
            <p:nvPr/>
          </p:nvSpPr>
          <p:spPr>
            <a:xfrm flipH="1">
              <a:off x="8861203" y="3390582"/>
              <a:ext cx="31728" cy="19062"/>
            </a:xfrm>
            <a:custGeom>
              <a:avLst/>
              <a:gdLst/>
              <a:ahLst/>
              <a:cxnLst/>
              <a:rect l="l" t="t" r="r" b="b"/>
              <a:pathLst>
                <a:path w="253" h="152" extrusionOk="0">
                  <a:moveTo>
                    <a:pt x="1" y="1"/>
                  </a:moveTo>
                  <a:lnTo>
                    <a:pt x="1" y="104"/>
                  </a:lnTo>
                  <a:cubicBezTo>
                    <a:pt x="80" y="104"/>
                    <a:pt x="147" y="151"/>
                    <a:pt x="223" y="151"/>
                  </a:cubicBezTo>
                  <a:cubicBezTo>
                    <a:pt x="233" y="151"/>
                    <a:pt x="242" y="150"/>
                    <a:pt x="252" y="149"/>
                  </a:cubicBezTo>
                  <a:cubicBezTo>
                    <a:pt x="208" y="75"/>
                    <a:pt x="75" y="90"/>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7"/>
            <p:cNvSpPr/>
            <p:nvPr/>
          </p:nvSpPr>
          <p:spPr>
            <a:xfrm flipH="1">
              <a:off x="7483485" y="2550608"/>
              <a:ext cx="24204" cy="27966"/>
            </a:xfrm>
            <a:custGeom>
              <a:avLst/>
              <a:gdLst/>
              <a:ahLst/>
              <a:cxnLst/>
              <a:rect l="l" t="t" r="r" b="b"/>
              <a:pathLst>
                <a:path w="193" h="223" extrusionOk="0">
                  <a:moveTo>
                    <a:pt x="44" y="1"/>
                  </a:moveTo>
                  <a:cubicBezTo>
                    <a:pt x="0" y="75"/>
                    <a:pt x="30" y="149"/>
                    <a:pt x="44" y="222"/>
                  </a:cubicBezTo>
                  <a:cubicBezTo>
                    <a:pt x="59" y="208"/>
                    <a:pt x="89" y="208"/>
                    <a:pt x="104" y="193"/>
                  </a:cubicBezTo>
                  <a:cubicBezTo>
                    <a:pt x="89" y="134"/>
                    <a:pt x="192" y="45"/>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7"/>
            <p:cNvSpPr/>
            <p:nvPr/>
          </p:nvSpPr>
          <p:spPr>
            <a:xfrm flipH="1">
              <a:off x="9141237" y="3368009"/>
              <a:ext cx="29847" cy="13293"/>
            </a:xfrm>
            <a:custGeom>
              <a:avLst/>
              <a:gdLst/>
              <a:ahLst/>
              <a:cxnLst/>
              <a:rect l="l" t="t" r="r" b="b"/>
              <a:pathLst>
                <a:path w="238" h="106" extrusionOk="0">
                  <a:moveTo>
                    <a:pt x="35" y="1"/>
                  </a:moveTo>
                  <a:cubicBezTo>
                    <a:pt x="24" y="1"/>
                    <a:pt x="13" y="1"/>
                    <a:pt x="1" y="3"/>
                  </a:cubicBezTo>
                  <a:cubicBezTo>
                    <a:pt x="16" y="33"/>
                    <a:pt x="45" y="63"/>
                    <a:pt x="60" y="77"/>
                  </a:cubicBezTo>
                  <a:cubicBezTo>
                    <a:pt x="84" y="94"/>
                    <a:pt x="113" y="105"/>
                    <a:pt x="146" y="105"/>
                  </a:cubicBezTo>
                  <a:cubicBezTo>
                    <a:pt x="174" y="105"/>
                    <a:pt x="204" y="97"/>
                    <a:pt x="237" y="77"/>
                  </a:cubicBezTo>
                  <a:cubicBezTo>
                    <a:pt x="161" y="39"/>
                    <a:pt x="106"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7"/>
            <p:cNvSpPr/>
            <p:nvPr/>
          </p:nvSpPr>
          <p:spPr>
            <a:xfrm flipH="1">
              <a:off x="7409370" y="1727940"/>
              <a:ext cx="22323" cy="18059"/>
            </a:xfrm>
            <a:custGeom>
              <a:avLst/>
              <a:gdLst/>
              <a:ahLst/>
              <a:cxnLst/>
              <a:rect l="l" t="t" r="r" b="b"/>
              <a:pathLst>
                <a:path w="178" h="144" extrusionOk="0">
                  <a:moveTo>
                    <a:pt x="107" y="1"/>
                  </a:moveTo>
                  <a:cubicBezTo>
                    <a:pt x="74" y="1"/>
                    <a:pt x="35" y="40"/>
                    <a:pt x="15" y="40"/>
                  </a:cubicBezTo>
                  <a:cubicBezTo>
                    <a:pt x="0" y="70"/>
                    <a:pt x="0" y="99"/>
                    <a:pt x="15" y="129"/>
                  </a:cubicBezTo>
                  <a:cubicBezTo>
                    <a:pt x="74" y="114"/>
                    <a:pt x="178" y="143"/>
                    <a:pt x="148" y="40"/>
                  </a:cubicBezTo>
                  <a:cubicBezTo>
                    <a:pt x="138" y="10"/>
                    <a:pt x="123"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7"/>
            <p:cNvSpPr/>
            <p:nvPr/>
          </p:nvSpPr>
          <p:spPr>
            <a:xfrm flipH="1">
              <a:off x="8673971" y="1891470"/>
              <a:ext cx="27966" cy="12039"/>
            </a:xfrm>
            <a:custGeom>
              <a:avLst/>
              <a:gdLst/>
              <a:ahLst/>
              <a:cxnLst/>
              <a:rect l="l" t="t" r="r" b="b"/>
              <a:pathLst>
                <a:path w="223" h="96" extrusionOk="0">
                  <a:moveTo>
                    <a:pt x="60" y="0"/>
                  </a:moveTo>
                  <a:cubicBezTo>
                    <a:pt x="38" y="0"/>
                    <a:pt x="16" y="8"/>
                    <a:pt x="1" y="22"/>
                  </a:cubicBezTo>
                  <a:lnTo>
                    <a:pt x="1" y="52"/>
                  </a:lnTo>
                  <a:cubicBezTo>
                    <a:pt x="29" y="71"/>
                    <a:pt x="70" y="96"/>
                    <a:pt x="122" y="96"/>
                  </a:cubicBezTo>
                  <a:cubicBezTo>
                    <a:pt x="152" y="96"/>
                    <a:pt x="185" y="88"/>
                    <a:pt x="223" y="67"/>
                  </a:cubicBezTo>
                  <a:cubicBezTo>
                    <a:pt x="178" y="52"/>
                    <a:pt x="163" y="52"/>
                    <a:pt x="119" y="22"/>
                  </a:cubicBezTo>
                  <a:cubicBezTo>
                    <a:pt x="104" y="8"/>
                    <a:pt x="82"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7"/>
            <p:cNvSpPr/>
            <p:nvPr/>
          </p:nvSpPr>
          <p:spPr>
            <a:xfrm flipH="1">
              <a:off x="7485366" y="1584098"/>
              <a:ext cx="26085" cy="17306"/>
            </a:xfrm>
            <a:custGeom>
              <a:avLst/>
              <a:gdLst/>
              <a:ahLst/>
              <a:cxnLst/>
              <a:rect l="l" t="t" r="r" b="b"/>
              <a:pathLst>
                <a:path w="208" h="138" extrusionOk="0">
                  <a:moveTo>
                    <a:pt x="174" y="0"/>
                  </a:moveTo>
                  <a:cubicBezTo>
                    <a:pt x="126" y="0"/>
                    <a:pt x="81" y="22"/>
                    <a:pt x="45" y="34"/>
                  </a:cubicBezTo>
                  <a:cubicBezTo>
                    <a:pt x="15" y="78"/>
                    <a:pt x="15" y="93"/>
                    <a:pt x="0" y="137"/>
                  </a:cubicBezTo>
                  <a:cubicBezTo>
                    <a:pt x="45" y="108"/>
                    <a:pt x="119" y="93"/>
                    <a:pt x="163" y="78"/>
                  </a:cubicBezTo>
                  <a:cubicBezTo>
                    <a:pt x="193" y="63"/>
                    <a:pt x="193" y="34"/>
                    <a:pt x="207" y="4"/>
                  </a:cubicBezTo>
                  <a:cubicBezTo>
                    <a:pt x="196" y="1"/>
                    <a:pt x="18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7"/>
            <p:cNvSpPr/>
            <p:nvPr/>
          </p:nvSpPr>
          <p:spPr>
            <a:xfrm flipH="1">
              <a:off x="8714728" y="3409770"/>
              <a:ext cx="37246" cy="8151"/>
            </a:xfrm>
            <a:custGeom>
              <a:avLst/>
              <a:gdLst/>
              <a:ahLst/>
              <a:cxnLst/>
              <a:rect l="l" t="t" r="r" b="b"/>
              <a:pathLst>
                <a:path w="297" h="65" extrusionOk="0">
                  <a:moveTo>
                    <a:pt x="229" y="0"/>
                  </a:moveTo>
                  <a:cubicBezTo>
                    <a:pt x="176" y="0"/>
                    <a:pt x="121" y="36"/>
                    <a:pt x="57" y="36"/>
                  </a:cubicBezTo>
                  <a:cubicBezTo>
                    <a:pt x="39" y="36"/>
                    <a:pt x="20" y="33"/>
                    <a:pt x="1" y="25"/>
                  </a:cubicBezTo>
                  <a:lnTo>
                    <a:pt x="1" y="25"/>
                  </a:lnTo>
                  <a:cubicBezTo>
                    <a:pt x="49" y="53"/>
                    <a:pt x="97" y="64"/>
                    <a:pt x="143" y="64"/>
                  </a:cubicBezTo>
                  <a:cubicBezTo>
                    <a:pt x="197" y="64"/>
                    <a:pt x="249" y="49"/>
                    <a:pt x="296" y="25"/>
                  </a:cubicBezTo>
                  <a:cubicBezTo>
                    <a:pt x="274" y="7"/>
                    <a:pt x="252"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7"/>
            <p:cNvSpPr/>
            <p:nvPr/>
          </p:nvSpPr>
          <p:spPr>
            <a:xfrm flipH="1">
              <a:off x="7446490" y="4703465"/>
              <a:ext cx="31603" cy="14923"/>
            </a:xfrm>
            <a:custGeom>
              <a:avLst/>
              <a:gdLst/>
              <a:ahLst/>
              <a:cxnLst/>
              <a:rect l="l" t="t" r="r" b="b"/>
              <a:pathLst>
                <a:path w="252" h="119" extrusionOk="0">
                  <a:moveTo>
                    <a:pt x="252" y="0"/>
                  </a:moveTo>
                  <a:lnTo>
                    <a:pt x="252" y="0"/>
                  </a:lnTo>
                  <a:cubicBezTo>
                    <a:pt x="163" y="30"/>
                    <a:pt x="45" y="0"/>
                    <a:pt x="1" y="119"/>
                  </a:cubicBezTo>
                  <a:cubicBezTo>
                    <a:pt x="89" y="104"/>
                    <a:pt x="178" y="74"/>
                    <a:pt x="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7"/>
            <p:cNvSpPr/>
            <p:nvPr/>
          </p:nvSpPr>
          <p:spPr>
            <a:xfrm flipH="1">
              <a:off x="8711091" y="3390582"/>
              <a:ext cx="50163" cy="5769"/>
            </a:xfrm>
            <a:custGeom>
              <a:avLst/>
              <a:gdLst/>
              <a:ahLst/>
              <a:cxnLst/>
              <a:rect l="l" t="t" r="r" b="b"/>
              <a:pathLst>
                <a:path w="400" h="46" extrusionOk="0">
                  <a:moveTo>
                    <a:pt x="176" y="0"/>
                  </a:moveTo>
                  <a:cubicBezTo>
                    <a:pt x="118" y="0"/>
                    <a:pt x="59" y="13"/>
                    <a:pt x="1" y="45"/>
                  </a:cubicBezTo>
                  <a:lnTo>
                    <a:pt x="400" y="45"/>
                  </a:lnTo>
                  <a:cubicBezTo>
                    <a:pt x="325" y="20"/>
                    <a:pt x="251"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7"/>
            <p:cNvSpPr/>
            <p:nvPr/>
          </p:nvSpPr>
          <p:spPr>
            <a:xfrm flipH="1">
              <a:off x="8514454" y="1857360"/>
              <a:ext cx="33484" cy="10785"/>
            </a:xfrm>
            <a:custGeom>
              <a:avLst/>
              <a:gdLst/>
              <a:ahLst/>
              <a:cxnLst/>
              <a:rect l="l" t="t" r="r" b="b"/>
              <a:pathLst>
                <a:path w="267" h="86" extrusionOk="0">
                  <a:moveTo>
                    <a:pt x="173" y="0"/>
                  </a:moveTo>
                  <a:cubicBezTo>
                    <a:pt x="120" y="0"/>
                    <a:pt x="66" y="34"/>
                    <a:pt x="0" y="43"/>
                  </a:cubicBezTo>
                  <a:lnTo>
                    <a:pt x="0" y="73"/>
                  </a:lnTo>
                  <a:cubicBezTo>
                    <a:pt x="20" y="73"/>
                    <a:pt x="26" y="86"/>
                    <a:pt x="33" y="86"/>
                  </a:cubicBezTo>
                  <a:cubicBezTo>
                    <a:pt x="36" y="86"/>
                    <a:pt x="39" y="82"/>
                    <a:pt x="44" y="73"/>
                  </a:cubicBezTo>
                  <a:cubicBezTo>
                    <a:pt x="53" y="71"/>
                    <a:pt x="62" y="70"/>
                    <a:pt x="72" y="70"/>
                  </a:cubicBezTo>
                  <a:cubicBezTo>
                    <a:pt x="108" y="70"/>
                    <a:pt x="147" y="81"/>
                    <a:pt x="182" y="81"/>
                  </a:cubicBezTo>
                  <a:cubicBezTo>
                    <a:pt x="213" y="81"/>
                    <a:pt x="242" y="73"/>
                    <a:pt x="266" y="43"/>
                  </a:cubicBezTo>
                  <a:cubicBezTo>
                    <a:pt x="234" y="11"/>
                    <a:pt x="204"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7"/>
            <p:cNvSpPr/>
            <p:nvPr/>
          </p:nvSpPr>
          <p:spPr>
            <a:xfrm flipH="1">
              <a:off x="8790725" y="2258787"/>
              <a:ext cx="26085" cy="13795"/>
            </a:xfrm>
            <a:custGeom>
              <a:avLst/>
              <a:gdLst/>
              <a:ahLst/>
              <a:cxnLst/>
              <a:rect l="l" t="t" r="r" b="b"/>
              <a:pathLst>
                <a:path w="208" h="110" extrusionOk="0">
                  <a:moveTo>
                    <a:pt x="81" y="0"/>
                  </a:moveTo>
                  <a:cubicBezTo>
                    <a:pt x="50" y="0"/>
                    <a:pt x="20" y="10"/>
                    <a:pt x="0" y="51"/>
                  </a:cubicBezTo>
                  <a:cubicBezTo>
                    <a:pt x="30" y="110"/>
                    <a:pt x="59" y="110"/>
                    <a:pt x="104" y="110"/>
                  </a:cubicBezTo>
                  <a:lnTo>
                    <a:pt x="148" y="110"/>
                  </a:lnTo>
                  <a:cubicBezTo>
                    <a:pt x="177" y="110"/>
                    <a:pt x="192" y="95"/>
                    <a:pt x="207" y="65"/>
                  </a:cubicBezTo>
                  <a:cubicBezTo>
                    <a:pt x="207" y="51"/>
                    <a:pt x="207" y="21"/>
                    <a:pt x="192" y="6"/>
                  </a:cubicBezTo>
                  <a:cubicBezTo>
                    <a:pt x="185" y="8"/>
                    <a:pt x="177" y="9"/>
                    <a:pt x="169" y="9"/>
                  </a:cubicBezTo>
                  <a:cubicBezTo>
                    <a:pt x="142" y="9"/>
                    <a:pt x="111"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7"/>
            <p:cNvSpPr/>
            <p:nvPr/>
          </p:nvSpPr>
          <p:spPr>
            <a:xfrm flipH="1">
              <a:off x="8813047" y="2338545"/>
              <a:ext cx="44645" cy="7399"/>
            </a:xfrm>
            <a:custGeom>
              <a:avLst/>
              <a:gdLst/>
              <a:ahLst/>
              <a:cxnLst/>
              <a:rect l="l" t="t" r="r" b="b"/>
              <a:pathLst>
                <a:path w="356" h="59" extrusionOk="0">
                  <a:moveTo>
                    <a:pt x="152" y="0"/>
                  </a:moveTo>
                  <a:cubicBezTo>
                    <a:pt x="99" y="0"/>
                    <a:pt x="47" y="6"/>
                    <a:pt x="1" y="6"/>
                  </a:cubicBezTo>
                  <a:cubicBezTo>
                    <a:pt x="70" y="46"/>
                    <a:pt x="145" y="59"/>
                    <a:pt x="227" y="59"/>
                  </a:cubicBezTo>
                  <a:cubicBezTo>
                    <a:pt x="269" y="59"/>
                    <a:pt x="311" y="55"/>
                    <a:pt x="356" y="50"/>
                  </a:cubicBezTo>
                  <a:cubicBezTo>
                    <a:pt x="290" y="9"/>
                    <a:pt x="220"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7"/>
            <p:cNvSpPr/>
            <p:nvPr/>
          </p:nvSpPr>
          <p:spPr>
            <a:xfrm flipH="1">
              <a:off x="7791359" y="3961685"/>
              <a:ext cx="14923" cy="31728"/>
            </a:xfrm>
            <a:custGeom>
              <a:avLst/>
              <a:gdLst/>
              <a:ahLst/>
              <a:cxnLst/>
              <a:rect l="l" t="t" r="r" b="b"/>
              <a:pathLst>
                <a:path w="119" h="253" extrusionOk="0">
                  <a:moveTo>
                    <a:pt x="0" y="1"/>
                  </a:moveTo>
                  <a:lnTo>
                    <a:pt x="0" y="1"/>
                  </a:lnTo>
                  <a:cubicBezTo>
                    <a:pt x="30" y="104"/>
                    <a:pt x="30" y="178"/>
                    <a:pt x="45" y="252"/>
                  </a:cubicBezTo>
                  <a:cubicBezTo>
                    <a:pt x="74" y="178"/>
                    <a:pt x="119" y="10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7"/>
            <p:cNvSpPr/>
            <p:nvPr/>
          </p:nvSpPr>
          <p:spPr>
            <a:xfrm flipH="1">
              <a:off x="7787597" y="2873280"/>
              <a:ext cx="20567" cy="18686"/>
            </a:xfrm>
            <a:custGeom>
              <a:avLst/>
              <a:gdLst/>
              <a:ahLst/>
              <a:cxnLst/>
              <a:rect l="l" t="t" r="r" b="b"/>
              <a:pathLst>
                <a:path w="164" h="149" extrusionOk="0">
                  <a:moveTo>
                    <a:pt x="60" y="0"/>
                  </a:moveTo>
                  <a:cubicBezTo>
                    <a:pt x="15" y="15"/>
                    <a:pt x="1" y="60"/>
                    <a:pt x="1" y="104"/>
                  </a:cubicBezTo>
                  <a:cubicBezTo>
                    <a:pt x="30" y="143"/>
                    <a:pt x="60" y="143"/>
                    <a:pt x="89" y="143"/>
                  </a:cubicBezTo>
                  <a:lnTo>
                    <a:pt x="89" y="143"/>
                  </a:lnTo>
                  <a:cubicBezTo>
                    <a:pt x="104" y="143"/>
                    <a:pt x="119" y="143"/>
                    <a:pt x="134" y="148"/>
                  </a:cubicBezTo>
                  <a:lnTo>
                    <a:pt x="149" y="134"/>
                  </a:lnTo>
                  <a:cubicBezTo>
                    <a:pt x="163" y="30"/>
                    <a:pt x="13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7"/>
            <p:cNvSpPr/>
            <p:nvPr/>
          </p:nvSpPr>
          <p:spPr>
            <a:xfrm flipH="1">
              <a:off x="7769036" y="2882560"/>
              <a:ext cx="20567" cy="19438"/>
            </a:xfrm>
            <a:custGeom>
              <a:avLst/>
              <a:gdLst/>
              <a:ahLst/>
              <a:cxnLst/>
              <a:rect l="l" t="t" r="r" b="b"/>
              <a:pathLst>
                <a:path w="164" h="155" extrusionOk="0">
                  <a:moveTo>
                    <a:pt x="74" y="0"/>
                  </a:moveTo>
                  <a:cubicBezTo>
                    <a:pt x="30" y="0"/>
                    <a:pt x="15" y="15"/>
                    <a:pt x="15" y="60"/>
                  </a:cubicBezTo>
                  <a:lnTo>
                    <a:pt x="1" y="60"/>
                  </a:lnTo>
                  <a:cubicBezTo>
                    <a:pt x="39" y="85"/>
                    <a:pt x="66" y="154"/>
                    <a:pt x="129" y="154"/>
                  </a:cubicBezTo>
                  <a:cubicBezTo>
                    <a:pt x="140" y="154"/>
                    <a:pt x="151" y="152"/>
                    <a:pt x="163" y="148"/>
                  </a:cubicBezTo>
                  <a:cubicBezTo>
                    <a:pt x="163" y="104"/>
                    <a:pt x="163" y="74"/>
                    <a:pt x="134" y="60"/>
                  </a:cubicBezTo>
                  <a:cubicBezTo>
                    <a:pt x="104" y="30"/>
                    <a:pt x="104"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7"/>
            <p:cNvSpPr/>
            <p:nvPr/>
          </p:nvSpPr>
          <p:spPr>
            <a:xfrm flipH="1">
              <a:off x="8011949" y="1994304"/>
              <a:ext cx="18686" cy="18059"/>
            </a:xfrm>
            <a:custGeom>
              <a:avLst/>
              <a:gdLst/>
              <a:ahLst/>
              <a:cxnLst/>
              <a:rect l="l" t="t" r="r" b="b"/>
              <a:pathLst>
                <a:path w="149" h="144" extrusionOk="0">
                  <a:moveTo>
                    <a:pt x="133" y="1"/>
                  </a:moveTo>
                  <a:cubicBezTo>
                    <a:pt x="59" y="1"/>
                    <a:pt x="15" y="60"/>
                    <a:pt x="0" y="134"/>
                  </a:cubicBezTo>
                  <a:cubicBezTo>
                    <a:pt x="34" y="134"/>
                    <a:pt x="68" y="144"/>
                    <a:pt x="96" y="144"/>
                  </a:cubicBezTo>
                  <a:cubicBezTo>
                    <a:pt x="117" y="144"/>
                    <a:pt x="136" y="138"/>
                    <a:pt x="148" y="119"/>
                  </a:cubicBezTo>
                  <a:cubicBezTo>
                    <a:pt x="148" y="75"/>
                    <a:pt x="148" y="45"/>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7"/>
            <p:cNvSpPr/>
            <p:nvPr/>
          </p:nvSpPr>
          <p:spPr>
            <a:xfrm flipH="1">
              <a:off x="7722761" y="3891331"/>
              <a:ext cx="24204" cy="33484"/>
            </a:xfrm>
            <a:custGeom>
              <a:avLst/>
              <a:gdLst/>
              <a:ahLst/>
              <a:cxnLst/>
              <a:rect l="l" t="t" r="r" b="b"/>
              <a:pathLst>
                <a:path w="193" h="267" extrusionOk="0">
                  <a:moveTo>
                    <a:pt x="89" y="0"/>
                  </a:moveTo>
                  <a:cubicBezTo>
                    <a:pt x="15" y="30"/>
                    <a:pt x="75" y="118"/>
                    <a:pt x="15" y="178"/>
                  </a:cubicBezTo>
                  <a:cubicBezTo>
                    <a:pt x="15" y="222"/>
                    <a:pt x="15" y="237"/>
                    <a:pt x="1" y="266"/>
                  </a:cubicBezTo>
                  <a:cubicBezTo>
                    <a:pt x="193" y="237"/>
                    <a:pt x="30" y="89"/>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7"/>
            <p:cNvSpPr/>
            <p:nvPr/>
          </p:nvSpPr>
          <p:spPr>
            <a:xfrm flipH="1">
              <a:off x="8034272" y="1677276"/>
              <a:ext cx="26085" cy="9406"/>
            </a:xfrm>
            <a:custGeom>
              <a:avLst/>
              <a:gdLst/>
              <a:ahLst/>
              <a:cxnLst/>
              <a:rect l="l" t="t" r="r" b="b"/>
              <a:pathLst>
                <a:path w="208" h="75" extrusionOk="0">
                  <a:moveTo>
                    <a:pt x="16" y="0"/>
                  </a:moveTo>
                  <a:cubicBezTo>
                    <a:pt x="1" y="60"/>
                    <a:pt x="30" y="60"/>
                    <a:pt x="60" y="74"/>
                  </a:cubicBezTo>
                  <a:cubicBezTo>
                    <a:pt x="104" y="74"/>
                    <a:pt x="149" y="74"/>
                    <a:pt x="208" y="60"/>
                  </a:cubicBezTo>
                  <a:lnTo>
                    <a:pt x="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7"/>
            <p:cNvSpPr/>
            <p:nvPr/>
          </p:nvSpPr>
          <p:spPr>
            <a:xfrm flipH="1">
              <a:off x="7858075" y="1693955"/>
              <a:ext cx="22323" cy="20567"/>
            </a:xfrm>
            <a:custGeom>
              <a:avLst/>
              <a:gdLst/>
              <a:ahLst/>
              <a:cxnLst/>
              <a:rect l="l" t="t" r="r" b="b"/>
              <a:pathLst>
                <a:path w="178" h="164" extrusionOk="0">
                  <a:moveTo>
                    <a:pt x="0" y="0"/>
                  </a:moveTo>
                  <a:lnTo>
                    <a:pt x="0" y="119"/>
                  </a:lnTo>
                  <a:cubicBezTo>
                    <a:pt x="0" y="148"/>
                    <a:pt x="30" y="163"/>
                    <a:pt x="44" y="163"/>
                  </a:cubicBezTo>
                  <a:lnTo>
                    <a:pt x="74" y="163"/>
                  </a:lnTo>
                  <a:cubicBezTo>
                    <a:pt x="177" y="45"/>
                    <a:pt x="59" y="3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7"/>
            <p:cNvSpPr/>
            <p:nvPr/>
          </p:nvSpPr>
          <p:spPr>
            <a:xfrm flipH="1">
              <a:off x="7845158" y="2142660"/>
              <a:ext cx="22323" cy="18686"/>
            </a:xfrm>
            <a:custGeom>
              <a:avLst/>
              <a:gdLst/>
              <a:ahLst/>
              <a:cxnLst/>
              <a:rect l="l" t="t" r="r" b="b"/>
              <a:pathLst>
                <a:path w="178" h="149" extrusionOk="0">
                  <a:moveTo>
                    <a:pt x="89" y="1"/>
                  </a:moveTo>
                  <a:cubicBezTo>
                    <a:pt x="30" y="16"/>
                    <a:pt x="1" y="16"/>
                    <a:pt x="1" y="60"/>
                  </a:cubicBezTo>
                  <a:lnTo>
                    <a:pt x="1" y="149"/>
                  </a:lnTo>
                  <a:cubicBezTo>
                    <a:pt x="45" y="149"/>
                    <a:pt x="119" y="149"/>
                    <a:pt x="178" y="89"/>
                  </a:cubicBezTo>
                  <a:cubicBezTo>
                    <a:pt x="119" y="89"/>
                    <a:pt x="89" y="60"/>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7"/>
            <p:cNvSpPr/>
            <p:nvPr/>
          </p:nvSpPr>
          <p:spPr>
            <a:xfrm flipH="1">
              <a:off x="7902594" y="1860244"/>
              <a:ext cx="39002" cy="21068"/>
            </a:xfrm>
            <a:custGeom>
              <a:avLst/>
              <a:gdLst/>
              <a:ahLst/>
              <a:cxnLst/>
              <a:rect l="l" t="t" r="r" b="b"/>
              <a:pathLst>
                <a:path w="311" h="168" extrusionOk="0">
                  <a:moveTo>
                    <a:pt x="108" y="1"/>
                  </a:moveTo>
                  <a:cubicBezTo>
                    <a:pt x="73" y="1"/>
                    <a:pt x="38" y="12"/>
                    <a:pt x="0" y="50"/>
                  </a:cubicBezTo>
                  <a:cubicBezTo>
                    <a:pt x="44" y="124"/>
                    <a:pt x="192" y="20"/>
                    <a:pt x="222" y="168"/>
                  </a:cubicBezTo>
                  <a:lnTo>
                    <a:pt x="266" y="168"/>
                  </a:lnTo>
                  <a:cubicBezTo>
                    <a:pt x="311" y="109"/>
                    <a:pt x="311" y="79"/>
                    <a:pt x="251" y="20"/>
                  </a:cubicBezTo>
                  <a:cubicBezTo>
                    <a:pt x="201" y="20"/>
                    <a:pt x="155"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7"/>
            <p:cNvSpPr/>
            <p:nvPr/>
          </p:nvSpPr>
          <p:spPr>
            <a:xfrm flipH="1">
              <a:off x="7809919" y="1841308"/>
              <a:ext cx="33484" cy="13419"/>
            </a:xfrm>
            <a:custGeom>
              <a:avLst/>
              <a:gdLst/>
              <a:ahLst/>
              <a:cxnLst/>
              <a:rect l="l" t="t" r="r" b="b"/>
              <a:pathLst>
                <a:path w="267" h="107" extrusionOk="0">
                  <a:moveTo>
                    <a:pt x="193" y="1"/>
                  </a:moveTo>
                  <a:cubicBezTo>
                    <a:pt x="151" y="1"/>
                    <a:pt x="105" y="23"/>
                    <a:pt x="60" y="23"/>
                  </a:cubicBezTo>
                  <a:cubicBezTo>
                    <a:pt x="1" y="23"/>
                    <a:pt x="1" y="38"/>
                    <a:pt x="30" y="53"/>
                  </a:cubicBezTo>
                  <a:cubicBezTo>
                    <a:pt x="87" y="75"/>
                    <a:pt x="144" y="107"/>
                    <a:pt x="207" y="107"/>
                  </a:cubicBezTo>
                  <a:cubicBezTo>
                    <a:pt x="226" y="107"/>
                    <a:pt x="246" y="104"/>
                    <a:pt x="267" y="97"/>
                  </a:cubicBezTo>
                  <a:lnTo>
                    <a:pt x="267" y="38"/>
                  </a:lnTo>
                  <a:cubicBezTo>
                    <a:pt x="244" y="10"/>
                    <a:pt x="219"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7"/>
            <p:cNvSpPr/>
            <p:nvPr/>
          </p:nvSpPr>
          <p:spPr>
            <a:xfrm flipH="1">
              <a:off x="7928554" y="4474723"/>
              <a:ext cx="37246" cy="17432"/>
            </a:xfrm>
            <a:custGeom>
              <a:avLst/>
              <a:gdLst/>
              <a:ahLst/>
              <a:cxnLst/>
              <a:rect l="l" t="t" r="r" b="b"/>
              <a:pathLst>
                <a:path w="297" h="139" extrusionOk="0">
                  <a:moveTo>
                    <a:pt x="107" y="0"/>
                  </a:moveTo>
                  <a:cubicBezTo>
                    <a:pt x="53" y="0"/>
                    <a:pt x="8" y="24"/>
                    <a:pt x="1" y="124"/>
                  </a:cubicBezTo>
                  <a:lnTo>
                    <a:pt x="16" y="139"/>
                  </a:lnTo>
                  <a:cubicBezTo>
                    <a:pt x="119" y="124"/>
                    <a:pt x="223" y="124"/>
                    <a:pt x="297" y="50"/>
                  </a:cubicBezTo>
                  <a:cubicBezTo>
                    <a:pt x="297" y="35"/>
                    <a:pt x="297" y="35"/>
                    <a:pt x="282" y="21"/>
                  </a:cubicBezTo>
                  <a:cubicBezTo>
                    <a:pt x="276" y="21"/>
                    <a:pt x="270" y="22"/>
                    <a:pt x="264" y="22"/>
                  </a:cubicBezTo>
                  <a:cubicBezTo>
                    <a:pt x="219" y="22"/>
                    <a:pt x="159"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7"/>
            <p:cNvSpPr/>
            <p:nvPr/>
          </p:nvSpPr>
          <p:spPr>
            <a:xfrm flipH="1">
              <a:off x="7613281" y="2314216"/>
              <a:ext cx="31728" cy="10660"/>
            </a:xfrm>
            <a:custGeom>
              <a:avLst/>
              <a:gdLst/>
              <a:ahLst/>
              <a:cxnLst/>
              <a:rect l="l" t="t" r="r" b="b"/>
              <a:pathLst>
                <a:path w="253" h="85" extrusionOk="0">
                  <a:moveTo>
                    <a:pt x="252" y="23"/>
                  </a:moveTo>
                  <a:cubicBezTo>
                    <a:pt x="243" y="27"/>
                    <a:pt x="233" y="31"/>
                    <a:pt x="223" y="35"/>
                  </a:cubicBezTo>
                  <a:lnTo>
                    <a:pt x="223" y="35"/>
                  </a:lnTo>
                  <a:cubicBezTo>
                    <a:pt x="233" y="34"/>
                    <a:pt x="243" y="30"/>
                    <a:pt x="252" y="23"/>
                  </a:cubicBezTo>
                  <a:close/>
                  <a:moveTo>
                    <a:pt x="75" y="1"/>
                  </a:moveTo>
                  <a:cubicBezTo>
                    <a:pt x="44" y="1"/>
                    <a:pt x="17" y="19"/>
                    <a:pt x="1" y="82"/>
                  </a:cubicBezTo>
                  <a:cubicBezTo>
                    <a:pt x="13" y="84"/>
                    <a:pt x="25" y="85"/>
                    <a:pt x="37" y="85"/>
                  </a:cubicBezTo>
                  <a:cubicBezTo>
                    <a:pt x="102" y="85"/>
                    <a:pt x="166" y="58"/>
                    <a:pt x="223" y="35"/>
                  </a:cubicBezTo>
                  <a:lnTo>
                    <a:pt x="223" y="35"/>
                  </a:lnTo>
                  <a:cubicBezTo>
                    <a:pt x="220" y="35"/>
                    <a:pt x="217" y="35"/>
                    <a:pt x="214" y="35"/>
                  </a:cubicBezTo>
                  <a:cubicBezTo>
                    <a:pt x="171" y="35"/>
                    <a:pt x="119"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7"/>
            <p:cNvSpPr/>
            <p:nvPr/>
          </p:nvSpPr>
          <p:spPr>
            <a:xfrm flipH="1">
              <a:off x="7607763" y="4569907"/>
              <a:ext cx="33484" cy="11287"/>
            </a:xfrm>
            <a:custGeom>
              <a:avLst/>
              <a:gdLst/>
              <a:ahLst/>
              <a:cxnLst/>
              <a:rect l="l" t="t" r="r" b="b"/>
              <a:pathLst>
                <a:path w="267" h="90" extrusionOk="0">
                  <a:moveTo>
                    <a:pt x="0" y="1"/>
                  </a:moveTo>
                  <a:cubicBezTo>
                    <a:pt x="74" y="75"/>
                    <a:pt x="163" y="90"/>
                    <a:pt x="267" y="90"/>
                  </a:cubicBezTo>
                  <a:cubicBezTo>
                    <a:pt x="207" y="1"/>
                    <a:pt x="89"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7"/>
            <p:cNvSpPr/>
            <p:nvPr/>
          </p:nvSpPr>
          <p:spPr>
            <a:xfrm flipH="1">
              <a:off x="7592965" y="2005214"/>
              <a:ext cx="20441" cy="24454"/>
            </a:xfrm>
            <a:custGeom>
              <a:avLst/>
              <a:gdLst/>
              <a:ahLst/>
              <a:cxnLst/>
              <a:rect l="l" t="t" r="r" b="b"/>
              <a:pathLst>
                <a:path w="163" h="195" extrusionOk="0">
                  <a:moveTo>
                    <a:pt x="107" y="0"/>
                  </a:moveTo>
                  <a:cubicBezTo>
                    <a:pt x="36" y="0"/>
                    <a:pt x="0" y="56"/>
                    <a:pt x="0" y="136"/>
                  </a:cubicBezTo>
                  <a:cubicBezTo>
                    <a:pt x="15" y="150"/>
                    <a:pt x="45" y="180"/>
                    <a:pt x="59" y="180"/>
                  </a:cubicBezTo>
                  <a:cubicBezTo>
                    <a:pt x="74" y="195"/>
                    <a:pt x="74" y="195"/>
                    <a:pt x="89" y="195"/>
                  </a:cubicBezTo>
                  <a:lnTo>
                    <a:pt x="119" y="195"/>
                  </a:lnTo>
                  <a:cubicBezTo>
                    <a:pt x="148" y="150"/>
                    <a:pt x="163" y="121"/>
                    <a:pt x="163" y="62"/>
                  </a:cubicBezTo>
                  <a:cubicBezTo>
                    <a:pt x="148" y="47"/>
                    <a:pt x="148" y="32"/>
                    <a:pt x="133" y="3"/>
                  </a:cubicBezTo>
                  <a:cubicBezTo>
                    <a:pt x="124"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7"/>
            <p:cNvSpPr/>
            <p:nvPr/>
          </p:nvSpPr>
          <p:spPr>
            <a:xfrm flipH="1">
              <a:off x="8336502" y="2226181"/>
              <a:ext cx="18686" cy="29722"/>
            </a:xfrm>
            <a:custGeom>
              <a:avLst/>
              <a:gdLst/>
              <a:ahLst/>
              <a:cxnLst/>
              <a:rect l="l" t="t" r="r" b="b"/>
              <a:pathLst>
                <a:path w="149" h="237" extrusionOk="0">
                  <a:moveTo>
                    <a:pt x="89" y="0"/>
                  </a:moveTo>
                  <a:cubicBezTo>
                    <a:pt x="60" y="74"/>
                    <a:pt x="45" y="148"/>
                    <a:pt x="1" y="222"/>
                  </a:cubicBezTo>
                  <a:cubicBezTo>
                    <a:pt x="16" y="222"/>
                    <a:pt x="45" y="237"/>
                    <a:pt x="45" y="237"/>
                  </a:cubicBezTo>
                  <a:cubicBezTo>
                    <a:pt x="75" y="207"/>
                    <a:pt x="119" y="148"/>
                    <a:pt x="149" y="89"/>
                  </a:cubicBezTo>
                  <a:cubicBezTo>
                    <a:pt x="134" y="59"/>
                    <a:pt x="104" y="44"/>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7"/>
            <p:cNvSpPr/>
            <p:nvPr/>
          </p:nvSpPr>
          <p:spPr>
            <a:xfrm flipH="1">
              <a:off x="7718999" y="1638274"/>
              <a:ext cx="24204" cy="15049"/>
            </a:xfrm>
            <a:custGeom>
              <a:avLst/>
              <a:gdLst/>
              <a:ahLst/>
              <a:cxnLst/>
              <a:rect l="l" t="t" r="r" b="b"/>
              <a:pathLst>
                <a:path w="193" h="120" extrusionOk="0">
                  <a:moveTo>
                    <a:pt x="192" y="1"/>
                  </a:moveTo>
                  <a:cubicBezTo>
                    <a:pt x="89" y="1"/>
                    <a:pt x="15" y="16"/>
                    <a:pt x="0" y="119"/>
                  </a:cubicBezTo>
                  <a:cubicBezTo>
                    <a:pt x="89" y="119"/>
                    <a:pt x="163" y="90"/>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7"/>
            <p:cNvSpPr/>
            <p:nvPr/>
          </p:nvSpPr>
          <p:spPr>
            <a:xfrm flipH="1">
              <a:off x="7717118" y="3123090"/>
              <a:ext cx="29847" cy="11788"/>
            </a:xfrm>
            <a:custGeom>
              <a:avLst/>
              <a:gdLst/>
              <a:ahLst/>
              <a:cxnLst/>
              <a:rect l="l" t="t" r="r" b="b"/>
              <a:pathLst>
                <a:path w="238" h="94" extrusionOk="0">
                  <a:moveTo>
                    <a:pt x="95" y="1"/>
                  </a:moveTo>
                  <a:cubicBezTo>
                    <a:pt x="52" y="1"/>
                    <a:pt x="15" y="19"/>
                    <a:pt x="1" y="93"/>
                  </a:cubicBezTo>
                  <a:cubicBezTo>
                    <a:pt x="60" y="79"/>
                    <a:pt x="134" y="64"/>
                    <a:pt x="237" y="34"/>
                  </a:cubicBezTo>
                  <a:cubicBezTo>
                    <a:pt x="237" y="34"/>
                    <a:pt x="237" y="19"/>
                    <a:pt x="222" y="19"/>
                  </a:cubicBezTo>
                  <a:cubicBezTo>
                    <a:pt x="185" y="19"/>
                    <a:pt x="137" y="1"/>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7"/>
            <p:cNvSpPr/>
            <p:nvPr/>
          </p:nvSpPr>
          <p:spPr>
            <a:xfrm flipH="1">
              <a:off x="7672599" y="2310705"/>
              <a:ext cx="35365" cy="10033"/>
            </a:xfrm>
            <a:custGeom>
              <a:avLst/>
              <a:gdLst/>
              <a:ahLst/>
              <a:cxnLst/>
              <a:rect l="l" t="t" r="r" b="b"/>
              <a:pathLst>
                <a:path w="282" h="80" extrusionOk="0">
                  <a:moveTo>
                    <a:pt x="206" y="1"/>
                  </a:moveTo>
                  <a:cubicBezTo>
                    <a:pt x="133" y="1"/>
                    <a:pt x="67" y="17"/>
                    <a:pt x="0" y="51"/>
                  </a:cubicBezTo>
                  <a:cubicBezTo>
                    <a:pt x="51" y="51"/>
                    <a:pt x="111" y="80"/>
                    <a:pt x="167" y="80"/>
                  </a:cubicBezTo>
                  <a:cubicBezTo>
                    <a:pt x="210" y="80"/>
                    <a:pt x="249" y="63"/>
                    <a:pt x="281" y="6"/>
                  </a:cubicBezTo>
                  <a:cubicBezTo>
                    <a:pt x="255" y="3"/>
                    <a:pt x="230" y="1"/>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7"/>
            <p:cNvSpPr/>
            <p:nvPr/>
          </p:nvSpPr>
          <p:spPr>
            <a:xfrm flipH="1">
              <a:off x="8134346" y="1613694"/>
              <a:ext cx="27966" cy="15425"/>
            </a:xfrm>
            <a:custGeom>
              <a:avLst/>
              <a:gdLst/>
              <a:ahLst/>
              <a:cxnLst/>
              <a:rect l="l" t="t" r="r" b="b"/>
              <a:pathLst>
                <a:path w="223" h="123" extrusionOk="0">
                  <a:moveTo>
                    <a:pt x="109" y="0"/>
                  </a:moveTo>
                  <a:cubicBezTo>
                    <a:pt x="50" y="0"/>
                    <a:pt x="10" y="28"/>
                    <a:pt x="1" y="123"/>
                  </a:cubicBezTo>
                  <a:cubicBezTo>
                    <a:pt x="74" y="93"/>
                    <a:pt x="148" y="64"/>
                    <a:pt x="222" y="19"/>
                  </a:cubicBezTo>
                  <a:cubicBezTo>
                    <a:pt x="180" y="9"/>
                    <a:pt x="141"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7"/>
            <p:cNvSpPr/>
            <p:nvPr/>
          </p:nvSpPr>
          <p:spPr>
            <a:xfrm flipH="1">
              <a:off x="8190027" y="2372656"/>
              <a:ext cx="27966" cy="13042"/>
            </a:xfrm>
            <a:custGeom>
              <a:avLst/>
              <a:gdLst/>
              <a:ahLst/>
              <a:cxnLst/>
              <a:rect l="l" t="t" r="r" b="b"/>
              <a:pathLst>
                <a:path w="223" h="104" extrusionOk="0">
                  <a:moveTo>
                    <a:pt x="223" y="0"/>
                  </a:moveTo>
                  <a:lnTo>
                    <a:pt x="223" y="0"/>
                  </a:lnTo>
                  <a:cubicBezTo>
                    <a:pt x="202" y="16"/>
                    <a:pt x="179" y="20"/>
                    <a:pt x="155" y="20"/>
                  </a:cubicBezTo>
                  <a:cubicBezTo>
                    <a:pt x="131" y="20"/>
                    <a:pt x="107" y="17"/>
                    <a:pt x="85" y="17"/>
                  </a:cubicBezTo>
                  <a:cubicBezTo>
                    <a:pt x="47" y="17"/>
                    <a:pt x="15" y="28"/>
                    <a:pt x="1" y="89"/>
                  </a:cubicBezTo>
                  <a:lnTo>
                    <a:pt x="31" y="89"/>
                  </a:lnTo>
                  <a:cubicBezTo>
                    <a:pt x="90" y="74"/>
                    <a:pt x="208" y="104"/>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7"/>
            <p:cNvSpPr/>
            <p:nvPr/>
          </p:nvSpPr>
          <p:spPr>
            <a:xfrm flipH="1">
              <a:off x="6804910" y="2476493"/>
              <a:ext cx="18560" cy="15927"/>
            </a:xfrm>
            <a:custGeom>
              <a:avLst/>
              <a:gdLst/>
              <a:ahLst/>
              <a:cxnLst/>
              <a:rect l="l" t="t" r="r" b="b"/>
              <a:pathLst>
                <a:path w="148" h="127" extrusionOk="0">
                  <a:moveTo>
                    <a:pt x="133" y="0"/>
                  </a:moveTo>
                  <a:cubicBezTo>
                    <a:pt x="74" y="15"/>
                    <a:pt x="0" y="0"/>
                    <a:pt x="30" y="74"/>
                  </a:cubicBezTo>
                  <a:cubicBezTo>
                    <a:pt x="36" y="113"/>
                    <a:pt x="49" y="127"/>
                    <a:pt x="64" y="127"/>
                  </a:cubicBezTo>
                  <a:cubicBezTo>
                    <a:pt x="84" y="127"/>
                    <a:pt x="108" y="105"/>
                    <a:pt x="133" y="89"/>
                  </a:cubicBezTo>
                  <a:cubicBezTo>
                    <a:pt x="148" y="89"/>
                    <a:pt x="148" y="59"/>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7"/>
            <p:cNvSpPr/>
            <p:nvPr/>
          </p:nvSpPr>
          <p:spPr>
            <a:xfrm flipH="1">
              <a:off x="6901222" y="2357732"/>
              <a:ext cx="32230" cy="16805"/>
            </a:xfrm>
            <a:custGeom>
              <a:avLst/>
              <a:gdLst/>
              <a:ahLst/>
              <a:cxnLst/>
              <a:rect l="l" t="t" r="r" b="b"/>
              <a:pathLst>
                <a:path w="257" h="134" extrusionOk="0">
                  <a:moveTo>
                    <a:pt x="212" y="1"/>
                  </a:moveTo>
                  <a:cubicBezTo>
                    <a:pt x="182" y="1"/>
                    <a:pt x="167" y="1"/>
                    <a:pt x="123" y="31"/>
                  </a:cubicBezTo>
                  <a:cubicBezTo>
                    <a:pt x="102" y="23"/>
                    <a:pt x="83" y="20"/>
                    <a:pt x="67" y="20"/>
                  </a:cubicBezTo>
                  <a:cubicBezTo>
                    <a:pt x="18" y="20"/>
                    <a:pt x="1" y="56"/>
                    <a:pt x="34" y="134"/>
                  </a:cubicBezTo>
                  <a:cubicBezTo>
                    <a:pt x="87" y="113"/>
                    <a:pt x="139" y="92"/>
                    <a:pt x="191" y="92"/>
                  </a:cubicBezTo>
                  <a:cubicBezTo>
                    <a:pt x="213" y="92"/>
                    <a:pt x="234" y="96"/>
                    <a:pt x="256" y="104"/>
                  </a:cubicBezTo>
                  <a:cubicBezTo>
                    <a:pt x="256" y="45"/>
                    <a:pt x="241" y="3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7"/>
            <p:cNvSpPr/>
            <p:nvPr/>
          </p:nvSpPr>
          <p:spPr>
            <a:xfrm flipH="1">
              <a:off x="6660190" y="2567287"/>
              <a:ext cx="33484" cy="7901"/>
            </a:xfrm>
            <a:custGeom>
              <a:avLst/>
              <a:gdLst/>
              <a:ahLst/>
              <a:cxnLst/>
              <a:rect l="l" t="t" r="r" b="b"/>
              <a:pathLst>
                <a:path w="267" h="63" extrusionOk="0">
                  <a:moveTo>
                    <a:pt x="0" y="1"/>
                  </a:moveTo>
                  <a:cubicBezTo>
                    <a:pt x="46" y="37"/>
                    <a:pt x="92" y="63"/>
                    <a:pt x="148" y="63"/>
                  </a:cubicBezTo>
                  <a:cubicBezTo>
                    <a:pt x="182" y="63"/>
                    <a:pt x="221" y="53"/>
                    <a:pt x="266" y="30"/>
                  </a:cubicBezTo>
                  <a:lnTo>
                    <a:pt x="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7"/>
            <p:cNvSpPr/>
            <p:nvPr/>
          </p:nvSpPr>
          <p:spPr>
            <a:xfrm flipH="1">
              <a:off x="7095978" y="2698964"/>
              <a:ext cx="27966" cy="25207"/>
            </a:xfrm>
            <a:custGeom>
              <a:avLst/>
              <a:gdLst/>
              <a:ahLst/>
              <a:cxnLst/>
              <a:rect l="l" t="t" r="r" b="b"/>
              <a:pathLst>
                <a:path w="223" h="201" extrusionOk="0">
                  <a:moveTo>
                    <a:pt x="149" y="1"/>
                  </a:moveTo>
                  <a:cubicBezTo>
                    <a:pt x="149" y="89"/>
                    <a:pt x="75" y="89"/>
                    <a:pt x="1" y="119"/>
                  </a:cubicBezTo>
                  <a:cubicBezTo>
                    <a:pt x="30" y="178"/>
                    <a:pt x="64" y="200"/>
                    <a:pt x="101" y="200"/>
                  </a:cubicBezTo>
                  <a:cubicBezTo>
                    <a:pt x="138" y="200"/>
                    <a:pt x="178" y="178"/>
                    <a:pt x="223" y="148"/>
                  </a:cubicBezTo>
                  <a:cubicBezTo>
                    <a:pt x="208" y="119"/>
                    <a:pt x="208" y="60"/>
                    <a:pt x="178" y="15"/>
                  </a:cubicBezTo>
                  <a:cubicBezTo>
                    <a:pt x="163" y="15"/>
                    <a:pt x="149"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7"/>
            <p:cNvSpPr/>
            <p:nvPr/>
          </p:nvSpPr>
          <p:spPr>
            <a:xfrm flipH="1">
              <a:off x="7159058" y="2274337"/>
              <a:ext cx="13042" cy="22323"/>
            </a:xfrm>
            <a:custGeom>
              <a:avLst/>
              <a:gdLst/>
              <a:ahLst/>
              <a:cxnLst/>
              <a:rect l="l" t="t" r="r" b="b"/>
              <a:pathLst>
                <a:path w="104" h="178" extrusionOk="0">
                  <a:moveTo>
                    <a:pt x="104" y="1"/>
                  </a:moveTo>
                  <a:cubicBezTo>
                    <a:pt x="89" y="1"/>
                    <a:pt x="30" y="30"/>
                    <a:pt x="0" y="45"/>
                  </a:cubicBezTo>
                  <a:lnTo>
                    <a:pt x="0" y="74"/>
                  </a:lnTo>
                  <a:cubicBezTo>
                    <a:pt x="15" y="119"/>
                    <a:pt x="30" y="148"/>
                    <a:pt x="74" y="178"/>
                  </a:cubicBezTo>
                  <a:lnTo>
                    <a:pt x="104" y="178"/>
                  </a:lnTo>
                  <a:lnTo>
                    <a:pt x="1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7"/>
            <p:cNvSpPr/>
            <p:nvPr/>
          </p:nvSpPr>
          <p:spPr>
            <a:xfrm flipH="1">
              <a:off x="6974083" y="2601147"/>
              <a:ext cx="18184" cy="16805"/>
            </a:xfrm>
            <a:custGeom>
              <a:avLst/>
              <a:gdLst/>
              <a:ahLst/>
              <a:cxnLst/>
              <a:rect l="l" t="t" r="r" b="b"/>
              <a:pathLst>
                <a:path w="145" h="134" extrusionOk="0">
                  <a:moveTo>
                    <a:pt x="69" y="0"/>
                  </a:moveTo>
                  <a:cubicBezTo>
                    <a:pt x="53" y="0"/>
                    <a:pt x="34" y="4"/>
                    <a:pt x="15" y="12"/>
                  </a:cubicBezTo>
                  <a:cubicBezTo>
                    <a:pt x="15" y="41"/>
                    <a:pt x="15" y="56"/>
                    <a:pt x="1" y="100"/>
                  </a:cubicBezTo>
                  <a:cubicBezTo>
                    <a:pt x="36" y="109"/>
                    <a:pt x="71" y="133"/>
                    <a:pt x="96" y="133"/>
                  </a:cubicBezTo>
                  <a:cubicBezTo>
                    <a:pt x="114" y="133"/>
                    <a:pt x="128" y="122"/>
                    <a:pt x="134" y="86"/>
                  </a:cubicBezTo>
                  <a:cubicBezTo>
                    <a:pt x="145" y="31"/>
                    <a:pt x="115"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7"/>
            <p:cNvSpPr/>
            <p:nvPr/>
          </p:nvSpPr>
          <p:spPr>
            <a:xfrm flipH="1">
              <a:off x="7073781" y="2134885"/>
              <a:ext cx="29722" cy="11412"/>
            </a:xfrm>
            <a:custGeom>
              <a:avLst/>
              <a:gdLst/>
              <a:ahLst/>
              <a:cxnLst/>
              <a:rect l="l" t="t" r="r" b="b"/>
              <a:pathLst>
                <a:path w="237" h="91" extrusionOk="0">
                  <a:moveTo>
                    <a:pt x="202" y="1"/>
                  </a:moveTo>
                  <a:cubicBezTo>
                    <a:pt x="128" y="1"/>
                    <a:pt x="64" y="39"/>
                    <a:pt x="0" y="78"/>
                  </a:cubicBezTo>
                  <a:cubicBezTo>
                    <a:pt x="42" y="78"/>
                    <a:pt x="87" y="91"/>
                    <a:pt x="128" y="91"/>
                  </a:cubicBezTo>
                  <a:cubicBezTo>
                    <a:pt x="173" y="91"/>
                    <a:pt x="214" y="74"/>
                    <a:pt x="237" y="4"/>
                  </a:cubicBezTo>
                  <a:cubicBezTo>
                    <a:pt x="225" y="2"/>
                    <a:pt x="213"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7"/>
            <p:cNvSpPr/>
            <p:nvPr/>
          </p:nvSpPr>
          <p:spPr>
            <a:xfrm flipH="1">
              <a:off x="7075537" y="1888335"/>
              <a:ext cx="31728" cy="15300"/>
            </a:xfrm>
            <a:custGeom>
              <a:avLst/>
              <a:gdLst/>
              <a:ahLst/>
              <a:cxnLst/>
              <a:rect l="l" t="t" r="r" b="b"/>
              <a:pathLst>
                <a:path w="253" h="122" extrusionOk="0">
                  <a:moveTo>
                    <a:pt x="168" y="1"/>
                  </a:moveTo>
                  <a:cubicBezTo>
                    <a:pt x="140" y="1"/>
                    <a:pt x="111" y="6"/>
                    <a:pt x="81" y="6"/>
                  </a:cubicBezTo>
                  <a:cubicBezTo>
                    <a:pt x="69" y="6"/>
                    <a:pt x="57" y="5"/>
                    <a:pt x="45" y="3"/>
                  </a:cubicBezTo>
                  <a:lnTo>
                    <a:pt x="45" y="3"/>
                  </a:lnTo>
                  <a:cubicBezTo>
                    <a:pt x="90" y="77"/>
                    <a:pt x="45" y="92"/>
                    <a:pt x="1" y="92"/>
                  </a:cubicBezTo>
                  <a:cubicBezTo>
                    <a:pt x="45" y="121"/>
                    <a:pt x="90" y="121"/>
                    <a:pt x="149" y="121"/>
                  </a:cubicBezTo>
                  <a:cubicBezTo>
                    <a:pt x="149" y="47"/>
                    <a:pt x="193" y="33"/>
                    <a:pt x="252" y="33"/>
                  </a:cubicBezTo>
                  <a:cubicBezTo>
                    <a:pt x="227" y="7"/>
                    <a:pt x="198"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7"/>
            <p:cNvSpPr/>
            <p:nvPr/>
          </p:nvSpPr>
          <p:spPr>
            <a:xfrm flipH="1">
              <a:off x="6409878" y="2365257"/>
              <a:ext cx="29847" cy="24204"/>
            </a:xfrm>
            <a:custGeom>
              <a:avLst/>
              <a:gdLst/>
              <a:ahLst/>
              <a:cxnLst/>
              <a:rect l="l" t="t" r="r" b="b"/>
              <a:pathLst>
                <a:path w="238" h="193" extrusionOk="0">
                  <a:moveTo>
                    <a:pt x="45" y="0"/>
                  </a:moveTo>
                  <a:lnTo>
                    <a:pt x="45" y="0"/>
                  </a:lnTo>
                  <a:cubicBezTo>
                    <a:pt x="75" y="59"/>
                    <a:pt x="75" y="118"/>
                    <a:pt x="1" y="118"/>
                  </a:cubicBezTo>
                  <a:cubicBezTo>
                    <a:pt x="16" y="192"/>
                    <a:pt x="75" y="192"/>
                    <a:pt x="119" y="192"/>
                  </a:cubicBezTo>
                  <a:cubicBezTo>
                    <a:pt x="178" y="163"/>
                    <a:pt x="193" y="118"/>
                    <a:pt x="237" y="74"/>
                  </a:cubicBezTo>
                  <a:lnTo>
                    <a:pt x="237" y="59"/>
                  </a:lnTo>
                  <a:cubicBezTo>
                    <a:pt x="178" y="0"/>
                    <a:pt x="104" y="15"/>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7"/>
            <p:cNvSpPr/>
            <p:nvPr/>
          </p:nvSpPr>
          <p:spPr>
            <a:xfrm flipH="1">
              <a:off x="8655411" y="1915925"/>
              <a:ext cx="31603" cy="10534"/>
            </a:xfrm>
            <a:custGeom>
              <a:avLst/>
              <a:gdLst/>
              <a:ahLst/>
              <a:cxnLst/>
              <a:rect l="l" t="t" r="r" b="b"/>
              <a:pathLst>
                <a:path w="252" h="84" extrusionOk="0">
                  <a:moveTo>
                    <a:pt x="91" y="0"/>
                  </a:moveTo>
                  <a:cubicBezTo>
                    <a:pt x="56" y="0"/>
                    <a:pt x="25" y="11"/>
                    <a:pt x="0" y="49"/>
                  </a:cubicBezTo>
                  <a:cubicBezTo>
                    <a:pt x="12" y="37"/>
                    <a:pt x="25" y="33"/>
                    <a:pt x="39" y="33"/>
                  </a:cubicBezTo>
                  <a:cubicBezTo>
                    <a:pt x="85" y="33"/>
                    <a:pt x="139" y="84"/>
                    <a:pt x="185" y="84"/>
                  </a:cubicBezTo>
                  <a:cubicBezTo>
                    <a:pt x="211" y="84"/>
                    <a:pt x="234" y="68"/>
                    <a:pt x="251" y="20"/>
                  </a:cubicBezTo>
                  <a:cubicBezTo>
                    <a:pt x="192" y="20"/>
                    <a:pt x="138"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7"/>
            <p:cNvSpPr/>
            <p:nvPr/>
          </p:nvSpPr>
          <p:spPr>
            <a:xfrm flipH="1">
              <a:off x="7728279" y="2550608"/>
              <a:ext cx="22323" cy="16805"/>
            </a:xfrm>
            <a:custGeom>
              <a:avLst/>
              <a:gdLst/>
              <a:ahLst/>
              <a:cxnLst/>
              <a:rect l="l" t="t" r="r" b="b"/>
              <a:pathLst>
                <a:path w="178" h="134" extrusionOk="0">
                  <a:moveTo>
                    <a:pt x="104" y="1"/>
                  </a:moveTo>
                  <a:cubicBezTo>
                    <a:pt x="0" y="15"/>
                    <a:pt x="44" y="89"/>
                    <a:pt x="30" y="134"/>
                  </a:cubicBezTo>
                  <a:lnTo>
                    <a:pt x="74" y="134"/>
                  </a:lnTo>
                  <a:cubicBezTo>
                    <a:pt x="133" y="134"/>
                    <a:pt x="148" y="89"/>
                    <a:pt x="177" y="45"/>
                  </a:cubicBezTo>
                  <a:cubicBezTo>
                    <a:pt x="148" y="15"/>
                    <a:pt x="118" y="15"/>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7"/>
            <p:cNvSpPr/>
            <p:nvPr/>
          </p:nvSpPr>
          <p:spPr>
            <a:xfrm flipH="1">
              <a:off x="7884661" y="1862752"/>
              <a:ext cx="27590" cy="20441"/>
            </a:xfrm>
            <a:custGeom>
              <a:avLst/>
              <a:gdLst/>
              <a:ahLst/>
              <a:cxnLst/>
              <a:rect l="l" t="t" r="r" b="b"/>
              <a:pathLst>
                <a:path w="220" h="163" extrusionOk="0">
                  <a:moveTo>
                    <a:pt x="3" y="0"/>
                  </a:moveTo>
                  <a:cubicBezTo>
                    <a:pt x="0" y="13"/>
                    <a:pt x="6" y="23"/>
                    <a:pt x="17" y="30"/>
                  </a:cubicBezTo>
                  <a:lnTo>
                    <a:pt x="17" y="30"/>
                  </a:lnTo>
                  <a:lnTo>
                    <a:pt x="17" y="15"/>
                  </a:lnTo>
                  <a:cubicBezTo>
                    <a:pt x="17" y="15"/>
                    <a:pt x="17" y="0"/>
                    <a:pt x="3" y="0"/>
                  </a:cubicBezTo>
                  <a:close/>
                  <a:moveTo>
                    <a:pt x="17" y="30"/>
                  </a:moveTo>
                  <a:lnTo>
                    <a:pt x="17" y="163"/>
                  </a:lnTo>
                  <a:lnTo>
                    <a:pt x="62" y="163"/>
                  </a:lnTo>
                  <a:cubicBezTo>
                    <a:pt x="220" y="53"/>
                    <a:pt x="68" y="64"/>
                    <a:pt x="17" y="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7"/>
            <p:cNvSpPr/>
            <p:nvPr/>
          </p:nvSpPr>
          <p:spPr>
            <a:xfrm flipH="1">
              <a:off x="6945741" y="4382675"/>
              <a:ext cx="18686" cy="14923"/>
            </a:xfrm>
            <a:custGeom>
              <a:avLst/>
              <a:gdLst/>
              <a:ahLst/>
              <a:cxnLst/>
              <a:rect l="l" t="t" r="r" b="b"/>
              <a:pathLst>
                <a:path w="149" h="119" extrusionOk="0">
                  <a:moveTo>
                    <a:pt x="74" y="0"/>
                  </a:moveTo>
                  <a:lnTo>
                    <a:pt x="15" y="45"/>
                  </a:lnTo>
                  <a:cubicBezTo>
                    <a:pt x="0" y="89"/>
                    <a:pt x="15" y="104"/>
                    <a:pt x="45" y="119"/>
                  </a:cubicBezTo>
                  <a:cubicBezTo>
                    <a:pt x="45" y="114"/>
                    <a:pt x="46" y="112"/>
                    <a:pt x="49" y="112"/>
                  </a:cubicBezTo>
                  <a:cubicBezTo>
                    <a:pt x="53" y="112"/>
                    <a:pt x="60" y="119"/>
                    <a:pt x="60" y="119"/>
                  </a:cubicBezTo>
                  <a:cubicBezTo>
                    <a:pt x="104" y="104"/>
                    <a:pt x="148" y="74"/>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7"/>
            <p:cNvSpPr/>
            <p:nvPr/>
          </p:nvSpPr>
          <p:spPr>
            <a:xfrm flipH="1">
              <a:off x="7783960" y="2717524"/>
              <a:ext cx="27840" cy="11287"/>
            </a:xfrm>
            <a:custGeom>
              <a:avLst/>
              <a:gdLst/>
              <a:ahLst/>
              <a:cxnLst/>
              <a:rect l="l" t="t" r="r" b="b"/>
              <a:pathLst>
                <a:path w="222" h="90" extrusionOk="0">
                  <a:moveTo>
                    <a:pt x="222" y="0"/>
                  </a:moveTo>
                  <a:lnTo>
                    <a:pt x="222" y="0"/>
                  </a:lnTo>
                  <a:cubicBezTo>
                    <a:pt x="118" y="15"/>
                    <a:pt x="30" y="0"/>
                    <a:pt x="0" y="89"/>
                  </a:cubicBezTo>
                  <a:cubicBezTo>
                    <a:pt x="89" y="89"/>
                    <a:pt x="163" y="74"/>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7"/>
            <p:cNvSpPr/>
            <p:nvPr/>
          </p:nvSpPr>
          <p:spPr>
            <a:xfrm flipH="1">
              <a:off x="7129337" y="1888711"/>
              <a:ext cx="39127" cy="11161"/>
            </a:xfrm>
            <a:custGeom>
              <a:avLst/>
              <a:gdLst/>
              <a:ahLst/>
              <a:cxnLst/>
              <a:rect l="l" t="t" r="r" b="b"/>
              <a:pathLst>
                <a:path w="312" h="89" extrusionOk="0">
                  <a:moveTo>
                    <a:pt x="90" y="0"/>
                  </a:moveTo>
                  <a:cubicBezTo>
                    <a:pt x="1" y="30"/>
                    <a:pt x="60" y="74"/>
                    <a:pt x="90" y="74"/>
                  </a:cubicBezTo>
                  <a:cubicBezTo>
                    <a:pt x="164" y="89"/>
                    <a:pt x="237" y="89"/>
                    <a:pt x="311" y="89"/>
                  </a:cubicBezTo>
                  <a:cubicBezTo>
                    <a:pt x="267" y="15"/>
                    <a:pt x="149" y="89"/>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7"/>
            <p:cNvSpPr/>
            <p:nvPr/>
          </p:nvSpPr>
          <p:spPr>
            <a:xfrm flipH="1">
              <a:off x="8887163" y="2387705"/>
              <a:ext cx="33484" cy="8528"/>
            </a:xfrm>
            <a:custGeom>
              <a:avLst/>
              <a:gdLst/>
              <a:ahLst/>
              <a:cxnLst/>
              <a:rect l="l" t="t" r="r" b="b"/>
              <a:pathLst>
                <a:path w="267" h="68" extrusionOk="0">
                  <a:moveTo>
                    <a:pt x="90" y="1"/>
                  </a:moveTo>
                  <a:cubicBezTo>
                    <a:pt x="60" y="1"/>
                    <a:pt x="31" y="12"/>
                    <a:pt x="0" y="43"/>
                  </a:cubicBezTo>
                  <a:cubicBezTo>
                    <a:pt x="67" y="43"/>
                    <a:pt x="141" y="68"/>
                    <a:pt x="206" y="68"/>
                  </a:cubicBezTo>
                  <a:cubicBezTo>
                    <a:pt x="227" y="68"/>
                    <a:pt x="248" y="65"/>
                    <a:pt x="266" y="58"/>
                  </a:cubicBezTo>
                  <a:cubicBezTo>
                    <a:pt x="199" y="38"/>
                    <a:pt x="144"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7"/>
            <p:cNvSpPr/>
            <p:nvPr/>
          </p:nvSpPr>
          <p:spPr>
            <a:xfrm flipH="1">
              <a:off x="7811675" y="1833031"/>
              <a:ext cx="31728" cy="13042"/>
            </a:xfrm>
            <a:custGeom>
              <a:avLst/>
              <a:gdLst/>
              <a:ahLst/>
              <a:cxnLst/>
              <a:rect l="l" t="t" r="r" b="b"/>
              <a:pathLst>
                <a:path w="253" h="104" extrusionOk="0">
                  <a:moveTo>
                    <a:pt x="208" y="0"/>
                  </a:moveTo>
                  <a:cubicBezTo>
                    <a:pt x="149" y="30"/>
                    <a:pt x="75" y="45"/>
                    <a:pt x="30" y="45"/>
                  </a:cubicBezTo>
                  <a:cubicBezTo>
                    <a:pt x="1" y="74"/>
                    <a:pt x="1" y="89"/>
                    <a:pt x="30" y="89"/>
                  </a:cubicBezTo>
                  <a:cubicBezTo>
                    <a:pt x="104" y="89"/>
                    <a:pt x="178" y="104"/>
                    <a:pt x="252" y="104"/>
                  </a:cubicBezTo>
                  <a:cubicBezTo>
                    <a:pt x="252" y="74"/>
                    <a:pt x="252" y="3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7"/>
            <p:cNvSpPr/>
            <p:nvPr/>
          </p:nvSpPr>
          <p:spPr>
            <a:xfrm flipH="1">
              <a:off x="8753730" y="3468460"/>
              <a:ext cx="16805" cy="24329"/>
            </a:xfrm>
            <a:custGeom>
              <a:avLst/>
              <a:gdLst/>
              <a:ahLst/>
              <a:cxnLst/>
              <a:rect l="l" t="t" r="r" b="b"/>
              <a:pathLst>
                <a:path w="134" h="194" extrusionOk="0">
                  <a:moveTo>
                    <a:pt x="104" y="1"/>
                  </a:moveTo>
                  <a:cubicBezTo>
                    <a:pt x="45" y="16"/>
                    <a:pt x="1" y="60"/>
                    <a:pt x="1" y="134"/>
                  </a:cubicBezTo>
                  <a:cubicBezTo>
                    <a:pt x="45" y="149"/>
                    <a:pt x="60" y="164"/>
                    <a:pt x="104" y="193"/>
                  </a:cubicBezTo>
                  <a:cubicBezTo>
                    <a:pt x="134" y="134"/>
                    <a:pt x="104" y="60"/>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7"/>
            <p:cNvSpPr/>
            <p:nvPr/>
          </p:nvSpPr>
          <p:spPr>
            <a:xfrm flipH="1">
              <a:off x="8178865" y="2399493"/>
              <a:ext cx="29847" cy="12165"/>
            </a:xfrm>
            <a:custGeom>
              <a:avLst/>
              <a:gdLst/>
              <a:ahLst/>
              <a:cxnLst/>
              <a:rect l="l" t="t" r="r" b="b"/>
              <a:pathLst>
                <a:path w="238" h="97" extrusionOk="0">
                  <a:moveTo>
                    <a:pt x="119" y="1"/>
                  </a:moveTo>
                  <a:cubicBezTo>
                    <a:pt x="79" y="1"/>
                    <a:pt x="38" y="15"/>
                    <a:pt x="1" y="67"/>
                  </a:cubicBezTo>
                  <a:lnTo>
                    <a:pt x="1" y="97"/>
                  </a:lnTo>
                  <a:cubicBezTo>
                    <a:pt x="90" y="97"/>
                    <a:pt x="164" y="82"/>
                    <a:pt x="237" y="23"/>
                  </a:cubicBezTo>
                  <a:cubicBezTo>
                    <a:pt x="200" y="15"/>
                    <a:pt x="160"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7"/>
            <p:cNvSpPr/>
            <p:nvPr/>
          </p:nvSpPr>
          <p:spPr>
            <a:xfrm flipH="1">
              <a:off x="6565634" y="1955428"/>
              <a:ext cx="18686" cy="27966"/>
            </a:xfrm>
            <a:custGeom>
              <a:avLst/>
              <a:gdLst/>
              <a:ahLst/>
              <a:cxnLst/>
              <a:rect l="l" t="t" r="r" b="b"/>
              <a:pathLst>
                <a:path w="149" h="223" extrusionOk="0">
                  <a:moveTo>
                    <a:pt x="45" y="0"/>
                  </a:moveTo>
                  <a:cubicBezTo>
                    <a:pt x="1" y="89"/>
                    <a:pt x="74" y="148"/>
                    <a:pt x="89" y="222"/>
                  </a:cubicBezTo>
                  <a:cubicBezTo>
                    <a:pt x="148" y="133"/>
                    <a:pt x="89" y="74"/>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7"/>
            <p:cNvSpPr/>
            <p:nvPr/>
          </p:nvSpPr>
          <p:spPr>
            <a:xfrm flipH="1">
              <a:off x="8201063" y="1760671"/>
              <a:ext cx="22448" cy="12039"/>
            </a:xfrm>
            <a:custGeom>
              <a:avLst/>
              <a:gdLst/>
              <a:ahLst/>
              <a:cxnLst/>
              <a:rect l="l" t="t" r="r" b="b"/>
              <a:pathLst>
                <a:path w="179" h="96" extrusionOk="0">
                  <a:moveTo>
                    <a:pt x="134" y="1"/>
                  </a:moveTo>
                  <a:cubicBezTo>
                    <a:pt x="75" y="1"/>
                    <a:pt x="30" y="16"/>
                    <a:pt x="1" y="89"/>
                  </a:cubicBezTo>
                  <a:cubicBezTo>
                    <a:pt x="16" y="93"/>
                    <a:pt x="32" y="95"/>
                    <a:pt x="48" y="95"/>
                  </a:cubicBezTo>
                  <a:cubicBezTo>
                    <a:pt x="91" y="95"/>
                    <a:pt x="135" y="82"/>
                    <a:pt x="178" y="60"/>
                  </a:cubicBezTo>
                  <a:cubicBezTo>
                    <a:pt x="148" y="30"/>
                    <a:pt x="148" y="16"/>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7"/>
            <p:cNvSpPr/>
            <p:nvPr/>
          </p:nvSpPr>
          <p:spPr>
            <a:xfrm flipH="1">
              <a:off x="7963793" y="2179028"/>
              <a:ext cx="14923" cy="15927"/>
            </a:xfrm>
            <a:custGeom>
              <a:avLst/>
              <a:gdLst/>
              <a:ahLst/>
              <a:cxnLst/>
              <a:rect l="l" t="t" r="r" b="b"/>
              <a:pathLst>
                <a:path w="119" h="127" extrusionOk="0">
                  <a:moveTo>
                    <a:pt x="71" y="1"/>
                  </a:moveTo>
                  <a:cubicBezTo>
                    <a:pt x="39" y="1"/>
                    <a:pt x="11" y="18"/>
                    <a:pt x="0" y="51"/>
                  </a:cubicBezTo>
                  <a:cubicBezTo>
                    <a:pt x="0" y="66"/>
                    <a:pt x="0" y="80"/>
                    <a:pt x="15" y="95"/>
                  </a:cubicBezTo>
                  <a:cubicBezTo>
                    <a:pt x="29" y="116"/>
                    <a:pt x="49" y="127"/>
                    <a:pt x="68" y="127"/>
                  </a:cubicBezTo>
                  <a:cubicBezTo>
                    <a:pt x="90" y="127"/>
                    <a:pt x="111" y="112"/>
                    <a:pt x="119" y="80"/>
                  </a:cubicBezTo>
                  <a:cubicBezTo>
                    <a:pt x="119" y="66"/>
                    <a:pt x="119" y="51"/>
                    <a:pt x="104" y="6"/>
                  </a:cubicBezTo>
                  <a:cubicBezTo>
                    <a:pt x="93" y="3"/>
                    <a:pt x="82"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7"/>
            <p:cNvSpPr/>
            <p:nvPr/>
          </p:nvSpPr>
          <p:spPr>
            <a:xfrm flipH="1">
              <a:off x="6791867" y="2478374"/>
              <a:ext cx="16805" cy="14923"/>
            </a:xfrm>
            <a:custGeom>
              <a:avLst/>
              <a:gdLst/>
              <a:ahLst/>
              <a:cxnLst/>
              <a:rect l="l" t="t" r="r" b="b"/>
              <a:pathLst>
                <a:path w="134" h="119" extrusionOk="0">
                  <a:moveTo>
                    <a:pt x="15" y="0"/>
                  </a:moveTo>
                  <a:cubicBezTo>
                    <a:pt x="15" y="30"/>
                    <a:pt x="0" y="59"/>
                    <a:pt x="0" y="74"/>
                  </a:cubicBezTo>
                  <a:cubicBezTo>
                    <a:pt x="15" y="104"/>
                    <a:pt x="30" y="104"/>
                    <a:pt x="74" y="118"/>
                  </a:cubicBezTo>
                  <a:cubicBezTo>
                    <a:pt x="89" y="104"/>
                    <a:pt x="104" y="104"/>
                    <a:pt x="119" y="74"/>
                  </a:cubicBezTo>
                  <a:cubicBezTo>
                    <a:pt x="134" y="30"/>
                    <a:pt x="74" y="30"/>
                    <a:pt x="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7"/>
            <p:cNvSpPr/>
            <p:nvPr/>
          </p:nvSpPr>
          <p:spPr>
            <a:xfrm flipH="1">
              <a:off x="8030509" y="2001577"/>
              <a:ext cx="18686" cy="14923"/>
            </a:xfrm>
            <a:custGeom>
              <a:avLst/>
              <a:gdLst/>
              <a:ahLst/>
              <a:cxnLst/>
              <a:rect l="l" t="t" r="r" b="b"/>
              <a:pathLst>
                <a:path w="149" h="119" extrusionOk="0">
                  <a:moveTo>
                    <a:pt x="52" y="0"/>
                  </a:moveTo>
                  <a:cubicBezTo>
                    <a:pt x="42" y="0"/>
                    <a:pt x="30" y="5"/>
                    <a:pt x="15" y="17"/>
                  </a:cubicBezTo>
                  <a:cubicBezTo>
                    <a:pt x="0" y="32"/>
                    <a:pt x="0" y="61"/>
                    <a:pt x="15" y="76"/>
                  </a:cubicBezTo>
                  <a:cubicBezTo>
                    <a:pt x="44" y="85"/>
                    <a:pt x="78" y="119"/>
                    <a:pt x="107" y="119"/>
                  </a:cubicBezTo>
                  <a:cubicBezTo>
                    <a:pt x="123" y="119"/>
                    <a:pt x="138" y="108"/>
                    <a:pt x="148" y="76"/>
                  </a:cubicBezTo>
                  <a:cubicBezTo>
                    <a:pt x="101" y="76"/>
                    <a:pt x="92" y="0"/>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7"/>
            <p:cNvSpPr/>
            <p:nvPr/>
          </p:nvSpPr>
          <p:spPr>
            <a:xfrm flipH="1">
              <a:off x="6884543" y="2849828"/>
              <a:ext cx="22448" cy="16178"/>
            </a:xfrm>
            <a:custGeom>
              <a:avLst/>
              <a:gdLst/>
              <a:ahLst/>
              <a:cxnLst/>
              <a:rect l="l" t="t" r="r" b="b"/>
              <a:pathLst>
                <a:path w="179" h="129" extrusionOk="0">
                  <a:moveTo>
                    <a:pt x="96" y="1"/>
                  </a:moveTo>
                  <a:cubicBezTo>
                    <a:pt x="64" y="1"/>
                    <a:pt x="33" y="15"/>
                    <a:pt x="1" y="54"/>
                  </a:cubicBezTo>
                  <a:lnTo>
                    <a:pt x="1" y="114"/>
                  </a:lnTo>
                  <a:cubicBezTo>
                    <a:pt x="60" y="99"/>
                    <a:pt x="134" y="128"/>
                    <a:pt x="178" y="25"/>
                  </a:cubicBezTo>
                  <a:cubicBezTo>
                    <a:pt x="151" y="11"/>
                    <a:pt x="123"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7"/>
            <p:cNvSpPr/>
            <p:nvPr/>
          </p:nvSpPr>
          <p:spPr>
            <a:xfrm flipH="1">
              <a:off x="7641122" y="4441992"/>
              <a:ext cx="22323" cy="14923"/>
            </a:xfrm>
            <a:custGeom>
              <a:avLst/>
              <a:gdLst/>
              <a:ahLst/>
              <a:cxnLst/>
              <a:rect l="l" t="t" r="r" b="b"/>
              <a:pathLst>
                <a:path w="178" h="119" extrusionOk="0">
                  <a:moveTo>
                    <a:pt x="118" y="1"/>
                  </a:moveTo>
                  <a:cubicBezTo>
                    <a:pt x="89" y="45"/>
                    <a:pt x="30" y="75"/>
                    <a:pt x="0" y="89"/>
                  </a:cubicBezTo>
                  <a:cubicBezTo>
                    <a:pt x="39" y="109"/>
                    <a:pt x="71" y="119"/>
                    <a:pt x="95" y="119"/>
                  </a:cubicBezTo>
                  <a:cubicBezTo>
                    <a:pt x="145" y="119"/>
                    <a:pt x="168" y="79"/>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7"/>
            <p:cNvSpPr/>
            <p:nvPr/>
          </p:nvSpPr>
          <p:spPr>
            <a:xfrm flipH="1">
              <a:off x="7648520" y="3262667"/>
              <a:ext cx="27966" cy="12917"/>
            </a:xfrm>
            <a:custGeom>
              <a:avLst/>
              <a:gdLst/>
              <a:ahLst/>
              <a:cxnLst/>
              <a:rect l="l" t="t" r="r" b="b"/>
              <a:pathLst>
                <a:path w="223" h="103" extrusionOk="0">
                  <a:moveTo>
                    <a:pt x="222" y="1"/>
                  </a:moveTo>
                  <a:cubicBezTo>
                    <a:pt x="148" y="30"/>
                    <a:pt x="74" y="60"/>
                    <a:pt x="1" y="89"/>
                  </a:cubicBezTo>
                  <a:cubicBezTo>
                    <a:pt x="46" y="95"/>
                    <a:pt x="87" y="103"/>
                    <a:pt x="121" y="103"/>
                  </a:cubicBezTo>
                  <a:cubicBezTo>
                    <a:pt x="176" y="103"/>
                    <a:pt x="213" y="83"/>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7"/>
            <p:cNvSpPr/>
            <p:nvPr/>
          </p:nvSpPr>
          <p:spPr>
            <a:xfrm flipH="1">
              <a:off x="7351808" y="1948029"/>
              <a:ext cx="16805" cy="16805"/>
            </a:xfrm>
            <a:custGeom>
              <a:avLst/>
              <a:gdLst/>
              <a:ahLst/>
              <a:cxnLst/>
              <a:rect l="l" t="t" r="r" b="b"/>
              <a:pathLst>
                <a:path w="134" h="134" extrusionOk="0">
                  <a:moveTo>
                    <a:pt x="44" y="0"/>
                  </a:moveTo>
                  <a:cubicBezTo>
                    <a:pt x="30" y="0"/>
                    <a:pt x="30" y="0"/>
                    <a:pt x="0" y="15"/>
                  </a:cubicBezTo>
                  <a:lnTo>
                    <a:pt x="0" y="133"/>
                  </a:lnTo>
                  <a:cubicBezTo>
                    <a:pt x="59" y="133"/>
                    <a:pt x="104" y="89"/>
                    <a:pt x="133" y="59"/>
                  </a:cubicBezTo>
                  <a:cubicBezTo>
                    <a:pt x="118" y="15"/>
                    <a:pt x="89" y="15"/>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7"/>
            <p:cNvSpPr/>
            <p:nvPr/>
          </p:nvSpPr>
          <p:spPr>
            <a:xfrm flipH="1">
              <a:off x="7607889" y="2400622"/>
              <a:ext cx="19062" cy="11036"/>
            </a:xfrm>
            <a:custGeom>
              <a:avLst/>
              <a:gdLst/>
              <a:ahLst/>
              <a:cxnLst/>
              <a:rect l="l" t="t" r="r" b="b"/>
              <a:pathLst>
                <a:path w="152" h="88" extrusionOk="0">
                  <a:moveTo>
                    <a:pt x="109" y="1"/>
                  </a:moveTo>
                  <a:cubicBezTo>
                    <a:pt x="84" y="1"/>
                    <a:pt x="49" y="16"/>
                    <a:pt x="29" y="16"/>
                  </a:cubicBezTo>
                  <a:cubicBezTo>
                    <a:pt x="25" y="16"/>
                    <a:pt x="22" y="15"/>
                    <a:pt x="20" y="14"/>
                  </a:cubicBezTo>
                  <a:lnTo>
                    <a:pt x="20" y="14"/>
                  </a:lnTo>
                  <a:cubicBezTo>
                    <a:pt x="1" y="63"/>
                    <a:pt x="13" y="74"/>
                    <a:pt x="35" y="74"/>
                  </a:cubicBezTo>
                  <a:cubicBezTo>
                    <a:pt x="52" y="74"/>
                    <a:pt x="74" y="68"/>
                    <a:pt x="92" y="68"/>
                  </a:cubicBezTo>
                  <a:cubicBezTo>
                    <a:pt x="107" y="68"/>
                    <a:pt x="119" y="72"/>
                    <a:pt x="123" y="88"/>
                  </a:cubicBezTo>
                  <a:cubicBezTo>
                    <a:pt x="151" y="18"/>
                    <a:pt x="136"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7"/>
            <p:cNvSpPr/>
            <p:nvPr/>
          </p:nvSpPr>
          <p:spPr>
            <a:xfrm flipH="1">
              <a:off x="7268413" y="3006838"/>
              <a:ext cx="24204" cy="14171"/>
            </a:xfrm>
            <a:custGeom>
              <a:avLst/>
              <a:gdLst/>
              <a:ahLst/>
              <a:cxnLst/>
              <a:rect l="l" t="t" r="r" b="b"/>
              <a:pathLst>
                <a:path w="193" h="113" extrusionOk="0">
                  <a:moveTo>
                    <a:pt x="192" y="0"/>
                  </a:moveTo>
                  <a:cubicBezTo>
                    <a:pt x="119" y="44"/>
                    <a:pt x="74" y="59"/>
                    <a:pt x="0" y="104"/>
                  </a:cubicBezTo>
                  <a:cubicBezTo>
                    <a:pt x="28" y="108"/>
                    <a:pt x="56" y="113"/>
                    <a:pt x="82" y="113"/>
                  </a:cubicBezTo>
                  <a:cubicBezTo>
                    <a:pt x="138" y="113"/>
                    <a:pt x="182" y="91"/>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7"/>
            <p:cNvSpPr/>
            <p:nvPr/>
          </p:nvSpPr>
          <p:spPr>
            <a:xfrm flipH="1">
              <a:off x="7576286" y="2494802"/>
              <a:ext cx="26085" cy="16554"/>
            </a:xfrm>
            <a:custGeom>
              <a:avLst/>
              <a:gdLst/>
              <a:ahLst/>
              <a:cxnLst/>
              <a:rect l="l" t="t" r="r" b="b"/>
              <a:pathLst>
                <a:path w="208" h="132" extrusionOk="0">
                  <a:moveTo>
                    <a:pt x="191" y="1"/>
                  </a:moveTo>
                  <a:cubicBezTo>
                    <a:pt x="113" y="1"/>
                    <a:pt x="70" y="91"/>
                    <a:pt x="1" y="91"/>
                  </a:cubicBezTo>
                  <a:cubicBezTo>
                    <a:pt x="25" y="121"/>
                    <a:pt x="49" y="131"/>
                    <a:pt x="73" y="131"/>
                  </a:cubicBezTo>
                  <a:cubicBezTo>
                    <a:pt x="108" y="131"/>
                    <a:pt x="143" y="108"/>
                    <a:pt x="178" y="91"/>
                  </a:cubicBezTo>
                  <a:cubicBezTo>
                    <a:pt x="193" y="61"/>
                    <a:pt x="193" y="46"/>
                    <a:pt x="208" y="2"/>
                  </a:cubicBezTo>
                  <a:cubicBezTo>
                    <a:pt x="202" y="1"/>
                    <a:pt x="19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7"/>
            <p:cNvSpPr/>
            <p:nvPr/>
          </p:nvSpPr>
          <p:spPr>
            <a:xfrm flipH="1">
              <a:off x="7617043" y="2010983"/>
              <a:ext cx="16805" cy="26336"/>
            </a:xfrm>
            <a:custGeom>
              <a:avLst/>
              <a:gdLst/>
              <a:ahLst/>
              <a:cxnLst/>
              <a:rect l="l" t="t" r="r" b="b"/>
              <a:pathLst>
                <a:path w="134" h="210" extrusionOk="0">
                  <a:moveTo>
                    <a:pt x="75" y="1"/>
                  </a:moveTo>
                  <a:lnTo>
                    <a:pt x="75" y="1"/>
                  </a:lnTo>
                  <a:cubicBezTo>
                    <a:pt x="1" y="75"/>
                    <a:pt x="1" y="149"/>
                    <a:pt x="89" y="208"/>
                  </a:cubicBezTo>
                  <a:cubicBezTo>
                    <a:pt x="93" y="209"/>
                    <a:pt x="96" y="210"/>
                    <a:pt x="99" y="210"/>
                  </a:cubicBezTo>
                  <a:cubicBezTo>
                    <a:pt x="134" y="210"/>
                    <a:pt x="134" y="131"/>
                    <a:pt x="134" y="90"/>
                  </a:cubicBezTo>
                  <a:cubicBezTo>
                    <a:pt x="75" y="75"/>
                    <a:pt x="75" y="30"/>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7"/>
            <p:cNvSpPr/>
            <p:nvPr/>
          </p:nvSpPr>
          <p:spPr>
            <a:xfrm flipH="1">
              <a:off x="7579923" y="4577432"/>
              <a:ext cx="27966" cy="11161"/>
            </a:xfrm>
            <a:custGeom>
              <a:avLst/>
              <a:gdLst/>
              <a:ahLst/>
              <a:cxnLst/>
              <a:rect l="l" t="t" r="r" b="b"/>
              <a:pathLst>
                <a:path w="223" h="89" extrusionOk="0">
                  <a:moveTo>
                    <a:pt x="157" y="1"/>
                  </a:moveTo>
                  <a:cubicBezTo>
                    <a:pt x="119" y="1"/>
                    <a:pt x="75" y="41"/>
                    <a:pt x="34" y="41"/>
                  </a:cubicBezTo>
                  <a:cubicBezTo>
                    <a:pt x="22" y="41"/>
                    <a:pt x="11" y="38"/>
                    <a:pt x="1" y="30"/>
                  </a:cubicBezTo>
                  <a:lnTo>
                    <a:pt x="1" y="30"/>
                  </a:lnTo>
                  <a:cubicBezTo>
                    <a:pt x="15" y="44"/>
                    <a:pt x="30" y="59"/>
                    <a:pt x="45" y="59"/>
                  </a:cubicBezTo>
                  <a:cubicBezTo>
                    <a:pt x="104" y="59"/>
                    <a:pt x="163" y="59"/>
                    <a:pt x="222" y="89"/>
                  </a:cubicBezTo>
                  <a:cubicBezTo>
                    <a:pt x="207" y="21"/>
                    <a:pt x="184" y="1"/>
                    <a:pt x="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7"/>
            <p:cNvSpPr/>
            <p:nvPr/>
          </p:nvSpPr>
          <p:spPr>
            <a:xfrm flipH="1">
              <a:off x="7246216" y="2567287"/>
              <a:ext cx="33484" cy="11287"/>
            </a:xfrm>
            <a:custGeom>
              <a:avLst/>
              <a:gdLst/>
              <a:ahLst/>
              <a:cxnLst/>
              <a:rect l="l" t="t" r="r" b="b"/>
              <a:pathLst>
                <a:path w="267" h="90" extrusionOk="0">
                  <a:moveTo>
                    <a:pt x="267" y="1"/>
                  </a:moveTo>
                  <a:cubicBezTo>
                    <a:pt x="163" y="1"/>
                    <a:pt x="75" y="1"/>
                    <a:pt x="1" y="89"/>
                  </a:cubicBezTo>
                  <a:cubicBezTo>
                    <a:pt x="89" y="89"/>
                    <a:pt x="193" y="75"/>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7"/>
            <p:cNvSpPr/>
            <p:nvPr/>
          </p:nvSpPr>
          <p:spPr>
            <a:xfrm flipH="1">
              <a:off x="7624442" y="3245988"/>
              <a:ext cx="16805" cy="14046"/>
            </a:xfrm>
            <a:custGeom>
              <a:avLst/>
              <a:gdLst/>
              <a:ahLst/>
              <a:cxnLst/>
              <a:rect l="l" t="t" r="r" b="b"/>
              <a:pathLst>
                <a:path w="134" h="112" extrusionOk="0">
                  <a:moveTo>
                    <a:pt x="89" y="1"/>
                  </a:moveTo>
                  <a:cubicBezTo>
                    <a:pt x="45" y="1"/>
                    <a:pt x="0" y="15"/>
                    <a:pt x="0" y="89"/>
                  </a:cubicBezTo>
                  <a:cubicBezTo>
                    <a:pt x="23" y="104"/>
                    <a:pt x="45" y="111"/>
                    <a:pt x="67" y="111"/>
                  </a:cubicBezTo>
                  <a:cubicBezTo>
                    <a:pt x="89" y="111"/>
                    <a:pt x="111" y="104"/>
                    <a:pt x="134" y="89"/>
                  </a:cubicBezTo>
                  <a:cubicBezTo>
                    <a:pt x="134" y="60"/>
                    <a:pt x="134" y="15"/>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7"/>
            <p:cNvSpPr/>
            <p:nvPr/>
          </p:nvSpPr>
          <p:spPr>
            <a:xfrm flipH="1">
              <a:off x="7568762" y="2583966"/>
              <a:ext cx="20567" cy="16554"/>
            </a:xfrm>
            <a:custGeom>
              <a:avLst/>
              <a:gdLst/>
              <a:ahLst/>
              <a:cxnLst/>
              <a:rect l="l" t="t" r="r" b="b"/>
              <a:pathLst>
                <a:path w="164" h="132" extrusionOk="0">
                  <a:moveTo>
                    <a:pt x="163" y="1"/>
                  </a:moveTo>
                  <a:cubicBezTo>
                    <a:pt x="89" y="1"/>
                    <a:pt x="30" y="45"/>
                    <a:pt x="0" y="119"/>
                  </a:cubicBezTo>
                  <a:cubicBezTo>
                    <a:pt x="18" y="128"/>
                    <a:pt x="32" y="131"/>
                    <a:pt x="45" y="131"/>
                  </a:cubicBezTo>
                  <a:cubicBezTo>
                    <a:pt x="97" y="131"/>
                    <a:pt x="115" y="69"/>
                    <a:pt x="163" y="45"/>
                  </a:cubicBez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7"/>
            <p:cNvSpPr/>
            <p:nvPr/>
          </p:nvSpPr>
          <p:spPr>
            <a:xfrm flipH="1">
              <a:off x="7568762" y="4660827"/>
              <a:ext cx="16805" cy="13042"/>
            </a:xfrm>
            <a:custGeom>
              <a:avLst/>
              <a:gdLst/>
              <a:ahLst/>
              <a:cxnLst/>
              <a:rect l="l" t="t" r="r" b="b"/>
              <a:pathLst>
                <a:path w="134" h="104" extrusionOk="0">
                  <a:moveTo>
                    <a:pt x="74" y="0"/>
                  </a:moveTo>
                  <a:cubicBezTo>
                    <a:pt x="15" y="0"/>
                    <a:pt x="0" y="30"/>
                    <a:pt x="0" y="74"/>
                  </a:cubicBezTo>
                  <a:cubicBezTo>
                    <a:pt x="44" y="89"/>
                    <a:pt x="89" y="89"/>
                    <a:pt x="133" y="104"/>
                  </a:cubicBezTo>
                  <a:cubicBezTo>
                    <a:pt x="133" y="45"/>
                    <a:pt x="133"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7"/>
            <p:cNvSpPr/>
            <p:nvPr/>
          </p:nvSpPr>
          <p:spPr>
            <a:xfrm flipH="1">
              <a:off x="7541047" y="2372656"/>
              <a:ext cx="16805" cy="17933"/>
            </a:xfrm>
            <a:custGeom>
              <a:avLst/>
              <a:gdLst/>
              <a:ahLst/>
              <a:cxnLst/>
              <a:rect l="l" t="t" r="r" b="b"/>
              <a:pathLst>
                <a:path w="134" h="143" extrusionOk="0">
                  <a:moveTo>
                    <a:pt x="82" y="1"/>
                  </a:moveTo>
                  <a:cubicBezTo>
                    <a:pt x="53" y="1"/>
                    <a:pt x="30" y="84"/>
                    <a:pt x="1" y="104"/>
                  </a:cubicBezTo>
                  <a:cubicBezTo>
                    <a:pt x="29" y="132"/>
                    <a:pt x="51" y="142"/>
                    <a:pt x="79" y="142"/>
                  </a:cubicBezTo>
                  <a:cubicBezTo>
                    <a:pt x="95" y="142"/>
                    <a:pt x="112" y="139"/>
                    <a:pt x="134" y="133"/>
                  </a:cubicBezTo>
                  <a:lnTo>
                    <a:pt x="134" y="89"/>
                  </a:lnTo>
                  <a:cubicBezTo>
                    <a:pt x="114" y="23"/>
                    <a:pt x="97"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7"/>
            <p:cNvSpPr/>
            <p:nvPr/>
          </p:nvSpPr>
          <p:spPr>
            <a:xfrm flipH="1">
              <a:off x="7680123" y="4595866"/>
              <a:ext cx="24204" cy="13293"/>
            </a:xfrm>
            <a:custGeom>
              <a:avLst/>
              <a:gdLst/>
              <a:ahLst/>
              <a:cxnLst/>
              <a:rect l="l" t="t" r="r" b="b"/>
              <a:pathLst>
                <a:path w="193" h="106" extrusionOk="0">
                  <a:moveTo>
                    <a:pt x="134" y="1"/>
                  </a:moveTo>
                  <a:cubicBezTo>
                    <a:pt x="104" y="1"/>
                    <a:pt x="45" y="16"/>
                    <a:pt x="1" y="16"/>
                  </a:cubicBezTo>
                  <a:cubicBezTo>
                    <a:pt x="35" y="96"/>
                    <a:pt x="88" y="105"/>
                    <a:pt x="144" y="105"/>
                  </a:cubicBezTo>
                  <a:cubicBezTo>
                    <a:pt x="160" y="105"/>
                    <a:pt x="177" y="104"/>
                    <a:pt x="193" y="104"/>
                  </a:cubicBezTo>
                  <a:lnTo>
                    <a:pt x="193" y="45"/>
                  </a:lnTo>
                  <a:cubicBezTo>
                    <a:pt x="193" y="16"/>
                    <a:pt x="178"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7"/>
            <p:cNvSpPr/>
            <p:nvPr/>
          </p:nvSpPr>
          <p:spPr>
            <a:xfrm flipH="1">
              <a:off x="8792606" y="2222669"/>
              <a:ext cx="37246" cy="6396"/>
            </a:xfrm>
            <a:custGeom>
              <a:avLst/>
              <a:gdLst/>
              <a:ahLst/>
              <a:cxnLst/>
              <a:rect l="l" t="t" r="r" b="b"/>
              <a:pathLst>
                <a:path w="297" h="51" extrusionOk="0">
                  <a:moveTo>
                    <a:pt x="167" y="0"/>
                  </a:moveTo>
                  <a:cubicBezTo>
                    <a:pt x="113" y="0"/>
                    <a:pt x="57" y="13"/>
                    <a:pt x="1" y="13"/>
                  </a:cubicBezTo>
                  <a:cubicBezTo>
                    <a:pt x="52" y="43"/>
                    <a:pt x="104" y="50"/>
                    <a:pt x="154" y="50"/>
                  </a:cubicBezTo>
                  <a:cubicBezTo>
                    <a:pt x="204" y="50"/>
                    <a:pt x="252" y="43"/>
                    <a:pt x="296" y="43"/>
                  </a:cubicBezTo>
                  <a:cubicBezTo>
                    <a:pt x="256" y="9"/>
                    <a:pt x="213"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7"/>
            <p:cNvSpPr/>
            <p:nvPr/>
          </p:nvSpPr>
          <p:spPr>
            <a:xfrm flipH="1">
              <a:off x="7561363" y="1840304"/>
              <a:ext cx="16805" cy="11412"/>
            </a:xfrm>
            <a:custGeom>
              <a:avLst/>
              <a:gdLst/>
              <a:ahLst/>
              <a:cxnLst/>
              <a:rect l="l" t="t" r="r" b="b"/>
              <a:pathLst>
                <a:path w="134" h="91" extrusionOk="0">
                  <a:moveTo>
                    <a:pt x="86" y="0"/>
                  </a:moveTo>
                  <a:cubicBezTo>
                    <a:pt x="79" y="0"/>
                    <a:pt x="71" y="5"/>
                    <a:pt x="59" y="16"/>
                  </a:cubicBezTo>
                  <a:lnTo>
                    <a:pt x="0" y="61"/>
                  </a:lnTo>
                  <a:cubicBezTo>
                    <a:pt x="30" y="61"/>
                    <a:pt x="74" y="90"/>
                    <a:pt x="104" y="90"/>
                  </a:cubicBezTo>
                  <a:lnTo>
                    <a:pt x="133" y="61"/>
                  </a:lnTo>
                  <a:cubicBezTo>
                    <a:pt x="111" y="39"/>
                    <a:pt x="106"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7"/>
            <p:cNvSpPr/>
            <p:nvPr/>
          </p:nvSpPr>
          <p:spPr>
            <a:xfrm flipH="1">
              <a:off x="6667589" y="2581082"/>
              <a:ext cx="27966" cy="10033"/>
            </a:xfrm>
            <a:custGeom>
              <a:avLst/>
              <a:gdLst/>
              <a:ahLst/>
              <a:cxnLst/>
              <a:rect l="l" t="t" r="r" b="b"/>
              <a:pathLst>
                <a:path w="223" h="80" extrusionOk="0">
                  <a:moveTo>
                    <a:pt x="108" y="1"/>
                  </a:moveTo>
                  <a:cubicBezTo>
                    <a:pt x="75" y="1"/>
                    <a:pt x="39" y="11"/>
                    <a:pt x="0" y="24"/>
                  </a:cubicBezTo>
                  <a:cubicBezTo>
                    <a:pt x="30" y="68"/>
                    <a:pt x="67" y="79"/>
                    <a:pt x="106" y="79"/>
                  </a:cubicBezTo>
                  <a:cubicBezTo>
                    <a:pt x="145" y="79"/>
                    <a:pt x="185" y="68"/>
                    <a:pt x="222" y="68"/>
                  </a:cubicBezTo>
                  <a:cubicBezTo>
                    <a:pt x="189" y="18"/>
                    <a:pt x="151"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7"/>
            <p:cNvSpPr/>
            <p:nvPr/>
          </p:nvSpPr>
          <p:spPr>
            <a:xfrm flipH="1">
              <a:off x="7533523" y="3088352"/>
              <a:ext cx="18686" cy="17933"/>
            </a:xfrm>
            <a:custGeom>
              <a:avLst/>
              <a:gdLst/>
              <a:ahLst/>
              <a:cxnLst/>
              <a:rect l="l" t="t" r="r" b="b"/>
              <a:pathLst>
                <a:path w="149" h="143" extrusionOk="0">
                  <a:moveTo>
                    <a:pt x="148" y="1"/>
                  </a:moveTo>
                  <a:cubicBezTo>
                    <a:pt x="104" y="15"/>
                    <a:pt x="74" y="45"/>
                    <a:pt x="15" y="60"/>
                  </a:cubicBezTo>
                  <a:cubicBezTo>
                    <a:pt x="0" y="75"/>
                    <a:pt x="0" y="89"/>
                    <a:pt x="15" y="119"/>
                  </a:cubicBezTo>
                  <a:cubicBezTo>
                    <a:pt x="27" y="136"/>
                    <a:pt x="43" y="142"/>
                    <a:pt x="61" y="142"/>
                  </a:cubicBezTo>
                  <a:cubicBezTo>
                    <a:pt x="89" y="142"/>
                    <a:pt x="121" y="128"/>
                    <a:pt x="148" y="119"/>
                  </a:cubicBezTo>
                  <a:lnTo>
                    <a:pt x="1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7"/>
            <p:cNvSpPr/>
            <p:nvPr/>
          </p:nvSpPr>
          <p:spPr>
            <a:xfrm flipH="1">
              <a:off x="7307414" y="2417175"/>
              <a:ext cx="22323" cy="11161"/>
            </a:xfrm>
            <a:custGeom>
              <a:avLst/>
              <a:gdLst/>
              <a:ahLst/>
              <a:cxnLst/>
              <a:rect l="l" t="t" r="r" b="b"/>
              <a:pathLst>
                <a:path w="178" h="89" extrusionOk="0">
                  <a:moveTo>
                    <a:pt x="178" y="0"/>
                  </a:moveTo>
                  <a:lnTo>
                    <a:pt x="178" y="0"/>
                  </a:lnTo>
                  <a:cubicBezTo>
                    <a:pt x="119" y="15"/>
                    <a:pt x="74" y="30"/>
                    <a:pt x="1" y="30"/>
                  </a:cubicBezTo>
                  <a:lnTo>
                    <a:pt x="1" y="89"/>
                  </a:lnTo>
                  <a:cubicBezTo>
                    <a:pt x="74" y="89"/>
                    <a:pt x="148" y="89"/>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7"/>
            <p:cNvSpPr/>
            <p:nvPr/>
          </p:nvSpPr>
          <p:spPr>
            <a:xfrm flipH="1">
              <a:off x="7318450" y="2045219"/>
              <a:ext cx="27966" cy="7524"/>
            </a:xfrm>
            <a:custGeom>
              <a:avLst/>
              <a:gdLst/>
              <a:ahLst/>
              <a:cxnLst/>
              <a:rect l="l" t="t" r="r" b="b"/>
              <a:pathLst>
                <a:path w="223" h="60" extrusionOk="0">
                  <a:moveTo>
                    <a:pt x="90" y="0"/>
                  </a:moveTo>
                  <a:cubicBezTo>
                    <a:pt x="60" y="0"/>
                    <a:pt x="30" y="8"/>
                    <a:pt x="0" y="38"/>
                  </a:cubicBezTo>
                  <a:cubicBezTo>
                    <a:pt x="6" y="37"/>
                    <a:pt x="12" y="37"/>
                    <a:pt x="19" y="37"/>
                  </a:cubicBezTo>
                  <a:cubicBezTo>
                    <a:pt x="60" y="37"/>
                    <a:pt x="104" y="60"/>
                    <a:pt x="144" y="60"/>
                  </a:cubicBezTo>
                  <a:cubicBezTo>
                    <a:pt x="173" y="60"/>
                    <a:pt x="200" y="48"/>
                    <a:pt x="222" y="9"/>
                  </a:cubicBezTo>
                  <a:lnTo>
                    <a:pt x="222" y="9"/>
                  </a:lnTo>
                  <a:cubicBezTo>
                    <a:pt x="213" y="11"/>
                    <a:pt x="204" y="11"/>
                    <a:pt x="196" y="11"/>
                  </a:cubicBezTo>
                  <a:cubicBezTo>
                    <a:pt x="161" y="11"/>
                    <a:pt x="126"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7"/>
            <p:cNvSpPr/>
            <p:nvPr/>
          </p:nvSpPr>
          <p:spPr>
            <a:xfrm flipH="1">
              <a:off x="6726907" y="2500571"/>
              <a:ext cx="18686" cy="16428"/>
            </a:xfrm>
            <a:custGeom>
              <a:avLst/>
              <a:gdLst/>
              <a:ahLst/>
              <a:cxnLst/>
              <a:rect l="l" t="t" r="r" b="b"/>
              <a:pathLst>
                <a:path w="149" h="131" extrusionOk="0">
                  <a:moveTo>
                    <a:pt x="45" y="0"/>
                  </a:moveTo>
                  <a:cubicBezTo>
                    <a:pt x="0" y="15"/>
                    <a:pt x="45" y="45"/>
                    <a:pt x="45" y="89"/>
                  </a:cubicBezTo>
                  <a:cubicBezTo>
                    <a:pt x="65" y="110"/>
                    <a:pt x="79" y="131"/>
                    <a:pt x="106" y="131"/>
                  </a:cubicBezTo>
                  <a:cubicBezTo>
                    <a:pt x="117" y="131"/>
                    <a:pt x="131" y="127"/>
                    <a:pt x="148" y="119"/>
                  </a:cubicBezTo>
                  <a:cubicBezTo>
                    <a:pt x="148" y="74"/>
                    <a:pt x="118" y="30"/>
                    <a:pt x="104" y="15"/>
                  </a:cubicBezTo>
                  <a:cubicBezTo>
                    <a:pt x="89" y="0"/>
                    <a:pt x="74"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7"/>
            <p:cNvSpPr/>
            <p:nvPr/>
          </p:nvSpPr>
          <p:spPr>
            <a:xfrm flipH="1">
              <a:off x="7589203" y="2027662"/>
              <a:ext cx="24204" cy="16052"/>
            </a:xfrm>
            <a:custGeom>
              <a:avLst/>
              <a:gdLst/>
              <a:ahLst/>
              <a:cxnLst/>
              <a:rect l="l" t="t" r="r" b="b"/>
              <a:pathLst>
                <a:path w="193" h="128" extrusionOk="0">
                  <a:moveTo>
                    <a:pt x="45" y="1"/>
                  </a:moveTo>
                  <a:cubicBezTo>
                    <a:pt x="45" y="31"/>
                    <a:pt x="0" y="104"/>
                    <a:pt x="74" y="119"/>
                  </a:cubicBezTo>
                  <a:cubicBezTo>
                    <a:pt x="85" y="125"/>
                    <a:pt x="95" y="127"/>
                    <a:pt x="104" y="127"/>
                  </a:cubicBezTo>
                  <a:cubicBezTo>
                    <a:pt x="144" y="127"/>
                    <a:pt x="168" y="81"/>
                    <a:pt x="192" y="45"/>
                  </a:cubicBezTo>
                  <a:cubicBezTo>
                    <a:pt x="192" y="45"/>
                    <a:pt x="192" y="31"/>
                    <a:pt x="163" y="31"/>
                  </a:cubicBezTo>
                  <a:cubicBezTo>
                    <a:pt x="148" y="16"/>
                    <a:pt x="119"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7"/>
            <p:cNvSpPr/>
            <p:nvPr/>
          </p:nvSpPr>
          <p:spPr>
            <a:xfrm flipH="1">
              <a:off x="7991633" y="2197839"/>
              <a:ext cx="27840" cy="8904"/>
            </a:xfrm>
            <a:custGeom>
              <a:avLst/>
              <a:gdLst/>
              <a:ahLst/>
              <a:cxnLst/>
              <a:rect l="l" t="t" r="r" b="b"/>
              <a:pathLst>
                <a:path w="222" h="71" extrusionOk="0">
                  <a:moveTo>
                    <a:pt x="154" y="0"/>
                  </a:moveTo>
                  <a:cubicBezTo>
                    <a:pt x="108" y="0"/>
                    <a:pt x="72" y="28"/>
                    <a:pt x="0" y="49"/>
                  </a:cubicBezTo>
                  <a:cubicBezTo>
                    <a:pt x="41" y="64"/>
                    <a:pt x="72" y="71"/>
                    <a:pt x="97" y="71"/>
                  </a:cubicBezTo>
                  <a:cubicBezTo>
                    <a:pt x="144" y="71"/>
                    <a:pt x="174" y="48"/>
                    <a:pt x="222" y="19"/>
                  </a:cubicBezTo>
                  <a:cubicBezTo>
                    <a:pt x="195" y="6"/>
                    <a:pt x="173"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7"/>
            <p:cNvSpPr/>
            <p:nvPr/>
          </p:nvSpPr>
          <p:spPr>
            <a:xfrm flipH="1">
              <a:off x="9141237" y="3229058"/>
              <a:ext cx="27966" cy="9782"/>
            </a:xfrm>
            <a:custGeom>
              <a:avLst/>
              <a:gdLst/>
              <a:ahLst/>
              <a:cxnLst/>
              <a:rect l="l" t="t" r="r" b="b"/>
              <a:pathLst>
                <a:path w="223" h="78" extrusionOk="0">
                  <a:moveTo>
                    <a:pt x="24" y="28"/>
                  </a:moveTo>
                  <a:cubicBezTo>
                    <a:pt x="16" y="28"/>
                    <a:pt x="8" y="29"/>
                    <a:pt x="1" y="32"/>
                  </a:cubicBezTo>
                  <a:cubicBezTo>
                    <a:pt x="16" y="32"/>
                    <a:pt x="24" y="32"/>
                    <a:pt x="27" y="28"/>
                  </a:cubicBezTo>
                  <a:lnTo>
                    <a:pt x="27" y="28"/>
                  </a:lnTo>
                  <a:cubicBezTo>
                    <a:pt x="26" y="28"/>
                    <a:pt x="25" y="28"/>
                    <a:pt x="24" y="28"/>
                  </a:cubicBezTo>
                  <a:close/>
                  <a:moveTo>
                    <a:pt x="83" y="1"/>
                  </a:moveTo>
                  <a:cubicBezTo>
                    <a:pt x="63" y="1"/>
                    <a:pt x="45" y="2"/>
                    <a:pt x="30" y="2"/>
                  </a:cubicBezTo>
                  <a:cubicBezTo>
                    <a:pt x="30" y="16"/>
                    <a:pt x="30" y="24"/>
                    <a:pt x="27" y="28"/>
                  </a:cubicBezTo>
                  <a:lnTo>
                    <a:pt x="27" y="28"/>
                  </a:lnTo>
                  <a:cubicBezTo>
                    <a:pt x="73" y="30"/>
                    <a:pt x="119" y="78"/>
                    <a:pt x="165" y="78"/>
                  </a:cubicBezTo>
                  <a:cubicBezTo>
                    <a:pt x="184" y="78"/>
                    <a:pt x="203" y="70"/>
                    <a:pt x="222" y="47"/>
                  </a:cubicBezTo>
                  <a:cubicBezTo>
                    <a:pt x="173" y="7"/>
                    <a:pt x="124"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7"/>
            <p:cNvSpPr/>
            <p:nvPr/>
          </p:nvSpPr>
          <p:spPr>
            <a:xfrm flipH="1">
              <a:off x="7607763" y="4391955"/>
              <a:ext cx="26085" cy="11287"/>
            </a:xfrm>
            <a:custGeom>
              <a:avLst/>
              <a:gdLst/>
              <a:ahLst/>
              <a:cxnLst/>
              <a:rect l="l" t="t" r="r" b="b"/>
              <a:pathLst>
                <a:path w="208" h="90" extrusionOk="0">
                  <a:moveTo>
                    <a:pt x="15" y="0"/>
                  </a:moveTo>
                  <a:lnTo>
                    <a:pt x="15" y="0"/>
                  </a:lnTo>
                  <a:cubicBezTo>
                    <a:pt x="1" y="30"/>
                    <a:pt x="15" y="74"/>
                    <a:pt x="30" y="89"/>
                  </a:cubicBezTo>
                  <a:cubicBezTo>
                    <a:pt x="104" y="89"/>
                    <a:pt x="163" y="74"/>
                    <a:pt x="208" y="15"/>
                  </a:cubicBezTo>
                  <a:cubicBezTo>
                    <a:pt x="148" y="15"/>
                    <a:pt x="89" y="15"/>
                    <a:pt x="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7"/>
            <p:cNvSpPr/>
            <p:nvPr/>
          </p:nvSpPr>
          <p:spPr>
            <a:xfrm flipH="1">
              <a:off x="8050951" y="1679157"/>
              <a:ext cx="20441" cy="10409"/>
            </a:xfrm>
            <a:custGeom>
              <a:avLst/>
              <a:gdLst/>
              <a:ahLst/>
              <a:cxnLst/>
              <a:rect l="l" t="t" r="r" b="b"/>
              <a:pathLst>
                <a:path w="163" h="83" extrusionOk="0">
                  <a:moveTo>
                    <a:pt x="118" y="0"/>
                  </a:moveTo>
                  <a:cubicBezTo>
                    <a:pt x="89" y="15"/>
                    <a:pt x="30" y="45"/>
                    <a:pt x="0" y="45"/>
                  </a:cubicBezTo>
                  <a:cubicBezTo>
                    <a:pt x="6" y="75"/>
                    <a:pt x="22" y="83"/>
                    <a:pt x="43" y="83"/>
                  </a:cubicBezTo>
                  <a:cubicBezTo>
                    <a:pt x="68" y="83"/>
                    <a:pt x="102" y="72"/>
                    <a:pt x="136" y="72"/>
                  </a:cubicBezTo>
                  <a:cubicBezTo>
                    <a:pt x="145" y="72"/>
                    <a:pt x="154" y="72"/>
                    <a:pt x="163" y="74"/>
                  </a:cubicBezTo>
                  <a:cubicBezTo>
                    <a:pt x="148" y="59"/>
                    <a:pt x="118" y="15"/>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7"/>
            <p:cNvSpPr/>
            <p:nvPr/>
          </p:nvSpPr>
          <p:spPr>
            <a:xfrm flipH="1">
              <a:off x="7290610" y="1938749"/>
              <a:ext cx="16930" cy="16805"/>
            </a:xfrm>
            <a:custGeom>
              <a:avLst/>
              <a:gdLst/>
              <a:ahLst/>
              <a:cxnLst/>
              <a:rect l="l" t="t" r="r" b="b"/>
              <a:pathLst>
                <a:path w="135" h="134" extrusionOk="0">
                  <a:moveTo>
                    <a:pt x="45" y="0"/>
                  </a:moveTo>
                  <a:cubicBezTo>
                    <a:pt x="16" y="45"/>
                    <a:pt x="1" y="89"/>
                    <a:pt x="45" y="133"/>
                  </a:cubicBezTo>
                  <a:cubicBezTo>
                    <a:pt x="75" y="119"/>
                    <a:pt x="134" y="89"/>
                    <a:pt x="134" y="45"/>
                  </a:cubicBezTo>
                  <a:cubicBezTo>
                    <a:pt x="134" y="0"/>
                    <a:pt x="75"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7"/>
            <p:cNvSpPr/>
            <p:nvPr/>
          </p:nvSpPr>
          <p:spPr>
            <a:xfrm flipH="1">
              <a:off x="8024991" y="2407644"/>
              <a:ext cx="24204" cy="9656"/>
            </a:xfrm>
            <a:custGeom>
              <a:avLst/>
              <a:gdLst/>
              <a:ahLst/>
              <a:cxnLst/>
              <a:rect l="l" t="t" r="r" b="b"/>
              <a:pathLst>
                <a:path w="193" h="77" extrusionOk="0">
                  <a:moveTo>
                    <a:pt x="99" y="0"/>
                  </a:moveTo>
                  <a:cubicBezTo>
                    <a:pt x="61" y="0"/>
                    <a:pt x="24" y="12"/>
                    <a:pt x="0" y="76"/>
                  </a:cubicBezTo>
                  <a:cubicBezTo>
                    <a:pt x="74" y="76"/>
                    <a:pt x="148" y="47"/>
                    <a:pt x="193" y="2"/>
                  </a:cubicBezTo>
                  <a:lnTo>
                    <a:pt x="193" y="2"/>
                  </a:lnTo>
                  <a:cubicBezTo>
                    <a:pt x="185" y="4"/>
                    <a:pt x="177" y="5"/>
                    <a:pt x="169" y="5"/>
                  </a:cubicBezTo>
                  <a:cubicBezTo>
                    <a:pt x="147" y="5"/>
                    <a:pt x="123"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7"/>
            <p:cNvSpPr/>
            <p:nvPr/>
          </p:nvSpPr>
          <p:spPr>
            <a:xfrm flipH="1">
              <a:off x="6910502" y="2871398"/>
              <a:ext cx="18686" cy="11161"/>
            </a:xfrm>
            <a:custGeom>
              <a:avLst/>
              <a:gdLst/>
              <a:ahLst/>
              <a:cxnLst/>
              <a:rect l="l" t="t" r="r" b="b"/>
              <a:pathLst>
                <a:path w="149" h="89" extrusionOk="0">
                  <a:moveTo>
                    <a:pt x="148" y="1"/>
                  </a:moveTo>
                  <a:lnTo>
                    <a:pt x="148" y="1"/>
                  </a:lnTo>
                  <a:cubicBezTo>
                    <a:pt x="89" y="15"/>
                    <a:pt x="59" y="45"/>
                    <a:pt x="0" y="75"/>
                  </a:cubicBezTo>
                  <a:cubicBezTo>
                    <a:pt x="20" y="84"/>
                    <a:pt x="35" y="88"/>
                    <a:pt x="49" y="88"/>
                  </a:cubicBezTo>
                  <a:cubicBezTo>
                    <a:pt x="97" y="88"/>
                    <a:pt x="113" y="35"/>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7"/>
            <p:cNvSpPr/>
            <p:nvPr/>
          </p:nvSpPr>
          <p:spPr>
            <a:xfrm flipH="1">
              <a:off x="7468687" y="1740355"/>
              <a:ext cx="27966" cy="9406"/>
            </a:xfrm>
            <a:custGeom>
              <a:avLst/>
              <a:gdLst/>
              <a:ahLst/>
              <a:cxnLst/>
              <a:rect l="l" t="t" r="r" b="b"/>
              <a:pathLst>
                <a:path w="223" h="75" extrusionOk="0">
                  <a:moveTo>
                    <a:pt x="223" y="0"/>
                  </a:moveTo>
                  <a:cubicBezTo>
                    <a:pt x="149" y="0"/>
                    <a:pt x="45" y="0"/>
                    <a:pt x="1" y="74"/>
                  </a:cubicBezTo>
                  <a:cubicBezTo>
                    <a:pt x="89" y="74"/>
                    <a:pt x="163" y="44"/>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7"/>
            <p:cNvSpPr/>
            <p:nvPr/>
          </p:nvSpPr>
          <p:spPr>
            <a:xfrm flipH="1">
              <a:off x="8336502" y="3965447"/>
              <a:ext cx="11287" cy="27966"/>
            </a:xfrm>
            <a:custGeom>
              <a:avLst/>
              <a:gdLst/>
              <a:ahLst/>
              <a:cxnLst/>
              <a:rect l="l" t="t" r="r" b="b"/>
              <a:pathLst>
                <a:path w="90" h="223" extrusionOk="0">
                  <a:moveTo>
                    <a:pt x="60" y="1"/>
                  </a:moveTo>
                  <a:cubicBezTo>
                    <a:pt x="60" y="74"/>
                    <a:pt x="1" y="134"/>
                    <a:pt x="60" y="222"/>
                  </a:cubicBezTo>
                  <a:cubicBezTo>
                    <a:pt x="90" y="148"/>
                    <a:pt x="90" y="74"/>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7"/>
            <p:cNvSpPr/>
            <p:nvPr/>
          </p:nvSpPr>
          <p:spPr>
            <a:xfrm flipH="1">
              <a:off x="6554472" y="2014745"/>
              <a:ext cx="22448" cy="14923"/>
            </a:xfrm>
            <a:custGeom>
              <a:avLst/>
              <a:gdLst/>
              <a:ahLst/>
              <a:cxnLst/>
              <a:rect l="l" t="t" r="r" b="b"/>
              <a:pathLst>
                <a:path w="179" h="119" extrusionOk="0">
                  <a:moveTo>
                    <a:pt x="60" y="0"/>
                  </a:moveTo>
                  <a:cubicBezTo>
                    <a:pt x="1" y="0"/>
                    <a:pt x="15" y="45"/>
                    <a:pt x="15" y="74"/>
                  </a:cubicBezTo>
                  <a:cubicBezTo>
                    <a:pt x="28" y="66"/>
                    <a:pt x="40" y="63"/>
                    <a:pt x="53" y="63"/>
                  </a:cubicBezTo>
                  <a:cubicBezTo>
                    <a:pt x="86" y="63"/>
                    <a:pt x="121" y="87"/>
                    <a:pt x="163" y="119"/>
                  </a:cubicBezTo>
                  <a:cubicBezTo>
                    <a:pt x="178" y="30"/>
                    <a:pt x="104" y="3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7"/>
            <p:cNvSpPr/>
            <p:nvPr/>
          </p:nvSpPr>
          <p:spPr>
            <a:xfrm flipH="1">
              <a:off x="8291982" y="2402252"/>
              <a:ext cx="16805" cy="14171"/>
            </a:xfrm>
            <a:custGeom>
              <a:avLst/>
              <a:gdLst/>
              <a:ahLst/>
              <a:cxnLst/>
              <a:rect l="l" t="t" r="r" b="b"/>
              <a:pathLst>
                <a:path w="134" h="113" extrusionOk="0">
                  <a:moveTo>
                    <a:pt x="89" y="1"/>
                  </a:moveTo>
                  <a:cubicBezTo>
                    <a:pt x="74" y="45"/>
                    <a:pt x="45" y="60"/>
                    <a:pt x="0" y="60"/>
                  </a:cubicBezTo>
                  <a:cubicBezTo>
                    <a:pt x="22" y="99"/>
                    <a:pt x="40" y="112"/>
                    <a:pt x="57" y="112"/>
                  </a:cubicBezTo>
                  <a:cubicBezTo>
                    <a:pt x="84" y="112"/>
                    <a:pt x="106" y="73"/>
                    <a:pt x="134" y="45"/>
                  </a:cubicBez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7"/>
            <p:cNvSpPr/>
            <p:nvPr/>
          </p:nvSpPr>
          <p:spPr>
            <a:xfrm flipH="1">
              <a:off x="8288220" y="2533929"/>
              <a:ext cx="13168" cy="13168"/>
            </a:xfrm>
            <a:custGeom>
              <a:avLst/>
              <a:gdLst/>
              <a:ahLst/>
              <a:cxnLst/>
              <a:rect l="l" t="t" r="r" b="b"/>
              <a:pathLst>
                <a:path w="105" h="105" extrusionOk="0">
                  <a:moveTo>
                    <a:pt x="60" y="1"/>
                  </a:moveTo>
                  <a:cubicBezTo>
                    <a:pt x="1" y="1"/>
                    <a:pt x="1" y="60"/>
                    <a:pt x="1" y="104"/>
                  </a:cubicBezTo>
                  <a:lnTo>
                    <a:pt x="104" y="104"/>
                  </a:lnTo>
                  <a:cubicBezTo>
                    <a:pt x="104" y="45"/>
                    <a:pt x="104"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7"/>
            <p:cNvSpPr/>
            <p:nvPr/>
          </p:nvSpPr>
          <p:spPr>
            <a:xfrm flipH="1">
              <a:off x="8264142" y="2418053"/>
              <a:ext cx="20567" cy="12165"/>
            </a:xfrm>
            <a:custGeom>
              <a:avLst/>
              <a:gdLst/>
              <a:ahLst/>
              <a:cxnLst/>
              <a:rect l="l" t="t" r="r" b="b"/>
              <a:pathLst>
                <a:path w="164" h="97" extrusionOk="0">
                  <a:moveTo>
                    <a:pt x="81" y="0"/>
                  </a:moveTo>
                  <a:cubicBezTo>
                    <a:pt x="39" y="0"/>
                    <a:pt x="10" y="39"/>
                    <a:pt x="1" y="97"/>
                  </a:cubicBezTo>
                  <a:lnTo>
                    <a:pt x="163" y="37"/>
                  </a:lnTo>
                  <a:cubicBezTo>
                    <a:pt x="132" y="12"/>
                    <a:pt x="105"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7"/>
            <p:cNvSpPr/>
            <p:nvPr/>
          </p:nvSpPr>
          <p:spPr>
            <a:xfrm flipH="1">
              <a:off x="7496528" y="4710864"/>
              <a:ext cx="16805" cy="9406"/>
            </a:xfrm>
            <a:custGeom>
              <a:avLst/>
              <a:gdLst/>
              <a:ahLst/>
              <a:cxnLst/>
              <a:rect l="l" t="t" r="r" b="b"/>
              <a:pathLst>
                <a:path w="134" h="75" extrusionOk="0">
                  <a:moveTo>
                    <a:pt x="75" y="1"/>
                  </a:moveTo>
                  <a:cubicBezTo>
                    <a:pt x="15" y="1"/>
                    <a:pt x="1" y="45"/>
                    <a:pt x="1" y="75"/>
                  </a:cubicBezTo>
                  <a:lnTo>
                    <a:pt x="134" y="75"/>
                  </a:lnTo>
                  <a:cubicBezTo>
                    <a:pt x="134" y="45"/>
                    <a:pt x="104"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7"/>
            <p:cNvSpPr/>
            <p:nvPr/>
          </p:nvSpPr>
          <p:spPr>
            <a:xfrm flipH="1">
              <a:off x="7496528" y="2168619"/>
              <a:ext cx="16805" cy="10033"/>
            </a:xfrm>
            <a:custGeom>
              <a:avLst/>
              <a:gdLst/>
              <a:ahLst/>
              <a:cxnLst/>
              <a:rect l="l" t="t" r="r" b="b"/>
              <a:pathLst>
                <a:path w="134" h="80" extrusionOk="0">
                  <a:moveTo>
                    <a:pt x="134" y="1"/>
                  </a:moveTo>
                  <a:cubicBezTo>
                    <a:pt x="124" y="4"/>
                    <a:pt x="113" y="5"/>
                    <a:pt x="102" y="5"/>
                  </a:cubicBezTo>
                  <a:cubicBezTo>
                    <a:pt x="82" y="5"/>
                    <a:pt x="62" y="2"/>
                    <a:pt x="43" y="2"/>
                  </a:cubicBezTo>
                  <a:cubicBezTo>
                    <a:pt x="27" y="2"/>
                    <a:pt x="12" y="5"/>
                    <a:pt x="1" y="16"/>
                  </a:cubicBezTo>
                  <a:cubicBezTo>
                    <a:pt x="12" y="61"/>
                    <a:pt x="32" y="80"/>
                    <a:pt x="67" y="80"/>
                  </a:cubicBezTo>
                  <a:cubicBezTo>
                    <a:pt x="78" y="80"/>
                    <a:pt x="90" y="78"/>
                    <a:pt x="104" y="75"/>
                  </a:cubicBezTo>
                  <a:cubicBezTo>
                    <a:pt x="134" y="75"/>
                    <a:pt x="134" y="16"/>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7"/>
            <p:cNvSpPr/>
            <p:nvPr/>
          </p:nvSpPr>
          <p:spPr>
            <a:xfrm flipH="1">
              <a:off x="7001422" y="2589359"/>
              <a:ext cx="16805" cy="10534"/>
            </a:xfrm>
            <a:custGeom>
              <a:avLst/>
              <a:gdLst/>
              <a:ahLst/>
              <a:cxnLst/>
              <a:rect l="l" t="t" r="r" b="b"/>
              <a:pathLst>
                <a:path w="134" h="84" extrusionOk="0">
                  <a:moveTo>
                    <a:pt x="48" y="1"/>
                  </a:moveTo>
                  <a:cubicBezTo>
                    <a:pt x="32" y="1"/>
                    <a:pt x="15" y="2"/>
                    <a:pt x="1" y="2"/>
                  </a:cubicBezTo>
                  <a:lnTo>
                    <a:pt x="1" y="76"/>
                  </a:lnTo>
                  <a:cubicBezTo>
                    <a:pt x="30" y="76"/>
                    <a:pt x="60" y="84"/>
                    <a:pt x="84" y="84"/>
                  </a:cubicBezTo>
                  <a:cubicBezTo>
                    <a:pt x="108" y="84"/>
                    <a:pt x="126" y="76"/>
                    <a:pt x="134" y="47"/>
                  </a:cubicBezTo>
                  <a:cubicBezTo>
                    <a:pt x="114" y="7"/>
                    <a:pt x="81"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7"/>
            <p:cNvSpPr/>
            <p:nvPr/>
          </p:nvSpPr>
          <p:spPr>
            <a:xfrm flipH="1">
              <a:off x="7880272" y="2392596"/>
              <a:ext cx="22448" cy="8653"/>
            </a:xfrm>
            <a:custGeom>
              <a:avLst/>
              <a:gdLst/>
              <a:ahLst/>
              <a:cxnLst/>
              <a:rect l="l" t="t" r="r" b="b"/>
              <a:pathLst>
                <a:path w="179" h="69" extrusionOk="0">
                  <a:moveTo>
                    <a:pt x="103" y="0"/>
                  </a:moveTo>
                  <a:cubicBezTo>
                    <a:pt x="68" y="0"/>
                    <a:pt x="37" y="18"/>
                    <a:pt x="1" y="63"/>
                  </a:cubicBezTo>
                  <a:cubicBezTo>
                    <a:pt x="19" y="67"/>
                    <a:pt x="37" y="69"/>
                    <a:pt x="53" y="69"/>
                  </a:cubicBezTo>
                  <a:cubicBezTo>
                    <a:pt x="103" y="69"/>
                    <a:pt x="145" y="52"/>
                    <a:pt x="178" y="19"/>
                  </a:cubicBezTo>
                  <a:cubicBezTo>
                    <a:pt x="149" y="7"/>
                    <a:pt x="125"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7"/>
            <p:cNvSpPr/>
            <p:nvPr/>
          </p:nvSpPr>
          <p:spPr>
            <a:xfrm flipH="1">
              <a:off x="7635604" y="3331390"/>
              <a:ext cx="22323" cy="9280"/>
            </a:xfrm>
            <a:custGeom>
              <a:avLst/>
              <a:gdLst/>
              <a:ahLst/>
              <a:cxnLst/>
              <a:rect l="l" t="t" r="r" b="b"/>
              <a:pathLst>
                <a:path w="178" h="74" extrusionOk="0">
                  <a:moveTo>
                    <a:pt x="94" y="0"/>
                  </a:moveTo>
                  <a:cubicBezTo>
                    <a:pt x="57" y="0"/>
                    <a:pt x="26" y="22"/>
                    <a:pt x="0" y="74"/>
                  </a:cubicBezTo>
                  <a:cubicBezTo>
                    <a:pt x="10" y="71"/>
                    <a:pt x="20" y="70"/>
                    <a:pt x="31" y="70"/>
                  </a:cubicBezTo>
                  <a:cubicBezTo>
                    <a:pt x="52" y="70"/>
                    <a:pt x="74" y="74"/>
                    <a:pt x="95" y="74"/>
                  </a:cubicBezTo>
                  <a:cubicBezTo>
                    <a:pt x="126" y="74"/>
                    <a:pt x="156" y="66"/>
                    <a:pt x="178" y="29"/>
                  </a:cubicBezTo>
                  <a:cubicBezTo>
                    <a:pt x="147" y="11"/>
                    <a:pt x="119"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7"/>
            <p:cNvSpPr/>
            <p:nvPr/>
          </p:nvSpPr>
          <p:spPr>
            <a:xfrm flipH="1">
              <a:off x="7624442" y="1888711"/>
              <a:ext cx="16805" cy="14673"/>
            </a:xfrm>
            <a:custGeom>
              <a:avLst/>
              <a:gdLst/>
              <a:ahLst/>
              <a:cxnLst/>
              <a:rect l="l" t="t" r="r" b="b"/>
              <a:pathLst>
                <a:path w="134" h="117" extrusionOk="0">
                  <a:moveTo>
                    <a:pt x="134" y="0"/>
                  </a:moveTo>
                  <a:cubicBezTo>
                    <a:pt x="60" y="0"/>
                    <a:pt x="60" y="89"/>
                    <a:pt x="0" y="89"/>
                  </a:cubicBezTo>
                  <a:cubicBezTo>
                    <a:pt x="32" y="108"/>
                    <a:pt x="55" y="117"/>
                    <a:pt x="72" y="117"/>
                  </a:cubicBezTo>
                  <a:cubicBezTo>
                    <a:pt x="120" y="117"/>
                    <a:pt x="123" y="54"/>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7"/>
            <p:cNvSpPr/>
            <p:nvPr/>
          </p:nvSpPr>
          <p:spPr>
            <a:xfrm flipH="1">
              <a:off x="7911875" y="2161220"/>
              <a:ext cx="24204" cy="18937"/>
            </a:xfrm>
            <a:custGeom>
              <a:avLst/>
              <a:gdLst/>
              <a:ahLst/>
              <a:cxnLst/>
              <a:rect l="l" t="t" r="r" b="b"/>
              <a:pathLst>
                <a:path w="193" h="151" extrusionOk="0">
                  <a:moveTo>
                    <a:pt x="178" y="1"/>
                  </a:moveTo>
                  <a:cubicBezTo>
                    <a:pt x="148" y="1"/>
                    <a:pt x="148" y="15"/>
                    <a:pt x="134" y="45"/>
                  </a:cubicBezTo>
                  <a:cubicBezTo>
                    <a:pt x="148" y="119"/>
                    <a:pt x="0" y="60"/>
                    <a:pt x="60" y="148"/>
                  </a:cubicBezTo>
                  <a:cubicBezTo>
                    <a:pt x="83" y="148"/>
                    <a:pt x="102" y="151"/>
                    <a:pt x="119" y="151"/>
                  </a:cubicBezTo>
                  <a:cubicBezTo>
                    <a:pt x="145" y="151"/>
                    <a:pt x="166" y="146"/>
                    <a:pt x="193" y="119"/>
                  </a:cubicBezTo>
                  <a:cubicBezTo>
                    <a:pt x="193" y="75"/>
                    <a:pt x="193" y="45"/>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7"/>
            <p:cNvSpPr/>
            <p:nvPr/>
          </p:nvSpPr>
          <p:spPr>
            <a:xfrm flipH="1">
              <a:off x="7629960" y="4391955"/>
              <a:ext cx="11287" cy="18686"/>
            </a:xfrm>
            <a:custGeom>
              <a:avLst/>
              <a:gdLst/>
              <a:ahLst/>
              <a:cxnLst/>
              <a:rect l="l" t="t" r="r" b="b"/>
              <a:pathLst>
                <a:path w="90" h="149" extrusionOk="0">
                  <a:moveTo>
                    <a:pt x="60" y="0"/>
                  </a:moveTo>
                  <a:cubicBezTo>
                    <a:pt x="0" y="30"/>
                    <a:pt x="0" y="89"/>
                    <a:pt x="0" y="119"/>
                  </a:cubicBezTo>
                  <a:lnTo>
                    <a:pt x="15" y="148"/>
                  </a:lnTo>
                  <a:lnTo>
                    <a:pt x="45" y="148"/>
                  </a:lnTo>
                  <a:lnTo>
                    <a:pt x="89" y="89"/>
                  </a:lnTo>
                  <a:lnTo>
                    <a:pt x="89" y="15"/>
                  </a:lnTo>
                  <a:cubicBezTo>
                    <a:pt x="74" y="0"/>
                    <a:pt x="7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7"/>
            <p:cNvSpPr/>
            <p:nvPr/>
          </p:nvSpPr>
          <p:spPr>
            <a:xfrm flipH="1">
              <a:off x="7763518" y="2964199"/>
              <a:ext cx="33484" cy="9280"/>
            </a:xfrm>
            <a:custGeom>
              <a:avLst/>
              <a:gdLst/>
              <a:ahLst/>
              <a:cxnLst/>
              <a:rect l="l" t="t" r="r" b="b"/>
              <a:pathLst>
                <a:path w="267" h="74" extrusionOk="0">
                  <a:moveTo>
                    <a:pt x="267" y="15"/>
                  </a:moveTo>
                  <a:cubicBezTo>
                    <a:pt x="178" y="30"/>
                    <a:pt x="74" y="0"/>
                    <a:pt x="0" y="74"/>
                  </a:cubicBezTo>
                  <a:lnTo>
                    <a:pt x="267" y="74"/>
                  </a:lnTo>
                  <a:lnTo>
                    <a:pt x="267" y="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7"/>
            <p:cNvSpPr/>
            <p:nvPr/>
          </p:nvSpPr>
          <p:spPr>
            <a:xfrm flipH="1">
              <a:off x="7691159" y="2333529"/>
              <a:ext cx="18686" cy="11663"/>
            </a:xfrm>
            <a:custGeom>
              <a:avLst/>
              <a:gdLst/>
              <a:ahLst/>
              <a:cxnLst/>
              <a:rect l="l" t="t" r="r" b="b"/>
              <a:pathLst>
                <a:path w="149" h="93" extrusionOk="0">
                  <a:moveTo>
                    <a:pt x="44" y="0"/>
                  </a:moveTo>
                  <a:cubicBezTo>
                    <a:pt x="33" y="0"/>
                    <a:pt x="23" y="5"/>
                    <a:pt x="15" y="16"/>
                  </a:cubicBezTo>
                  <a:cubicBezTo>
                    <a:pt x="0" y="16"/>
                    <a:pt x="15" y="76"/>
                    <a:pt x="30" y="90"/>
                  </a:cubicBezTo>
                  <a:cubicBezTo>
                    <a:pt x="45" y="90"/>
                    <a:pt x="60" y="92"/>
                    <a:pt x="74" y="92"/>
                  </a:cubicBezTo>
                  <a:cubicBezTo>
                    <a:pt x="102" y="92"/>
                    <a:pt x="129" y="86"/>
                    <a:pt x="148" y="46"/>
                  </a:cubicBezTo>
                  <a:cubicBezTo>
                    <a:pt x="116" y="35"/>
                    <a:pt x="75"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7"/>
            <p:cNvSpPr/>
            <p:nvPr/>
          </p:nvSpPr>
          <p:spPr>
            <a:xfrm flipH="1">
              <a:off x="7744958" y="3405506"/>
              <a:ext cx="18686" cy="31603"/>
            </a:xfrm>
            <a:custGeom>
              <a:avLst/>
              <a:gdLst/>
              <a:ahLst/>
              <a:cxnLst/>
              <a:rect l="l" t="t" r="r" b="b"/>
              <a:pathLst>
                <a:path w="149" h="252" extrusionOk="0">
                  <a:moveTo>
                    <a:pt x="60" y="0"/>
                  </a:moveTo>
                  <a:cubicBezTo>
                    <a:pt x="30" y="0"/>
                    <a:pt x="15" y="0"/>
                    <a:pt x="1" y="30"/>
                  </a:cubicBezTo>
                  <a:cubicBezTo>
                    <a:pt x="30" y="104"/>
                    <a:pt x="60" y="178"/>
                    <a:pt x="89" y="252"/>
                  </a:cubicBezTo>
                  <a:lnTo>
                    <a:pt x="104" y="222"/>
                  </a:lnTo>
                  <a:cubicBezTo>
                    <a:pt x="134" y="133"/>
                    <a:pt x="148" y="59"/>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7"/>
            <p:cNvSpPr/>
            <p:nvPr/>
          </p:nvSpPr>
          <p:spPr>
            <a:xfrm flipH="1">
              <a:off x="7746839" y="3757773"/>
              <a:ext cx="14923" cy="35365"/>
            </a:xfrm>
            <a:custGeom>
              <a:avLst/>
              <a:gdLst/>
              <a:ahLst/>
              <a:cxnLst/>
              <a:rect l="l" t="t" r="r" b="b"/>
              <a:pathLst>
                <a:path w="119" h="282" extrusionOk="0">
                  <a:moveTo>
                    <a:pt x="45" y="1"/>
                  </a:moveTo>
                  <a:lnTo>
                    <a:pt x="45" y="1"/>
                  </a:lnTo>
                  <a:cubicBezTo>
                    <a:pt x="59" y="104"/>
                    <a:pt x="0" y="193"/>
                    <a:pt x="74" y="281"/>
                  </a:cubicBezTo>
                  <a:cubicBezTo>
                    <a:pt x="74" y="193"/>
                    <a:pt x="119" y="104"/>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7"/>
            <p:cNvSpPr/>
            <p:nvPr/>
          </p:nvSpPr>
          <p:spPr>
            <a:xfrm flipH="1">
              <a:off x="7835878" y="2914413"/>
              <a:ext cx="20441" cy="14673"/>
            </a:xfrm>
            <a:custGeom>
              <a:avLst/>
              <a:gdLst/>
              <a:ahLst/>
              <a:cxnLst/>
              <a:rect l="l" t="t" r="r" b="b"/>
              <a:pathLst>
                <a:path w="163" h="117" extrusionOk="0">
                  <a:moveTo>
                    <a:pt x="69" y="1"/>
                  </a:moveTo>
                  <a:cubicBezTo>
                    <a:pt x="56" y="1"/>
                    <a:pt x="42" y="4"/>
                    <a:pt x="30" y="13"/>
                  </a:cubicBezTo>
                  <a:cubicBezTo>
                    <a:pt x="0" y="72"/>
                    <a:pt x="59" y="87"/>
                    <a:pt x="104" y="116"/>
                  </a:cubicBezTo>
                  <a:cubicBezTo>
                    <a:pt x="148" y="101"/>
                    <a:pt x="163" y="101"/>
                    <a:pt x="163" y="57"/>
                  </a:cubicBezTo>
                  <a:cubicBezTo>
                    <a:pt x="142" y="25"/>
                    <a:pt x="105"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7"/>
            <p:cNvSpPr/>
            <p:nvPr/>
          </p:nvSpPr>
          <p:spPr>
            <a:xfrm flipH="1">
              <a:off x="7826598" y="2921436"/>
              <a:ext cx="16805" cy="18686"/>
            </a:xfrm>
            <a:custGeom>
              <a:avLst/>
              <a:gdLst/>
              <a:ahLst/>
              <a:cxnLst/>
              <a:rect l="l" t="t" r="r" b="b"/>
              <a:pathLst>
                <a:path w="134" h="149" extrusionOk="0">
                  <a:moveTo>
                    <a:pt x="60" y="1"/>
                  </a:moveTo>
                  <a:lnTo>
                    <a:pt x="1" y="60"/>
                  </a:lnTo>
                  <a:cubicBezTo>
                    <a:pt x="45" y="90"/>
                    <a:pt x="104" y="104"/>
                    <a:pt x="134" y="149"/>
                  </a:cubicBezTo>
                  <a:lnTo>
                    <a:pt x="134" y="31"/>
                  </a:lnTo>
                  <a:cubicBezTo>
                    <a:pt x="134" y="1"/>
                    <a:pt x="104" y="16"/>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7"/>
            <p:cNvSpPr/>
            <p:nvPr/>
          </p:nvSpPr>
          <p:spPr>
            <a:xfrm flipH="1">
              <a:off x="7060739" y="1961196"/>
              <a:ext cx="24204" cy="11663"/>
            </a:xfrm>
            <a:custGeom>
              <a:avLst/>
              <a:gdLst/>
              <a:ahLst/>
              <a:cxnLst/>
              <a:rect l="l" t="t" r="r" b="b"/>
              <a:pathLst>
                <a:path w="193" h="93" extrusionOk="0">
                  <a:moveTo>
                    <a:pt x="105" y="0"/>
                  </a:moveTo>
                  <a:cubicBezTo>
                    <a:pt x="69" y="0"/>
                    <a:pt x="33" y="13"/>
                    <a:pt x="0" y="13"/>
                  </a:cubicBezTo>
                  <a:cubicBezTo>
                    <a:pt x="45" y="28"/>
                    <a:pt x="59" y="58"/>
                    <a:pt x="89" y="87"/>
                  </a:cubicBezTo>
                  <a:cubicBezTo>
                    <a:pt x="100" y="91"/>
                    <a:pt x="110" y="93"/>
                    <a:pt x="120" y="93"/>
                  </a:cubicBezTo>
                  <a:cubicBezTo>
                    <a:pt x="148" y="93"/>
                    <a:pt x="170" y="76"/>
                    <a:pt x="193" y="43"/>
                  </a:cubicBezTo>
                  <a:cubicBezTo>
                    <a:pt x="166" y="9"/>
                    <a:pt x="136"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7"/>
            <p:cNvSpPr/>
            <p:nvPr/>
          </p:nvSpPr>
          <p:spPr>
            <a:xfrm flipH="1">
              <a:off x="7223893" y="2394853"/>
              <a:ext cx="18686" cy="14422"/>
            </a:xfrm>
            <a:custGeom>
              <a:avLst/>
              <a:gdLst/>
              <a:ahLst/>
              <a:cxnLst/>
              <a:rect l="l" t="t" r="r" b="b"/>
              <a:pathLst>
                <a:path w="149" h="115" extrusionOk="0">
                  <a:moveTo>
                    <a:pt x="148" y="1"/>
                  </a:moveTo>
                  <a:lnTo>
                    <a:pt x="148" y="1"/>
                  </a:lnTo>
                  <a:cubicBezTo>
                    <a:pt x="138" y="11"/>
                    <a:pt x="124" y="12"/>
                    <a:pt x="107" y="12"/>
                  </a:cubicBezTo>
                  <a:cubicBezTo>
                    <a:pt x="98" y="12"/>
                    <a:pt x="89" y="12"/>
                    <a:pt x="80" y="12"/>
                  </a:cubicBezTo>
                  <a:cubicBezTo>
                    <a:pt x="52" y="12"/>
                    <a:pt x="23" y="15"/>
                    <a:pt x="0" y="45"/>
                  </a:cubicBezTo>
                  <a:cubicBezTo>
                    <a:pt x="4" y="41"/>
                    <a:pt x="8" y="40"/>
                    <a:pt x="13" y="40"/>
                  </a:cubicBezTo>
                  <a:cubicBezTo>
                    <a:pt x="43" y="40"/>
                    <a:pt x="89" y="114"/>
                    <a:pt x="118" y="114"/>
                  </a:cubicBezTo>
                  <a:cubicBezTo>
                    <a:pt x="136" y="114"/>
                    <a:pt x="148" y="87"/>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7"/>
            <p:cNvSpPr/>
            <p:nvPr/>
          </p:nvSpPr>
          <p:spPr>
            <a:xfrm flipH="1">
              <a:off x="7661563" y="1679157"/>
              <a:ext cx="16805" cy="18686"/>
            </a:xfrm>
            <a:custGeom>
              <a:avLst/>
              <a:gdLst/>
              <a:ahLst/>
              <a:cxnLst/>
              <a:rect l="l" t="t" r="r" b="b"/>
              <a:pathLst>
                <a:path w="134" h="149" extrusionOk="0">
                  <a:moveTo>
                    <a:pt x="134" y="0"/>
                  </a:moveTo>
                  <a:lnTo>
                    <a:pt x="134" y="0"/>
                  </a:lnTo>
                  <a:cubicBezTo>
                    <a:pt x="16" y="15"/>
                    <a:pt x="1" y="74"/>
                    <a:pt x="1" y="148"/>
                  </a:cubicBezTo>
                  <a:cubicBezTo>
                    <a:pt x="119" y="148"/>
                    <a:pt x="89" y="59"/>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7"/>
            <p:cNvSpPr/>
            <p:nvPr/>
          </p:nvSpPr>
          <p:spPr>
            <a:xfrm flipH="1">
              <a:off x="7105259" y="2635885"/>
              <a:ext cx="18686" cy="15551"/>
            </a:xfrm>
            <a:custGeom>
              <a:avLst/>
              <a:gdLst/>
              <a:ahLst/>
              <a:cxnLst/>
              <a:rect l="l" t="t" r="r" b="b"/>
              <a:pathLst>
                <a:path w="149" h="124" extrusionOk="0">
                  <a:moveTo>
                    <a:pt x="1" y="1"/>
                  </a:moveTo>
                  <a:lnTo>
                    <a:pt x="1" y="75"/>
                  </a:lnTo>
                  <a:cubicBezTo>
                    <a:pt x="25" y="99"/>
                    <a:pt x="59" y="123"/>
                    <a:pt x="103" y="123"/>
                  </a:cubicBezTo>
                  <a:cubicBezTo>
                    <a:pt x="113" y="123"/>
                    <a:pt x="123" y="122"/>
                    <a:pt x="134" y="119"/>
                  </a:cubicBezTo>
                  <a:cubicBezTo>
                    <a:pt x="149" y="45"/>
                    <a:pt x="75" y="45"/>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7"/>
            <p:cNvSpPr/>
            <p:nvPr/>
          </p:nvSpPr>
          <p:spPr>
            <a:xfrm flipH="1">
              <a:off x="6949503" y="4515606"/>
              <a:ext cx="24204" cy="11788"/>
            </a:xfrm>
            <a:custGeom>
              <a:avLst/>
              <a:gdLst/>
              <a:ahLst/>
              <a:cxnLst/>
              <a:rect l="l" t="t" r="r" b="b"/>
              <a:pathLst>
                <a:path w="193" h="94" extrusionOk="0">
                  <a:moveTo>
                    <a:pt x="145" y="0"/>
                  </a:moveTo>
                  <a:cubicBezTo>
                    <a:pt x="88" y="0"/>
                    <a:pt x="35" y="24"/>
                    <a:pt x="0" y="94"/>
                  </a:cubicBezTo>
                  <a:cubicBezTo>
                    <a:pt x="74" y="94"/>
                    <a:pt x="148" y="79"/>
                    <a:pt x="193" y="5"/>
                  </a:cubicBezTo>
                  <a:cubicBezTo>
                    <a:pt x="177" y="2"/>
                    <a:pt x="161"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7"/>
            <p:cNvSpPr/>
            <p:nvPr/>
          </p:nvSpPr>
          <p:spPr>
            <a:xfrm flipH="1">
              <a:off x="6970823" y="2697083"/>
              <a:ext cx="19564" cy="11287"/>
            </a:xfrm>
            <a:custGeom>
              <a:avLst/>
              <a:gdLst/>
              <a:ahLst/>
              <a:cxnLst/>
              <a:rect l="l" t="t" r="r" b="b"/>
              <a:pathLst>
                <a:path w="156" h="90" extrusionOk="0">
                  <a:moveTo>
                    <a:pt x="45" y="1"/>
                  </a:moveTo>
                  <a:cubicBezTo>
                    <a:pt x="30" y="30"/>
                    <a:pt x="30" y="60"/>
                    <a:pt x="0" y="90"/>
                  </a:cubicBezTo>
                  <a:cubicBezTo>
                    <a:pt x="8" y="85"/>
                    <a:pt x="18" y="83"/>
                    <a:pt x="29" y="83"/>
                  </a:cubicBezTo>
                  <a:cubicBezTo>
                    <a:pt x="51" y="83"/>
                    <a:pt x="78" y="90"/>
                    <a:pt x="100" y="90"/>
                  </a:cubicBezTo>
                  <a:cubicBezTo>
                    <a:pt x="133" y="90"/>
                    <a:pt x="156" y="75"/>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7"/>
            <p:cNvSpPr/>
            <p:nvPr/>
          </p:nvSpPr>
          <p:spPr>
            <a:xfrm flipH="1">
              <a:off x="7667081" y="4591226"/>
              <a:ext cx="18686" cy="12290"/>
            </a:xfrm>
            <a:custGeom>
              <a:avLst/>
              <a:gdLst/>
              <a:ahLst/>
              <a:cxnLst/>
              <a:rect l="l" t="t" r="r" b="b"/>
              <a:pathLst>
                <a:path w="149" h="98" extrusionOk="0">
                  <a:moveTo>
                    <a:pt x="79" y="0"/>
                  </a:moveTo>
                  <a:cubicBezTo>
                    <a:pt x="47" y="0"/>
                    <a:pt x="20" y="13"/>
                    <a:pt x="1" y="53"/>
                  </a:cubicBezTo>
                  <a:lnTo>
                    <a:pt x="60" y="97"/>
                  </a:lnTo>
                  <a:cubicBezTo>
                    <a:pt x="104" y="82"/>
                    <a:pt x="119" y="67"/>
                    <a:pt x="148" y="53"/>
                  </a:cubicBezTo>
                  <a:cubicBezTo>
                    <a:pt x="148" y="38"/>
                    <a:pt x="148" y="38"/>
                    <a:pt x="134" y="8"/>
                  </a:cubicBezTo>
                  <a:cubicBezTo>
                    <a:pt x="114" y="3"/>
                    <a:pt x="96"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7"/>
            <p:cNvSpPr/>
            <p:nvPr/>
          </p:nvSpPr>
          <p:spPr>
            <a:xfrm flipH="1">
              <a:off x="7092216" y="2628360"/>
              <a:ext cx="15049" cy="13293"/>
            </a:xfrm>
            <a:custGeom>
              <a:avLst/>
              <a:gdLst/>
              <a:ahLst/>
              <a:cxnLst/>
              <a:rect l="l" t="t" r="r" b="b"/>
              <a:pathLst>
                <a:path w="120" h="106" extrusionOk="0">
                  <a:moveTo>
                    <a:pt x="81" y="1"/>
                  </a:moveTo>
                  <a:cubicBezTo>
                    <a:pt x="63" y="1"/>
                    <a:pt x="37" y="16"/>
                    <a:pt x="1" y="46"/>
                  </a:cubicBezTo>
                  <a:cubicBezTo>
                    <a:pt x="30" y="90"/>
                    <a:pt x="75" y="105"/>
                    <a:pt x="119" y="105"/>
                  </a:cubicBezTo>
                  <a:cubicBezTo>
                    <a:pt x="119" y="35"/>
                    <a:pt x="109" y="1"/>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7"/>
            <p:cNvSpPr/>
            <p:nvPr/>
          </p:nvSpPr>
          <p:spPr>
            <a:xfrm flipH="1">
              <a:off x="7680123" y="2945639"/>
              <a:ext cx="16805" cy="8402"/>
            </a:xfrm>
            <a:custGeom>
              <a:avLst/>
              <a:gdLst/>
              <a:ahLst/>
              <a:cxnLst/>
              <a:rect l="l" t="t" r="r" b="b"/>
              <a:pathLst>
                <a:path w="134" h="67" extrusionOk="0">
                  <a:moveTo>
                    <a:pt x="134" y="0"/>
                  </a:moveTo>
                  <a:cubicBezTo>
                    <a:pt x="75" y="0"/>
                    <a:pt x="45" y="0"/>
                    <a:pt x="1" y="30"/>
                  </a:cubicBezTo>
                  <a:cubicBezTo>
                    <a:pt x="35" y="38"/>
                    <a:pt x="74" y="66"/>
                    <a:pt x="100" y="66"/>
                  </a:cubicBezTo>
                  <a:cubicBezTo>
                    <a:pt x="120" y="66"/>
                    <a:pt x="134" y="51"/>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7"/>
            <p:cNvSpPr/>
            <p:nvPr/>
          </p:nvSpPr>
          <p:spPr>
            <a:xfrm flipH="1">
              <a:off x="7212732" y="2491291"/>
              <a:ext cx="15049" cy="14923"/>
            </a:xfrm>
            <a:custGeom>
              <a:avLst/>
              <a:gdLst/>
              <a:ahLst/>
              <a:cxnLst/>
              <a:rect l="l" t="t" r="r" b="b"/>
              <a:pathLst>
                <a:path w="120" h="119" extrusionOk="0">
                  <a:moveTo>
                    <a:pt x="75" y="1"/>
                  </a:moveTo>
                  <a:cubicBezTo>
                    <a:pt x="45" y="30"/>
                    <a:pt x="16" y="74"/>
                    <a:pt x="1" y="119"/>
                  </a:cubicBezTo>
                  <a:cubicBezTo>
                    <a:pt x="45" y="119"/>
                    <a:pt x="89" y="119"/>
                    <a:pt x="119" y="89"/>
                  </a:cubicBezTo>
                  <a:cubicBezTo>
                    <a:pt x="89" y="74"/>
                    <a:pt x="75" y="30"/>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7"/>
            <p:cNvSpPr/>
            <p:nvPr/>
          </p:nvSpPr>
          <p:spPr>
            <a:xfrm flipH="1">
              <a:off x="8551574" y="4664464"/>
              <a:ext cx="18686" cy="16930"/>
            </a:xfrm>
            <a:custGeom>
              <a:avLst/>
              <a:gdLst/>
              <a:ahLst/>
              <a:cxnLst/>
              <a:rect l="l" t="t" r="r" b="b"/>
              <a:pathLst>
                <a:path w="149" h="135" extrusionOk="0">
                  <a:moveTo>
                    <a:pt x="1" y="1"/>
                  </a:moveTo>
                  <a:lnTo>
                    <a:pt x="1" y="134"/>
                  </a:lnTo>
                  <a:cubicBezTo>
                    <a:pt x="148" y="90"/>
                    <a:pt x="75" y="4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7"/>
            <p:cNvSpPr/>
            <p:nvPr/>
          </p:nvSpPr>
          <p:spPr>
            <a:xfrm flipH="1">
              <a:off x="7362969" y="3238589"/>
              <a:ext cx="26085" cy="13042"/>
            </a:xfrm>
            <a:custGeom>
              <a:avLst/>
              <a:gdLst/>
              <a:ahLst/>
              <a:cxnLst/>
              <a:rect l="l" t="t" r="r" b="b"/>
              <a:pathLst>
                <a:path w="208" h="104" extrusionOk="0">
                  <a:moveTo>
                    <a:pt x="207" y="0"/>
                  </a:moveTo>
                  <a:cubicBezTo>
                    <a:pt x="133" y="30"/>
                    <a:pt x="74" y="45"/>
                    <a:pt x="0" y="104"/>
                  </a:cubicBezTo>
                  <a:lnTo>
                    <a:pt x="119" y="104"/>
                  </a:lnTo>
                  <a:cubicBezTo>
                    <a:pt x="148" y="74"/>
                    <a:pt x="193" y="45"/>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7"/>
            <p:cNvSpPr/>
            <p:nvPr/>
          </p:nvSpPr>
          <p:spPr>
            <a:xfrm flipH="1">
              <a:off x="7066257" y="2700093"/>
              <a:ext cx="22448" cy="9907"/>
            </a:xfrm>
            <a:custGeom>
              <a:avLst/>
              <a:gdLst/>
              <a:ahLst/>
              <a:cxnLst/>
              <a:rect l="l" t="t" r="r" b="b"/>
              <a:pathLst>
                <a:path w="179" h="79" extrusionOk="0">
                  <a:moveTo>
                    <a:pt x="39" y="1"/>
                  </a:moveTo>
                  <a:cubicBezTo>
                    <a:pt x="25" y="1"/>
                    <a:pt x="12" y="3"/>
                    <a:pt x="1" y="6"/>
                  </a:cubicBezTo>
                  <a:cubicBezTo>
                    <a:pt x="15" y="62"/>
                    <a:pt x="39" y="79"/>
                    <a:pt x="68" y="79"/>
                  </a:cubicBezTo>
                  <a:cubicBezTo>
                    <a:pt x="100" y="79"/>
                    <a:pt x="139" y="59"/>
                    <a:pt x="178" y="51"/>
                  </a:cubicBezTo>
                  <a:cubicBezTo>
                    <a:pt x="134" y="17"/>
                    <a:pt x="81"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7"/>
            <p:cNvSpPr/>
            <p:nvPr/>
          </p:nvSpPr>
          <p:spPr>
            <a:xfrm flipH="1">
              <a:off x="7477967" y="1929468"/>
              <a:ext cx="24204" cy="9531"/>
            </a:xfrm>
            <a:custGeom>
              <a:avLst/>
              <a:gdLst/>
              <a:ahLst/>
              <a:cxnLst/>
              <a:rect l="l" t="t" r="r" b="b"/>
              <a:pathLst>
                <a:path w="193" h="76" extrusionOk="0">
                  <a:moveTo>
                    <a:pt x="193" y="0"/>
                  </a:moveTo>
                  <a:lnTo>
                    <a:pt x="193" y="0"/>
                  </a:lnTo>
                  <a:cubicBezTo>
                    <a:pt x="133" y="15"/>
                    <a:pt x="45" y="0"/>
                    <a:pt x="0" y="74"/>
                  </a:cubicBezTo>
                  <a:cubicBezTo>
                    <a:pt x="19" y="74"/>
                    <a:pt x="37" y="75"/>
                    <a:pt x="55" y="75"/>
                  </a:cubicBezTo>
                  <a:cubicBezTo>
                    <a:pt x="109" y="75"/>
                    <a:pt x="159" y="67"/>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7"/>
            <p:cNvSpPr/>
            <p:nvPr/>
          </p:nvSpPr>
          <p:spPr>
            <a:xfrm flipH="1">
              <a:off x="7355571" y="1517758"/>
              <a:ext cx="7524" cy="27966"/>
            </a:xfrm>
            <a:custGeom>
              <a:avLst/>
              <a:gdLst/>
              <a:ahLst/>
              <a:cxnLst/>
              <a:rect l="l" t="t" r="r" b="b"/>
              <a:pathLst>
                <a:path w="60" h="223" extrusionOk="0">
                  <a:moveTo>
                    <a:pt x="45" y="1"/>
                  </a:moveTo>
                  <a:cubicBezTo>
                    <a:pt x="15" y="45"/>
                    <a:pt x="0" y="90"/>
                    <a:pt x="0" y="149"/>
                  </a:cubicBezTo>
                  <a:cubicBezTo>
                    <a:pt x="0" y="163"/>
                    <a:pt x="15" y="193"/>
                    <a:pt x="15" y="223"/>
                  </a:cubicBezTo>
                  <a:cubicBezTo>
                    <a:pt x="15" y="193"/>
                    <a:pt x="45" y="178"/>
                    <a:pt x="60" y="163"/>
                  </a:cubicBezTo>
                  <a:cubicBezTo>
                    <a:pt x="60" y="104"/>
                    <a:pt x="45" y="45"/>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7"/>
            <p:cNvSpPr/>
            <p:nvPr/>
          </p:nvSpPr>
          <p:spPr>
            <a:xfrm flipH="1">
              <a:off x="7366732" y="2213139"/>
              <a:ext cx="27840" cy="9406"/>
            </a:xfrm>
            <a:custGeom>
              <a:avLst/>
              <a:gdLst/>
              <a:ahLst/>
              <a:cxnLst/>
              <a:rect l="l" t="t" r="r" b="b"/>
              <a:pathLst>
                <a:path w="222" h="75" extrusionOk="0">
                  <a:moveTo>
                    <a:pt x="222" y="15"/>
                  </a:moveTo>
                  <a:lnTo>
                    <a:pt x="222" y="15"/>
                  </a:lnTo>
                  <a:cubicBezTo>
                    <a:pt x="118" y="30"/>
                    <a:pt x="44" y="1"/>
                    <a:pt x="0" y="75"/>
                  </a:cubicBezTo>
                  <a:cubicBezTo>
                    <a:pt x="18" y="67"/>
                    <a:pt x="38" y="65"/>
                    <a:pt x="58" y="65"/>
                  </a:cubicBezTo>
                  <a:cubicBezTo>
                    <a:pt x="77" y="65"/>
                    <a:pt x="97" y="67"/>
                    <a:pt x="116" y="67"/>
                  </a:cubicBezTo>
                  <a:cubicBezTo>
                    <a:pt x="155" y="67"/>
                    <a:pt x="192" y="60"/>
                    <a:pt x="222"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7"/>
            <p:cNvSpPr/>
            <p:nvPr/>
          </p:nvSpPr>
          <p:spPr>
            <a:xfrm flipH="1">
              <a:off x="7800639" y="3865372"/>
              <a:ext cx="7524" cy="26085"/>
            </a:xfrm>
            <a:custGeom>
              <a:avLst/>
              <a:gdLst/>
              <a:ahLst/>
              <a:cxnLst/>
              <a:rect l="l" t="t" r="r" b="b"/>
              <a:pathLst>
                <a:path w="60" h="208" extrusionOk="0">
                  <a:moveTo>
                    <a:pt x="45" y="0"/>
                  </a:moveTo>
                  <a:cubicBezTo>
                    <a:pt x="1" y="89"/>
                    <a:pt x="1" y="148"/>
                    <a:pt x="60" y="207"/>
                  </a:cubicBezTo>
                  <a:lnTo>
                    <a:pt x="60" y="133"/>
                  </a:lnTo>
                  <a:cubicBezTo>
                    <a:pt x="60" y="89"/>
                    <a:pt x="45" y="59"/>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7"/>
            <p:cNvSpPr/>
            <p:nvPr/>
          </p:nvSpPr>
          <p:spPr>
            <a:xfrm flipH="1">
              <a:off x="7809543" y="1625106"/>
              <a:ext cx="17181" cy="13293"/>
            </a:xfrm>
            <a:custGeom>
              <a:avLst/>
              <a:gdLst/>
              <a:ahLst/>
              <a:cxnLst/>
              <a:rect l="l" t="t" r="r" b="b"/>
              <a:pathLst>
                <a:path w="137" h="106" extrusionOk="0">
                  <a:moveTo>
                    <a:pt x="85" y="0"/>
                  </a:moveTo>
                  <a:cubicBezTo>
                    <a:pt x="62" y="0"/>
                    <a:pt x="31" y="14"/>
                    <a:pt x="1" y="32"/>
                  </a:cubicBezTo>
                  <a:cubicBezTo>
                    <a:pt x="45" y="47"/>
                    <a:pt x="75" y="76"/>
                    <a:pt x="119" y="106"/>
                  </a:cubicBezTo>
                  <a:cubicBezTo>
                    <a:pt x="137" y="28"/>
                    <a:pt x="118"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7"/>
            <p:cNvSpPr/>
            <p:nvPr/>
          </p:nvSpPr>
          <p:spPr>
            <a:xfrm flipH="1">
              <a:off x="7726398" y="2978245"/>
              <a:ext cx="29847" cy="6647"/>
            </a:xfrm>
            <a:custGeom>
              <a:avLst/>
              <a:gdLst/>
              <a:ahLst/>
              <a:cxnLst/>
              <a:rect l="l" t="t" r="r" b="b"/>
              <a:pathLst>
                <a:path w="238" h="53" extrusionOk="0">
                  <a:moveTo>
                    <a:pt x="133" y="0"/>
                  </a:moveTo>
                  <a:cubicBezTo>
                    <a:pt x="87" y="0"/>
                    <a:pt x="42" y="10"/>
                    <a:pt x="1" y="51"/>
                  </a:cubicBezTo>
                  <a:cubicBezTo>
                    <a:pt x="25" y="51"/>
                    <a:pt x="52" y="52"/>
                    <a:pt x="78" y="52"/>
                  </a:cubicBezTo>
                  <a:cubicBezTo>
                    <a:pt x="132" y="52"/>
                    <a:pt x="188" y="46"/>
                    <a:pt x="237" y="6"/>
                  </a:cubicBezTo>
                  <a:cubicBezTo>
                    <a:pt x="204" y="6"/>
                    <a:pt x="169"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7"/>
            <p:cNvSpPr/>
            <p:nvPr/>
          </p:nvSpPr>
          <p:spPr>
            <a:xfrm flipH="1">
              <a:off x="7429686" y="1732831"/>
              <a:ext cx="16930" cy="16930"/>
            </a:xfrm>
            <a:custGeom>
              <a:avLst/>
              <a:gdLst/>
              <a:ahLst/>
              <a:cxnLst/>
              <a:rect l="l" t="t" r="r" b="b"/>
              <a:pathLst>
                <a:path w="135" h="135" extrusionOk="0">
                  <a:moveTo>
                    <a:pt x="90" y="1"/>
                  </a:moveTo>
                  <a:cubicBezTo>
                    <a:pt x="90" y="75"/>
                    <a:pt x="45" y="90"/>
                    <a:pt x="1" y="134"/>
                  </a:cubicBezTo>
                  <a:cubicBezTo>
                    <a:pt x="60" y="134"/>
                    <a:pt x="90" y="134"/>
                    <a:pt x="134" y="90"/>
                  </a:cubicBezTo>
                  <a:lnTo>
                    <a:pt x="1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7"/>
            <p:cNvSpPr/>
            <p:nvPr/>
          </p:nvSpPr>
          <p:spPr>
            <a:xfrm flipH="1">
              <a:off x="7196053" y="2180784"/>
              <a:ext cx="20567" cy="15801"/>
            </a:xfrm>
            <a:custGeom>
              <a:avLst/>
              <a:gdLst/>
              <a:ahLst/>
              <a:cxnLst/>
              <a:rect l="l" t="t" r="r" b="b"/>
              <a:pathLst>
                <a:path w="164" h="126" extrusionOk="0">
                  <a:moveTo>
                    <a:pt x="63" y="0"/>
                  </a:moveTo>
                  <a:cubicBezTo>
                    <a:pt x="53" y="0"/>
                    <a:pt x="42" y="2"/>
                    <a:pt x="30" y="7"/>
                  </a:cubicBezTo>
                  <a:cubicBezTo>
                    <a:pt x="0" y="7"/>
                    <a:pt x="0" y="66"/>
                    <a:pt x="30" y="126"/>
                  </a:cubicBezTo>
                  <a:cubicBezTo>
                    <a:pt x="89" y="126"/>
                    <a:pt x="134" y="126"/>
                    <a:pt x="163" y="81"/>
                  </a:cubicBezTo>
                  <a:cubicBezTo>
                    <a:pt x="138" y="56"/>
                    <a:pt x="11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7"/>
            <p:cNvSpPr/>
            <p:nvPr/>
          </p:nvSpPr>
          <p:spPr>
            <a:xfrm flipH="1">
              <a:off x="9219114" y="3368385"/>
              <a:ext cx="18686" cy="9907"/>
            </a:xfrm>
            <a:custGeom>
              <a:avLst/>
              <a:gdLst/>
              <a:ahLst/>
              <a:cxnLst/>
              <a:rect l="l" t="t" r="r" b="b"/>
              <a:pathLst>
                <a:path w="149" h="79" extrusionOk="0">
                  <a:moveTo>
                    <a:pt x="45" y="0"/>
                  </a:moveTo>
                  <a:cubicBezTo>
                    <a:pt x="30" y="0"/>
                    <a:pt x="15" y="0"/>
                    <a:pt x="1" y="30"/>
                  </a:cubicBezTo>
                  <a:cubicBezTo>
                    <a:pt x="11" y="51"/>
                    <a:pt x="43" y="78"/>
                    <a:pt x="66" y="78"/>
                  </a:cubicBezTo>
                  <a:cubicBezTo>
                    <a:pt x="76" y="78"/>
                    <a:pt x="85" y="73"/>
                    <a:pt x="89" y="60"/>
                  </a:cubicBezTo>
                  <a:cubicBezTo>
                    <a:pt x="148" y="0"/>
                    <a:pt x="89"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7"/>
            <p:cNvSpPr/>
            <p:nvPr/>
          </p:nvSpPr>
          <p:spPr>
            <a:xfrm flipH="1">
              <a:off x="9098598" y="3227428"/>
              <a:ext cx="16805" cy="12039"/>
            </a:xfrm>
            <a:custGeom>
              <a:avLst/>
              <a:gdLst/>
              <a:ahLst/>
              <a:cxnLst/>
              <a:rect l="l" t="t" r="r" b="b"/>
              <a:pathLst>
                <a:path w="134" h="96" extrusionOk="0">
                  <a:moveTo>
                    <a:pt x="104" y="1"/>
                  </a:moveTo>
                  <a:cubicBezTo>
                    <a:pt x="74" y="15"/>
                    <a:pt x="15" y="15"/>
                    <a:pt x="0" y="60"/>
                  </a:cubicBezTo>
                  <a:cubicBezTo>
                    <a:pt x="11" y="81"/>
                    <a:pt x="38" y="95"/>
                    <a:pt x="63" y="95"/>
                  </a:cubicBezTo>
                  <a:cubicBezTo>
                    <a:pt x="72" y="95"/>
                    <a:pt x="81" y="93"/>
                    <a:pt x="89" y="89"/>
                  </a:cubicBezTo>
                  <a:cubicBezTo>
                    <a:pt x="104" y="75"/>
                    <a:pt x="134" y="45"/>
                    <a:pt x="134" y="15"/>
                  </a:cubicBezTo>
                  <a:cubicBezTo>
                    <a:pt x="134" y="1"/>
                    <a:pt x="104"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7"/>
            <p:cNvSpPr/>
            <p:nvPr/>
          </p:nvSpPr>
          <p:spPr>
            <a:xfrm flipH="1">
              <a:off x="7605882" y="1873788"/>
              <a:ext cx="18686" cy="16805"/>
            </a:xfrm>
            <a:custGeom>
              <a:avLst/>
              <a:gdLst/>
              <a:ahLst/>
              <a:cxnLst/>
              <a:rect l="l" t="t" r="r" b="b"/>
              <a:pathLst>
                <a:path w="149" h="134" extrusionOk="0">
                  <a:moveTo>
                    <a:pt x="148" y="1"/>
                  </a:moveTo>
                  <a:cubicBezTo>
                    <a:pt x="74" y="16"/>
                    <a:pt x="30" y="75"/>
                    <a:pt x="1" y="134"/>
                  </a:cubicBezTo>
                  <a:cubicBezTo>
                    <a:pt x="89" y="119"/>
                    <a:pt x="134" y="75"/>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7"/>
            <p:cNvSpPr/>
            <p:nvPr/>
          </p:nvSpPr>
          <p:spPr>
            <a:xfrm flipH="1">
              <a:off x="7759756" y="2978997"/>
              <a:ext cx="20567" cy="14923"/>
            </a:xfrm>
            <a:custGeom>
              <a:avLst/>
              <a:gdLst/>
              <a:ahLst/>
              <a:cxnLst/>
              <a:rect l="l" t="t" r="r" b="b"/>
              <a:pathLst>
                <a:path w="164" h="119" extrusionOk="0">
                  <a:moveTo>
                    <a:pt x="134" y="0"/>
                  </a:moveTo>
                  <a:cubicBezTo>
                    <a:pt x="74" y="45"/>
                    <a:pt x="15" y="45"/>
                    <a:pt x="0" y="119"/>
                  </a:cubicBezTo>
                  <a:lnTo>
                    <a:pt x="163" y="59"/>
                  </a:lnTo>
                  <a:cubicBezTo>
                    <a:pt x="163" y="45"/>
                    <a:pt x="148" y="3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7"/>
            <p:cNvSpPr/>
            <p:nvPr/>
          </p:nvSpPr>
          <p:spPr>
            <a:xfrm flipH="1">
              <a:off x="7958275" y="1879306"/>
              <a:ext cx="27840" cy="10534"/>
            </a:xfrm>
            <a:custGeom>
              <a:avLst/>
              <a:gdLst/>
              <a:ahLst/>
              <a:cxnLst/>
              <a:rect l="l" t="t" r="r" b="b"/>
              <a:pathLst>
                <a:path w="222" h="84" extrusionOk="0">
                  <a:moveTo>
                    <a:pt x="135" y="1"/>
                  </a:moveTo>
                  <a:cubicBezTo>
                    <a:pt x="92" y="1"/>
                    <a:pt x="46" y="21"/>
                    <a:pt x="0" y="31"/>
                  </a:cubicBezTo>
                  <a:lnTo>
                    <a:pt x="0" y="75"/>
                  </a:lnTo>
                  <a:cubicBezTo>
                    <a:pt x="27" y="80"/>
                    <a:pt x="56" y="84"/>
                    <a:pt x="85" y="84"/>
                  </a:cubicBezTo>
                  <a:cubicBezTo>
                    <a:pt x="135" y="84"/>
                    <a:pt x="185" y="74"/>
                    <a:pt x="222" y="45"/>
                  </a:cubicBezTo>
                  <a:lnTo>
                    <a:pt x="207" y="31"/>
                  </a:lnTo>
                  <a:cubicBezTo>
                    <a:pt x="185" y="8"/>
                    <a:pt x="161"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7"/>
            <p:cNvSpPr/>
            <p:nvPr/>
          </p:nvSpPr>
          <p:spPr>
            <a:xfrm flipH="1">
              <a:off x="8644250" y="1860996"/>
              <a:ext cx="18686" cy="7023"/>
            </a:xfrm>
            <a:custGeom>
              <a:avLst/>
              <a:gdLst/>
              <a:ahLst/>
              <a:cxnLst/>
              <a:rect l="l" t="t" r="r" b="b"/>
              <a:pathLst>
                <a:path w="149" h="56" extrusionOk="0">
                  <a:moveTo>
                    <a:pt x="103" y="1"/>
                  </a:moveTo>
                  <a:cubicBezTo>
                    <a:pt x="77" y="1"/>
                    <a:pt x="41" y="14"/>
                    <a:pt x="0" y="14"/>
                  </a:cubicBezTo>
                  <a:cubicBezTo>
                    <a:pt x="42" y="35"/>
                    <a:pt x="69" y="56"/>
                    <a:pt x="102" y="56"/>
                  </a:cubicBezTo>
                  <a:cubicBezTo>
                    <a:pt x="116" y="56"/>
                    <a:pt x="131" y="52"/>
                    <a:pt x="148" y="44"/>
                  </a:cubicBezTo>
                  <a:cubicBezTo>
                    <a:pt x="141" y="10"/>
                    <a:pt x="126" y="1"/>
                    <a:pt x="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7"/>
            <p:cNvSpPr/>
            <p:nvPr/>
          </p:nvSpPr>
          <p:spPr>
            <a:xfrm flipH="1">
              <a:off x="7685641" y="2920432"/>
              <a:ext cx="22323" cy="16052"/>
            </a:xfrm>
            <a:custGeom>
              <a:avLst/>
              <a:gdLst/>
              <a:ahLst/>
              <a:cxnLst/>
              <a:rect l="l" t="t" r="r" b="b"/>
              <a:pathLst>
                <a:path w="178" h="128" extrusionOk="0">
                  <a:moveTo>
                    <a:pt x="91" y="0"/>
                  </a:moveTo>
                  <a:cubicBezTo>
                    <a:pt x="66" y="0"/>
                    <a:pt x="36" y="8"/>
                    <a:pt x="0" y="24"/>
                  </a:cubicBezTo>
                  <a:cubicBezTo>
                    <a:pt x="30" y="98"/>
                    <a:pt x="104" y="98"/>
                    <a:pt x="178" y="127"/>
                  </a:cubicBezTo>
                  <a:lnTo>
                    <a:pt x="178" y="98"/>
                  </a:lnTo>
                  <a:cubicBezTo>
                    <a:pt x="168" y="30"/>
                    <a:pt x="139"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7"/>
            <p:cNvSpPr/>
            <p:nvPr/>
          </p:nvSpPr>
          <p:spPr>
            <a:xfrm flipH="1">
              <a:off x="7151659" y="2165986"/>
              <a:ext cx="14923" cy="12917"/>
            </a:xfrm>
            <a:custGeom>
              <a:avLst/>
              <a:gdLst/>
              <a:ahLst/>
              <a:cxnLst/>
              <a:rect l="l" t="t" r="r" b="b"/>
              <a:pathLst>
                <a:path w="119" h="103" extrusionOk="0">
                  <a:moveTo>
                    <a:pt x="79" y="0"/>
                  </a:moveTo>
                  <a:cubicBezTo>
                    <a:pt x="73" y="0"/>
                    <a:pt x="67" y="2"/>
                    <a:pt x="60" y="7"/>
                  </a:cubicBezTo>
                  <a:cubicBezTo>
                    <a:pt x="1" y="22"/>
                    <a:pt x="45" y="81"/>
                    <a:pt x="75" y="96"/>
                  </a:cubicBezTo>
                  <a:cubicBezTo>
                    <a:pt x="84" y="101"/>
                    <a:pt x="93" y="102"/>
                    <a:pt x="99" y="102"/>
                  </a:cubicBezTo>
                  <a:cubicBezTo>
                    <a:pt x="112" y="102"/>
                    <a:pt x="119" y="96"/>
                    <a:pt x="119" y="96"/>
                  </a:cubicBezTo>
                  <a:cubicBezTo>
                    <a:pt x="119" y="58"/>
                    <a:pt x="109"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7"/>
            <p:cNvSpPr/>
            <p:nvPr/>
          </p:nvSpPr>
          <p:spPr>
            <a:xfrm flipH="1">
              <a:off x="8718491" y="1779231"/>
              <a:ext cx="14923" cy="10660"/>
            </a:xfrm>
            <a:custGeom>
              <a:avLst/>
              <a:gdLst/>
              <a:ahLst/>
              <a:cxnLst/>
              <a:rect l="l" t="t" r="r" b="b"/>
              <a:pathLst>
                <a:path w="119" h="85" extrusionOk="0">
                  <a:moveTo>
                    <a:pt x="119" y="1"/>
                  </a:moveTo>
                  <a:cubicBezTo>
                    <a:pt x="74" y="1"/>
                    <a:pt x="0" y="1"/>
                    <a:pt x="15" y="60"/>
                  </a:cubicBezTo>
                  <a:cubicBezTo>
                    <a:pt x="9" y="79"/>
                    <a:pt x="19" y="84"/>
                    <a:pt x="36" y="84"/>
                  </a:cubicBezTo>
                  <a:cubicBezTo>
                    <a:pt x="58" y="84"/>
                    <a:pt x="93" y="75"/>
                    <a:pt x="119" y="75"/>
                  </a:cubicBez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7"/>
            <p:cNvSpPr/>
            <p:nvPr/>
          </p:nvSpPr>
          <p:spPr>
            <a:xfrm flipH="1">
              <a:off x="8698049" y="2351337"/>
              <a:ext cx="27966" cy="4765"/>
            </a:xfrm>
            <a:custGeom>
              <a:avLst/>
              <a:gdLst/>
              <a:ahLst/>
              <a:cxnLst/>
              <a:rect l="l" t="t" r="r" b="b"/>
              <a:pathLst>
                <a:path w="223" h="38" extrusionOk="0">
                  <a:moveTo>
                    <a:pt x="111" y="0"/>
                  </a:moveTo>
                  <a:cubicBezTo>
                    <a:pt x="74" y="0"/>
                    <a:pt x="38" y="8"/>
                    <a:pt x="1" y="8"/>
                  </a:cubicBezTo>
                  <a:cubicBezTo>
                    <a:pt x="74" y="37"/>
                    <a:pt x="148" y="37"/>
                    <a:pt x="222" y="37"/>
                  </a:cubicBezTo>
                  <a:cubicBezTo>
                    <a:pt x="185" y="8"/>
                    <a:pt x="148"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7"/>
            <p:cNvSpPr/>
            <p:nvPr/>
          </p:nvSpPr>
          <p:spPr>
            <a:xfrm flipH="1">
              <a:off x="7696802" y="2949276"/>
              <a:ext cx="27840" cy="8151"/>
            </a:xfrm>
            <a:custGeom>
              <a:avLst/>
              <a:gdLst/>
              <a:ahLst/>
              <a:cxnLst/>
              <a:rect l="l" t="t" r="r" b="b"/>
              <a:pathLst>
                <a:path w="222" h="65" extrusionOk="0">
                  <a:moveTo>
                    <a:pt x="222" y="1"/>
                  </a:moveTo>
                  <a:cubicBezTo>
                    <a:pt x="133" y="1"/>
                    <a:pt x="74" y="16"/>
                    <a:pt x="0" y="60"/>
                  </a:cubicBezTo>
                  <a:cubicBezTo>
                    <a:pt x="30" y="60"/>
                    <a:pt x="62" y="65"/>
                    <a:pt x="93" y="65"/>
                  </a:cubicBezTo>
                  <a:cubicBezTo>
                    <a:pt x="140" y="65"/>
                    <a:pt x="186" y="54"/>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7"/>
            <p:cNvSpPr/>
            <p:nvPr/>
          </p:nvSpPr>
          <p:spPr>
            <a:xfrm flipH="1">
              <a:off x="7533523" y="1677276"/>
              <a:ext cx="24329" cy="8402"/>
            </a:xfrm>
            <a:custGeom>
              <a:avLst/>
              <a:gdLst/>
              <a:ahLst/>
              <a:cxnLst/>
              <a:rect l="l" t="t" r="r" b="b"/>
              <a:pathLst>
                <a:path w="194" h="67" extrusionOk="0">
                  <a:moveTo>
                    <a:pt x="193" y="0"/>
                  </a:moveTo>
                  <a:cubicBezTo>
                    <a:pt x="134" y="0"/>
                    <a:pt x="60" y="0"/>
                    <a:pt x="1" y="30"/>
                  </a:cubicBezTo>
                  <a:cubicBezTo>
                    <a:pt x="32" y="55"/>
                    <a:pt x="60" y="66"/>
                    <a:pt x="87" y="66"/>
                  </a:cubicBezTo>
                  <a:cubicBezTo>
                    <a:pt x="124" y="66"/>
                    <a:pt x="159" y="43"/>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7"/>
            <p:cNvSpPr/>
            <p:nvPr/>
          </p:nvSpPr>
          <p:spPr>
            <a:xfrm flipH="1">
              <a:off x="8223385" y="1643917"/>
              <a:ext cx="23702" cy="13042"/>
            </a:xfrm>
            <a:custGeom>
              <a:avLst/>
              <a:gdLst/>
              <a:ahLst/>
              <a:cxnLst/>
              <a:rect l="l" t="t" r="r" b="b"/>
              <a:pathLst>
                <a:path w="189" h="104" extrusionOk="0">
                  <a:moveTo>
                    <a:pt x="41" y="0"/>
                  </a:moveTo>
                  <a:lnTo>
                    <a:pt x="41" y="0"/>
                  </a:lnTo>
                  <a:cubicBezTo>
                    <a:pt x="1" y="80"/>
                    <a:pt x="26" y="91"/>
                    <a:pt x="64" y="91"/>
                  </a:cubicBezTo>
                  <a:cubicBezTo>
                    <a:pt x="78" y="91"/>
                    <a:pt x="94" y="90"/>
                    <a:pt x="109" y="90"/>
                  </a:cubicBezTo>
                  <a:cubicBezTo>
                    <a:pt x="129" y="90"/>
                    <a:pt x="147" y="92"/>
                    <a:pt x="159" y="104"/>
                  </a:cubicBezTo>
                  <a:cubicBezTo>
                    <a:pt x="174" y="74"/>
                    <a:pt x="174" y="59"/>
                    <a:pt x="189" y="45"/>
                  </a:cubicBezTo>
                  <a:cubicBezTo>
                    <a:pt x="174" y="45"/>
                    <a:pt x="157" y="46"/>
                    <a:pt x="140" y="46"/>
                  </a:cubicBezTo>
                  <a:cubicBezTo>
                    <a:pt x="106" y="46"/>
                    <a:pt x="70" y="40"/>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7"/>
            <p:cNvSpPr/>
            <p:nvPr/>
          </p:nvSpPr>
          <p:spPr>
            <a:xfrm flipH="1">
              <a:off x="7624442" y="2225554"/>
              <a:ext cx="20567" cy="10033"/>
            </a:xfrm>
            <a:custGeom>
              <a:avLst/>
              <a:gdLst/>
              <a:ahLst/>
              <a:cxnLst/>
              <a:rect l="l" t="t" r="r" b="b"/>
              <a:pathLst>
                <a:path w="164" h="80" extrusionOk="0">
                  <a:moveTo>
                    <a:pt x="37" y="1"/>
                  </a:moveTo>
                  <a:cubicBezTo>
                    <a:pt x="16" y="1"/>
                    <a:pt x="1" y="18"/>
                    <a:pt x="1" y="79"/>
                  </a:cubicBezTo>
                  <a:cubicBezTo>
                    <a:pt x="45" y="64"/>
                    <a:pt x="119" y="79"/>
                    <a:pt x="164" y="20"/>
                  </a:cubicBezTo>
                  <a:lnTo>
                    <a:pt x="164" y="20"/>
                  </a:lnTo>
                  <a:cubicBezTo>
                    <a:pt x="155" y="26"/>
                    <a:pt x="146" y="29"/>
                    <a:pt x="136" y="29"/>
                  </a:cubicBezTo>
                  <a:cubicBezTo>
                    <a:pt x="103" y="29"/>
                    <a:pt x="65"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7"/>
            <p:cNvSpPr/>
            <p:nvPr/>
          </p:nvSpPr>
          <p:spPr>
            <a:xfrm flipH="1">
              <a:off x="8058350" y="1882943"/>
              <a:ext cx="11287" cy="16930"/>
            </a:xfrm>
            <a:custGeom>
              <a:avLst/>
              <a:gdLst/>
              <a:ahLst/>
              <a:cxnLst/>
              <a:rect l="l" t="t" r="r" b="b"/>
              <a:pathLst>
                <a:path w="90" h="135" extrusionOk="0">
                  <a:moveTo>
                    <a:pt x="57" y="0"/>
                  </a:moveTo>
                  <a:cubicBezTo>
                    <a:pt x="34" y="0"/>
                    <a:pt x="11" y="7"/>
                    <a:pt x="1" y="46"/>
                  </a:cubicBezTo>
                  <a:cubicBezTo>
                    <a:pt x="16" y="76"/>
                    <a:pt x="30" y="90"/>
                    <a:pt x="45" y="135"/>
                  </a:cubicBezTo>
                  <a:lnTo>
                    <a:pt x="90" y="135"/>
                  </a:lnTo>
                  <a:lnTo>
                    <a:pt x="90" y="2"/>
                  </a:lnTo>
                  <a:cubicBezTo>
                    <a:pt x="80" y="2"/>
                    <a:pt x="68"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7"/>
            <p:cNvSpPr/>
            <p:nvPr/>
          </p:nvSpPr>
          <p:spPr>
            <a:xfrm flipH="1">
              <a:off x="7629960" y="4555109"/>
              <a:ext cx="22448" cy="14923"/>
            </a:xfrm>
            <a:custGeom>
              <a:avLst/>
              <a:gdLst/>
              <a:ahLst/>
              <a:cxnLst/>
              <a:rect l="l" t="t" r="r" b="b"/>
              <a:pathLst>
                <a:path w="179" h="119" extrusionOk="0">
                  <a:moveTo>
                    <a:pt x="89" y="1"/>
                  </a:moveTo>
                  <a:cubicBezTo>
                    <a:pt x="60" y="45"/>
                    <a:pt x="1" y="75"/>
                    <a:pt x="89" y="119"/>
                  </a:cubicBezTo>
                  <a:cubicBezTo>
                    <a:pt x="134" y="75"/>
                    <a:pt x="178" y="45"/>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7"/>
            <p:cNvSpPr/>
            <p:nvPr/>
          </p:nvSpPr>
          <p:spPr>
            <a:xfrm flipH="1">
              <a:off x="8106506" y="1737847"/>
              <a:ext cx="27966" cy="6647"/>
            </a:xfrm>
            <a:custGeom>
              <a:avLst/>
              <a:gdLst/>
              <a:ahLst/>
              <a:cxnLst/>
              <a:rect l="l" t="t" r="r" b="b"/>
              <a:pathLst>
                <a:path w="223" h="53" extrusionOk="0">
                  <a:moveTo>
                    <a:pt x="126" y="1"/>
                  </a:moveTo>
                  <a:cubicBezTo>
                    <a:pt x="80" y="1"/>
                    <a:pt x="35" y="15"/>
                    <a:pt x="0" y="50"/>
                  </a:cubicBezTo>
                  <a:cubicBezTo>
                    <a:pt x="30" y="50"/>
                    <a:pt x="59" y="52"/>
                    <a:pt x="89" y="52"/>
                  </a:cubicBezTo>
                  <a:cubicBezTo>
                    <a:pt x="133" y="52"/>
                    <a:pt x="178" y="47"/>
                    <a:pt x="222" y="20"/>
                  </a:cubicBezTo>
                  <a:cubicBezTo>
                    <a:pt x="191" y="8"/>
                    <a:pt x="158"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7"/>
            <p:cNvSpPr/>
            <p:nvPr/>
          </p:nvSpPr>
          <p:spPr>
            <a:xfrm flipH="1">
              <a:off x="7839515" y="2379428"/>
              <a:ext cx="16805" cy="11914"/>
            </a:xfrm>
            <a:custGeom>
              <a:avLst/>
              <a:gdLst/>
              <a:ahLst/>
              <a:cxnLst/>
              <a:rect l="l" t="t" r="r" b="b"/>
              <a:pathLst>
                <a:path w="134" h="95" extrusionOk="0">
                  <a:moveTo>
                    <a:pt x="58" y="1"/>
                  </a:moveTo>
                  <a:cubicBezTo>
                    <a:pt x="20" y="1"/>
                    <a:pt x="10" y="44"/>
                    <a:pt x="0" y="94"/>
                  </a:cubicBezTo>
                  <a:cubicBezTo>
                    <a:pt x="30" y="79"/>
                    <a:pt x="74" y="50"/>
                    <a:pt x="133" y="35"/>
                  </a:cubicBezTo>
                  <a:cubicBezTo>
                    <a:pt x="100" y="11"/>
                    <a:pt x="75"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7"/>
            <p:cNvSpPr/>
            <p:nvPr/>
          </p:nvSpPr>
          <p:spPr>
            <a:xfrm flipH="1">
              <a:off x="7500164" y="1988033"/>
              <a:ext cx="13168" cy="13795"/>
            </a:xfrm>
            <a:custGeom>
              <a:avLst/>
              <a:gdLst/>
              <a:ahLst/>
              <a:cxnLst/>
              <a:rect l="l" t="t" r="r" b="b"/>
              <a:pathLst>
                <a:path w="105" h="110" extrusionOk="0">
                  <a:moveTo>
                    <a:pt x="57" y="1"/>
                  </a:moveTo>
                  <a:cubicBezTo>
                    <a:pt x="41" y="1"/>
                    <a:pt x="24" y="12"/>
                    <a:pt x="15" y="36"/>
                  </a:cubicBezTo>
                  <a:cubicBezTo>
                    <a:pt x="1" y="66"/>
                    <a:pt x="30" y="95"/>
                    <a:pt x="60" y="110"/>
                  </a:cubicBezTo>
                  <a:cubicBezTo>
                    <a:pt x="75" y="110"/>
                    <a:pt x="89" y="110"/>
                    <a:pt x="89" y="95"/>
                  </a:cubicBezTo>
                  <a:cubicBezTo>
                    <a:pt x="89" y="66"/>
                    <a:pt x="104" y="36"/>
                    <a:pt x="89" y="21"/>
                  </a:cubicBezTo>
                  <a:cubicBezTo>
                    <a:pt x="83" y="8"/>
                    <a:pt x="70"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7"/>
            <p:cNvSpPr/>
            <p:nvPr/>
          </p:nvSpPr>
          <p:spPr>
            <a:xfrm flipH="1">
              <a:off x="7644884" y="2532549"/>
              <a:ext cx="13042" cy="10785"/>
            </a:xfrm>
            <a:custGeom>
              <a:avLst/>
              <a:gdLst/>
              <a:ahLst/>
              <a:cxnLst/>
              <a:rect l="l" t="t" r="r" b="b"/>
              <a:pathLst>
                <a:path w="104" h="86" extrusionOk="0">
                  <a:moveTo>
                    <a:pt x="62" y="0"/>
                  </a:moveTo>
                  <a:cubicBezTo>
                    <a:pt x="53" y="0"/>
                    <a:pt x="42" y="4"/>
                    <a:pt x="30" y="12"/>
                  </a:cubicBezTo>
                  <a:cubicBezTo>
                    <a:pt x="30" y="41"/>
                    <a:pt x="0" y="56"/>
                    <a:pt x="0" y="56"/>
                  </a:cubicBezTo>
                  <a:cubicBezTo>
                    <a:pt x="30" y="86"/>
                    <a:pt x="60" y="86"/>
                    <a:pt x="104" y="86"/>
                  </a:cubicBezTo>
                  <a:lnTo>
                    <a:pt x="104" y="71"/>
                  </a:lnTo>
                  <a:cubicBezTo>
                    <a:pt x="104" y="27"/>
                    <a:pt x="88"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7"/>
            <p:cNvSpPr/>
            <p:nvPr/>
          </p:nvSpPr>
          <p:spPr>
            <a:xfrm flipH="1">
              <a:off x="6560116" y="1988786"/>
              <a:ext cx="14923" cy="20065"/>
            </a:xfrm>
            <a:custGeom>
              <a:avLst/>
              <a:gdLst/>
              <a:ahLst/>
              <a:cxnLst/>
              <a:rect l="l" t="t" r="r" b="b"/>
              <a:pathLst>
                <a:path w="119" h="160" extrusionOk="0">
                  <a:moveTo>
                    <a:pt x="60" y="0"/>
                  </a:moveTo>
                  <a:cubicBezTo>
                    <a:pt x="74" y="60"/>
                    <a:pt x="45" y="104"/>
                    <a:pt x="0" y="134"/>
                  </a:cubicBezTo>
                  <a:cubicBezTo>
                    <a:pt x="30" y="134"/>
                    <a:pt x="53" y="160"/>
                    <a:pt x="69" y="160"/>
                  </a:cubicBezTo>
                  <a:cubicBezTo>
                    <a:pt x="78" y="160"/>
                    <a:pt x="84" y="153"/>
                    <a:pt x="89" y="134"/>
                  </a:cubicBezTo>
                  <a:cubicBezTo>
                    <a:pt x="119" y="104"/>
                    <a:pt x="119" y="45"/>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7"/>
            <p:cNvSpPr/>
            <p:nvPr/>
          </p:nvSpPr>
          <p:spPr>
            <a:xfrm flipH="1">
              <a:off x="6962420" y="4369006"/>
              <a:ext cx="27966" cy="8528"/>
            </a:xfrm>
            <a:custGeom>
              <a:avLst/>
              <a:gdLst/>
              <a:ahLst/>
              <a:cxnLst/>
              <a:rect l="l" t="t" r="r" b="b"/>
              <a:pathLst>
                <a:path w="223" h="68" extrusionOk="0">
                  <a:moveTo>
                    <a:pt x="109" y="0"/>
                  </a:moveTo>
                  <a:cubicBezTo>
                    <a:pt x="72" y="0"/>
                    <a:pt x="33" y="6"/>
                    <a:pt x="0" y="6"/>
                  </a:cubicBezTo>
                  <a:cubicBezTo>
                    <a:pt x="28" y="54"/>
                    <a:pt x="62" y="67"/>
                    <a:pt x="98" y="67"/>
                  </a:cubicBezTo>
                  <a:cubicBezTo>
                    <a:pt x="139" y="67"/>
                    <a:pt x="183" y="50"/>
                    <a:pt x="222" y="50"/>
                  </a:cubicBezTo>
                  <a:cubicBezTo>
                    <a:pt x="198" y="9"/>
                    <a:pt x="155"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7"/>
            <p:cNvSpPr/>
            <p:nvPr/>
          </p:nvSpPr>
          <p:spPr>
            <a:xfrm flipH="1">
              <a:off x="6545192" y="2854719"/>
              <a:ext cx="11287" cy="11287"/>
            </a:xfrm>
            <a:custGeom>
              <a:avLst/>
              <a:gdLst/>
              <a:ahLst/>
              <a:cxnLst/>
              <a:rect l="l" t="t" r="r" b="b"/>
              <a:pathLst>
                <a:path w="90" h="90" extrusionOk="0">
                  <a:moveTo>
                    <a:pt x="45" y="1"/>
                  </a:moveTo>
                  <a:cubicBezTo>
                    <a:pt x="15" y="1"/>
                    <a:pt x="0" y="15"/>
                    <a:pt x="0" y="30"/>
                  </a:cubicBezTo>
                  <a:lnTo>
                    <a:pt x="59" y="89"/>
                  </a:lnTo>
                  <a:cubicBezTo>
                    <a:pt x="74" y="89"/>
                    <a:pt x="74" y="75"/>
                    <a:pt x="89" y="15"/>
                  </a:cubicBezTo>
                  <a:cubicBezTo>
                    <a:pt x="89" y="15"/>
                    <a:pt x="59"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7"/>
            <p:cNvSpPr/>
            <p:nvPr/>
          </p:nvSpPr>
          <p:spPr>
            <a:xfrm flipH="1">
              <a:off x="7635604" y="2599391"/>
              <a:ext cx="13042" cy="16303"/>
            </a:xfrm>
            <a:custGeom>
              <a:avLst/>
              <a:gdLst/>
              <a:ahLst/>
              <a:cxnLst/>
              <a:rect l="l" t="t" r="r" b="b"/>
              <a:pathLst>
                <a:path w="104" h="130" extrusionOk="0">
                  <a:moveTo>
                    <a:pt x="20" y="0"/>
                  </a:moveTo>
                  <a:cubicBezTo>
                    <a:pt x="0" y="0"/>
                    <a:pt x="0" y="35"/>
                    <a:pt x="0" y="55"/>
                  </a:cubicBezTo>
                  <a:cubicBezTo>
                    <a:pt x="0" y="70"/>
                    <a:pt x="30" y="100"/>
                    <a:pt x="30" y="129"/>
                  </a:cubicBezTo>
                  <a:cubicBezTo>
                    <a:pt x="59" y="70"/>
                    <a:pt x="104" y="40"/>
                    <a:pt x="59" y="26"/>
                  </a:cubicBezTo>
                  <a:cubicBezTo>
                    <a:pt x="41" y="7"/>
                    <a:pt x="28"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7"/>
            <p:cNvSpPr/>
            <p:nvPr/>
          </p:nvSpPr>
          <p:spPr>
            <a:xfrm flipH="1">
              <a:off x="7505808" y="2197337"/>
              <a:ext cx="24204" cy="8528"/>
            </a:xfrm>
            <a:custGeom>
              <a:avLst/>
              <a:gdLst/>
              <a:ahLst/>
              <a:cxnLst/>
              <a:rect l="l" t="t" r="r" b="b"/>
              <a:pathLst>
                <a:path w="193" h="68" extrusionOk="0">
                  <a:moveTo>
                    <a:pt x="80" y="0"/>
                  </a:moveTo>
                  <a:cubicBezTo>
                    <a:pt x="49" y="0"/>
                    <a:pt x="20" y="15"/>
                    <a:pt x="1" y="67"/>
                  </a:cubicBezTo>
                  <a:cubicBezTo>
                    <a:pt x="20" y="63"/>
                    <a:pt x="42" y="63"/>
                    <a:pt x="64" y="63"/>
                  </a:cubicBezTo>
                  <a:lnTo>
                    <a:pt x="64" y="63"/>
                  </a:lnTo>
                  <a:cubicBezTo>
                    <a:pt x="107" y="63"/>
                    <a:pt x="153" y="63"/>
                    <a:pt x="193" y="23"/>
                  </a:cubicBezTo>
                  <a:cubicBezTo>
                    <a:pt x="160" y="23"/>
                    <a:pt x="118"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7"/>
            <p:cNvSpPr/>
            <p:nvPr/>
          </p:nvSpPr>
          <p:spPr>
            <a:xfrm flipH="1">
              <a:off x="6417276" y="2203858"/>
              <a:ext cx="220843" cy="222724"/>
            </a:xfrm>
            <a:custGeom>
              <a:avLst/>
              <a:gdLst/>
              <a:ahLst/>
              <a:cxnLst/>
              <a:rect l="l" t="t" r="r" b="b"/>
              <a:pathLst>
                <a:path w="1761" h="1776" extrusionOk="0">
                  <a:moveTo>
                    <a:pt x="119" y="1"/>
                  </a:moveTo>
                  <a:cubicBezTo>
                    <a:pt x="89" y="89"/>
                    <a:pt x="89" y="178"/>
                    <a:pt x="1" y="237"/>
                  </a:cubicBezTo>
                  <a:cubicBezTo>
                    <a:pt x="30" y="296"/>
                    <a:pt x="60" y="370"/>
                    <a:pt x="60" y="415"/>
                  </a:cubicBezTo>
                  <a:cubicBezTo>
                    <a:pt x="119" y="1184"/>
                    <a:pt x="607" y="1509"/>
                    <a:pt x="1258" y="1672"/>
                  </a:cubicBezTo>
                  <a:cubicBezTo>
                    <a:pt x="1405" y="1716"/>
                    <a:pt x="1568" y="1731"/>
                    <a:pt x="1746" y="1775"/>
                  </a:cubicBezTo>
                  <a:lnTo>
                    <a:pt x="1746" y="1731"/>
                  </a:lnTo>
                  <a:cubicBezTo>
                    <a:pt x="1760" y="1657"/>
                    <a:pt x="1716" y="1612"/>
                    <a:pt x="1686" y="1568"/>
                  </a:cubicBezTo>
                  <a:cubicBezTo>
                    <a:pt x="1553" y="1479"/>
                    <a:pt x="1405" y="1450"/>
                    <a:pt x="1258" y="1420"/>
                  </a:cubicBezTo>
                  <a:cubicBezTo>
                    <a:pt x="962" y="1361"/>
                    <a:pt x="725" y="1228"/>
                    <a:pt x="548" y="991"/>
                  </a:cubicBezTo>
                  <a:cubicBezTo>
                    <a:pt x="503" y="962"/>
                    <a:pt x="474" y="917"/>
                    <a:pt x="415" y="903"/>
                  </a:cubicBezTo>
                  <a:cubicBezTo>
                    <a:pt x="282" y="755"/>
                    <a:pt x="296" y="533"/>
                    <a:pt x="252" y="326"/>
                  </a:cubicBezTo>
                  <a:cubicBezTo>
                    <a:pt x="178" y="237"/>
                    <a:pt x="208" y="89"/>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7"/>
            <p:cNvSpPr/>
            <p:nvPr/>
          </p:nvSpPr>
          <p:spPr>
            <a:xfrm flipH="1">
              <a:off x="6856828" y="2161220"/>
              <a:ext cx="52044" cy="178204"/>
            </a:xfrm>
            <a:custGeom>
              <a:avLst/>
              <a:gdLst/>
              <a:ahLst/>
              <a:cxnLst/>
              <a:rect l="l" t="t" r="r" b="b"/>
              <a:pathLst>
                <a:path w="415" h="1421" extrusionOk="0">
                  <a:moveTo>
                    <a:pt x="223" y="1"/>
                  </a:moveTo>
                  <a:cubicBezTo>
                    <a:pt x="134" y="134"/>
                    <a:pt x="149" y="296"/>
                    <a:pt x="149" y="444"/>
                  </a:cubicBezTo>
                  <a:cubicBezTo>
                    <a:pt x="149" y="562"/>
                    <a:pt x="193" y="681"/>
                    <a:pt x="90" y="784"/>
                  </a:cubicBezTo>
                  <a:cubicBezTo>
                    <a:pt x="45" y="903"/>
                    <a:pt x="119" y="1006"/>
                    <a:pt x="149" y="1110"/>
                  </a:cubicBezTo>
                  <a:cubicBezTo>
                    <a:pt x="193" y="1213"/>
                    <a:pt x="1" y="1243"/>
                    <a:pt x="45" y="1346"/>
                  </a:cubicBezTo>
                  <a:cubicBezTo>
                    <a:pt x="68" y="1368"/>
                    <a:pt x="93" y="1368"/>
                    <a:pt x="121" y="1368"/>
                  </a:cubicBezTo>
                  <a:cubicBezTo>
                    <a:pt x="149" y="1368"/>
                    <a:pt x="178" y="1368"/>
                    <a:pt x="208" y="1390"/>
                  </a:cubicBezTo>
                  <a:cubicBezTo>
                    <a:pt x="193" y="1390"/>
                    <a:pt x="193" y="1405"/>
                    <a:pt x="208" y="1420"/>
                  </a:cubicBezTo>
                  <a:cubicBezTo>
                    <a:pt x="238" y="1405"/>
                    <a:pt x="267" y="1390"/>
                    <a:pt x="297" y="1390"/>
                  </a:cubicBezTo>
                  <a:cubicBezTo>
                    <a:pt x="415" y="932"/>
                    <a:pt x="267" y="459"/>
                    <a:pt x="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7"/>
            <p:cNvSpPr/>
            <p:nvPr/>
          </p:nvSpPr>
          <p:spPr>
            <a:xfrm flipH="1">
              <a:off x="6864227" y="2153821"/>
              <a:ext cx="74241" cy="102082"/>
            </a:xfrm>
            <a:custGeom>
              <a:avLst/>
              <a:gdLst/>
              <a:ahLst/>
              <a:cxnLst/>
              <a:rect l="l" t="t" r="r" b="b"/>
              <a:pathLst>
                <a:path w="592" h="814" extrusionOk="0">
                  <a:moveTo>
                    <a:pt x="429" y="0"/>
                  </a:moveTo>
                  <a:cubicBezTo>
                    <a:pt x="400" y="0"/>
                    <a:pt x="400" y="0"/>
                    <a:pt x="400" y="30"/>
                  </a:cubicBezTo>
                  <a:cubicBezTo>
                    <a:pt x="385" y="60"/>
                    <a:pt x="400" y="104"/>
                    <a:pt x="355" y="104"/>
                  </a:cubicBezTo>
                  <a:cubicBezTo>
                    <a:pt x="311" y="134"/>
                    <a:pt x="281" y="163"/>
                    <a:pt x="252" y="222"/>
                  </a:cubicBezTo>
                  <a:cubicBezTo>
                    <a:pt x="234" y="295"/>
                    <a:pt x="210" y="362"/>
                    <a:pt x="170" y="362"/>
                  </a:cubicBezTo>
                  <a:cubicBezTo>
                    <a:pt x="146" y="362"/>
                    <a:pt x="114" y="335"/>
                    <a:pt x="74" y="267"/>
                  </a:cubicBezTo>
                  <a:cubicBezTo>
                    <a:pt x="74" y="262"/>
                    <a:pt x="73" y="259"/>
                    <a:pt x="71" y="259"/>
                  </a:cubicBezTo>
                  <a:cubicBezTo>
                    <a:pt x="65" y="259"/>
                    <a:pt x="51" y="278"/>
                    <a:pt x="30" y="341"/>
                  </a:cubicBezTo>
                  <a:cubicBezTo>
                    <a:pt x="0" y="518"/>
                    <a:pt x="207" y="518"/>
                    <a:pt x="252" y="651"/>
                  </a:cubicBezTo>
                  <a:cubicBezTo>
                    <a:pt x="296" y="695"/>
                    <a:pt x="281" y="784"/>
                    <a:pt x="355" y="814"/>
                  </a:cubicBezTo>
                  <a:cubicBezTo>
                    <a:pt x="592" y="799"/>
                    <a:pt x="311" y="592"/>
                    <a:pt x="444" y="548"/>
                  </a:cubicBezTo>
                  <a:cubicBezTo>
                    <a:pt x="355" y="370"/>
                    <a:pt x="444" y="222"/>
                    <a:pt x="444" y="60"/>
                  </a:cubicBezTo>
                  <a:lnTo>
                    <a:pt x="444" y="30"/>
                  </a:lnTo>
                  <a:cubicBezTo>
                    <a:pt x="444" y="0"/>
                    <a:pt x="42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7"/>
            <p:cNvSpPr/>
            <p:nvPr/>
          </p:nvSpPr>
          <p:spPr>
            <a:xfrm flipH="1">
              <a:off x="6650910" y="2055878"/>
              <a:ext cx="22448" cy="49787"/>
            </a:xfrm>
            <a:custGeom>
              <a:avLst/>
              <a:gdLst/>
              <a:ahLst/>
              <a:cxnLst/>
              <a:rect l="l" t="t" r="r" b="b"/>
              <a:pathLst>
                <a:path w="179" h="397" extrusionOk="0">
                  <a:moveTo>
                    <a:pt x="84" y="0"/>
                  </a:moveTo>
                  <a:cubicBezTo>
                    <a:pt x="63" y="0"/>
                    <a:pt x="35" y="13"/>
                    <a:pt x="1" y="42"/>
                  </a:cubicBezTo>
                  <a:cubicBezTo>
                    <a:pt x="75" y="42"/>
                    <a:pt x="104" y="87"/>
                    <a:pt x="104" y="160"/>
                  </a:cubicBezTo>
                  <a:cubicBezTo>
                    <a:pt x="104" y="234"/>
                    <a:pt x="90" y="323"/>
                    <a:pt x="134" y="397"/>
                  </a:cubicBezTo>
                  <a:cubicBezTo>
                    <a:pt x="178" y="294"/>
                    <a:pt x="134" y="190"/>
                    <a:pt x="134" y="87"/>
                  </a:cubicBezTo>
                  <a:cubicBezTo>
                    <a:pt x="134" y="32"/>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7"/>
            <p:cNvSpPr/>
            <p:nvPr/>
          </p:nvSpPr>
          <p:spPr>
            <a:xfrm flipH="1">
              <a:off x="6875263" y="2133380"/>
              <a:ext cx="15049" cy="24329"/>
            </a:xfrm>
            <a:custGeom>
              <a:avLst/>
              <a:gdLst/>
              <a:ahLst/>
              <a:cxnLst/>
              <a:rect l="l" t="t" r="r" b="b"/>
              <a:pathLst>
                <a:path w="120" h="194" extrusionOk="0">
                  <a:moveTo>
                    <a:pt x="45" y="1"/>
                  </a:moveTo>
                  <a:cubicBezTo>
                    <a:pt x="45" y="60"/>
                    <a:pt x="16" y="119"/>
                    <a:pt x="1" y="193"/>
                  </a:cubicBezTo>
                  <a:lnTo>
                    <a:pt x="45" y="193"/>
                  </a:lnTo>
                  <a:cubicBezTo>
                    <a:pt x="75" y="134"/>
                    <a:pt x="119" y="60"/>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7"/>
            <p:cNvSpPr/>
            <p:nvPr/>
          </p:nvSpPr>
          <p:spPr>
            <a:xfrm flipH="1">
              <a:off x="8421778" y="3627977"/>
              <a:ext cx="118761" cy="270253"/>
            </a:xfrm>
            <a:custGeom>
              <a:avLst/>
              <a:gdLst/>
              <a:ahLst/>
              <a:cxnLst/>
              <a:rect l="l" t="t" r="r" b="b"/>
              <a:pathLst>
                <a:path w="947" h="2155" extrusionOk="0">
                  <a:moveTo>
                    <a:pt x="399" y="0"/>
                  </a:moveTo>
                  <a:cubicBezTo>
                    <a:pt x="370" y="74"/>
                    <a:pt x="281" y="45"/>
                    <a:pt x="222" y="74"/>
                  </a:cubicBezTo>
                  <a:cubicBezTo>
                    <a:pt x="163" y="148"/>
                    <a:pt x="30" y="74"/>
                    <a:pt x="0" y="193"/>
                  </a:cubicBezTo>
                  <a:cubicBezTo>
                    <a:pt x="45" y="259"/>
                    <a:pt x="97" y="268"/>
                    <a:pt x="152" y="268"/>
                  </a:cubicBezTo>
                  <a:cubicBezTo>
                    <a:pt x="170" y="268"/>
                    <a:pt x="189" y="267"/>
                    <a:pt x="207" y="267"/>
                  </a:cubicBezTo>
                  <a:cubicBezTo>
                    <a:pt x="222" y="267"/>
                    <a:pt x="237" y="267"/>
                    <a:pt x="252" y="237"/>
                  </a:cubicBezTo>
                  <a:cubicBezTo>
                    <a:pt x="286" y="230"/>
                    <a:pt x="317" y="220"/>
                    <a:pt x="346" y="220"/>
                  </a:cubicBezTo>
                  <a:cubicBezTo>
                    <a:pt x="380" y="220"/>
                    <a:pt x="412" y="234"/>
                    <a:pt x="444" y="281"/>
                  </a:cubicBezTo>
                  <a:cubicBezTo>
                    <a:pt x="459" y="710"/>
                    <a:pt x="385" y="1139"/>
                    <a:pt x="429" y="1553"/>
                  </a:cubicBezTo>
                  <a:cubicBezTo>
                    <a:pt x="444" y="1716"/>
                    <a:pt x="385" y="1908"/>
                    <a:pt x="459" y="2071"/>
                  </a:cubicBezTo>
                  <a:cubicBezTo>
                    <a:pt x="500" y="2112"/>
                    <a:pt x="527" y="2154"/>
                    <a:pt x="576" y="2154"/>
                  </a:cubicBezTo>
                  <a:cubicBezTo>
                    <a:pt x="596" y="2154"/>
                    <a:pt x="620" y="2147"/>
                    <a:pt x="651" y="2130"/>
                  </a:cubicBezTo>
                  <a:cubicBezTo>
                    <a:pt x="725" y="2071"/>
                    <a:pt x="739" y="1982"/>
                    <a:pt x="695" y="1908"/>
                  </a:cubicBezTo>
                  <a:cubicBezTo>
                    <a:pt x="651" y="1834"/>
                    <a:pt x="666" y="1760"/>
                    <a:pt x="695" y="1701"/>
                  </a:cubicBezTo>
                  <a:cubicBezTo>
                    <a:pt x="695" y="1627"/>
                    <a:pt x="725" y="1553"/>
                    <a:pt x="695" y="1479"/>
                  </a:cubicBezTo>
                  <a:cubicBezTo>
                    <a:pt x="725" y="1361"/>
                    <a:pt x="739" y="1228"/>
                    <a:pt x="695" y="1109"/>
                  </a:cubicBezTo>
                  <a:cubicBezTo>
                    <a:pt x="754" y="843"/>
                    <a:pt x="725" y="562"/>
                    <a:pt x="873" y="326"/>
                  </a:cubicBezTo>
                  <a:cubicBezTo>
                    <a:pt x="946" y="222"/>
                    <a:pt x="902" y="148"/>
                    <a:pt x="843" y="74"/>
                  </a:cubicBezTo>
                  <a:cubicBezTo>
                    <a:pt x="812" y="60"/>
                    <a:pt x="788" y="54"/>
                    <a:pt x="770" y="54"/>
                  </a:cubicBezTo>
                  <a:cubicBezTo>
                    <a:pt x="694" y="54"/>
                    <a:pt x="716" y="162"/>
                    <a:pt x="680" y="222"/>
                  </a:cubicBezTo>
                  <a:cubicBezTo>
                    <a:pt x="680" y="237"/>
                    <a:pt x="677" y="242"/>
                    <a:pt x="673" y="242"/>
                  </a:cubicBezTo>
                  <a:cubicBezTo>
                    <a:pt x="666" y="242"/>
                    <a:pt x="656" y="222"/>
                    <a:pt x="666" y="222"/>
                  </a:cubicBezTo>
                  <a:cubicBezTo>
                    <a:pt x="680" y="104"/>
                    <a:pt x="547" y="74"/>
                    <a:pt x="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7"/>
            <p:cNvSpPr/>
            <p:nvPr/>
          </p:nvSpPr>
          <p:spPr>
            <a:xfrm flipH="1">
              <a:off x="8443975" y="3838159"/>
              <a:ext cx="29847" cy="96940"/>
            </a:xfrm>
            <a:custGeom>
              <a:avLst/>
              <a:gdLst/>
              <a:ahLst/>
              <a:cxnLst/>
              <a:rect l="l" t="t" r="r" b="b"/>
              <a:pathLst>
                <a:path w="238" h="773" extrusionOk="0">
                  <a:moveTo>
                    <a:pt x="209" y="0"/>
                  </a:moveTo>
                  <a:cubicBezTo>
                    <a:pt x="198" y="0"/>
                    <a:pt x="180" y="8"/>
                    <a:pt x="163" y="25"/>
                  </a:cubicBezTo>
                  <a:cubicBezTo>
                    <a:pt x="148" y="99"/>
                    <a:pt x="0" y="158"/>
                    <a:pt x="163" y="247"/>
                  </a:cubicBezTo>
                  <a:cubicBezTo>
                    <a:pt x="217" y="287"/>
                    <a:pt x="222" y="428"/>
                    <a:pt x="85" y="428"/>
                  </a:cubicBezTo>
                  <a:cubicBezTo>
                    <a:pt x="73" y="428"/>
                    <a:pt x="59" y="427"/>
                    <a:pt x="45" y="424"/>
                  </a:cubicBezTo>
                  <a:cubicBezTo>
                    <a:pt x="0" y="439"/>
                    <a:pt x="0" y="468"/>
                    <a:pt x="0" y="498"/>
                  </a:cubicBezTo>
                  <a:cubicBezTo>
                    <a:pt x="45" y="572"/>
                    <a:pt x="74" y="646"/>
                    <a:pt x="60" y="720"/>
                  </a:cubicBezTo>
                  <a:cubicBezTo>
                    <a:pt x="86" y="759"/>
                    <a:pt x="109" y="772"/>
                    <a:pt x="132" y="772"/>
                  </a:cubicBezTo>
                  <a:cubicBezTo>
                    <a:pt x="161" y="772"/>
                    <a:pt x="189" y="751"/>
                    <a:pt x="222" y="735"/>
                  </a:cubicBezTo>
                  <a:lnTo>
                    <a:pt x="237" y="720"/>
                  </a:lnTo>
                  <a:cubicBezTo>
                    <a:pt x="237" y="468"/>
                    <a:pt x="237" y="247"/>
                    <a:pt x="222" y="10"/>
                  </a:cubicBezTo>
                  <a:cubicBezTo>
                    <a:pt x="222" y="4"/>
                    <a:pt x="217"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7"/>
            <p:cNvSpPr/>
            <p:nvPr/>
          </p:nvSpPr>
          <p:spPr>
            <a:xfrm flipH="1">
              <a:off x="8427296" y="3608038"/>
              <a:ext cx="48407" cy="55305"/>
            </a:xfrm>
            <a:custGeom>
              <a:avLst/>
              <a:gdLst/>
              <a:ahLst/>
              <a:cxnLst/>
              <a:rect l="l" t="t" r="r" b="b"/>
              <a:pathLst>
                <a:path w="386" h="441" extrusionOk="0">
                  <a:moveTo>
                    <a:pt x="209" y="1"/>
                  </a:moveTo>
                  <a:cubicBezTo>
                    <a:pt x="191" y="1"/>
                    <a:pt x="171" y="4"/>
                    <a:pt x="149" y="12"/>
                  </a:cubicBezTo>
                  <a:cubicBezTo>
                    <a:pt x="89" y="56"/>
                    <a:pt x="60" y="86"/>
                    <a:pt x="1" y="145"/>
                  </a:cubicBezTo>
                  <a:cubicBezTo>
                    <a:pt x="1" y="189"/>
                    <a:pt x="1" y="233"/>
                    <a:pt x="45" y="263"/>
                  </a:cubicBezTo>
                  <a:cubicBezTo>
                    <a:pt x="134" y="293"/>
                    <a:pt x="178" y="337"/>
                    <a:pt x="75" y="440"/>
                  </a:cubicBezTo>
                  <a:cubicBezTo>
                    <a:pt x="237" y="426"/>
                    <a:pt x="163" y="233"/>
                    <a:pt x="311" y="219"/>
                  </a:cubicBezTo>
                  <a:cubicBezTo>
                    <a:pt x="321" y="221"/>
                    <a:pt x="330" y="222"/>
                    <a:pt x="337" y="222"/>
                  </a:cubicBezTo>
                  <a:cubicBezTo>
                    <a:pt x="385" y="222"/>
                    <a:pt x="385" y="183"/>
                    <a:pt x="385" y="145"/>
                  </a:cubicBezTo>
                  <a:cubicBezTo>
                    <a:pt x="348" y="83"/>
                    <a:pt x="301"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7"/>
            <p:cNvSpPr/>
            <p:nvPr/>
          </p:nvSpPr>
          <p:spPr>
            <a:xfrm flipH="1">
              <a:off x="8408861" y="3611925"/>
              <a:ext cx="42764" cy="123777"/>
            </a:xfrm>
            <a:custGeom>
              <a:avLst/>
              <a:gdLst/>
              <a:ahLst/>
              <a:cxnLst/>
              <a:rect l="l" t="t" r="r" b="b"/>
              <a:pathLst>
                <a:path w="341" h="987" extrusionOk="0">
                  <a:moveTo>
                    <a:pt x="288" y="1"/>
                  </a:moveTo>
                  <a:cubicBezTo>
                    <a:pt x="229" y="1"/>
                    <a:pt x="190" y="41"/>
                    <a:pt x="178" y="99"/>
                  </a:cubicBezTo>
                  <a:cubicBezTo>
                    <a:pt x="178" y="128"/>
                    <a:pt x="164" y="173"/>
                    <a:pt x="119" y="188"/>
                  </a:cubicBezTo>
                  <a:cubicBezTo>
                    <a:pt x="104" y="262"/>
                    <a:pt x="193" y="335"/>
                    <a:pt x="149" y="409"/>
                  </a:cubicBezTo>
                  <a:cubicBezTo>
                    <a:pt x="45" y="602"/>
                    <a:pt x="1" y="779"/>
                    <a:pt x="90" y="986"/>
                  </a:cubicBezTo>
                  <a:cubicBezTo>
                    <a:pt x="119" y="986"/>
                    <a:pt x="178" y="971"/>
                    <a:pt x="164" y="927"/>
                  </a:cubicBezTo>
                  <a:cubicBezTo>
                    <a:pt x="104" y="602"/>
                    <a:pt x="237" y="306"/>
                    <a:pt x="341" y="10"/>
                  </a:cubicBezTo>
                  <a:cubicBezTo>
                    <a:pt x="322" y="4"/>
                    <a:pt x="304"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7"/>
            <p:cNvSpPr/>
            <p:nvPr/>
          </p:nvSpPr>
          <p:spPr>
            <a:xfrm flipH="1">
              <a:off x="8345782" y="3930709"/>
              <a:ext cx="27966" cy="118259"/>
            </a:xfrm>
            <a:custGeom>
              <a:avLst/>
              <a:gdLst/>
              <a:ahLst/>
              <a:cxnLst/>
              <a:rect l="l" t="t" r="r" b="b"/>
              <a:pathLst>
                <a:path w="223" h="943" extrusionOk="0">
                  <a:moveTo>
                    <a:pt x="80" y="0"/>
                  </a:moveTo>
                  <a:cubicBezTo>
                    <a:pt x="71" y="0"/>
                    <a:pt x="60" y="4"/>
                    <a:pt x="45" y="11"/>
                  </a:cubicBezTo>
                  <a:cubicBezTo>
                    <a:pt x="45" y="307"/>
                    <a:pt x="1" y="618"/>
                    <a:pt x="45" y="943"/>
                  </a:cubicBezTo>
                  <a:cubicBezTo>
                    <a:pt x="45" y="721"/>
                    <a:pt x="223" y="514"/>
                    <a:pt x="104" y="278"/>
                  </a:cubicBezTo>
                  <a:cubicBezTo>
                    <a:pt x="134" y="174"/>
                    <a:pt x="164" y="85"/>
                    <a:pt x="104" y="11"/>
                  </a:cubicBezTo>
                  <a:cubicBezTo>
                    <a:pt x="97" y="4"/>
                    <a:pt x="9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7"/>
            <p:cNvSpPr/>
            <p:nvPr/>
          </p:nvSpPr>
          <p:spPr>
            <a:xfrm flipH="1">
              <a:off x="8503418" y="3633119"/>
              <a:ext cx="66842" cy="32982"/>
            </a:xfrm>
            <a:custGeom>
              <a:avLst/>
              <a:gdLst/>
              <a:ahLst/>
              <a:cxnLst/>
              <a:rect l="l" t="t" r="r" b="b"/>
              <a:pathLst>
                <a:path w="533" h="263" extrusionOk="0">
                  <a:moveTo>
                    <a:pt x="323" y="1"/>
                  </a:moveTo>
                  <a:cubicBezTo>
                    <a:pt x="221" y="1"/>
                    <a:pt x="119" y="14"/>
                    <a:pt x="30" y="93"/>
                  </a:cubicBezTo>
                  <a:cubicBezTo>
                    <a:pt x="1" y="137"/>
                    <a:pt x="15" y="166"/>
                    <a:pt x="60" y="196"/>
                  </a:cubicBezTo>
                  <a:cubicBezTo>
                    <a:pt x="146" y="227"/>
                    <a:pt x="236" y="263"/>
                    <a:pt x="322" y="263"/>
                  </a:cubicBezTo>
                  <a:cubicBezTo>
                    <a:pt x="398" y="263"/>
                    <a:pt x="470" y="235"/>
                    <a:pt x="533" y="152"/>
                  </a:cubicBezTo>
                  <a:cubicBezTo>
                    <a:pt x="459" y="152"/>
                    <a:pt x="385" y="152"/>
                    <a:pt x="296" y="137"/>
                  </a:cubicBezTo>
                  <a:cubicBezTo>
                    <a:pt x="355" y="78"/>
                    <a:pt x="474" y="137"/>
                    <a:pt x="474" y="4"/>
                  </a:cubicBezTo>
                  <a:cubicBezTo>
                    <a:pt x="424" y="4"/>
                    <a:pt x="374" y="1"/>
                    <a:pt x="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7"/>
            <p:cNvSpPr/>
            <p:nvPr/>
          </p:nvSpPr>
          <p:spPr>
            <a:xfrm flipH="1">
              <a:off x="8407356" y="3593365"/>
              <a:ext cx="51668" cy="31101"/>
            </a:xfrm>
            <a:custGeom>
              <a:avLst/>
              <a:gdLst/>
              <a:ahLst/>
              <a:cxnLst/>
              <a:rect l="l" t="t" r="r" b="b"/>
              <a:pathLst>
                <a:path w="412" h="248" extrusionOk="0">
                  <a:moveTo>
                    <a:pt x="343" y="0"/>
                  </a:moveTo>
                  <a:cubicBezTo>
                    <a:pt x="323" y="0"/>
                    <a:pt x="298" y="8"/>
                    <a:pt x="267" y="25"/>
                  </a:cubicBezTo>
                  <a:cubicBezTo>
                    <a:pt x="243" y="41"/>
                    <a:pt x="219" y="45"/>
                    <a:pt x="194" y="45"/>
                  </a:cubicBezTo>
                  <a:cubicBezTo>
                    <a:pt x="165" y="45"/>
                    <a:pt x="135" y="39"/>
                    <a:pt x="106" y="39"/>
                  </a:cubicBezTo>
                  <a:cubicBezTo>
                    <a:pt x="68" y="39"/>
                    <a:pt x="32" y="50"/>
                    <a:pt x="1" y="99"/>
                  </a:cubicBezTo>
                  <a:cubicBezTo>
                    <a:pt x="99" y="113"/>
                    <a:pt x="131" y="248"/>
                    <a:pt x="223" y="248"/>
                  </a:cubicBezTo>
                  <a:cubicBezTo>
                    <a:pt x="228" y="248"/>
                    <a:pt x="232" y="248"/>
                    <a:pt x="237" y="247"/>
                  </a:cubicBezTo>
                  <a:cubicBezTo>
                    <a:pt x="296" y="203"/>
                    <a:pt x="356" y="188"/>
                    <a:pt x="400" y="158"/>
                  </a:cubicBezTo>
                  <a:cubicBezTo>
                    <a:pt x="411" y="79"/>
                    <a:pt x="405" y="0"/>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7"/>
            <p:cNvSpPr/>
            <p:nvPr/>
          </p:nvSpPr>
          <p:spPr>
            <a:xfrm flipH="1">
              <a:off x="8436576" y="3663217"/>
              <a:ext cx="24329" cy="102082"/>
            </a:xfrm>
            <a:custGeom>
              <a:avLst/>
              <a:gdLst/>
              <a:ahLst/>
              <a:cxnLst/>
              <a:rect l="l" t="t" r="r" b="b"/>
              <a:pathLst>
                <a:path w="194" h="814" extrusionOk="0">
                  <a:moveTo>
                    <a:pt x="193" y="0"/>
                  </a:moveTo>
                  <a:lnTo>
                    <a:pt x="193" y="0"/>
                  </a:lnTo>
                  <a:cubicBezTo>
                    <a:pt x="1" y="207"/>
                    <a:pt x="90" y="459"/>
                    <a:pt x="45" y="695"/>
                  </a:cubicBezTo>
                  <a:cubicBezTo>
                    <a:pt x="45" y="740"/>
                    <a:pt x="45" y="769"/>
                    <a:pt x="75" y="814"/>
                  </a:cubicBezTo>
                  <a:cubicBezTo>
                    <a:pt x="164" y="755"/>
                    <a:pt x="45" y="651"/>
                    <a:pt x="149" y="577"/>
                  </a:cubicBezTo>
                  <a:cubicBezTo>
                    <a:pt x="119" y="370"/>
                    <a:pt x="164" y="193"/>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7"/>
            <p:cNvSpPr/>
            <p:nvPr/>
          </p:nvSpPr>
          <p:spPr>
            <a:xfrm flipH="1">
              <a:off x="8338383" y="3891331"/>
              <a:ext cx="27840" cy="39002"/>
            </a:xfrm>
            <a:custGeom>
              <a:avLst/>
              <a:gdLst/>
              <a:ahLst/>
              <a:cxnLst/>
              <a:rect l="l" t="t" r="r" b="b"/>
              <a:pathLst>
                <a:path w="222" h="311" extrusionOk="0">
                  <a:moveTo>
                    <a:pt x="30" y="0"/>
                  </a:moveTo>
                  <a:lnTo>
                    <a:pt x="30" y="0"/>
                  </a:lnTo>
                  <a:cubicBezTo>
                    <a:pt x="15" y="89"/>
                    <a:pt x="44" y="178"/>
                    <a:pt x="0" y="266"/>
                  </a:cubicBezTo>
                  <a:lnTo>
                    <a:pt x="0" y="311"/>
                  </a:lnTo>
                  <a:lnTo>
                    <a:pt x="74" y="311"/>
                  </a:lnTo>
                  <a:cubicBezTo>
                    <a:pt x="104" y="266"/>
                    <a:pt x="30" y="222"/>
                    <a:pt x="118" y="163"/>
                  </a:cubicBezTo>
                  <a:cubicBezTo>
                    <a:pt x="222" y="118"/>
                    <a:pt x="118" y="15"/>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7"/>
            <p:cNvSpPr/>
            <p:nvPr/>
          </p:nvSpPr>
          <p:spPr>
            <a:xfrm flipH="1">
              <a:off x="8438457" y="3767053"/>
              <a:ext cx="18686" cy="46526"/>
            </a:xfrm>
            <a:custGeom>
              <a:avLst/>
              <a:gdLst/>
              <a:ahLst/>
              <a:cxnLst/>
              <a:rect l="l" t="t" r="r" b="b"/>
              <a:pathLst>
                <a:path w="149" h="371" extrusionOk="0">
                  <a:moveTo>
                    <a:pt x="30" y="0"/>
                  </a:moveTo>
                  <a:cubicBezTo>
                    <a:pt x="15" y="104"/>
                    <a:pt x="15" y="207"/>
                    <a:pt x="1" y="296"/>
                  </a:cubicBezTo>
                  <a:cubicBezTo>
                    <a:pt x="1" y="355"/>
                    <a:pt x="15" y="370"/>
                    <a:pt x="74" y="370"/>
                  </a:cubicBezTo>
                  <a:cubicBezTo>
                    <a:pt x="148" y="252"/>
                    <a:pt x="119" y="119"/>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7"/>
            <p:cNvSpPr/>
            <p:nvPr/>
          </p:nvSpPr>
          <p:spPr>
            <a:xfrm flipH="1">
              <a:off x="8438457" y="3813454"/>
              <a:ext cx="16805" cy="27840"/>
            </a:xfrm>
            <a:custGeom>
              <a:avLst/>
              <a:gdLst/>
              <a:ahLst/>
              <a:cxnLst/>
              <a:rect l="l" t="t" r="r" b="b"/>
              <a:pathLst>
                <a:path w="134" h="222" extrusionOk="0">
                  <a:moveTo>
                    <a:pt x="59" y="0"/>
                  </a:moveTo>
                  <a:cubicBezTo>
                    <a:pt x="0" y="59"/>
                    <a:pt x="0" y="148"/>
                    <a:pt x="15" y="222"/>
                  </a:cubicBezTo>
                  <a:lnTo>
                    <a:pt x="89" y="222"/>
                  </a:lnTo>
                  <a:cubicBezTo>
                    <a:pt x="89" y="148"/>
                    <a:pt x="133" y="59"/>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7"/>
            <p:cNvSpPr/>
            <p:nvPr/>
          </p:nvSpPr>
          <p:spPr>
            <a:xfrm flipH="1">
              <a:off x="8690650" y="3488650"/>
              <a:ext cx="25709" cy="22573"/>
            </a:xfrm>
            <a:custGeom>
              <a:avLst/>
              <a:gdLst/>
              <a:ahLst/>
              <a:cxnLst/>
              <a:rect l="l" t="t" r="r" b="b"/>
              <a:pathLst>
                <a:path w="205" h="180" extrusionOk="0">
                  <a:moveTo>
                    <a:pt x="50" y="0"/>
                  </a:moveTo>
                  <a:cubicBezTo>
                    <a:pt x="1" y="0"/>
                    <a:pt x="12" y="50"/>
                    <a:pt x="12" y="76"/>
                  </a:cubicBezTo>
                  <a:cubicBezTo>
                    <a:pt x="71" y="121"/>
                    <a:pt x="131" y="136"/>
                    <a:pt x="190" y="180"/>
                  </a:cubicBezTo>
                  <a:cubicBezTo>
                    <a:pt x="204" y="76"/>
                    <a:pt x="145" y="32"/>
                    <a:pt x="71" y="3"/>
                  </a:cubicBezTo>
                  <a:cubicBezTo>
                    <a:pt x="63" y="1"/>
                    <a:pt x="56"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7"/>
            <p:cNvSpPr/>
            <p:nvPr/>
          </p:nvSpPr>
          <p:spPr>
            <a:xfrm flipH="1">
              <a:off x="8562736" y="3646537"/>
              <a:ext cx="16805" cy="14171"/>
            </a:xfrm>
            <a:custGeom>
              <a:avLst/>
              <a:gdLst/>
              <a:ahLst/>
              <a:cxnLst/>
              <a:rect l="l" t="t" r="r" b="b"/>
              <a:pathLst>
                <a:path w="134" h="113" extrusionOk="0">
                  <a:moveTo>
                    <a:pt x="1" y="0"/>
                  </a:moveTo>
                  <a:cubicBezTo>
                    <a:pt x="1" y="45"/>
                    <a:pt x="1" y="74"/>
                    <a:pt x="30" y="104"/>
                  </a:cubicBezTo>
                  <a:cubicBezTo>
                    <a:pt x="46" y="109"/>
                    <a:pt x="61" y="113"/>
                    <a:pt x="74" y="113"/>
                  </a:cubicBezTo>
                  <a:cubicBezTo>
                    <a:pt x="96" y="113"/>
                    <a:pt x="115" y="102"/>
                    <a:pt x="134" y="74"/>
                  </a:cubicBezTo>
                  <a:lnTo>
                    <a:pt x="1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7"/>
            <p:cNvSpPr/>
            <p:nvPr/>
          </p:nvSpPr>
          <p:spPr>
            <a:xfrm flipH="1">
              <a:off x="8484858" y="3624215"/>
              <a:ext cx="22323" cy="12290"/>
            </a:xfrm>
            <a:custGeom>
              <a:avLst/>
              <a:gdLst/>
              <a:ahLst/>
              <a:cxnLst/>
              <a:rect l="l" t="t" r="r" b="b"/>
              <a:pathLst>
                <a:path w="178" h="98" extrusionOk="0">
                  <a:moveTo>
                    <a:pt x="178" y="16"/>
                  </a:moveTo>
                  <a:lnTo>
                    <a:pt x="178" y="16"/>
                  </a:lnTo>
                  <a:cubicBezTo>
                    <a:pt x="104" y="30"/>
                    <a:pt x="15" y="1"/>
                    <a:pt x="0" y="90"/>
                  </a:cubicBezTo>
                  <a:cubicBezTo>
                    <a:pt x="26" y="90"/>
                    <a:pt x="59" y="98"/>
                    <a:pt x="90" y="98"/>
                  </a:cubicBezTo>
                  <a:cubicBezTo>
                    <a:pt x="132" y="98"/>
                    <a:pt x="169" y="83"/>
                    <a:pt x="178"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7"/>
            <p:cNvSpPr/>
            <p:nvPr/>
          </p:nvSpPr>
          <p:spPr>
            <a:xfrm flipH="1">
              <a:off x="8386539" y="4274825"/>
              <a:ext cx="11914" cy="15300"/>
            </a:xfrm>
            <a:custGeom>
              <a:avLst/>
              <a:gdLst/>
              <a:ahLst/>
              <a:cxnLst/>
              <a:rect l="l" t="t" r="r" b="b"/>
              <a:pathLst>
                <a:path w="95" h="122" extrusionOk="0">
                  <a:moveTo>
                    <a:pt x="45" y="1"/>
                  </a:moveTo>
                  <a:cubicBezTo>
                    <a:pt x="0" y="1"/>
                    <a:pt x="35" y="49"/>
                    <a:pt x="35" y="62"/>
                  </a:cubicBezTo>
                  <a:cubicBezTo>
                    <a:pt x="35" y="77"/>
                    <a:pt x="50" y="92"/>
                    <a:pt x="50" y="121"/>
                  </a:cubicBezTo>
                  <a:cubicBezTo>
                    <a:pt x="65" y="92"/>
                    <a:pt x="94" y="92"/>
                    <a:pt x="94" y="92"/>
                  </a:cubicBezTo>
                  <a:cubicBezTo>
                    <a:pt x="94" y="62"/>
                    <a:pt x="94" y="3"/>
                    <a:pt x="65" y="3"/>
                  </a:cubicBezTo>
                  <a:cubicBezTo>
                    <a:pt x="57" y="1"/>
                    <a:pt x="5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7"/>
            <p:cNvSpPr/>
            <p:nvPr/>
          </p:nvSpPr>
          <p:spPr>
            <a:xfrm flipH="1">
              <a:off x="6744087" y="2661844"/>
              <a:ext cx="53424" cy="25207"/>
            </a:xfrm>
            <a:custGeom>
              <a:avLst/>
              <a:gdLst/>
              <a:ahLst/>
              <a:cxnLst/>
              <a:rect l="l" t="t" r="r" b="b"/>
              <a:pathLst>
                <a:path w="426" h="201" extrusionOk="0">
                  <a:moveTo>
                    <a:pt x="370" y="1"/>
                  </a:moveTo>
                  <a:cubicBezTo>
                    <a:pt x="237" y="1"/>
                    <a:pt x="133" y="134"/>
                    <a:pt x="0" y="134"/>
                  </a:cubicBezTo>
                  <a:cubicBezTo>
                    <a:pt x="59" y="149"/>
                    <a:pt x="118" y="193"/>
                    <a:pt x="148" y="193"/>
                  </a:cubicBezTo>
                  <a:cubicBezTo>
                    <a:pt x="185" y="197"/>
                    <a:pt x="222" y="200"/>
                    <a:pt x="255" y="200"/>
                  </a:cubicBezTo>
                  <a:cubicBezTo>
                    <a:pt x="356" y="200"/>
                    <a:pt x="425" y="167"/>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7"/>
            <p:cNvSpPr/>
            <p:nvPr/>
          </p:nvSpPr>
          <p:spPr>
            <a:xfrm flipH="1">
              <a:off x="7346290" y="2837162"/>
              <a:ext cx="27966" cy="25081"/>
            </a:xfrm>
            <a:custGeom>
              <a:avLst/>
              <a:gdLst/>
              <a:ahLst/>
              <a:cxnLst/>
              <a:rect l="l" t="t" r="r" b="b"/>
              <a:pathLst>
                <a:path w="223" h="200" extrusionOk="0">
                  <a:moveTo>
                    <a:pt x="62" y="0"/>
                  </a:moveTo>
                  <a:cubicBezTo>
                    <a:pt x="38" y="0"/>
                    <a:pt x="15" y="8"/>
                    <a:pt x="1" y="22"/>
                  </a:cubicBezTo>
                  <a:cubicBezTo>
                    <a:pt x="30" y="67"/>
                    <a:pt x="104" y="96"/>
                    <a:pt x="89" y="200"/>
                  </a:cubicBezTo>
                  <a:cubicBezTo>
                    <a:pt x="149" y="200"/>
                    <a:pt x="178" y="200"/>
                    <a:pt x="222" y="155"/>
                  </a:cubicBezTo>
                  <a:cubicBezTo>
                    <a:pt x="163" y="141"/>
                    <a:pt x="134" y="81"/>
                    <a:pt x="134" y="22"/>
                  </a:cubicBezTo>
                  <a:cubicBezTo>
                    <a:pt x="112" y="8"/>
                    <a:pt x="86"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7"/>
            <p:cNvSpPr/>
            <p:nvPr/>
          </p:nvSpPr>
          <p:spPr>
            <a:xfrm flipH="1">
              <a:off x="7296253" y="2884441"/>
              <a:ext cx="27966" cy="12415"/>
            </a:xfrm>
            <a:custGeom>
              <a:avLst/>
              <a:gdLst/>
              <a:ahLst/>
              <a:cxnLst/>
              <a:rect l="l" t="t" r="r" b="b"/>
              <a:pathLst>
                <a:path w="223" h="99" extrusionOk="0">
                  <a:moveTo>
                    <a:pt x="223" y="0"/>
                  </a:moveTo>
                  <a:cubicBezTo>
                    <a:pt x="134" y="0"/>
                    <a:pt x="60" y="45"/>
                    <a:pt x="1" y="74"/>
                  </a:cubicBezTo>
                  <a:cubicBezTo>
                    <a:pt x="35" y="91"/>
                    <a:pt x="64" y="98"/>
                    <a:pt x="89" y="98"/>
                  </a:cubicBezTo>
                  <a:cubicBezTo>
                    <a:pt x="152" y="98"/>
                    <a:pt x="191" y="53"/>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7"/>
            <p:cNvSpPr/>
            <p:nvPr/>
          </p:nvSpPr>
          <p:spPr>
            <a:xfrm flipH="1">
              <a:off x="7325849" y="2895477"/>
              <a:ext cx="39127" cy="13168"/>
            </a:xfrm>
            <a:custGeom>
              <a:avLst/>
              <a:gdLst/>
              <a:ahLst/>
              <a:cxnLst/>
              <a:rect l="l" t="t" r="r" b="b"/>
              <a:pathLst>
                <a:path w="312" h="105" extrusionOk="0">
                  <a:moveTo>
                    <a:pt x="311" y="1"/>
                  </a:moveTo>
                  <a:lnTo>
                    <a:pt x="311" y="1"/>
                  </a:lnTo>
                  <a:cubicBezTo>
                    <a:pt x="222" y="60"/>
                    <a:pt x="89" y="1"/>
                    <a:pt x="1" y="104"/>
                  </a:cubicBezTo>
                  <a:cubicBezTo>
                    <a:pt x="35" y="95"/>
                    <a:pt x="66" y="91"/>
                    <a:pt x="96" y="91"/>
                  </a:cubicBezTo>
                  <a:cubicBezTo>
                    <a:pt x="157" y="91"/>
                    <a:pt x="213" y="104"/>
                    <a:pt x="282" y="104"/>
                  </a:cubicBezTo>
                  <a:cubicBezTo>
                    <a:pt x="296" y="60"/>
                    <a:pt x="296" y="45"/>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7"/>
            <p:cNvSpPr/>
            <p:nvPr/>
          </p:nvSpPr>
          <p:spPr>
            <a:xfrm flipH="1">
              <a:off x="6726907" y="2645165"/>
              <a:ext cx="24329" cy="17306"/>
            </a:xfrm>
            <a:custGeom>
              <a:avLst/>
              <a:gdLst/>
              <a:ahLst/>
              <a:cxnLst/>
              <a:rect l="l" t="t" r="r" b="b"/>
              <a:pathLst>
                <a:path w="194" h="138" extrusionOk="0">
                  <a:moveTo>
                    <a:pt x="1" y="1"/>
                  </a:moveTo>
                  <a:lnTo>
                    <a:pt x="1" y="134"/>
                  </a:lnTo>
                  <a:cubicBezTo>
                    <a:pt x="13" y="136"/>
                    <a:pt x="26" y="138"/>
                    <a:pt x="38" y="138"/>
                  </a:cubicBezTo>
                  <a:cubicBezTo>
                    <a:pt x="95" y="138"/>
                    <a:pt x="144" y="109"/>
                    <a:pt x="193" y="60"/>
                  </a:cubicBezTo>
                  <a:lnTo>
                    <a:pt x="163" y="45"/>
                  </a:lnTo>
                  <a:cubicBezTo>
                    <a:pt x="134" y="1"/>
                    <a:pt x="90" y="30"/>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7"/>
            <p:cNvSpPr/>
            <p:nvPr/>
          </p:nvSpPr>
          <p:spPr>
            <a:xfrm flipH="1">
              <a:off x="7824716" y="3435102"/>
              <a:ext cx="94683" cy="361801"/>
            </a:xfrm>
            <a:custGeom>
              <a:avLst/>
              <a:gdLst/>
              <a:ahLst/>
              <a:cxnLst/>
              <a:rect l="l" t="t" r="r" b="b"/>
              <a:pathLst>
                <a:path w="755" h="2885" extrusionOk="0">
                  <a:moveTo>
                    <a:pt x="592" y="1"/>
                  </a:moveTo>
                  <a:cubicBezTo>
                    <a:pt x="430" y="28"/>
                    <a:pt x="257" y="91"/>
                    <a:pt x="93" y="91"/>
                  </a:cubicBezTo>
                  <a:cubicBezTo>
                    <a:pt x="77" y="91"/>
                    <a:pt x="61" y="91"/>
                    <a:pt x="45" y="89"/>
                  </a:cubicBezTo>
                  <a:cubicBezTo>
                    <a:pt x="15" y="104"/>
                    <a:pt x="1" y="104"/>
                    <a:pt x="1" y="119"/>
                  </a:cubicBezTo>
                  <a:cubicBezTo>
                    <a:pt x="28" y="153"/>
                    <a:pt x="56" y="165"/>
                    <a:pt x="85" y="165"/>
                  </a:cubicBezTo>
                  <a:cubicBezTo>
                    <a:pt x="118" y="165"/>
                    <a:pt x="153" y="150"/>
                    <a:pt x="193" y="134"/>
                  </a:cubicBezTo>
                  <a:cubicBezTo>
                    <a:pt x="237" y="118"/>
                    <a:pt x="273" y="111"/>
                    <a:pt x="302" y="111"/>
                  </a:cubicBezTo>
                  <a:cubicBezTo>
                    <a:pt x="439" y="111"/>
                    <a:pt x="429" y="263"/>
                    <a:pt x="429" y="385"/>
                  </a:cubicBezTo>
                  <a:lnTo>
                    <a:pt x="429" y="2012"/>
                  </a:lnTo>
                  <a:cubicBezTo>
                    <a:pt x="429" y="2041"/>
                    <a:pt x="429" y="2100"/>
                    <a:pt x="444" y="2130"/>
                  </a:cubicBezTo>
                  <a:cubicBezTo>
                    <a:pt x="533" y="2263"/>
                    <a:pt x="444" y="2426"/>
                    <a:pt x="533" y="2559"/>
                  </a:cubicBezTo>
                  <a:cubicBezTo>
                    <a:pt x="577" y="2633"/>
                    <a:pt x="518" y="2707"/>
                    <a:pt x="533" y="2781"/>
                  </a:cubicBezTo>
                  <a:cubicBezTo>
                    <a:pt x="533" y="2795"/>
                    <a:pt x="562" y="2825"/>
                    <a:pt x="562" y="2840"/>
                  </a:cubicBezTo>
                  <a:cubicBezTo>
                    <a:pt x="577" y="2854"/>
                    <a:pt x="592" y="2869"/>
                    <a:pt x="636" y="2884"/>
                  </a:cubicBezTo>
                  <a:cubicBezTo>
                    <a:pt x="695" y="2662"/>
                    <a:pt x="681" y="2426"/>
                    <a:pt x="651" y="2204"/>
                  </a:cubicBezTo>
                  <a:cubicBezTo>
                    <a:pt x="636" y="2100"/>
                    <a:pt x="607" y="1997"/>
                    <a:pt x="666" y="1908"/>
                  </a:cubicBezTo>
                  <a:cubicBezTo>
                    <a:pt x="755" y="1760"/>
                    <a:pt x="651" y="1598"/>
                    <a:pt x="725" y="1450"/>
                  </a:cubicBezTo>
                  <a:cubicBezTo>
                    <a:pt x="681" y="962"/>
                    <a:pt x="695" y="489"/>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7"/>
            <p:cNvSpPr/>
            <p:nvPr/>
          </p:nvSpPr>
          <p:spPr>
            <a:xfrm flipH="1">
              <a:off x="7824717" y="3908010"/>
              <a:ext cx="42764" cy="346877"/>
            </a:xfrm>
            <a:custGeom>
              <a:avLst/>
              <a:gdLst/>
              <a:ahLst/>
              <a:cxnLst/>
              <a:rect l="l" t="t" r="r" b="b"/>
              <a:pathLst>
                <a:path w="341" h="2766" extrusionOk="0">
                  <a:moveTo>
                    <a:pt x="74" y="0"/>
                  </a:moveTo>
                  <a:cubicBezTo>
                    <a:pt x="74" y="74"/>
                    <a:pt x="74" y="148"/>
                    <a:pt x="45" y="222"/>
                  </a:cubicBezTo>
                  <a:cubicBezTo>
                    <a:pt x="1" y="266"/>
                    <a:pt x="15" y="311"/>
                    <a:pt x="30" y="355"/>
                  </a:cubicBezTo>
                  <a:cubicBezTo>
                    <a:pt x="119" y="680"/>
                    <a:pt x="89" y="991"/>
                    <a:pt x="89" y="1301"/>
                  </a:cubicBezTo>
                  <a:cubicBezTo>
                    <a:pt x="104" y="1686"/>
                    <a:pt x="104" y="2100"/>
                    <a:pt x="119" y="2484"/>
                  </a:cubicBezTo>
                  <a:cubicBezTo>
                    <a:pt x="148" y="2529"/>
                    <a:pt x="148" y="2573"/>
                    <a:pt x="148" y="2617"/>
                  </a:cubicBezTo>
                  <a:cubicBezTo>
                    <a:pt x="148" y="2691"/>
                    <a:pt x="163" y="2765"/>
                    <a:pt x="252" y="2765"/>
                  </a:cubicBezTo>
                  <a:cubicBezTo>
                    <a:pt x="326" y="2765"/>
                    <a:pt x="267" y="2647"/>
                    <a:pt x="326" y="2632"/>
                  </a:cubicBezTo>
                  <a:cubicBezTo>
                    <a:pt x="341" y="2617"/>
                    <a:pt x="341" y="2617"/>
                    <a:pt x="326" y="2588"/>
                  </a:cubicBezTo>
                  <a:cubicBezTo>
                    <a:pt x="267" y="2484"/>
                    <a:pt x="341" y="2366"/>
                    <a:pt x="326" y="2248"/>
                  </a:cubicBezTo>
                  <a:cubicBezTo>
                    <a:pt x="311" y="2100"/>
                    <a:pt x="326" y="1952"/>
                    <a:pt x="311" y="1775"/>
                  </a:cubicBezTo>
                  <a:cubicBezTo>
                    <a:pt x="311" y="1375"/>
                    <a:pt x="296" y="961"/>
                    <a:pt x="296" y="562"/>
                  </a:cubicBezTo>
                  <a:cubicBezTo>
                    <a:pt x="296" y="429"/>
                    <a:pt x="237" y="296"/>
                    <a:pt x="193" y="178"/>
                  </a:cubicBezTo>
                  <a:cubicBezTo>
                    <a:pt x="163" y="118"/>
                    <a:pt x="178"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7"/>
            <p:cNvSpPr/>
            <p:nvPr/>
          </p:nvSpPr>
          <p:spPr>
            <a:xfrm flipH="1">
              <a:off x="7819199" y="3790128"/>
              <a:ext cx="52044" cy="344244"/>
            </a:xfrm>
            <a:custGeom>
              <a:avLst/>
              <a:gdLst/>
              <a:ahLst/>
              <a:cxnLst/>
              <a:rect l="l" t="t" r="r" b="b"/>
              <a:pathLst>
                <a:path w="415" h="2745" extrusionOk="0">
                  <a:moveTo>
                    <a:pt x="172" y="0"/>
                  </a:moveTo>
                  <a:cubicBezTo>
                    <a:pt x="142" y="0"/>
                    <a:pt x="130" y="59"/>
                    <a:pt x="98" y="59"/>
                  </a:cubicBezTo>
                  <a:cubicBezTo>
                    <a:pt x="87" y="59"/>
                    <a:pt x="75" y="53"/>
                    <a:pt x="60" y="38"/>
                  </a:cubicBezTo>
                  <a:cubicBezTo>
                    <a:pt x="31" y="171"/>
                    <a:pt x="1" y="319"/>
                    <a:pt x="60" y="452"/>
                  </a:cubicBezTo>
                  <a:cubicBezTo>
                    <a:pt x="61" y="455"/>
                    <a:pt x="63" y="456"/>
                    <a:pt x="65" y="456"/>
                  </a:cubicBezTo>
                  <a:cubicBezTo>
                    <a:pt x="76" y="456"/>
                    <a:pt x="92" y="400"/>
                    <a:pt x="105" y="400"/>
                  </a:cubicBezTo>
                  <a:cubicBezTo>
                    <a:pt x="110" y="400"/>
                    <a:pt x="115" y="410"/>
                    <a:pt x="119" y="437"/>
                  </a:cubicBezTo>
                  <a:cubicBezTo>
                    <a:pt x="119" y="674"/>
                    <a:pt x="134" y="896"/>
                    <a:pt x="149" y="1118"/>
                  </a:cubicBezTo>
                  <a:cubicBezTo>
                    <a:pt x="297" y="1517"/>
                    <a:pt x="252" y="1931"/>
                    <a:pt x="252" y="2360"/>
                  </a:cubicBezTo>
                  <a:cubicBezTo>
                    <a:pt x="252" y="2478"/>
                    <a:pt x="252" y="2596"/>
                    <a:pt x="282" y="2729"/>
                  </a:cubicBezTo>
                  <a:cubicBezTo>
                    <a:pt x="297" y="2744"/>
                    <a:pt x="297" y="2744"/>
                    <a:pt x="326" y="2744"/>
                  </a:cubicBezTo>
                  <a:cubicBezTo>
                    <a:pt x="341" y="2744"/>
                    <a:pt x="341" y="2729"/>
                    <a:pt x="341" y="2729"/>
                  </a:cubicBezTo>
                  <a:cubicBezTo>
                    <a:pt x="415" y="2241"/>
                    <a:pt x="341" y="1768"/>
                    <a:pt x="326" y="1280"/>
                  </a:cubicBezTo>
                  <a:cubicBezTo>
                    <a:pt x="297" y="881"/>
                    <a:pt x="282" y="467"/>
                    <a:pt x="252" y="68"/>
                  </a:cubicBezTo>
                  <a:lnTo>
                    <a:pt x="193" y="9"/>
                  </a:lnTo>
                  <a:cubicBezTo>
                    <a:pt x="185" y="3"/>
                    <a:pt x="178"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7"/>
            <p:cNvSpPr/>
            <p:nvPr/>
          </p:nvSpPr>
          <p:spPr>
            <a:xfrm flipH="1">
              <a:off x="7882153" y="4028526"/>
              <a:ext cx="41008" cy="385753"/>
            </a:xfrm>
            <a:custGeom>
              <a:avLst/>
              <a:gdLst/>
              <a:ahLst/>
              <a:cxnLst/>
              <a:rect l="l" t="t" r="r" b="b"/>
              <a:pathLst>
                <a:path w="327" h="3076" extrusionOk="0">
                  <a:moveTo>
                    <a:pt x="164" y="0"/>
                  </a:moveTo>
                  <a:cubicBezTo>
                    <a:pt x="1" y="0"/>
                    <a:pt x="75" y="148"/>
                    <a:pt x="90" y="178"/>
                  </a:cubicBezTo>
                  <a:cubicBezTo>
                    <a:pt x="164" y="281"/>
                    <a:pt x="164" y="400"/>
                    <a:pt x="149" y="518"/>
                  </a:cubicBezTo>
                  <a:cubicBezTo>
                    <a:pt x="104" y="843"/>
                    <a:pt x="223" y="1154"/>
                    <a:pt x="104" y="1449"/>
                  </a:cubicBezTo>
                  <a:cubicBezTo>
                    <a:pt x="90" y="1479"/>
                    <a:pt x="104" y="1508"/>
                    <a:pt x="119" y="1523"/>
                  </a:cubicBezTo>
                  <a:cubicBezTo>
                    <a:pt x="149" y="1538"/>
                    <a:pt x="223" y="1508"/>
                    <a:pt x="178" y="1582"/>
                  </a:cubicBezTo>
                  <a:cubicBezTo>
                    <a:pt x="119" y="1612"/>
                    <a:pt x="75" y="1612"/>
                    <a:pt x="31" y="1612"/>
                  </a:cubicBezTo>
                  <a:cubicBezTo>
                    <a:pt x="119" y="1671"/>
                    <a:pt x="164" y="1715"/>
                    <a:pt x="119" y="1834"/>
                  </a:cubicBezTo>
                  <a:cubicBezTo>
                    <a:pt x="45" y="2056"/>
                    <a:pt x="104" y="2322"/>
                    <a:pt x="164" y="2558"/>
                  </a:cubicBezTo>
                  <a:cubicBezTo>
                    <a:pt x="193" y="2751"/>
                    <a:pt x="75" y="2913"/>
                    <a:pt x="149" y="3076"/>
                  </a:cubicBezTo>
                  <a:cubicBezTo>
                    <a:pt x="326" y="2943"/>
                    <a:pt x="252" y="2765"/>
                    <a:pt x="252" y="2617"/>
                  </a:cubicBezTo>
                  <a:cubicBezTo>
                    <a:pt x="238" y="1982"/>
                    <a:pt x="252" y="1361"/>
                    <a:pt x="238" y="725"/>
                  </a:cubicBezTo>
                  <a:cubicBezTo>
                    <a:pt x="223" y="488"/>
                    <a:pt x="252" y="222"/>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7"/>
            <p:cNvSpPr/>
            <p:nvPr/>
          </p:nvSpPr>
          <p:spPr>
            <a:xfrm flipH="1">
              <a:off x="7828354" y="4219521"/>
              <a:ext cx="48407" cy="179082"/>
            </a:xfrm>
            <a:custGeom>
              <a:avLst/>
              <a:gdLst/>
              <a:ahLst/>
              <a:cxnLst/>
              <a:rect l="l" t="t" r="r" b="b"/>
              <a:pathLst>
                <a:path w="386" h="1428" extrusionOk="0">
                  <a:moveTo>
                    <a:pt x="178" y="0"/>
                  </a:moveTo>
                  <a:cubicBezTo>
                    <a:pt x="163" y="370"/>
                    <a:pt x="148" y="740"/>
                    <a:pt x="104" y="1109"/>
                  </a:cubicBezTo>
                  <a:cubicBezTo>
                    <a:pt x="75" y="1198"/>
                    <a:pt x="1" y="1272"/>
                    <a:pt x="104" y="1375"/>
                  </a:cubicBezTo>
                  <a:cubicBezTo>
                    <a:pt x="108" y="1373"/>
                    <a:pt x="112" y="1371"/>
                    <a:pt x="115" y="1371"/>
                  </a:cubicBezTo>
                  <a:cubicBezTo>
                    <a:pt x="135" y="1371"/>
                    <a:pt x="132" y="1427"/>
                    <a:pt x="152" y="1427"/>
                  </a:cubicBezTo>
                  <a:cubicBezTo>
                    <a:pt x="161" y="1427"/>
                    <a:pt x="173" y="1418"/>
                    <a:pt x="193" y="1390"/>
                  </a:cubicBezTo>
                  <a:cubicBezTo>
                    <a:pt x="311" y="1183"/>
                    <a:pt x="311" y="947"/>
                    <a:pt x="341" y="725"/>
                  </a:cubicBezTo>
                  <a:cubicBezTo>
                    <a:pt x="385" y="533"/>
                    <a:pt x="370" y="340"/>
                    <a:pt x="370" y="133"/>
                  </a:cubicBezTo>
                  <a:lnTo>
                    <a:pt x="370" y="133"/>
                  </a:lnTo>
                  <a:cubicBezTo>
                    <a:pt x="316" y="147"/>
                    <a:pt x="337" y="224"/>
                    <a:pt x="282" y="224"/>
                  </a:cubicBezTo>
                  <a:cubicBezTo>
                    <a:pt x="277" y="224"/>
                    <a:pt x="272" y="223"/>
                    <a:pt x="267" y="222"/>
                  </a:cubicBezTo>
                  <a:cubicBezTo>
                    <a:pt x="237" y="207"/>
                    <a:pt x="222" y="148"/>
                    <a:pt x="237" y="119"/>
                  </a:cubicBezTo>
                  <a:cubicBezTo>
                    <a:pt x="252" y="59"/>
                    <a:pt x="237" y="15"/>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7"/>
            <p:cNvSpPr/>
            <p:nvPr/>
          </p:nvSpPr>
          <p:spPr>
            <a:xfrm flipH="1">
              <a:off x="7798758" y="3518372"/>
              <a:ext cx="35365" cy="271006"/>
            </a:xfrm>
            <a:custGeom>
              <a:avLst/>
              <a:gdLst/>
              <a:ahLst/>
              <a:cxnLst/>
              <a:rect l="l" t="t" r="r" b="b"/>
              <a:pathLst>
                <a:path w="282" h="2161" extrusionOk="0">
                  <a:moveTo>
                    <a:pt x="216" y="1"/>
                  </a:moveTo>
                  <a:cubicBezTo>
                    <a:pt x="192" y="1"/>
                    <a:pt x="189" y="36"/>
                    <a:pt x="178" y="46"/>
                  </a:cubicBezTo>
                  <a:cubicBezTo>
                    <a:pt x="178" y="106"/>
                    <a:pt x="178" y="135"/>
                    <a:pt x="134" y="180"/>
                  </a:cubicBezTo>
                  <a:cubicBezTo>
                    <a:pt x="1" y="357"/>
                    <a:pt x="75" y="564"/>
                    <a:pt x="75" y="771"/>
                  </a:cubicBezTo>
                  <a:cubicBezTo>
                    <a:pt x="134" y="934"/>
                    <a:pt x="119" y="1096"/>
                    <a:pt x="104" y="1274"/>
                  </a:cubicBezTo>
                  <a:lnTo>
                    <a:pt x="104" y="1362"/>
                  </a:lnTo>
                  <a:cubicBezTo>
                    <a:pt x="149" y="1466"/>
                    <a:pt x="104" y="1569"/>
                    <a:pt x="75" y="1673"/>
                  </a:cubicBezTo>
                  <a:cubicBezTo>
                    <a:pt x="104" y="1821"/>
                    <a:pt x="45" y="1983"/>
                    <a:pt x="134" y="2131"/>
                  </a:cubicBezTo>
                  <a:cubicBezTo>
                    <a:pt x="149" y="2131"/>
                    <a:pt x="149" y="2161"/>
                    <a:pt x="178" y="2161"/>
                  </a:cubicBezTo>
                  <a:cubicBezTo>
                    <a:pt x="267" y="1895"/>
                    <a:pt x="267" y="1614"/>
                    <a:pt x="252" y="1362"/>
                  </a:cubicBezTo>
                  <a:cubicBezTo>
                    <a:pt x="252" y="1244"/>
                    <a:pt x="193" y="1141"/>
                    <a:pt x="267" y="1052"/>
                  </a:cubicBezTo>
                  <a:lnTo>
                    <a:pt x="267" y="993"/>
                  </a:lnTo>
                  <a:cubicBezTo>
                    <a:pt x="208" y="771"/>
                    <a:pt x="208" y="682"/>
                    <a:pt x="282" y="623"/>
                  </a:cubicBezTo>
                  <a:cubicBezTo>
                    <a:pt x="222" y="416"/>
                    <a:pt x="193" y="209"/>
                    <a:pt x="252" y="17"/>
                  </a:cubicBezTo>
                  <a:cubicBezTo>
                    <a:pt x="236" y="5"/>
                    <a:pt x="225"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7"/>
            <p:cNvSpPr/>
            <p:nvPr/>
          </p:nvSpPr>
          <p:spPr>
            <a:xfrm flipH="1">
              <a:off x="7839515" y="3834648"/>
              <a:ext cx="24204" cy="95686"/>
            </a:xfrm>
            <a:custGeom>
              <a:avLst/>
              <a:gdLst/>
              <a:ahLst/>
              <a:cxnLst/>
              <a:rect l="l" t="t" r="r" b="b"/>
              <a:pathLst>
                <a:path w="193" h="763" extrusionOk="0">
                  <a:moveTo>
                    <a:pt x="47" y="0"/>
                  </a:moveTo>
                  <a:cubicBezTo>
                    <a:pt x="37" y="0"/>
                    <a:pt x="26" y="3"/>
                    <a:pt x="15" y="9"/>
                  </a:cubicBezTo>
                  <a:cubicBezTo>
                    <a:pt x="0" y="9"/>
                    <a:pt x="0" y="68"/>
                    <a:pt x="0" y="97"/>
                  </a:cubicBezTo>
                  <a:cubicBezTo>
                    <a:pt x="0" y="260"/>
                    <a:pt x="0" y="408"/>
                    <a:pt x="15" y="570"/>
                  </a:cubicBezTo>
                  <a:cubicBezTo>
                    <a:pt x="74" y="630"/>
                    <a:pt x="15" y="718"/>
                    <a:pt x="89" y="763"/>
                  </a:cubicBezTo>
                  <a:cubicBezTo>
                    <a:pt x="192" y="541"/>
                    <a:pt x="74" y="304"/>
                    <a:pt x="118" y="68"/>
                  </a:cubicBezTo>
                  <a:cubicBezTo>
                    <a:pt x="118" y="44"/>
                    <a:pt x="89"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7"/>
            <p:cNvSpPr/>
            <p:nvPr/>
          </p:nvSpPr>
          <p:spPr>
            <a:xfrm flipH="1">
              <a:off x="7819199" y="4132363"/>
              <a:ext cx="20441" cy="98319"/>
            </a:xfrm>
            <a:custGeom>
              <a:avLst/>
              <a:gdLst/>
              <a:ahLst/>
              <a:cxnLst/>
              <a:rect l="l" t="t" r="r" b="b"/>
              <a:pathLst>
                <a:path w="163" h="784" extrusionOk="0">
                  <a:moveTo>
                    <a:pt x="45" y="0"/>
                  </a:moveTo>
                  <a:cubicBezTo>
                    <a:pt x="89" y="252"/>
                    <a:pt x="0" y="533"/>
                    <a:pt x="89" y="784"/>
                  </a:cubicBezTo>
                  <a:cubicBezTo>
                    <a:pt x="119" y="533"/>
                    <a:pt x="163" y="252"/>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7"/>
            <p:cNvSpPr/>
            <p:nvPr/>
          </p:nvSpPr>
          <p:spPr>
            <a:xfrm flipH="1">
              <a:off x="7846914" y="3703974"/>
              <a:ext cx="16805" cy="96438"/>
            </a:xfrm>
            <a:custGeom>
              <a:avLst/>
              <a:gdLst/>
              <a:ahLst/>
              <a:cxnLst/>
              <a:rect l="l" t="t" r="r" b="b"/>
              <a:pathLst>
                <a:path w="134" h="769" extrusionOk="0">
                  <a:moveTo>
                    <a:pt x="0" y="1"/>
                  </a:moveTo>
                  <a:lnTo>
                    <a:pt x="0" y="755"/>
                  </a:lnTo>
                  <a:cubicBezTo>
                    <a:pt x="17" y="765"/>
                    <a:pt x="30" y="769"/>
                    <a:pt x="42" y="769"/>
                  </a:cubicBezTo>
                  <a:cubicBezTo>
                    <a:pt x="82" y="769"/>
                    <a:pt x="99" y="722"/>
                    <a:pt x="133" y="710"/>
                  </a:cubicBezTo>
                  <a:lnTo>
                    <a:pt x="133" y="681"/>
                  </a:lnTo>
                  <a:cubicBezTo>
                    <a:pt x="89" y="622"/>
                    <a:pt x="118" y="548"/>
                    <a:pt x="89" y="489"/>
                  </a:cubicBezTo>
                  <a:cubicBezTo>
                    <a:pt x="81" y="459"/>
                    <a:pt x="93" y="455"/>
                    <a:pt x="105" y="455"/>
                  </a:cubicBezTo>
                  <a:cubicBezTo>
                    <a:pt x="110" y="455"/>
                    <a:pt x="114" y="456"/>
                    <a:pt x="118" y="456"/>
                  </a:cubicBezTo>
                  <a:cubicBezTo>
                    <a:pt x="127" y="456"/>
                    <a:pt x="133" y="454"/>
                    <a:pt x="133" y="444"/>
                  </a:cubicBezTo>
                  <a:cubicBezTo>
                    <a:pt x="44" y="326"/>
                    <a:pt x="133" y="1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7"/>
            <p:cNvSpPr/>
            <p:nvPr/>
          </p:nvSpPr>
          <p:spPr>
            <a:xfrm flipH="1">
              <a:off x="7895195" y="3450025"/>
              <a:ext cx="35365" cy="48282"/>
            </a:xfrm>
            <a:custGeom>
              <a:avLst/>
              <a:gdLst/>
              <a:ahLst/>
              <a:cxnLst/>
              <a:rect l="l" t="t" r="r" b="b"/>
              <a:pathLst>
                <a:path w="282" h="385" extrusionOk="0">
                  <a:moveTo>
                    <a:pt x="90" y="0"/>
                  </a:moveTo>
                  <a:lnTo>
                    <a:pt x="16" y="74"/>
                  </a:lnTo>
                  <a:lnTo>
                    <a:pt x="16" y="148"/>
                  </a:lnTo>
                  <a:cubicBezTo>
                    <a:pt x="75" y="222"/>
                    <a:pt x="1" y="340"/>
                    <a:pt x="90" y="384"/>
                  </a:cubicBezTo>
                  <a:cubicBezTo>
                    <a:pt x="149" y="266"/>
                    <a:pt x="134" y="89"/>
                    <a:pt x="282" y="15"/>
                  </a:cubicBezTo>
                  <a:cubicBezTo>
                    <a:pt x="223" y="15"/>
                    <a:pt x="163"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7"/>
            <p:cNvSpPr/>
            <p:nvPr/>
          </p:nvSpPr>
          <p:spPr>
            <a:xfrm flipH="1">
              <a:off x="7895196" y="3726296"/>
              <a:ext cx="22323" cy="55681"/>
            </a:xfrm>
            <a:custGeom>
              <a:avLst/>
              <a:gdLst/>
              <a:ahLst/>
              <a:cxnLst/>
              <a:rect l="l" t="t" r="r" b="b"/>
              <a:pathLst>
                <a:path w="178" h="444" extrusionOk="0">
                  <a:moveTo>
                    <a:pt x="45" y="0"/>
                  </a:moveTo>
                  <a:cubicBezTo>
                    <a:pt x="30" y="0"/>
                    <a:pt x="0" y="15"/>
                    <a:pt x="30" y="30"/>
                  </a:cubicBezTo>
                  <a:lnTo>
                    <a:pt x="30" y="444"/>
                  </a:lnTo>
                  <a:cubicBezTo>
                    <a:pt x="148" y="325"/>
                    <a:pt x="178" y="163"/>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7"/>
            <p:cNvSpPr/>
            <p:nvPr/>
          </p:nvSpPr>
          <p:spPr>
            <a:xfrm flipH="1">
              <a:off x="7852557" y="4447510"/>
              <a:ext cx="31603" cy="15049"/>
            </a:xfrm>
            <a:custGeom>
              <a:avLst/>
              <a:gdLst/>
              <a:ahLst/>
              <a:cxnLst/>
              <a:rect l="l" t="t" r="r" b="b"/>
              <a:pathLst>
                <a:path w="252" h="120" extrusionOk="0">
                  <a:moveTo>
                    <a:pt x="0" y="1"/>
                  </a:moveTo>
                  <a:lnTo>
                    <a:pt x="0" y="119"/>
                  </a:lnTo>
                  <a:cubicBezTo>
                    <a:pt x="89" y="104"/>
                    <a:pt x="178" y="75"/>
                    <a:pt x="252" y="45"/>
                  </a:cubicBezTo>
                  <a:cubicBezTo>
                    <a:pt x="222" y="31"/>
                    <a:pt x="163" y="16"/>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7"/>
            <p:cNvSpPr/>
            <p:nvPr/>
          </p:nvSpPr>
          <p:spPr>
            <a:xfrm flipH="1">
              <a:off x="7911875" y="3705855"/>
              <a:ext cx="14923" cy="24204"/>
            </a:xfrm>
            <a:custGeom>
              <a:avLst/>
              <a:gdLst/>
              <a:ahLst/>
              <a:cxnLst/>
              <a:rect l="l" t="t" r="r" b="b"/>
              <a:pathLst>
                <a:path w="119" h="193" extrusionOk="0">
                  <a:moveTo>
                    <a:pt x="60" y="0"/>
                  </a:moveTo>
                  <a:cubicBezTo>
                    <a:pt x="0" y="45"/>
                    <a:pt x="30" y="104"/>
                    <a:pt x="30" y="178"/>
                  </a:cubicBezTo>
                  <a:cubicBezTo>
                    <a:pt x="45" y="193"/>
                    <a:pt x="74" y="193"/>
                    <a:pt x="104" y="193"/>
                  </a:cubicBezTo>
                  <a:cubicBezTo>
                    <a:pt x="104" y="178"/>
                    <a:pt x="104" y="163"/>
                    <a:pt x="119" y="148"/>
                  </a:cubicBezTo>
                  <a:cubicBezTo>
                    <a:pt x="104" y="89"/>
                    <a:pt x="74" y="45"/>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7"/>
            <p:cNvSpPr/>
            <p:nvPr/>
          </p:nvSpPr>
          <p:spPr>
            <a:xfrm flipH="1">
              <a:off x="7806157" y="3791131"/>
              <a:ext cx="9406" cy="35365"/>
            </a:xfrm>
            <a:custGeom>
              <a:avLst/>
              <a:gdLst/>
              <a:ahLst/>
              <a:cxnLst/>
              <a:rect l="l" t="t" r="r" b="b"/>
              <a:pathLst>
                <a:path w="75" h="282" extrusionOk="0">
                  <a:moveTo>
                    <a:pt x="1" y="1"/>
                  </a:moveTo>
                  <a:lnTo>
                    <a:pt x="1" y="1"/>
                  </a:lnTo>
                  <a:cubicBezTo>
                    <a:pt x="30" y="89"/>
                    <a:pt x="30" y="178"/>
                    <a:pt x="30" y="282"/>
                  </a:cubicBezTo>
                  <a:cubicBezTo>
                    <a:pt x="74" y="178"/>
                    <a:pt x="74" y="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7"/>
            <p:cNvSpPr/>
            <p:nvPr/>
          </p:nvSpPr>
          <p:spPr>
            <a:xfrm flipH="1">
              <a:off x="7863593" y="3935725"/>
              <a:ext cx="16805" cy="16930"/>
            </a:xfrm>
            <a:custGeom>
              <a:avLst/>
              <a:gdLst/>
              <a:ahLst/>
              <a:cxnLst/>
              <a:rect l="l" t="t" r="r" b="b"/>
              <a:pathLst>
                <a:path w="134" h="135" extrusionOk="0">
                  <a:moveTo>
                    <a:pt x="133" y="1"/>
                  </a:moveTo>
                  <a:cubicBezTo>
                    <a:pt x="0" y="45"/>
                    <a:pt x="59" y="90"/>
                    <a:pt x="133" y="134"/>
                  </a:cubicBezTo>
                  <a:lnTo>
                    <a:pt x="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7"/>
            <p:cNvSpPr/>
            <p:nvPr/>
          </p:nvSpPr>
          <p:spPr>
            <a:xfrm flipH="1">
              <a:off x="7735678" y="3588976"/>
              <a:ext cx="18686" cy="129922"/>
            </a:xfrm>
            <a:custGeom>
              <a:avLst/>
              <a:gdLst/>
              <a:ahLst/>
              <a:cxnLst/>
              <a:rect l="l" t="t" r="r" b="b"/>
              <a:pathLst>
                <a:path w="149" h="1036" extrusionOk="0">
                  <a:moveTo>
                    <a:pt x="89" y="1"/>
                  </a:moveTo>
                  <a:cubicBezTo>
                    <a:pt x="89" y="60"/>
                    <a:pt x="74" y="90"/>
                    <a:pt x="60" y="149"/>
                  </a:cubicBezTo>
                  <a:cubicBezTo>
                    <a:pt x="134" y="267"/>
                    <a:pt x="60" y="356"/>
                    <a:pt x="60" y="459"/>
                  </a:cubicBezTo>
                  <a:cubicBezTo>
                    <a:pt x="60" y="652"/>
                    <a:pt x="0" y="859"/>
                    <a:pt x="89" y="1036"/>
                  </a:cubicBezTo>
                  <a:lnTo>
                    <a:pt x="148" y="267"/>
                  </a:lnTo>
                  <a:cubicBezTo>
                    <a:pt x="148" y="164"/>
                    <a:pt x="148" y="75"/>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7"/>
            <p:cNvSpPr/>
            <p:nvPr/>
          </p:nvSpPr>
          <p:spPr>
            <a:xfrm flipH="1">
              <a:off x="7732041" y="3774452"/>
              <a:ext cx="18560" cy="66842"/>
            </a:xfrm>
            <a:custGeom>
              <a:avLst/>
              <a:gdLst/>
              <a:ahLst/>
              <a:cxnLst/>
              <a:rect l="l" t="t" r="r" b="b"/>
              <a:pathLst>
                <a:path w="148" h="533" extrusionOk="0">
                  <a:moveTo>
                    <a:pt x="118" y="1"/>
                  </a:moveTo>
                  <a:lnTo>
                    <a:pt x="118" y="1"/>
                  </a:lnTo>
                  <a:cubicBezTo>
                    <a:pt x="0" y="163"/>
                    <a:pt x="44" y="355"/>
                    <a:pt x="74" y="533"/>
                  </a:cubicBezTo>
                  <a:cubicBezTo>
                    <a:pt x="148" y="370"/>
                    <a:pt x="133" y="193"/>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7"/>
            <p:cNvSpPr/>
            <p:nvPr/>
          </p:nvSpPr>
          <p:spPr>
            <a:xfrm flipH="1">
              <a:off x="7739440" y="3403625"/>
              <a:ext cx="16805" cy="29722"/>
            </a:xfrm>
            <a:custGeom>
              <a:avLst/>
              <a:gdLst/>
              <a:ahLst/>
              <a:cxnLst/>
              <a:rect l="l" t="t" r="r" b="b"/>
              <a:pathLst>
                <a:path w="134" h="237" extrusionOk="0">
                  <a:moveTo>
                    <a:pt x="134" y="0"/>
                  </a:moveTo>
                  <a:cubicBezTo>
                    <a:pt x="89" y="0"/>
                    <a:pt x="30" y="15"/>
                    <a:pt x="1" y="45"/>
                  </a:cubicBezTo>
                  <a:cubicBezTo>
                    <a:pt x="15" y="119"/>
                    <a:pt x="30" y="163"/>
                    <a:pt x="45" y="237"/>
                  </a:cubicBezTo>
                  <a:cubicBezTo>
                    <a:pt x="119" y="193"/>
                    <a:pt x="119" y="119"/>
                    <a:pt x="134" y="45"/>
                  </a:cubicBezTo>
                  <a:lnTo>
                    <a:pt x="1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7"/>
            <p:cNvSpPr/>
            <p:nvPr/>
          </p:nvSpPr>
          <p:spPr>
            <a:xfrm flipH="1">
              <a:off x="7806156" y="4480994"/>
              <a:ext cx="158515" cy="34362"/>
            </a:xfrm>
            <a:custGeom>
              <a:avLst/>
              <a:gdLst/>
              <a:ahLst/>
              <a:cxnLst/>
              <a:rect l="l" t="t" r="r" b="b"/>
              <a:pathLst>
                <a:path w="1264" h="274" extrusionOk="0">
                  <a:moveTo>
                    <a:pt x="288" y="0"/>
                  </a:moveTo>
                  <a:cubicBezTo>
                    <a:pt x="270" y="3"/>
                    <a:pt x="251" y="4"/>
                    <a:pt x="232" y="4"/>
                  </a:cubicBezTo>
                  <a:cubicBezTo>
                    <a:pt x="219" y="4"/>
                    <a:pt x="206" y="3"/>
                    <a:pt x="193" y="3"/>
                  </a:cubicBezTo>
                  <a:cubicBezTo>
                    <a:pt x="128" y="3"/>
                    <a:pt x="66" y="10"/>
                    <a:pt x="36" y="89"/>
                  </a:cubicBezTo>
                  <a:cubicBezTo>
                    <a:pt x="36" y="128"/>
                    <a:pt x="1" y="180"/>
                    <a:pt x="56" y="180"/>
                  </a:cubicBezTo>
                  <a:cubicBezTo>
                    <a:pt x="63" y="180"/>
                    <a:pt x="71" y="179"/>
                    <a:pt x="81" y="178"/>
                  </a:cubicBezTo>
                  <a:cubicBezTo>
                    <a:pt x="135" y="164"/>
                    <a:pt x="187" y="153"/>
                    <a:pt x="238" y="153"/>
                  </a:cubicBezTo>
                  <a:cubicBezTo>
                    <a:pt x="298" y="153"/>
                    <a:pt x="357" y="167"/>
                    <a:pt x="421" y="207"/>
                  </a:cubicBezTo>
                  <a:cubicBezTo>
                    <a:pt x="576" y="230"/>
                    <a:pt x="731" y="274"/>
                    <a:pt x="879" y="274"/>
                  </a:cubicBezTo>
                  <a:cubicBezTo>
                    <a:pt x="1014" y="274"/>
                    <a:pt x="1144" y="238"/>
                    <a:pt x="1263" y="118"/>
                  </a:cubicBezTo>
                  <a:lnTo>
                    <a:pt x="1234" y="74"/>
                  </a:lnTo>
                  <a:cubicBezTo>
                    <a:pt x="1188" y="76"/>
                    <a:pt x="1143" y="77"/>
                    <a:pt x="1099" y="77"/>
                  </a:cubicBezTo>
                  <a:cubicBezTo>
                    <a:pt x="811" y="77"/>
                    <a:pt x="544" y="39"/>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7"/>
            <p:cNvSpPr/>
            <p:nvPr/>
          </p:nvSpPr>
          <p:spPr>
            <a:xfrm flipH="1">
              <a:off x="7789477" y="4507956"/>
              <a:ext cx="50163" cy="103210"/>
            </a:xfrm>
            <a:custGeom>
              <a:avLst/>
              <a:gdLst/>
              <a:ahLst/>
              <a:cxnLst/>
              <a:rect l="l" t="t" r="r" b="b"/>
              <a:pathLst>
                <a:path w="400" h="823" extrusionOk="0">
                  <a:moveTo>
                    <a:pt x="278" y="0"/>
                  </a:moveTo>
                  <a:cubicBezTo>
                    <a:pt x="223" y="0"/>
                    <a:pt x="188" y="61"/>
                    <a:pt x="163" y="110"/>
                  </a:cubicBezTo>
                  <a:cubicBezTo>
                    <a:pt x="89" y="214"/>
                    <a:pt x="30" y="347"/>
                    <a:pt x="30" y="495"/>
                  </a:cubicBezTo>
                  <a:cubicBezTo>
                    <a:pt x="0" y="598"/>
                    <a:pt x="15" y="717"/>
                    <a:pt x="30" y="805"/>
                  </a:cubicBezTo>
                  <a:cubicBezTo>
                    <a:pt x="61" y="817"/>
                    <a:pt x="86" y="823"/>
                    <a:pt x="106" y="823"/>
                  </a:cubicBezTo>
                  <a:cubicBezTo>
                    <a:pt x="163" y="823"/>
                    <a:pt x="182" y="778"/>
                    <a:pt x="193" y="702"/>
                  </a:cubicBezTo>
                  <a:cubicBezTo>
                    <a:pt x="193" y="643"/>
                    <a:pt x="163" y="569"/>
                    <a:pt x="193" y="495"/>
                  </a:cubicBezTo>
                  <a:cubicBezTo>
                    <a:pt x="193" y="362"/>
                    <a:pt x="311" y="288"/>
                    <a:pt x="326" y="184"/>
                  </a:cubicBezTo>
                  <a:cubicBezTo>
                    <a:pt x="326" y="125"/>
                    <a:pt x="400" y="51"/>
                    <a:pt x="311" y="7"/>
                  </a:cubicBezTo>
                  <a:cubicBezTo>
                    <a:pt x="299" y="2"/>
                    <a:pt x="28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7"/>
            <p:cNvSpPr/>
            <p:nvPr/>
          </p:nvSpPr>
          <p:spPr>
            <a:xfrm flipH="1">
              <a:off x="7906231" y="4508583"/>
              <a:ext cx="43391" cy="109732"/>
            </a:xfrm>
            <a:custGeom>
              <a:avLst/>
              <a:gdLst/>
              <a:ahLst/>
              <a:cxnLst/>
              <a:rect l="l" t="t" r="r" b="b"/>
              <a:pathLst>
                <a:path w="346" h="875" extrusionOk="0">
                  <a:moveTo>
                    <a:pt x="132" y="1"/>
                  </a:moveTo>
                  <a:cubicBezTo>
                    <a:pt x="1" y="1"/>
                    <a:pt x="106" y="137"/>
                    <a:pt x="64" y="179"/>
                  </a:cubicBezTo>
                  <a:cubicBezTo>
                    <a:pt x="79" y="416"/>
                    <a:pt x="94" y="653"/>
                    <a:pt x="108" y="874"/>
                  </a:cubicBezTo>
                  <a:cubicBezTo>
                    <a:pt x="197" y="712"/>
                    <a:pt x="345" y="564"/>
                    <a:pt x="138" y="372"/>
                  </a:cubicBezTo>
                  <a:cubicBezTo>
                    <a:pt x="108" y="372"/>
                    <a:pt x="94" y="135"/>
                    <a:pt x="153" y="2"/>
                  </a:cubicBezTo>
                  <a:cubicBezTo>
                    <a:pt x="145" y="1"/>
                    <a:pt x="138"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7"/>
            <p:cNvSpPr/>
            <p:nvPr/>
          </p:nvSpPr>
          <p:spPr>
            <a:xfrm flipH="1">
              <a:off x="7796877" y="4569907"/>
              <a:ext cx="40883" cy="81766"/>
            </a:xfrm>
            <a:custGeom>
              <a:avLst/>
              <a:gdLst/>
              <a:ahLst/>
              <a:cxnLst/>
              <a:rect l="l" t="t" r="r" b="b"/>
              <a:pathLst>
                <a:path w="326" h="652" extrusionOk="0">
                  <a:moveTo>
                    <a:pt x="178" y="1"/>
                  </a:moveTo>
                  <a:lnTo>
                    <a:pt x="178" y="1"/>
                  </a:lnTo>
                  <a:cubicBezTo>
                    <a:pt x="89" y="90"/>
                    <a:pt x="222" y="297"/>
                    <a:pt x="0" y="311"/>
                  </a:cubicBezTo>
                  <a:cubicBezTo>
                    <a:pt x="0" y="459"/>
                    <a:pt x="89" y="548"/>
                    <a:pt x="207" y="651"/>
                  </a:cubicBezTo>
                  <a:cubicBezTo>
                    <a:pt x="325" y="430"/>
                    <a:pt x="163" y="223"/>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7"/>
            <p:cNvSpPr/>
            <p:nvPr/>
          </p:nvSpPr>
          <p:spPr>
            <a:xfrm flipH="1">
              <a:off x="7835878" y="4569907"/>
              <a:ext cx="9406" cy="39127"/>
            </a:xfrm>
            <a:custGeom>
              <a:avLst/>
              <a:gdLst/>
              <a:ahLst/>
              <a:cxnLst/>
              <a:rect l="l" t="t" r="r" b="b"/>
              <a:pathLst>
                <a:path w="75" h="312" extrusionOk="0">
                  <a:moveTo>
                    <a:pt x="75" y="1"/>
                  </a:moveTo>
                  <a:cubicBezTo>
                    <a:pt x="1" y="104"/>
                    <a:pt x="16" y="223"/>
                    <a:pt x="75" y="311"/>
                  </a:cubicBezTo>
                  <a:lnTo>
                    <a:pt x="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7"/>
            <p:cNvSpPr/>
            <p:nvPr/>
          </p:nvSpPr>
          <p:spPr>
            <a:xfrm flipH="1">
              <a:off x="7092216" y="2439372"/>
              <a:ext cx="42764" cy="33484"/>
            </a:xfrm>
            <a:custGeom>
              <a:avLst/>
              <a:gdLst/>
              <a:ahLst/>
              <a:cxnLst/>
              <a:rect l="l" t="t" r="r" b="b"/>
              <a:pathLst>
                <a:path w="341" h="267" extrusionOk="0">
                  <a:moveTo>
                    <a:pt x="222" y="1"/>
                  </a:moveTo>
                  <a:cubicBezTo>
                    <a:pt x="192" y="1"/>
                    <a:pt x="177" y="1"/>
                    <a:pt x="177" y="15"/>
                  </a:cubicBezTo>
                  <a:cubicBezTo>
                    <a:pt x="133" y="60"/>
                    <a:pt x="133" y="89"/>
                    <a:pt x="177" y="148"/>
                  </a:cubicBezTo>
                  <a:cubicBezTo>
                    <a:pt x="129" y="124"/>
                    <a:pt x="120" y="49"/>
                    <a:pt x="77" y="49"/>
                  </a:cubicBezTo>
                  <a:cubicBezTo>
                    <a:pt x="68" y="49"/>
                    <a:pt x="57" y="52"/>
                    <a:pt x="44" y="60"/>
                  </a:cubicBezTo>
                  <a:cubicBezTo>
                    <a:pt x="15" y="148"/>
                    <a:pt x="0" y="237"/>
                    <a:pt x="118" y="267"/>
                  </a:cubicBezTo>
                  <a:cubicBezTo>
                    <a:pt x="222" y="208"/>
                    <a:pt x="340" y="148"/>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7"/>
            <p:cNvSpPr/>
            <p:nvPr/>
          </p:nvSpPr>
          <p:spPr>
            <a:xfrm flipH="1">
              <a:off x="7231292" y="2478374"/>
              <a:ext cx="39127" cy="16805"/>
            </a:xfrm>
            <a:custGeom>
              <a:avLst/>
              <a:gdLst/>
              <a:ahLst/>
              <a:cxnLst/>
              <a:rect l="l" t="t" r="r" b="b"/>
              <a:pathLst>
                <a:path w="312" h="134" extrusionOk="0">
                  <a:moveTo>
                    <a:pt x="119" y="0"/>
                  </a:moveTo>
                  <a:cubicBezTo>
                    <a:pt x="75" y="0"/>
                    <a:pt x="45" y="30"/>
                    <a:pt x="1" y="30"/>
                  </a:cubicBezTo>
                  <a:lnTo>
                    <a:pt x="60" y="133"/>
                  </a:lnTo>
                  <a:cubicBezTo>
                    <a:pt x="79" y="117"/>
                    <a:pt x="103" y="113"/>
                    <a:pt x="128" y="113"/>
                  </a:cubicBezTo>
                  <a:cubicBezTo>
                    <a:pt x="158" y="113"/>
                    <a:pt x="190" y="119"/>
                    <a:pt x="220" y="119"/>
                  </a:cubicBezTo>
                  <a:cubicBezTo>
                    <a:pt x="259" y="119"/>
                    <a:pt x="293" y="109"/>
                    <a:pt x="311" y="59"/>
                  </a:cubicBezTo>
                  <a:cubicBezTo>
                    <a:pt x="267" y="30"/>
                    <a:pt x="19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7"/>
            <p:cNvSpPr/>
            <p:nvPr/>
          </p:nvSpPr>
          <p:spPr>
            <a:xfrm flipH="1">
              <a:off x="7468687" y="2472730"/>
              <a:ext cx="35365" cy="29847"/>
            </a:xfrm>
            <a:custGeom>
              <a:avLst/>
              <a:gdLst/>
              <a:ahLst/>
              <a:cxnLst/>
              <a:rect l="l" t="t" r="r" b="b"/>
              <a:pathLst>
                <a:path w="282" h="238" extrusionOk="0">
                  <a:moveTo>
                    <a:pt x="208" y="1"/>
                  </a:moveTo>
                  <a:cubicBezTo>
                    <a:pt x="134" y="45"/>
                    <a:pt x="1" y="89"/>
                    <a:pt x="75" y="237"/>
                  </a:cubicBezTo>
                  <a:cubicBezTo>
                    <a:pt x="104" y="208"/>
                    <a:pt x="178" y="237"/>
                    <a:pt x="208" y="178"/>
                  </a:cubicBezTo>
                  <a:cubicBezTo>
                    <a:pt x="222" y="119"/>
                    <a:pt x="282" y="75"/>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7"/>
            <p:cNvSpPr/>
            <p:nvPr/>
          </p:nvSpPr>
          <p:spPr>
            <a:xfrm flipH="1">
              <a:off x="7388929" y="2519883"/>
              <a:ext cx="29847" cy="22950"/>
            </a:xfrm>
            <a:custGeom>
              <a:avLst/>
              <a:gdLst/>
              <a:ahLst/>
              <a:cxnLst/>
              <a:rect l="l" t="t" r="r" b="b"/>
              <a:pathLst>
                <a:path w="238" h="183" extrusionOk="0">
                  <a:moveTo>
                    <a:pt x="132" y="1"/>
                  </a:moveTo>
                  <a:cubicBezTo>
                    <a:pt x="82" y="1"/>
                    <a:pt x="39" y="36"/>
                    <a:pt x="1" y="83"/>
                  </a:cubicBezTo>
                  <a:cubicBezTo>
                    <a:pt x="35" y="159"/>
                    <a:pt x="73" y="182"/>
                    <a:pt x="117" y="182"/>
                  </a:cubicBezTo>
                  <a:cubicBezTo>
                    <a:pt x="150" y="182"/>
                    <a:pt x="185" y="170"/>
                    <a:pt x="223" y="157"/>
                  </a:cubicBezTo>
                  <a:lnTo>
                    <a:pt x="223" y="98"/>
                  </a:lnTo>
                  <a:cubicBezTo>
                    <a:pt x="237" y="83"/>
                    <a:pt x="237" y="68"/>
                    <a:pt x="223" y="39"/>
                  </a:cubicBezTo>
                  <a:cubicBezTo>
                    <a:pt x="191" y="12"/>
                    <a:pt x="160"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7"/>
            <p:cNvSpPr/>
            <p:nvPr/>
          </p:nvSpPr>
          <p:spPr>
            <a:xfrm flipH="1">
              <a:off x="7283211" y="2441003"/>
              <a:ext cx="37246" cy="17055"/>
            </a:xfrm>
            <a:custGeom>
              <a:avLst/>
              <a:gdLst/>
              <a:ahLst/>
              <a:cxnLst/>
              <a:rect l="l" t="t" r="r" b="b"/>
              <a:pathLst>
                <a:path w="297" h="136" extrusionOk="0">
                  <a:moveTo>
                    <a:pt x="296" y="47"/>
                  </a:moveTo>
                  <a:lnTo>
                    <a:pt x="296" y="47"/>
                  </a:lnTo>
                  <a:cubicBezTo>
                    <a:pt x="287" y="48"/>
                    <a:pt x="278" y="49"/>
                    <a:pt x="269" y="51"/>
                  </a:cubicBezTo>
                  <a:lnTo>
                    <a:pt x="269" y="51"/>
                  </a:lnTo>
                  <a:cubicBezTo>
                    <a:pt x="278" y="51"/>
                    <a:pt x="287" y="49"/>
                    <a:pt x="296" y="47"/>
                  </a:cubicBezTo>
                  <a:close/>
                  <a:moveTo>
                    <a:pt x="99" y="0"/>
                  </a:moveTo>
                  <a:cubicBezTo>
                    <a:pt x="75" y="0"/>
                    <a:pt x="52" y="12"/>
                    <a:pt x="30" y="47"/>
                  </a:cubicBezTo>
                  <a:cubicBezTo>
                    <a:pt x="15" y="47"/>
                    <a:pt x="0" y="61"/>
                    <a:pt x="0" y="91"/>
                  </a:cubicBezTo>
                  <a:lnTo>
                    <a:pt x="0" y="135"/>
                  </a:lnTo>
                  <a:cubicBezTo>
                    <a:pt x="69" y="108"/>
                    <a:pt x="162" y="68"/>
                    <a:pt x="269" y="51"/>
                  </a:cubicBezTo>
                  <a:lnTo>
                    <a:pt x="269" y="51"/>
                  </a:lnTo>
                  <a:cubicBezTo>
                    <a:pt x="268" y="51"/>
                    <a:pt x="268" y="51"/>
                    <a:pt x="267" y="51"/>
                  </a:cubicBezTo>
                  <a:cubicBezTo>
                    <a:pt x="206" y="51"/>
                    <a:pt x="150"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7"/>
            <p:cNvSpPr/>
            <p:nvPr/>
          </p:nvSpPr>
          <p:spPr>
            <a:xfrm flipH="1">
              <a:off x="7110777" y="2440501"/>
              <a:ext cx="18686" cy="17808"/>
            </a:xfrm>
            <a:custGeom>
              <a:avLst/>
              <a:gdLst/>
              <a:ahLst/>
              <a:cxnLst/>
              <a:rect l="l" t="t" r="r" b="b"/>
              <a:pathLst>
                <a:path w="149" h="142" extrusionOk="0">
                  <a:moveTo>
                    <a:pt x="80" y="0"/>
                  </a:moveTo>
                  <a:cubicBezTo>
                    <a:pt x="54" y="0"/>
                    <a:pt x="25" y="10"/>
                    <a:pt x="0" y="51"/>
                  </a:cubicBezTo>
                  <a:cubicBezTo>
                    <a:pt x="41" y="64"/>
                    <a:pt x="45" y="141"/>
                    <a:pt x="91" y="141"/>
                  </a:cubicBezTo>
                  <a:cubicBezTo>
                    <a:pt x="95" y="141"/>
                    <a:pt x="99" y="141"/>
                    <a:pt x="104" y="139"/>
                  </a:cubicBezTo>
                  <a:cubicBezTo>
                    <a:pt x="148" y="125"/>
                    <a:pt x="119" y="51"/>
                    <a:pt x="133" y="6"/>
                  </a:cubicBezTo>
                  <a:cubicBezTo>
                    <a:pt x="120" y="6"/>
                    <a:pt x="101"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7"/>
            <p:cNvSpPr/>
            <p:nvPr/>
          </p:nvSpPr>
          <p:spPr>
            <a:xfrm flipH="1">
              <a:off x="7374131" y="2518002"/>
              <a:ext cx="16805" cy="16052"/>
            </a:xfrm>
            <a:custGeom>
              <a:avLst/>
              <a:gdLst/>
              <a:ahLst/>
              <a:cxnLst/>
              <a:rect l="l" t="t" r="r" b="b"/>
              <a:pathLst>
                <a:path w="134" h="128" extrusionOk="0">
                  <a:moveTo>
                    <a:pt x="28" y="1"/>
                  </a:moveTo>
                  <a:cubicBezTo>
                    <a:pt x="7" y="1"/>
                    <a:pt x="11" y="53"/>
                    <a:pt x="1" y="83"/>
                  </a:cubicBezTo>
                  <a:lnTo>
                    <a:pt x="1" y="128"/>
                  </a:lnTo>
                  <a:cubicBezTo>
                    <a:pt x="60" y="113"/>
                    <a:pt x="134" y="128"/>
                    <a:pt x="75" y="39"/>
                  </a:cubicBezTo>
                  <a:cubicBezTo>
                    <a:pt x="52" y="11"/>
                    <a:pt x="37"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7"/>
            <p:cNvSpPr/>
            <p:nvPr/>
          </p:nvSpPr>
          <p:spPr>
            <a:xfrm flipH="1">
              <a:off x="7240572" y="2428211"/>
              <a:ext cx="22448" cy="12415"/>
            </a:xfrm>
            <a:custGeom>
              <a:avLst/>
              <a:gdLst/>
              <a:ahLst/>
              <a:cxnLst/>
              <a:rect l="l" t="t" r="r" b="b"/>
              <a:pathLst>
                <a:path w="179" h="99" extrusionOk="0">
                  <a:moveTo>
                    <a:pt x="60" y="1"/>
                  </a:moveTo>
                  <a:cubicBezTo>
                    <a:pt x="16" y="16"/>
                    <a:pt x="16" y="60"/>
                    <a:pt x="1" y="90"/>
                  </a:cubicBezTo>
                  <a:cubicBezTo>
                    <a:pt x="8" y="88"/>
                    <a:pt x="15" y="87"/>
                    <a:pt x="23" y="87"/>
                  </a:cubicBezTo>
                  <a:cubicBezTo>
                    <a:pt x="52" y="87"/>
                    <a:pt x="84" y="98"/>
                    <a:pt x="113" y="98"/>
                  </a:cubicBezTo>
                  <a:cubicBezTo>
                    <a:pt x="137" y="98"/>
                    <a:pt x="160" y="90"/>
                    <a:pt x="178" y="60"/>
                  </a:cubicBezTo>
                  <a:cubicBezTo>
                    <a:pt x="149" y="30"/>
                    <a:pt x="134" y="16"/>
                    <a:pt x="90" y="16"/>
                  </a:cubicBezTo>
                  <a:cubicBezTo>
                    <a:pt x="75" y="1"/>
                    <a:pt x="60"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7"/>
            <p:cNvSpPr/>
            <p:nvPr/>
          </p:nvSpPr>
          <p:spPr>
            <a:xfrm flipH="1">
              <a:off x="7329611" y="2501574"/>
              <a:ext cx="14923" cy="21319"/>
            </a:xfrm>
            <a:custGeom>
              <a:avLst/>
              <a:gdLst/>
              <a:ahLst/>
              <a:cxnLst/>
              <a:rect l="l" t="t" r="r" b="b"/>
              <a:pathLst>
                <a:path w="119" h="170" extrusionOk="0">
                  <a:moveTo>
                    <a:pt x="23" y="1"/>
                  </a:moveTo>
                  <a:cubicBezTo>
                    <a:pt x="13" y="1"/>
                    <a:pt x="10" y="7"/>
                    <a:pt x="0" y="7"/>
                  </a:cubicBezTo>
                  <a:lnTo>
                    <a:pt x="0" y="170"/>
                  </a:lnTo>
                  <a:cubicBezTo>
                    <a:pt x="119" y="140"/>
                    <a:pt x="15" y="66"/>
                    <a:pt x="45" y="7"/>
                  </a:cubicBezTo>
                  <a:cubicBezTo>
                    <a:pt x="35" y="2"/>
                    <a:pt x="28" y="1"/>
                    <a:pt x="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7"/>
            <p:cNvSpPr/>
            <p:nvPr/>
          </p:nvSpPr>
          <p:spPr>
            <a:xfrm flipH="1">
              <a:off x="6977344" y="3136634"/>
              <a:ext cx="29722" cy="174442"/>
            </a:xfrm>
            <a:custGeom>
              <a:avLst/>
              <a:gdLst/>
              <a:ahLst/>
              <a:cxnLst/>
              <a:rect l="l" t="t" r="r" b="b"/>
              <a:pathLst>
                <a:path w="237" h="1391" extrusionOk="0">
                  <a:moveTo>
                    <a:pt x="222" y="0"/>
                  </a:moveTo>
                  <a:cubicBezTo>
                    <a:pt x="178" y="104"/>
                    <a:pt x="74" y="59"/>
                    <a:pt x="0" y="104"/>
                  </a:cubicBezTo>
                  <a:cubicBezTo>
                    <a:pt x="119" y="340"/>
                    <a:pt x="59" y="592"/>
                    <a:pt x="45" y="858"/>
                  </a:cubicBezTo>
                  <a:cubicBezTo>
                    <a:pt x="30" y="1035"/>
                    <a:pt x="30" y="1213"/>
                    <a:pt x="30" y="1390"/>
                  </a:cubicBezTo>
                  <a:cubicBezTo>
                    <a:pt x="56" y="1364"/>
                    <a:pt x="83" y="1314"/>
                    <a:pt x="119" y="1314"/>
                  </a:cubicBezTo>
                  <a:cubicBezTo>
                    <a:pt x="124" y="1314"/>
                    <a:pt x="129" y="1315"/>
                    <a:pt x="133" y="1316"/>
                  </a:cubicBezTo>
                  <a:cubicBezTo>
                    <a:pt x="237" y="1168"/>
                    <a:pt x="178" y="991"/>
                    <a:pt x="178" y="843"/>
                  </a:cubicBezTo>
                  <a:lnTo>
                    <a:pt x="163" y="813"/>
                  </a:lnTo>
                  <a:cubicBezTo>
                    <a:pt x="133" y="799"/>
                    <a:pt x="119" y="784"/>
                    <a:pt x="119" y="769"/>
                  </a:cubicBezTo>
                  <a:lnTo>
                    <a:pt x="119" y="769"/>
                  </a:lnTo>
                  <a:cubicBezTo>
                    <a:pt x="131" y="781"/>
                    <a:pt x="133" y="803"/>
                    <a:pt x="157" y="803"/>
                  </a:cubicBezTo>
                  <a:cubicBezTo>
                    <a:pt x="162" y="803"/>
                    <a:pt x="169" y="801"/>
                    <a:pt x="178" y="799"/>
                  </a:cubicBezTo>
                  <a:cubicBezTo>
                    <a:pt x="193" y="547"/>
                    <a:pt x="207" y="266"/>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7"/>
            <p:cNvSpPr/>
            <p:nvPr/>
          </p:nvSpPr>
          <p:spPr>
            <a:xfrm flipH="1">
              <a:off x="6995778" y="4076683"/>
              <a:ext cx="35365" cy="226361"/>
            </a:xfrm>
            <a:custGeom>
              <a:avLst/>
              <a:gdLst/>
              <a:ahLst/>
              <a:cxnLst/>
              <a:rect l="l" t="t" r="r" b="b"/>
              <a:pathLst>
                <a:path w="282" h="1805" extrusionOk="0">
                  <a:moveTo>
                    <a:pt x="148" y="1"/>
                  </a:moveTo>
                  <a:cubicBezTo>
                    <a:pt x="89" y="30"/>
                    <a:pt x="89" y="89"/>
                    <a:pt x="74" y="119"/>
                  </a:cubicBezTo>
                  <a:cubicBezTo>
                    <a:pt x="74" y="489"/>
                    <a:pt x="59" y="888"/>
                    <a:pt x="30" y="1258"/>
                  </a:cubicBezTo>
                  <a:cubicBezTo>
                    <a:pt x="30" y="1420"/>
                    <a:pt x="0" y="1568"/>
                    <a:pt x="89" y="1716"/>
                  </a:cubicBezTo>
                  <a:cubicBezTo>
                    <a:pt x="104" y="1746"/>
                    <a:pt x="104" y="1775"/>
                    <a:pt x="133" y="1805"/>
                  </a:cubicBezTo>
                  <a:cubicBezTo>
                    <a:pt x="178" y="1790"/>
                    <a:pt x="222" y="1746"/>
                    <a:pt x="251" y="1731"/>
                  </a:cubicBezTo>
                  <a:cubicBezTo>
                    <a:pt x="148" y="1657"/>
                    <a:pt x="163" y="1524"/>
                    <a:pt x="178" y="1450"/>
                  </a:cubicBezTo>
                  <a:cubicBezTo>
                    <a:pt x="281" y="991"/>
                    <a:pt x="163" y="548"/>
                    <a:pt x="178" y="89"/>
                  </a:cubicBezTo>
                  <a:cubicBezTo>
                    <a:pt x="178" y="45"/>
                    <a:pt x="163" y="16"/>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7"/>
            <p:cNvSpPr/>
            <p:nvPr/>
          </p:nvSpPr>
          <p:spPr>
            <a:xfrm flipH="1">
              <a:off x="7018101" y="4235949"/>
              <a:ext cx="20567" cy="78254"/>
            </a:xfrm>
            <a:custGeom>
              <a:avLst/>
              <a:gdLst/>
              <a:ahLst/>
              <a:cxnLst/>
              <a:rect l="l" t="t" r="r" b="b"/>
              <a:pathLst>
                <a:path w="164" h="624" extrusionOk="0">
                  <a:moveTo>
                    <a:pt x="148" y="1"/>
                  </a:moveTo>
                  <a:cubicBezTo>
                    <a:pt x="89" y="1"/>
                    <a:pt x="86" y="77"/>
                    <a:pt x="45" y="91"/>
                  </a:cubicBezTo>
                  <a:cubicBezTo>
                    <a:pt x="1" y="283"/>
                    <a:pt x="60" y="446"/>
                    <a:pt x="45" y="623"/>
                  </a:cubicBezTo>
                  <a:cubicBezTo>
                    <a:pt x="149" y="623"/>
                    <a:pt x="60" y="446"/>
                    <a:pt x="164" y="446"/>
                  </a:cubicBezTo>
                  <a:lnTo>
                    <a:pt x="164" y="2"/>
                  </a:lnTo>
                  <a:cubicBezTo>
                    <a:pt x="158" y="1"/>
                    <a:pt x="153"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7"/>
            <p:cNvSpPr/>
            <p:nvPr/>
          </p:nvSpPr>
          <p:spPr>
            <a:xfrm flipH="1">
              <a:off x="7170094" y="3919046"/>
              <a:ext cx="20567" cy="66968"/>
            </a:xfrm>
            <a:custGeom>
              <a:avLst/>
              <a:gdLst/>
              <a:ahLst/>
              <a:cxnLst/>
              <a:rect l="l" t="t" r="r" b="b"/>
              <a:pathLst>
                <a:path w="164" h="534" extrusionOk="0">
                  <a:moveTo>
                    <a:pt x="104" y="1"/>
                  </a:moveTo>
                  <a:cubicBezTo>
                    <a:pt x="0" y="16"/>
                    <a:pt x="30" y="104"/>
                    <a:pt x="15" y="178"/>
                  </a:cubicBezTo>
                  <a:cubicBezTo>
                    <a:pt x="0" y="311"/>
                    <a:pt x="74" y="415"/>
                    <a:pt x="148" y="533"/>
                  </a:cubicBezTo>
                  <a:cubicBezTo>
                    <a:pt x="119" y="341"/>
                    <a:pt x="163" y="178"/>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7"/>
            <p:cNvSpPr/>
            <p:nvPr/>
          </p:nvSpPr>
          <p:spPr>
            <a:xfrm flipH="1">
              <a:off x="7001422" y="4351198"/>
              <a:ext cx="48282" cy="46401"/>
            </a:xfrm>
            <a:custGeom>
              <a:avLst/>
              <a:gdLst/>
              <a:ahLst/>
              <a:cxnLst/>
              <a:rect l="l" t="t" r="r" b="b"/>
              <a:pathLst>
                <a:path w="385" h="370" extrusionOk="0">
                  <a:moveTo>
                    <a:pt x="222" y="0"/>
                  </a:moveTo>
                  <a:cubicBezTo>
                    <a:pt x="222" y="64"/>
                    <a:pt x="211" y="106"/>
                    <a:pt x="159" y="106"/>
                  </a:cubicBezTo>
                  <a:cubicBezTo>
                    <a:pt x="151" y="106"/>
                    <a:pt x="143" y="106"/>
                    <a:pt x="133" y="104"/>
                  </a:cubicBezTo>
                  <a:lnTo>
                    <a:pt x="133" y="104"/>
                  </a:lnTo>
                  <a:cubicBezTo>
                    <a:pt x="148" y="133"/>
                    <a:pt x="237" y="133"/>
                    <a:pt x="207" y="207"/>
                  </a:cubicBezTo>
                  <a:cubicBezTo>
                    <a:pt x="163" y="266"/>
                    <a:pt x="104" y="266"/>
                    <a:pt x="59" y="266"/>
                  </a:cubicBezTo>
                  <a:cubicBezTo>
                    <a:pt x="15" y="325"/>
                    <a:pt x="0" y="340"/>
                    <a:pt x="0" y="370"/>
                  </a:cubicBezTo>
                  <a:cubicBezTo>
                    <a:pt x="96" y="359"/>
                    <a:pt x="185" y="318"/>
                    <a:pt x="276" y="318"/>
                  </a:cubicBezTo>
                  <a:cubicBezTo>
                    <a:pt x="312" y="318"/>
                    <a:pt x="348" y="324"/>
                    <a:pt x="385" y="340"/>
                  </a:cubicBezTo>
                  <a:cubicBezTo>
                    <a:pt x="296" y="251"/>
                    <a:pt x="281" y="118"/>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7"/>
            <p:cNvSpPr/>
            <p:nvPr/>
          </p:nvSpPr>
          <p:spPr>
            <a:xfrm flipH="1">
              <a:off x="6956902" y="4380919"/>
              <a:ext cx="33484" cy="16679"/>
            </a:xfrm>
            <a:custGeom>
              <a:avLst/>
              <a:gdLst/>
              <a:ahLst/>
              <a:cxnLst/>
              <a:rect l="l" t="t" r="r" b="b"/>
              <a:pathLst>
                <a:path w="267" h="133" extrusionOk="0">
                  <a:moveTo>
                    <a:pt x="109" y="1"/>
                  </a:moveTo>
                  <a:cubicBezTo>
                    <a:pt x="64" y="1"/>
                    <a:pt x="25" y="29"/>
                    <a:pt x="0" y="103"/>
                  </a:cubicBezTo>
                  <a:cubicBezTo>
                    <a:pt x="29" y="87"/>
                    <a:pt x="56" y="81"/>
                    <a:pt x="81" y="81"/>
                  </a:cubicBezTo>
                  <a:cubicBezTo>
                    <a:pt x="146" y="81"/>
                    <a:pt x="202" y="122"/>
                    <a:pt x="267" y="133"/>
                  </a:cubicBezTo>
                  <a:cubicBezTo>
                    <a:pt x="252" y="103"/>
                    <a:pt x="222" y="88"/>
                    <a:pt x="222" y="44"/>
                  </a:cubicBezTo>
                  <a:cubicBezTo>
                    <a:pt x="183" y="18"/>
                    <a:pt x="144"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7"/>
            <p:cNvSpPr/>
            <p:nvPr/>
          </p:nvSpPr>
          <p:spPr>
            <a:xfrm flipH="1">
              <a:off x="7911874" y="2872151"/>
              <a:ext cx="116880" cy="149611"/>
            </a:xfrm>
            <a:custGeom>
              <a:avLst/>
              <a:gdLst/>
              <a:ahLst/>
              <a:cxnLst/>
              <a:rect l="l" t="t" r="r" b="b"/>
              <a:pathLst>
                <a:path w="932" h="1193" extrusionOk="0">
                  <a:moveTo>
                    <a:pt x="232" y="0"/>
                  </a:moveTo>
                  <a:cubicBezTo>
                    <a:pt x="179" y="0"/>
                    <a:pt x="121" y="24"/>
                    <a:pt x="59" y="39"/>
                  </a:cubicBezTo>
                  <a:cubicBezTo>
                    <a:pt x="30" y="69"/>
                    <a:pt x="0" y="83"/>
                    <a:pt x="30" y="143"/>
                  </a:cubicBezTo>
                  <a:cubicBezTo>
                    <a:pt x="459" y="364"/>
                    <a:pt x="592" y="764"/>
                    <a:pt x="725" y="1192"/>
                  </a:cubicBezTo>
                  <a:cubicBezTo>
                    <a:pt x="813" y="1192"/>
                    <a:pt x="799" y="1133"/>
                    <a:pt x="799" y="1074"/>
                  </a:cubicBezTo>
                  <a:cubicBezTo>
                    <a:pt x="799" y="1000"/>
                    <a:pt x="799" y="956"/>
                    <a:pt x="813" y="911"/>
                  </a:cubicBezTo>
                  <a:cubicBezTo>
                    <a:pt x="799" y="749"/>
                    <a:pt x="932" y="586"/>
                    <a:pt x="769" y="438"/>
                  </a:cubicBezTo>
                  <a:cubicBezTo>
                    <a:pt x="695" y="261"/>
                    <a:pt x="518" y="157"/>
                    <a:pt x="370" y="83"/>
                  </a:cubicBezTo>
                  <a:cubicBezTo>
                    <a:pt x="327" y="20"/>
                    <a:pt x="282" y="0"/>
                    <a:pt x="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7"/>
            <p:cNvSpPr/>
            <p:nvPr/>
          </p:nvSpPr>
          <p:spPr>
            <a:xfrm flipH="1">
              <a:off x="7913756" y="3118073"/>
              <a:ext cx="27840" cy="128041"/>
            </a:xfrm>
            <a:custGeom>
              <a:avLst/>
              <a:gdLst/>
              <a:ahLst/>
              <a:cxnLst/>
              <a:rect l="l" t="t" r="r" b="b"/>
              <a:pathLst>
                <a:path w="222" h="1021" extrusionOk="0">
                  <a:moveTo>
                    <a:pt x="74" y="0"/>
                  </a:moveTo>
                  <a:cubicBezTo>
                    <a:pt x="0" y="237"/>
                    <a:pt x="15" y="473"/>
                    <a:pt x="30" y="710"/>
                  </a:cubicBezTo>
                  <a:cubicBezTo>
                    <a:pt x="104" y="799"/>
                    <a:pt x="30" y="932"/>
                    <a:pt x="89" y="1021"/>
                  </a:cubicBezTo>
                  <a:lnTo>
                    <a:pt x="118" y="1021"/>
                  </a:lnTo>
                  <a:cubicBezTo>
                    <a:pt x="222" y="784"/>
                    <a:pt x="178" y="518"/>
                    <a:pt x="163" y="266"/>
                  </a:cubicBezTo>
                  <a:cubicBezTo>
                    <a:pt x="104" y="192"/>
                    <a:pt x="222" y="45"/>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7"/>
            <p:cNvSpPr/>
            <p:nvPr/>
          </p:nvSpPr>
          <p:spPr>
            <a:xfrm flipH="1">
              <a:off x="7917393" y="2984515"/>
              <a:ext cx="18686" cy="167043"/>
            </a:xfrm>
            <a:custGeom>
              <a:avLst/>
              <a:gdLst/>
              <a:ahLst/>
              <a:cxnLst/>
              <a:rect l="l" t="t" r="r" b="b"/>
              <a:pathLst>
                <a:path w="149" h="1332" extrusionOk="0">
                  <a:moveTo>
                    <a:pt x="74" y="1"/>
                  </a:moveTo>
                  <a:cubicBezTo>
                    <a:pt x="0" y="75"/>
                    <a:pt x="74" y="193"/>
                    <a:pt x="0" y="252"/>
                  </a:cubicBezTo>
                  <a:cubicBezTo>
                    <a:pt x="0" y="533"/>
                    <a:pt x="30" y="799"/>
                    <a:pt x="45" y="1065"/>
                  </a:cubicBezTo>
                  <a:cubicBezTo>
                    <a:pt x="134" y="1139"/>
                    <a:pt x="45" y="1272"/>
                    <a:pt x="134" y="1331"/>
                  </a:cubicBezTo>
                  <a:cubicBezTo>
                    <a:pt x="119" y="991"/>
                    <a:pt x="119" y="681"/>
                    <a:pt x="89" y="356"/>
                  </a:cubicBezTo>
                  <a:cubicBezTo>
                    <a:pt x="148" y="282"/>
                    <a:pt x="148" y="208"/>
                    <a:pt x="89" y="134"/>
                  </a:cubicBezTo>
                  <a:cubicBezTo>
                    <a:pt x="89" y="89"/>
                    <a:pt x="89" y="60"/>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7"/>
            <p:cNvSpPr/>
            <p:nvPr/>
          </p:nvSpPr>
          <p:spPr>
            <a:xfrm flipH="1">
              <a:off x="8019348" y="2857478"/>
              <a:ext cx="52044" cy="27088"/>
            </a:xfrm>
            <a:custGeom>
              <a:avLst/>
              <a:gdLst/>
              <a:ahLst/>
              <a:cxnLst/>
              <a:rect l="l" t="t" r="r" b="b"/>
              <a:pathLst>
                <a:path w="415" h="216" extrusionOk="0">
                  <a:moveTo>
                    <a:pt x="54" y="0"/>
                  </a:moveTo>
                  <a:cubicBezTo>
                    <a:pt x="21" y="0"/>
                    <a:pt x="0" y="16"/>
                    <a:pt x="0" y="67"/>
                  </a:cubicBezTo>
                  <a:cubicBezTo>
                    <a:pt x="118" y="141"/>
                    <a:pt x="251" y="186"/>
                    <a:pt x="370" y="215"/>
                  </a:cubicBezTo>
                  <a:lnTo>
                    <a:pt x="414" y="156"/>
                  </a:lnTo>
                  <a:cubicBezTo>
                    <a:pt x="402" y="74"/>
                    <a:pt x="362" y="29"/>
                    <a:pt x="294" y="29"/>
                  </a:cubicBezTo>
                  <a:cubicBezTo>
                    <a:pt x="277" y="29"/>
                    <a:pt x="258" y="32"/>
                    <a:pt x="237" y="38"/>
                  </a:cubicBezTo>
                  <a:cubicBezTo>
                    <a:pt x="192" y="38"/>
                    <a:pt x="163" y="38"/>
                    <a:pt x="104" y="8"/>
                  </a:cubicBezTo>
                  <a:cubicBezTo>
                    <a:pt x="85" y="4"/>
                    <a:pt x="68"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7"/>
            <p:cNvSpPr/>
            <p:nvPr/>
          </p:nvSpPr>
          <p:spPr>
            <a:xfrm flipH="1">
              <a:off x="7926673" y="3207112"/>
              <a:ext cx="11287" cy="78003"/>
            </a:xfrm>
            <a:custGeom>
              <a:avLst/>
              <a:gdLst/>
              <a:ahLst/>
              <a:cxnLst/>
              <a:rect l="l" t="t" r="r" b="b"/>
              <a:pathLst>
                <a:path w="90" h="622" extrusionOk="0">
                  <a:moveTo>
                    <a:pt x="15" y="0"/>
                  </a:moveTo>
                  <a:cubicBezTo>
                    <a:pt x="15" y="207"/>
                    <a:pt x="1" y="399"/>
                    <a:pt x="15" y="606"/>
                  </a:cubicBezTo>
                  <a:cubicBezTo>
                    <a:pt x="45" y="606"/>
                    <a:pt x="45" y="606"/>
                    <a:pt x="60" y="621"/>
                  </a:cubicBezTo>
                  <a:lnTo>
                    <a:pt x="60" y="311"/>
                  </a:lnTo>
                  <a:cubicBezTo>
                    <a:pt x="45" y="207"/>
                    <a:pt x="89" y="89"/>
                    <a:pt x="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7"/>
            <p:cNvSpPr/>
            <p:nvPr/>
          </p:nvSpPr>
          <p:spPr>
            <a:xfrm flipH="1">
              <a:off x="8056468" y="2851333"/>
              <a:ext cx="40381" cy="16554"/>
            </a:xfrm>
            <a:custGeom>
              <a:avLst/>
              <a:gdLst/>
              <a:ahLst/>
              <a:cxnLst/>
              <a:rect l="l" t="t" r="r" b="b"/>
              <a:pathLst>
                <a:path w="322" h="132" extrusionOk="0">
                  <a:moveTo>
                    <a:pt x="24" y="1"/>
                  </a:moveTo>
                  <a:cubicBezTo>
                    <a:pt x="5" y="1"/>
                    <a:pt x="0" y="22"/>
                    <a:pt x="11" y="42"/>
                  </a:cubicBezTo>
                  <a:cubicBezTo>
                    <a:pt x="55" y="116"/>
                    <a:pt x="144" y="116"/>
                    <a:pt x="218" y="131"/>
                  </a:cubicBezTo>
                  <a:cubicBezTo>
                    <a:pt x="233" y="102"/>
                    <a:pt x="292" y="87"/>
                    <a:pt x="321" y="87"/>
                  </a:cubicBezTo>
                  <a:cubicBezTo>
                    <a:pt x="321" y="57"/>
                    <a:pt x="307" y="57"/>
                    <a:pt x="307" y="42"/>
                  </a:cubicBezTo>
                  <a:cubicBezTo>
                    <a:pt x="218" y="28"/>
                    <a:pt x="129" y="13"/>
                    <a:pt x="55" y="13"/>
                  </a:cubicBezTo>
                  <a:cubicBezTo>
                    <a:pt x="42" y="4"/>
                    <a:pt x="32"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7"/>
            <p:cNvSpPr/>
            <p:nvPr/>
          </p:nvSpPr>
          <p:spPr>
            <a:xfrm flipH="1">
              <a:off x="8093589" y="2839921"/>
              <a:ext cx="27966" cy="16805"/>
            </a:xfrm>
            <a:custGeom>
              <a:avLst/>
              <a:gdLst/>
              <a:ahLst/>
              <a:cxnLst/>
              <a:rect l="l" t="t" r="r" b="b"/>
              <a:pathLst>
                <a:path w="223" h="134" extrusionOk="0">
                  <a:moveTo>
                    <a:pt x="30" y="0"/>
                  </a:moveTo>
                  <a:cubicBezTo>
                    <a:pt x="30" y="45"/>
                    <a:pt x="30" y="59"/>
                    <a:pt x="1" y="104"/>
                  </a:cubicBezTo>
                  <a:cubicBezTo>
                    <a:pt x="75" y="104"/>
                    <a:pt x="134" y="119"/>
                    <a:pt x="193" y="133"/>
                  </a:cubicBezTo>
                  <a:lnTo>
                    <a:pt x="223" y="104"/>
                  </a:lnTo>
                  <a:cubicBezTo>
                    <a:pt x="178" y="30"/>
                    <a:pt x="104" y="45"/>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7"/>
            <p:cNvSpPr/>
            <p:nvPr/>
          </p:nvSpPr>
          <p:spPr>
            <a:xfrm flipH="1">
              <a:off x="6916145" y="3173629"/>
              <a:ext cx="27840" cy="283923"/>
            </a:xfrm>
            <a:custGeom>
              <a:avLst/>
              <a:gdLst/>
              <a:ahLst/>
              <a:cxnLst/>
              <a:rect l="l" t="t" r="r" b="b"/>
              <a:pathLst>
                <a:path w="222" h="2264" extrusionOk="0">
                  <a:moveTo>
                    <a:pt x="104" y="1"/>
                  </a:moveTo>
                  <a:cubicBezTo>
                    <a:pt x="30" y="208"/>
                    <a:pt x="0" y="415"/>
                    <a:pt x="44" y="622"/>
                  </a:cubicBezTo>
                  <a:cubicBezTo>
                    <a:pt x="104" y="1169"/>
                    <a:pt x="59" y="1701"/>
                    <a:pt x="74" y="2263"/>
                  </a:cubicBezTo>
                  <a:lnTo>
                    <a:pt x="133" y="2263"/>
                  </a:lnTo>
                  <a:cubicBezTo>
                    <a:pt x="148" y="1967"/>
                    <a:pt x="222" y="1672"/>
                    <a:pt x="192" y="1406"/>
                  </a:cubicBezTo>
                  <a:cubicBezTo>
                    <a:pt x="148" y="1095"/>
                    <a:pt x="177" y="799"/>
                    <a:pt x="133" y="504"/>
                  </a:cubicBezTo>
                  <a:cubicBezTo>
                    <a:pt x="104" y="341"/>
                    <a:pt x="148" y="178"/>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7"/>
            <p:cNvSpPr/>
            <p:nvPr/>
          </p:nvSpPr>
          <p:spPr>
            <a:xfrm flipH="1">
              <a:off x="7140498" y="2727933"/>
              <a:ext cx="66842" cy="50915"/>
            </a:xfrm>
            <a:custGeom>
              <a:avLst/>
              <a:gdLst/>
              <a:ahLst/>
              <a:cxnLst/>
              <a:rect l="l" t="t" r="r" b="b"/>
              <a:pathLst>
                <a:path w="533" h="406" extrusionOk="0">
                  <a:moveTo>
                    <a:pt x="130" y="1"/>
                  </a:moveTo>
                  <a:cubicBezTo>
                    <a:pt x="67" y="1"/>
                    <a:pt x="16" y="24"/>
                    <a:pt x="0" y="139"/>
                  </a:cubicBezTo>
                  <a:cubicBezTo>
                    <a:pt x="15" y="213"/>
                    <a:pt x="45" y="228"/>
                    <a:pt x="133" y="258"/>
                  </a:cubicBezTo>
                  <a:cubicBezTo>
                    <a:pt x="222" y="287"/>
                    <a:pt x="104" y="302"/>
                    <a:pt x="133" y="346"/>
                  </a:cubicBezTo>
                  <a:lnTo>
                    <a:pt x="178" y="405"/>
                  </a:lnTo>
                  <a:cubicBezTo>
                    <a:pt x="326" y="302"/>
                    <a:pt x="474" y="258"/>
                    <a:pt x="533" y="110"/>
                  </a:cubicBezTo>
                  <a:cubicBezTo>
                    <a:pt x="449" y="110"/>
                    <a:pt x="405" y="5"/>
                    <a:pt x="326" y="5"/>
                  </a:cubicBezTo>
                  <a:cubicBezTo>
                    <a:pt x="321" y="5"/>
                    <a:pt x="316" y="5"/>
                    <a:pt x="311" y="6"/>
                  </a:cubicBezTo>
                  <a:cubicBezTo>
                    <a:pt x="296" y="10"/>
                    <a:pt x="280" y="11"/>
                    <a:pt x="264" y="11"/>
                  </a:cubicBezTo>
                  <a:cubicBezTo>
                    <a:pt x="220" y="11"/>
                    <a:pt x="172"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7"/>
            <p:cNvSpPr/>
            <p:nvPr/>
          </p:nvSpPr>
          <p:spPr>
            <a:xfrm flipH="1">
              <a:off x="7170094" y="2735583"/>
              <a:ext cx="70604" cy="33985"/>
            </a:xfrm>
            <a:custGeom>
              <a:avLst/>
              <a:gdLst/>
              <a:ahLst/>
              <a:cxnLst/>
              <a:rect l="l" t="t" r="r" b="b"/>
              <a:pathLst>
                <a:path w="563" h="271" extrusionOk="0">
                  <a:moveTo>
                    <a:pt x="212" y="1"/>
                  </a:moveTo>
                  <a:cubicBezTo>
                    <a:pt x="202" y="1"/>
                    <a:pt x="190" y="2"/>
                    <a:pt x="178" y="4"/>
                  </a:cubicBezTo>
                  <a:cubicBezTo>
                    <a:pt x="148" y="4"/>
                    <a:pt x="133" y="19"/>
                    <a:pt x="119" y="49"/>
                  </a:cubicBezTo>
                  <a:cubicBezTo>
                    <a:pt x="119" y="93"/>
                    <a:pt x="59" y="123"/>
                    <a:pt x="30" y="123"/>
                  </a:cubicBezTo>
                  <a:cubicBezTo>
                    <a:pt x="30" y="123"/>
                    <a:pt x="30" y="137"/>
                    <a:pt x="0" y="137"/>
                  </a:cubicBezTo>
                  <a:lnTo>
                    <a:pt x="30" y="152"/>
                  </a:lnTo>
                  <a:cubicBezTo>
                    <a:pt x="178" y="211"/>
                    <a:pt x="281" y="226"/>
                    <a:pt x="399" y="270"/>
                  </a:cubicBezTo>
                  <a:cubicBezTo>
                    <a:pt x="473" y="270"/>
                    <a:pt x="518" y="226"/>
                    <a:pt x="562" y="167"/>
                  </a:cubicBezTo>
                  <a:cubicBezTo>
                    <a:pt x="473" y="137"/>
                    <a:pt x="370" y="123"/>
                    <a:pt x="296" y="78"/>
                  </a:cubicBezTo>
                  <a:cubicBezTo>
                    <a:pt x="284" y="29"/>
                    <a:pt x="261"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7"/>
            <p:cNvSpPr/>
            <p:nvPr/>
          </p:nvSpPr>
          <p:spPr>
            <a:xfrm flipH="1">
              <a:off x="7264650" y="2789006"/>
              <a:ext cx="59569" cy="20441"/>
            </a:xfrm>
            <a:custGeom>
              <a:avLst/>
              <a:gdLst/>
              <a:ahLst/>
              <a:cxnLst/>
              <a:rect l="l" t="t" r="r" b="b"/>
              <a:pathLst>
                <a:path w="475" h="163" extrusionOk="0">
                  <a:moveTo>
                    <a:pt x="358" y="1"/>
                  </a:moveTo>
                  <a:cubicBezTo>
                    <a:pt x="336" y="1"/>
                    <a:pt x="311" y="17"/>
                    <a:pt x="282" y="66"/>
                  </a:cubicBezTo>
                  <a:cubicBezTo>
                    <a:pt x="273" y="79"/>
                    <a:pt x="254" y="85"/>
                    <a:pt x="230" y="85"/>
                  </a:cubicBezTo>
                  <a:cubicBezTo>
                    <a:pt x="172" y="85"/>
                    <a:pt x="83" y="53"/>
                    <a:pt x="30" y="22"/>
                  </a:cubicBezTo>
                  <a:cubicBezTo>
                    <a:pt x="1" y="37"/>
                    <a:pt x="1" y="66"/>
                    <a:pt x="1" y="81"/>
                  </a:cubicBezTo>
                  <a:cubicBezTo>
                    <a:pt x="1" y="96"/>
                    <a:pt x="30" y="111"/>
                    <a:pt x="30" y="125"/>
                  </a:cubicBezTo>
                  <a:cubicBezTo>
                    <a:pt x="90" y="140"/>
                    <a:pt x="164" y="162"/>
                    <a:pt x="241" y="162"/>
                  </a:cubicBezTo>
                  <a:cubicBezTo>
                    <a:pt x="319" y="162"/>
                    <a:pt x="400" y="140"/>
                    <a:pt x="474" y="66"/>
                  </a:cubicBezTo>
                  <a:cubicBezTo>
                    <a:pt x="435" y="66"/>
                    <a:pt x="402"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7"/>
            <p:cNvSpPr/>
            <p:nvPr/>
          </p:nvSpPr>
          <p:spPr>
            <a:xfrm flipH="1">
              <a:off x="7337010" y="2783488"/>
              <a:ext cx="46526" cy="45398"/>
            </a:xfrm>
            <a:custGeom>
              <a:avLst/>
              <a:gdLst/>
              <a:ahLst/>
              <a:cxnLst/>
              <a:rect l="l" t="t" r="r" b="b"/>
              <a:pathLst>
                <a:path w="371" h="362" extrusionOk="0">
                  <a:moveTo>
                    <a:pt x="86" y="1"/>
                  </a:moveTo>
                  <a:cubicBezTo>
                    <a:pt x="77" y="1"/>
                    <a:pt x="68" y="3"/>
                    <a:pt x="60" y="7"/>
                  </a:cubicBezTo>
                  <a:cubicBezTo>
                    <a:pt x="16" y="51"/>
                    <a:pt x="1" y="110"/>
                    <a:pt x="1" y="155"/>
                  </a:cubicBezTo>
                  <a:cubicBezTo>
                    <a:pt x="30" y="258"/>
                    <a:pt x="104" y="273"/>
                    <a:pt x="208" y="273"/>
                  </a:cubicBezTo>
                  <a:cubicBezTo>
                    <a:pt x="223" y="302"/>
                    <a:pt x="237" y="317"/>
                    <a:pt x="252" y="362"/>
                  </a:cubicBezTo>
                  <a:lnTo>
                    <a:pt x="296" y="362"/>
                  </a:lnTo>
                  <a:cubicBezTo>
                    <a:pt x="370" y="317"/>
                    <a:pt x="370" y="273"/>
                    <a:pt x="311" y="214"/>
                  </a:cubicBezTo>
                  <a:cubicBezTo>
                    <a:pt x="252" y="155"/>
                    <a:pt x="223" y="81"/>
                    <a:pt x="163" y="36"/>
                  </a:cubicBezTo>
                  <a:cubicBezTo>
                    <a:pt x="142" y="15"/>
                    <a:pt x="112"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7"/>
            <p:cNvSpPr/>
            <p:nvPr/>
          </p:nvSpPr>
          <p:spPr>
            <a:xfrm flipH="1">
              <a:off x="7324093" y="2791640"/>
              <a:ext cx="22323" cy="38375"/>
            </a:xfrm>
            <a:custGeom>
              <a:avLst/>
              <a:gdLst/>
              <a:ahLst/>
              <a:cxnLst/>
              <a:rect l="l" t="t" r="r" b="b"/>
              <a:pathLst>
                <a:path w="178" h="306" extrusionOk="0">
                  <a:moveTo>
                    <a:pt x="74" y="1"/>
                  </a:moveTo>
                  <a:cubicBezTo>
                    <a:pt x="15" y="16"/>
                    <a:pt x="30" y="90"/>
                    <a:pt x="15" y="134"/>
                  </a:cubicBezTo>
                  <a:cubicBezTo>
                    <a:pt x="0" y="149"/>
                    <a:pt x="0" y="149"/>
                    <a:pt x="0" y="164"/>
                  </a:cubicBezTo>
                  <a:cubicBezTo>
                    <a:pt x="30" y="208"/>
                    <a:pt x="30" y="267"/>
                    <a:pt x="0" y="297"/>
                  </a:cubicBezTo>
                  <a:cubicBezTo>
                    <a:pt x="24" y="303"/>
                    <a:pt x="45" y="305"/>
                    <a:pt x="63" y="305"/>
                  </a:cubicBezTo>
                  <a:cubicBezTo>
                    <a:pt x="178" y="305"/>
                    <a:pt x="178" y="190"/>
                    <a:pt x="178" y="75"/>
                  </a:cubicBezTo>
                  <a:lnTo>
                    <a:pt x="178" y="45"/>
                  </a:lnTo>
                  <a:cubicBezTo>
                    <a:pt x="163" y="1"/>
                    <a:pt x="10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7"/>
            <p:cNvSpPr/>
            <p:nvPr/>
          </p:nvSpPr>
          <p:spPr>
            <a:xfrm flipH="1">
              <a:off x="7068138" y="2717524"/>
              <a:ext cx="27966" cy="21194"/>
            </a:xfrm>
            <a:custGeom>
              <a:avLst/>
              <a:gdLst/>
              <a:ahLst/>
              <a:cxnLst/>
              <a:rect l="l" t="t" r="r" b="b"/>
              <a:pathLst>
                <a:path w="223" h="169" extrusionOk="0">
                  <a:moveTo>
                    <a:pt x="1" y="0"/>
                  </a:moveTo>
                  <a:cubicBezTo>
                    <a:pt x="15" y="60"/>
                    <a:pt x="134" y="74"/>
                    <a:pt x="89" y="163"/>
                  </a:cubicBezTo>
                  <a:cubicBezTo>
                    <a:pt x="116" y="163"/>
                    <a:pt x="145" y="169"/>
                    <a:pt x="169" y="169"/>
                  </a:cubicBezTo>
                  <a:cubicBezTo>
                    <a:pt x="200" y="169"/>
                    <a:pt x="222" y="160"/>
                    <a:pt x="222" y="119"/>
                  </a:cubicBezTo>
                  <a:cubicBezTo>
                    <a:pt x="178" y="45"/>
                    <a:pt x="89"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7"/>
            <p:cNvSpPr/>
            <p:nvPr/>
          </p:nvSpPr>
          <p:spPr>
            <a:xfrm flipH="1">
              <a:off x="7227656" y="2765681"/>
              <a:ext cx="26085" cy="18686"/>
            </a:xfrm>
            <a:custGeom>
              <a:avLst/>
              <a:gdLst/>
              <a:ahLst/>
              <a:cxnLst/>
              <a:rect l="l" t="t" r="r" b="b"/>
              <a:pathLst>
                <a:path w="208" h="149" extrusionOk="0">
                  <a:moveTo>
                    <a:pt x="75" y="1"/>
                  </a:moveTo>
                  <a:cubicBezTo>
                    <a:pt x="30" y="1"/>
                    <a:pt x="16" y="30"/>
                    <a:pt x="16" y="60"/>
                  </a:cubicBezTo>
                  <a:cubicBezTo>
                    <a:pt x="1" y="75"/>
                    <a:pt x="1" y="104"/>
                    <a:pt x="30" y="104"/>
                  </a:cubicBezTo>
                  <a:lnTo>
                    <a:pt x="89" y="149"/>
                  </a:lnTo>
                  <a:cubicBezTo>
                    <a:pt x="134" y="134"/>
                    <a:pt x="208" y="134"/>
                    <a:pt x="163" y="60"/>
                  </a:cubicBezTo>
                  <a:cubicBezTo>
                    <a:pt x="134" y="45"/>
                    <a:pt x="89" y="30"/>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7"/>
            <p:cNvSpPr/>
            <p:nvPr/>
          </p:nvSpPr>
          <p:spPr>
            <a:xfrm flipH="1">
              <a:off x="7235055" y="2755397"/>
              <a:ext cx="14923" cy="17933"/>
            </a:xfrm>
            <a:custGeom>
              <a:avLst/>
              <a:gdLst/>
              <a:ahLst/>
              <a:cxnLst/>
              <a:rect l="l" t="t" r="r" b="b"/>
              <a:pathLst>
                <a:path w="119" h="143" extrusionOk="0">
                  <a:moveTo>
                    <a:pt x="68" y="1"/>
                  </a:moveTo>
                  <a:cubicBezTo>
                    <a:pt x="40" y="1"/>
                    <a:pt x="20" y="14"/>
                    <a:pt x="0" y="53"/>
                  </a:cubicBezTo>
                  <a:cubicBezTo>
                    <a:pt x="0" y="68"/>
                    <a:pt x="0" y="83"/>
                    <a:pt x="30" y="112"/>
                  </a:cubicBezTo>
                  <a:cubicBezTo>
                    <a:pt x="45" y="142"/>
                    <a:pt x="74" y="142"/>
                    <a:pt x="119" y="142"/>
                  </a:cubicBezTo>
                  <a:cubicBezTo>
                    <a:pt x="74" y="112"/>
                    <a:pt x="74" y="53"/>
                    <a:pt x="119" y="9"/>
                  </a:cubicBezTo>
                  <a:cubicBezTo>
                    <a:pt x="99" y="4"/>
                    <a:pt x="82"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7"/>
            <p:cNvSpPr/>
            <p:nvPr/>
          </p:nvSpPr>
          <p:spPr>
            <a:xfrm flipH="1">
              <a:off x="8484858" y="1918307"/>
              <a:ext cx="53925" cy="10910"/>
            </a:xfrm>
            <a:custGeom>
              <a:avLst/>
              <a:gdLst/>
              <a:ahLst/>
              <a:cxnLst/>
              <a:rect l="l" t="t" r="r" b="b"/>
              <a:pathLst>
                <a:path w="430" h="87" extrusionOk="0">
                  <a:moveTo>
                    <a:pt x="16" y="1"/>
                  </a:moveTo>
                  <a:cubicBezTo>
                    <a:pt x="1" y="1"/>
                    <a:pt x="1" y="15"/>
                    <a:pt x="31" y="30"/>
                  </a:cubicBezTo>
                  <a:cubicBezTo>
                    <a:pt x="116" y="62"/>
                    <a:pt x="201" y="86"/>
                    <a:pt x="292" y="86"/>
                  </a:cubicBezTo>
                  <a:cubicBezTo>
                    <a:pt x="327" y="86"/>
                    <a:pt x="363" y="83"/>
                    <a:pt x="400" y="75"/>
                  </a:cubicBezTo>
                  <a:cubicBezTo>
                    <a:pt x="430" y="60"/>
                    <a:pt x="430" y="60"/>
                    <a:pt x="356" y="1"/>
                  </a:cubicBezTo>
                  <a:cubicBezTo>
                    <a:pt x="313" y="9"/>
                    <a:pt x="275" y="18"/>
                    <a:pt x="237" y="18"/>
                  </a:cubicBezTo>
                  <a:cubicBezTo>
                    <a:pt x="209" y="18"/>
                    <a:pt x="180" y="13"/>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7"/>
            <p:cNvSpPr/>
            <p:nvPr/>
          </p:nvSpPr>
          <p:spPr>
            <a:xfrm flipH="1">
              <a:off x="8544175" y="1909278"/>
              <a:ext cx="37246" cy="12917"/>
            </a:xfrm>
            <a:custGeom>
              <a:avLst/>
              <a:gdLst/>
              <a:ahLst/>
              <a:cxnLst/>
              <a:rect l="l" t="t" r="r" b="b"/>
              <a:pathLst>
                <a:path w="297" h="103" extrusionOk="0">
                  <a:moveTo>
                    <a:pt x="89" y="0"/>
                  </a:moveTo>
                  <a:cubicBezTo>
                    <a:pt x="60" y="0"/>
                    <a:pt x="30" y="4"/>
                    <a:pt x="1" y="13"/>
                  </a:cubicBezTo>
                  <a:lnTo>
                    <a:pt x="1" y="58"/>
                  </a:lnTo>
                  <a:lnTo>
                    <a:pt x="223" y="102"/>
                  </a:lnTo>
                  <a:cubicBezTo>
                    <a:pt x="237" y="87"/>
                    <a:pt x="297" y="73"/>
                    <a:pt x="252" y="13"/>
                  </a:cubicBezTo>
                  <a:cubicBezTo>
                    <a:pt x="203" y="13"/>
                    <a:pt x="147"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7"/>
            <p:cNvSpPr/>
            <p:nvPr/>
          </p:nvSpPr>
          <p:spPr>
            <a:xfrm flipH="1">
              <a:off x="8533014" y="1910908"/>
              <a:ext cx="18686" cy="11287"/>
            </a:xfrm>
            <a:custGeom>
              <a:avLst/>
              <a:gdLst/>
              <a:ahLst/>
              <a:cxnLst/>
              <a:rect l="l" t="t" r="r" b="b"/>
              <a:pathLst>
                <a:path w="149" h="90" extrusionOk="0">
                  <a:moveTo>
                    <a:pt x="30" y="0"/>
                  </a:moveTo>
                  <a:cubicBezTo>
                    <a:pt x="15" y="45"/>
                    <a:pt x="15" y="60"/>
                    <a:pt x="0" y="89"/>
                  </a:cubicBezTo>
                  <a:lnTo>
                    <a:pt x="134" y="89"/>
                  </a:lnTo>
                  <a:cubicBezTo>
                    <a:pt x="134" y="74"/>
                    <a:pt x="134" y="60"/>
                    <a:pt x="148" y="45"/>
                  </a:cubicBezTo>
                  <a:cubicBezTo>
                    <a:pt x="104" y="0"/>
                    <a:pt x="74"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7"/>
            <p:cNvSpPr/>
            <p:nvPr/>
          </p:nvSpPr>
          <p:spPr>
            <a:xfrm flipH="1">
              <a:off x="8494138" y="1918307"/>
              <a:ext cx="26085" cy="7148"/>
            </a:xfrm>
            <a:custGeom>
              <a:avLst/>
              <a:gdLst/>
              <a:ahLst/>
              <a:cxnLst/>
              <a:rect l="l" t="t" r="r" b="b"/>
              <a:pathLst>
                <a:path w="208" h="57" extrusionOk="0">
                  <a:moveTo>
                    <a:pt x="1" y="1"/>
                  </a:moveTo>
                  <a:cubicBezTo>
                    <a:pt x="38" y="38"/>
                    <a:pt x="71" y="56"/>
                    <a:pt x="104" y="56"/>
                  </a:cubicBezTo>
                  <a:cubicBezTo>
                    <a:pt x="138" y="56"/>
                    <a:pt x="171" y="38"/>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7"/>
            <p:cNvSpPr/>
            <p:nvPr/>
          </p:nvSpPr>
          <p:spPr>
            <a:xfrm flipH="1">
              <a:off x="8334370" y="3929330"/>
              <a:ext cx="30098" cy="32481"/>
            </a:xfrm>
            <a:custGeom>
              <a:avLst/>
              <a:gdLst/>
              <a:ahLst/>
              <a:cxnLst/>
              <a:rect l="l" t="t" r="r" b="b"/>
              <a:pathLst>
                <a:path w="240" h="259" extrusionOk="0">
                  <a:moveTo>
                    <a:pt x="94" y="1"/>
                  </a:moveTo>
                  <a:cubicBezTo>
                    <a:pt x="77" y="1"/>
                    <a:pt x="56" y="3"/>
                    <a:pt x="30" y="8"/>
                  </a:cubicBezTo>
                  <a:cubicBezTo>
                    <a:pt x="1" y="96"/>
                    <a:pt x="1" y="185"/>
                    <a:pt x="30" y="259"/>
                  </a:cubicBezTo>
                  <a:lnTo>
                    <a:pt x="134" y="170"/>
                  </a:lnTo>
                  <a:cubicBezTo>
                    <a:pt x="68" y="157"/>
                    <a:pt x="239"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7"/>
            <p:cNvSpPr/>
            <p:nvPr/>
          </p:nvSpPr>
          <p:spPr>
            <a:xfrm flipH="1">
              <a:off x="7511325" y="2689684"/>
              <a:ext cx="185603" cy="79885"/>
            </a:xfrm>
            <a:custGeom>
              <a:avLst/>
              <a:gdLst/>
              <a:ahLst/>
              <a:cxnLst/>
              <a:rect l="l" t="t" r="r" b="b"/>
              <a:pathLst>
                <a:path w="1480" h="637" extrusionOk="0">
                  <a:moveTo>
                    <a:pt x="1376" y="1"/>
                  </a:moveTo>
                  <a:lnTo>
                    <a:pt x="1376" y="1"/>
                  </a:lnTo>
                  <a:cubicBezTo>
                    <a:pt x="1036" y="75"/>
                    <a:pt x="725" y="222"/>
                    <a:pt x="371" y="267"/>
                  </a:cubicBezTo>
                  <a:cubicBezTo>
                    <a:pt x="282" y="282"/>
                    <a:pt x="223" y="326"/>
                    <a:pt x="164" y="385"/>
                  </a:cubicBezTo>
                  <a:cubicBezTo>
                    <a:pt x="193" y="518"/>
                    <a:pt x="1" y="518"/>
                    <a:pt x="1" y="636"/>
                  </a:cubicBezTo>
                  <a:cubicBezTo>
                    <a:pt x="60" y="636"/>
                    <a:pt x="119" y="607"/>
                    <a:pt x="149" y="607"/>
                  </a:cubicBezTo>
                  <a:cubicBezTo>
                    <a:pt x="311" y="592"/>
                    <a:pt x="459" y="533"/>
                    <a:pt x="607" y="429"/>
                  </a:cubicBezTo>
                  <a:cubicBezTo>
                    <a:pt x="648" y="388"/>
                    <a:pt x="694" y="379"/>
                    <a:pt x="744" y="379"/>
                  </a:cubicBezTo>
                  <a:cubicBezTo>
                    <a:pt x="784" y="379"/>
                    <a:pt x="827" y="385"/>
                    <a:pt x="873" y="385"/>
                  </a:cubicBezTo>
                  <a:cubicBezTo>
                    <a:pt x="1036" y="356"/>
                    <a:pt x="1184" y="282"/>
                    <a:pt x="1317" y="178"/>
                  </a:cubicBezTo>
                  <a:cubicBezTo>
                    <a:pt x="1420" y="149"/>
                    <a:pt x="1479" y="89"/>
                    <a:pt x="1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7"/>
            <p:cNvSpPr/>
            <p:nvPr/>
          </p:nvSpPr>
          <p:spPr>
            <a:xfrm flipH="1">
              <a:off x="7969311" y="2839921"/>
              <a:ext cx="74367" cy="37246"/>
            </a:xfrm>
            <a:custGeom>
              <a:avLst/>
              <a:gdLst/>
              <a:ahLst/>
              <a:cxnLst/>
              <a:rect l="l" t="t" r="r" b="b"/>
              <a:pathLst>
                <a:path w="593" h="297" extrusionOk="0">
                  <a:moveTo>
                    <a:pt x="297" y="0"/>
                  </a:moveTo>
                  <a:cubicBezTo>
                    <a:pt x="252" y="30"/>
                    <a:pt x="223" y="0"/>
                    <a:pt x="178" y="45"/>
                  </a:cubicBezTo>
                  <a:cubicBezTo>
                    <a:pt x="178" y="148"/>
                    <a:pt x="16" y="74"/>
                    <a:pt x="1" y="178"/>
                  </a:cubicBezTo>
                  <a:cubicBezTo>
                    <a:pt x="75" y="207"/>
                    <a:pt x="149" y="222"/>
                    <a:pt x="178" y="296"/>
                  </a:cubicBezTo>
                  <a:cubicBezTo>
                    <a:pt x="223" y="289"/>
                    <a:pt x="274" y="285"/>
                    <a:pt x="326" y="285"/>
                  </a:cubicBezTo>
                  <a:cubicBezTo>
                    <a:pt x="378" y="285"/>
                    <a:pt x="430" y="289"/>
                    <a:pt x="474" y="296"/>
                  </a:cubicBezTo>
                  <a:cubicBezTo>
                    <a:pt x="563" y="266"/>
                    <a:pt x="592" y="193"/>
                    <a:pt x="548" y="104"/>
                  </a:cubicBezTo>
                  <a:cubicBezTo>
                    <a:pt x="533" y="30"/>
                    <a:pt x="444" y="59"/>
                    <a:pt x="371" y="45"/>
                  </a:cubicBezTo>
                  <a:cubicBezTo>
                    <a:pt x="341" y="30"/>
                    <a:pt x="326" y="3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7"/>
            <p:cNvSpPr/>
            <p:nvPr/>
          </p:nvSpPr>
          <p:spPr>
            <a:xfrm flipH="1">
              <a:off x="7965674" y="2831519"/>
              <a:ext cx="31603" cy="8528"/>
            </a:xfrm>
            <a:custGeom>
              <a:avLst/>
              <a:gdLst/>
              <a:ahLst/>
              <a:cxnLst/>
              <a:rect l="l" t="t" r="r" b="b"/>
              <a:pathLst>
                <a:path w="252" h="68" extrusionOk="0">
                  <a:moveTo>
                    <a:pt x="138" y="0"/>
                  </a:moveTo>
                  <a:cubicBezTo>
                    <a:pt x="89" y="0"/>
                    <a:pt x="42" y="17"/>
                    <a:pt x="1" y="67"/>
                  </a:cubicBezTo>
                  <a:cubicBezTo>
                    <a:pt x="89" y="53"/>
                    <a:pt x="178" y="67"/>
                    <a:pt x="252" y="23"/>
                  </a:cubicBezTo>
                  <a:cubicBezTo>
                    <a:pt x="213" y="10"/>
                    <a:pt x="175"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7"/>
            <p:cNvSpPr/>
            <p:nvPr/>
          </p:nvSpPr>
          <p:spPr>
            <a:xfrm flipH="1">
              <a:off x="7893314" y="2805309"/>
              <a:ext cx="26085" cy="9280"/>
            </a:xfrm>
            <a:custGeom>
              <a:avLst/>
              <a:gdLst/>
              <a:ahLst/>
              <a:cxnLst/>
              <a:rect l="l" t="t" r="r" b="b"/>
              <a:pathLst>
                <a:path w="208" h="74" extrusionOk="0">
                  <a:moveTo>
                    <a:pt x="208" y="25"/>
                  </a:moveTo>
                  <a:lnTo>
                    <a:pt x="208" y="25"/>
                  </a:lnTo>
                  <a:cubicBezTo>
                    <a:pt x="205" y="26"/>
                    <a:pt x="203" y="27"/>
                    <a:pt x="201" y="27"/>
                  </a:cubicBezTo>
                  <a:lnTo>
                    <a:pt x="201" y="27"/>
                  </a:lnTo>
                  <a:cubicBezTo>
                    <a:pt x="203" y="27"/>
                    <a:pt x="206" y="26"/>
                    <a:pt x="208" y="25"/>
                  </a:cubicBezTo>
                  <a:close/>
                  <a:moveTo>
                    <a:pt x="64" y="1"/>
                  </a:moveTo>
                  <a:cubicBezTo>
                    <a:pt x="39" y="1"/>
                    <a:pt x="16" y="13"/>
                    <a:pt x="1" y="55"/>
                  </a:cubicBezTo>
                  <a:cubicBezTo>
                    <a:pt x="23" y="68"/>
                    <a:pt x="44" y="73"/>
                    <a:pt x="65" y="73"/>
                  </a:cubicBezTo>
                  <a:cubicBezTo>
                    <a:pt x="110" y="73"/>
                    <a:pt x="152" y="48"/>
                    <a:pt x="201" y="27"/>
                  </a:cubicBezTo>
                  <a:lnTo>
                    <a:pt x="201" y="27"/>
                  </a:lnTo>
                  <a:cubicBezTo>
                    <a:pt x="196" y="29"/>
                    <a:pt x="191" y="30"/>
                    <a:pt x="185" y="30"/>
                  </a:cubicBezTo>
                  <a:cubicBezTo>
                    <a:pt x="149" y="30"/>
                    <a:pt x="103"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7"/>
            <p:cNvSpPr/>
            <p:nvPr/>
          </p:nvSpPr>
          <p:spPr>
            <a:xfrm flipH="1">
              <a:off x="7919274" y="2812081"/>
              <a:ext cx="20567" cy="13168"/>
            </a:xfrm>
            <a:custGeom>
              <a:avLst/>
              <a:gdLst/>
              <a:ahLst/>
              <a:cxnLst/>
              <a:rect l="l" t="t" r="r" b="b"/>
              <a:pathLst>
                <a:path w="164" h="105" extrusionOk="0">
                  <a:moveTo>
                    <a:pt x="164" y="1"/>
                  </a:moveTo>
                  <a:cubicBezTo>
                    <a:pt x="90" y="1"/>
                    <a:pt x="16" y="1"/>
                    <a:pt x="1" y="104"/>
                  </a:cubicBezTo>
                  <a:cubicBezTo>
                    <a:pt x="60" y="74"/>
                    <a:pt x="104" y="45"/>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7"/>
            <p:cNvSpPr/>
            <p:nvPr/>
          </p:nvSpPr>
          <p:spPr>
            <a:xfrm flipH="1">
              <a:off x="7685641" y="2702852"/>
              <a:ext cx="39002" cy="14798"/>
            </a:xfrm>
            <a:custGeom>
              <a:avLst/>
              <a:gdLst/>
              <a:ahLst/>
              <a:cxnLst/>
              <a:rect l="l" t="t" r="r" b="b"/>
              <a:pathLst>
                <a:path w="311" h="118" extrusionOk="0">
                  <a:moveTo>
                    <a:pt x="219" y="1"/>
                  </a:moveTo>
                  <a:cubicBezTo>
                    <a:pt x="138" y="1"/>
                    <a:pt x="65" y="63"/>
                    <a:pt x="0" y="117"/>
                  </a:cubicBezTo>
                  <a:cubicBezTo>
                    <a:pt x="118" y="117"/>
                    <a:pt x="222" y="58"/>
                    <a:pt x="311" y="29"/>
                  </a:cubicBezTo>
                  <a:cubicBezTo>
                    <a:pt x="279" y="9"/>
                    <a:pt x="249"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7"/>
            <p:cNvSpPr/>
            <p:nvPr/>
          </p:nvSpPr>
          <p:spPr>
            <a:xfrm flipH="1">
              <a:off x="7722761" y="2716772"/>
              <a:ext cx="39002" cy="11537"/>
            </a:xfrm>
            <a:custGeom>
              <a:avLst/>
              <a:gdLst/>
              <a:ahLst/>
              <a:cxnLst/>
              <a:rect l="l" t="t" r="r" b="b"/>
              <a:pathLst>
                <a:path w="311" h="92" extrusionOk="0">
                  <a:moveTo>
                    <a:pt x="255" y="1"/>
                  </a:moveTo>
                  <a:cubicBezTo>
                    <a:pt x="200" y="1"/>
                    <a:pt x="145" y="18"/>
                    <a:pt x="89" y="51"/>
                  </a:cubicBezTo>
                  <a:cubicBezTo>
                    <a:pt x="59" y="51"/>
                    <a:pt x="15" y="66"/>
                    <a:pt x="0" y="80"/>
                  </a:cubicBezTo>
                  <a:cubicBezTo>
                    <a:pt x="16" y="88"/>
                    <a:pt x="33" y="92"/>
                    <a:pt x="50" y="92"/>
                  </a:cubicBezTo>
                  <a:cubicBezTo>
                    <a:pt x="115" y="92"/>
                    <a:pt x="185" y="45"/>
                    <a:pt x="256" y="45"/>
                  </a:cubicBezTo>
                  <a:cubicBezTo>
                    <a:pt x="269" y="45"/>
                    <a:pt x="283" y="47"/>
                    <a:pt x="296" y="51"/>
                  </a:cubicBezTo>
                  <a:cubicBezTo>
                    <a:pt x="296" y="21"/>
                    <a:pt x="296" y="21"/>
                    <a:pt x="311" y="6"/>
                  </a:cubicBezTo>
                  <a:cubicBezTo>
                    <a:pt x="292" y="3"/>
                    <a:pt x="274"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7"/>
            <p:cNvSpPr/>
            <p:nvPr/>
          </p:nvSpPr>
          <p:spPr>
            <a:xfrm flipH="1">
              <a:off x="7379648" y="2819355"/>
              <a:ext cx="78003" cy="48533"/>
            </a:xfrm>
            <a:custGeom>
              <a:avLst/>
              <a:gdLst/>
              <a:ahLst/>
              <a:cxnLst/>
              <a:rect l="l" t="t" r="r" b="b"/>
              <a:pathLst>
                <a:path w="622" h="387" extrusionOk="0">
                  <a:moveTo>
                    <a:pt x="88" y="0"/>
                  </a:moveTo>
                  <a:cubicBezTo>
                    <a:pt x="83" y="0"/>
                    <a:pt x="79" y="1"/>
                    <a:pt x="74" y="2"/>
                  </a:cubicBezTo>
                  <a:cubicBezTo>
                    <a:pt x="0" y="90"/>
                    <a:pt x="30" y="164"/>
                    <a:pt x="89" y="238"/>
                  </a:cubicBezTo>
                  <a:cubicBezTo>
                    <a:pt x="99" y="237"/>
                    <a:pt x="108" y="237"/>
                    <a:pt x="116" y="237"/>
                  </a:cubicBezTo>
                  <a:cubicBezTo>
                    <a:pt x="216" y="237"/>
                    <a:pt x="178" y="318"/>
                    <a:pt x="178" y="386"/>
                  </a:cubicBezTo>
                  <a:lnTo>
                    <a:pt x="237" y="386"/>
                  </a:lnTo>
                  <a:cubicBezTo>
                    <a:pt x="326" y="268"/>
                    <a:pt x="459" y="209"/>
                    <a:pt x="621" y="194"/>
                  </a:cubicBezTo>
                  <a:cubicBezTo>
                    <a:pt x="547" y="150"/>
                    <a:pt x="473" y="135"/>
                    <a:pt x="429" y="90"/>
                  </a:cubicBezTo>
                  <a:cubicBezTo>
                    <a:pt x="425" y="87"/>
                    <a:pt x="421" y="86"/>
                    <a:pt x="417" y="86"/>
                  </a:cubicBezTo>
                  <a:cubicBezTo>
                    <a:pt x="395" y="86"/>
                    <a:pt x="394" y="143"/>
                    <a:pt x="384" y="143"/>
                  </a:cubicBezTo>
                  <a:cubicBezTo>
                    <a:pt x="381" y="143"/>
                    <a:pt x="377" y="136"/>
                    <a:pt x="370" y="120"/>
                  </a:cubicBezTo>
                  <a:cubicBezTo>
                    <a:pt x="326" y="61"/>
                    <a:pt x="281" y="76"/>
                    <a:pt x="237" y="46"/>
                  </a:cubicBezTo>
                  <a:cubicBezTo>
                    <a:pt x="226" y="50"/>
                    <a:pt x="216" y="52"/>
                    <a:pt x="207" y="52"/>
                  </a:cubicBezTo>
                  <a:cubicBezTo>
                    <a:pt x="159" y="52"/>
                    <a:pt x="130"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7"/>
            <p:cNvSpPr/>
            <p:nvPr/>
          </p:nvSpPr>
          <p:spPr>
            <a:xfrm flipH="1">
              <a:off x="7463169" y="2852713"/>
              <a:ext cx="59443" cy="42889"/>
            </a:xfrm>
            <a:custGeom>
              <a:avLst/>
              <a:gdLst/>
              <a:ahLst/>
              <a:cxnLst/>
              <a:rect l="l" t="t" r="r" b="b"/>
              <a:pathLst>
                <a:path w="474" h="342" extrusionOk="0">
                  <a:moveTo>
                    <a:pt x="224" y="1"/>
                  </a:moveTo>
                  <a:cubicBezTo>
                    <a:pt x="197" y="1"/>
                    <a:pt x="167" y="9"/>
                    <a:pt x="140" y="9"/>
                  </a:cubicBezTo>
                  <a:cubicBezTo>
                    <a:pt x="128" y="9"/>
                    <a:pt x="115" y="7"/>
                    <a:pt x="104" y="2"/>
                  </a:cubicBezTo>
                  <a:cubicBezTo>
                    <a:pt x="89" y="17"/>
                    <a:pt x="60" y="31"/>
                    <a:pt x="30" y="46"/>
                  </a:cubicBezTo>
                  <a:cubicBezTo>
                    <a:pt x="1" y="105"/>
                    <a:pt x="1" y="150"/>
                    <a:pt x="30" y="194"/>
                  </a:cubicBezTo>
                  <a:cubicBezTo>
                    <a:pt x="75" y="253"/>
                    <a:pt x="208" y="238"/>
                    <a:pt x="149" y="342"/>
                  </a:cubicBezTo>
                  <a:cubicBezTo>
                    <a:pt x="296" y="342"/>
                    <a:pt x="356" y="224"/>
                    <a:pt x="474" y="224"/>
                  </a:cubicBezTo>
                  <a:cubicBezTo>
                    <a:pt x="430" y="164"/>
                    <a:pt x="356" y="105"/>
                    <a:pt x="296" y="46"/>
                  </a:cubicBezTo>
                  <a:cubicBezTo>
                    <a:pt x="278" y="10"/>
                    <a:pt x="253"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7"/>
            <p:cNvSpPr/>
            <p:nvPr/>
          </p:nvSpPr>
          <p:spPr>
            <a:xfrm flipH="1">
              <a:off x="7555845" y="2865881"/>
              <a:ext cx="85403" cy="56433"/>
            </a:xfrm>
            <a:custGeom>
              <a:avLst/>
              <a:gdLst/>
              <a:ahLst/>
              <a:cxnLst/>
              <a:rect l="l" t="t" r="r" b="b"/>
              <a:pathLst>
                <a:path w="681" h="450" extrusionOk="0">
                  <a:moveTo>
                    <a:pt x="60" y="0"/>
                  </a:moveTo>
                  <a:lnTo>
                    <a:pt x="45" y="15"/>
                  </a:lnTo>
                  <a:cubicBezTo>
                    <a:pt x="15" y="59"/>
                    <a:pt x="0" y="89"/>
                    <a:pt x="0" y="148"/>
                  </a:cubicBezTo>
                  <a:cubicBezTo>
                    <a:pt x="137" y="258"/>
                    <a:pt x="274" y="342"/>
                    <a:pt x="459" y="342"/>
                  </a:cubicBezTo>
                  <a:cubicBezTo>
                    <a:pt x="473" y="342"/>
                    <a:pt x="488" y="342"/>
                    <a:pt x="503" y="340"/>
                  </a:cubicBezTo>
                  <a:cubicBezTo>
                    <a:pt x="577" y="340"/>
                    <a:pt x="518" y="414"/>
                    <a:pt x="533" y="444"/>
                  </a:cubicBezTo>
                  <a:cubicBezTo>
                    <a:pt x="545" y="448"/>
                    <a:pt x="555" y="450"/>
                    <a:pt x="566" y="450"/>
                  </a:cubicBezTo>
                  <a:cubicBezTo>
                    <a:pt x="593" y="450"/>
                    <a:pt x="615" y="436"/>
                    <a:pt x="636" y="414"/>
                  </a:cubicBezTo>
                  <a:cubicBezTo>
                    <a:pt x="666" y="370"/>
                    <a:pt x="636" y="311"/>
                    <a:pt x="681" y="281"/>
                  </a:cubicBezTo>
                  <a:cubicBezTo>
                    <a:pt x="636" y="133"/>
                    <a:pt x="459" y="207"/>
                    <a:pt x="370" y="133"/>
                  </a:cubicBezTo>
                  <a:cubicBezTo>
                    <a:pt x="348" y="172"/>
                    <a:pt x="321" y="182"/>
                    <a:pt x="294" y="182"/>
                  </a:cubicBezTo>
                  <a:cubicBezTo>
                    <a:pt x="267" y="182"/>
                    <a:pt x="239" y="173"/>
                    <a:pt x="213" y="173"/>
                  </a:cubicBezTo>
                  <a:cubicBezTo>
                    <a:pt x="195" y="173"/>
                    <a:pt x="178" y="177"/>
                    <a:pt x="163" y="193"/>
                  </a:cubicBezTo>
                  <a:cubicBezTo>
                    <a:pt x="119" y="148"/>
                    <a:pt x="163" y="15"/>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7"/>
            <p:cNvSpPr/>
            <p:nvPr/>
          </p:nvSpPr>
          <p:spPr>
            <a:xfrm flipH="1">
              <a:off x="7524368" y="2900242"/>
              <a:ext cx="50163" cy="18435"/>
            </a:xfrm>
            <a:custGeom>
              <a:avLst/>
              <a:gdLst/>
              <a:ahLst/>
              <a:cxnLst/>
              <a:rect l="l" t="t" r="r" b="b"/>
              <a:pathLst>
                <a:path w="400" h="147" extrusionOk="0">
                  <a:moveTo>
                    <a:pt x="318" y="1"/>
                  </a:moveTo>
                  <a:cubicBezTo>
                    <a:pt x="259" y="1"/>
                    <a:pt x="193" y="7"/>
                    <a:pt x="134" y="7"/>
                  </a:cubicBezTo>
                  <a:cubicBezTo>
                    <a:pt x="1" y="7"/>
                    <a:pt x="60" y="81"/>
                    <a:pt x="75" y="140"/>
                  </a:cubicBezTo>
                  <a:cubicBezTo>
                    <a:pt x="93" y="144"/>
                    <a:pt x="110" y="146"/>
                    <a:pt x="126" y="146"/>
                  </a:cubicBezTo>
                  <a:cubicBezTo>
                    <a:pt x="232" y="146"/>
                    <a:pt x="310" y="71"/>
                    <a:pt x="400" y="7"/>
                  </a:cubicBezTo>
                  <a:cubicBezTo>
                    <a:pt x="375" y="2"/>
                    <a:pt x="347" y="1"/>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7"/>
            <p:cNvSpPr/>
            <p:nvPr/>
          </p:nvSpPr>
          <p:spPr>
            <a:xfrm flipH="1">
              <a:off x="8241945" y="1932604"/>
              <a:ext cx="74241" cy="31352"/>
            </a:xfrm>
            <a:custGeom>
              <a:avLst/>
              <a:gdLst/>
              <a:ahLst/>
              <a:cxnLst/>
              <a:rect l="l" t="t" r="r" b="b"/>
              <a:pathLst>
                <a:path w="592" h="250" extrusionOk="0">
                  <a:moveTo>
                    <a:pt x="189" y="1"/>
                  </a:moveTo>
                  <a:cubicBezTo>
                    <a:pt x="136" y="1"/>
                    <a:pt x="84" y="6"/>
                    <a:pt x="30" y="20"/>
                  </a:cubicBezTo>
                  <a:cubicBezTo>
                    <a:pt x="0" y="108"/>
                    <a:pt x="119" y="108"/>
                    <a:pt x="133" y="182"/>
                  </a:cubicBezTo>
                  <a:cubicBezTo>
                    <a:pt x="148" y="197"/>
                    <a:pt x="148" y="212"/>
                    <a:pt x="178" y="212"/>
                  </a:cubicBezTo>
                  <a:cubicBezTo>
                    <a:pt x="261" y="212"/>
                    <a:pt x="353" y="250"/>
                    <a:pt x="439" y="250"/>
                  </a:cubicBezTo>
                  <a:cubicBezTo>
                    <a:pt x="461" y="250"/>
                    <a:pt x="482" y="247"/>
                    <a:pt x="503" y="241"/>
                  </a:cubicBezTo>
                  <a:cubicBezTo>
                    <a:pt x="547" y="212"/>
                    <a:pt x="562" y="182"/>
                    <a:pt x="592" y="138"/>
                  </a:cubicBezTo>
                  <a:cubicBezTo>
                    <a:pt x="592" y="108"/>
                    <a:pt x="592" y="64"/>
                    <a:pt x="562" y="49"/>
                  </a:cubicBezTo>
                  <a:cubicBezTo>
                    <a:pt x="428" y="29"/>
                    <a:pt x="309"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7"/>
            <p:cNvSpPr/>
            <p:nvPr/>
          </p:nvSpPr>
          <p:spPr>
            <a:xfrm flipH="1">
              <a:off x="8290101" y="1934986"/>
              <a:ext cx="50163" cy="33484"/>
            </a:xfrm>
            <a:custGeom>
              <a:avLst/>
              <a:gdLst/>
              <a:ahLst/>
              <a:cxnLst/>
              <a:rect l="l" t="t" r="r" b="b"/>
              <a:pathLst>
                <a:path w="400" h="267" extrusionOk="0">
                  <a:moveTo>
                    <a:pt x="74" y="1"/>
                  </a:moveTo>
                  <a:cubicBezTo>
                    <a:pt x="74" y="75"/>
                    <a:pt x="74" y="119"/>
                    <a:pt x="0" y="178"/>
                  </a:cubicBezTo>
                  <a:cubicBezTo>
                    <a:pt x="16" y="177"/>
                    <a:pt x="31" y="176"/>
                    <a:pt x="46" y="176"/>
                  </a:cubicBezTo>
                  <a:cubicBezTo>
                    <a:pt x="170" y="176"/>
                    <a:pt x="266" y="227"/>
                    <a:pt x="385" y="267"/>
                  </a:cubicBezTo>
                  <a:cubicBezTo>
                    <a:pt x="399" y="222"/>
                    <a:pt x="385" y="193"/>
                    <a:pt x="340" y="178"/>
                  </a:cubicBezTo>
                  <a:lnTo>
                    <a:pt x="340" y="119"/>
                  </a:lnTo>
                  <a:cubicBezTo>
                    <a:pt x="296" y="75"/>
                    <a:pt x="177" y="89"/>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7"/>
            <p:cNvSpPr/>
            <p:nvPr/>
          </p:nvSpPr>
          <p:spPr>
            <a:xfrm flipH="1">
              <a:off x="8293863" y="1931350"/>
              <a:ext cx="30850" cy="17432"/>
            </a:xfrm>
            <a:custGeom>
              <a:avLst/>
              <a:gdLst/>
              <a:ahLst/>
              <a:cxnLst/>
              <a:rect l="l" t="t" r="r" b="b"/>
              <a:pathLst>
                <a:path w="246" h="139" extrusionOk="0">
                  <a:moveTo>
                    <a:pt x="39" y="0"/>
                  </a:moveTo>
                  <a:cubicBezTo>
                    <a:pt x="0" y="116"/>
                    <a:pt x="30" y="139"/>
                    <a:pt x="77" y="139"/>
                  </a:cubicBezTo>
                  <a:cubicBezTo>
                    <a:pt x="110" y="139"/>
                    <a:pt x="151" y="128"/>
                    <a:pt x="184" y="128"/>
                  </a:cubicBezTo>
                  <a:cubicBezTo>
                    <a:pt x="196" y="128"/>
                    <a:pt x="207" y="129"/>
                    <a:pt x="216" y="133"/>
                  </a:cubicBezTo>
                  <a:cubicBezTo>
                    <a:pt x="246" y="30"/>
                    <a:pt x="113" y="74"/>
                    <a:pt x="98" y="0"/>
                  </a:cubicBezTo>
                  <a:cubicBezTo>
                    <a:pt x="88" y="10"/>
                    <a:pt x="81" y="13"/>
                    <a:pt x="76" y="13"/>
                  </a:cubicBezTo>
                  <a:cubicBezTo>
                    <a:pt x="65" y="13"/>
                    <a:pt x="58"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7"/>
            <p:cNvSpPr/>
            <p:nvPr/>
          </p:nvSpPr>
          <p:spPr>
            <a:xfrm flipH="1">
              <a:off x="8533014" y="4180519"/>
              <a:ext cx="57687" cy="537873"/>
            </a:xfrm>
            <a:custGeom>
              <a:avLst/>
              <a:gdLst/>
              <a:ahLst/>
              <a:cxnLst/>
              <a:rect l="l" t="t" r="r" b="b"/>
              <a:pathLst>
                <a:path w="460" h="4289" extrusionOk="0">
                  <a:moveTo>
                    <a:pt x="75" y="1"/>
                  </a:moveTo>
                  <a:cubicBezTo>
                    <a:pt x="31" y="163"/>
                    <a:pt x="1" y="311"/>
                    <a:pt x="45" y="474"/>
                  </a:cubicBezTo>
                  <a:cubicBezTo>
                    <a:pt x="149" y="740"/>
                    <a:pt x="104" y="1021"/>
                    <a:pt x="104" y="1287"/>
                  </a:cubicBezTo>
                  <a:cubicBezTo>
                    <a:pt x="149" y="1405"/>
                    <a:pt x="164" y="1494"/>
                    <a:pt x="149" y="1612"/>
                  </a:cubicBezTo>
                  <a:cubicBezTo>
                    <a:pt x="252" y="1805"/>
                    <a:pt x="104" y="2026"/>
                    <a:pt x="178" y="2233"/>
                  </a:cubicBezTo>
                  <a:cubicBezTo>
                    <a:pt x="223" y="2470"/>
                    <a:pt x="311" y="2692"/>
                    <a:pt x="297" y="2943"/>
                  </a:cubicBezTo>
                  <a:cubicBezTo>
                    <a:pt x="267" y="3387"/>
                    <a:pt x="311" y="3830"/>
                    <a:pt x="311" y="4289"/>
                  </a:cubicBezTo>
                  <a:cubicBezTo>
                    <a:pt x="415" y="4244"/>
                    <a:pt x="385" y="4156"/>
                    <a:pt x="400" y="4067"/>
                  </a:cubicBezTo>
                  <a:cubicBezTo>
                    <a:pt x="415" y="3786"/>
                    <a:pt x="385" y="3490"/>
                    <a:pt x="400" y="3209"/>
                  </a:cubicBezTo>
                  <a:cubicBezTo>
                    <a:pt x="415" y="2914"/>
                    <a:pt x="459" y="2618"/>
                    <a:pt x="341" y="2352"/>
                  </a:cubicBezTo>
                  <a:lnTo>
                    <a:pt x="178" y="518"/>
                  </a:lnTo>
                  <a:cubicBezTo>
                    <a:pt x="164" y="326"/>
                    <a:pt x="149" y="163"/>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7"/>
            <p:cNvSpPr/>
            <p:nvPr/>
          </p:nvSpPr>
          <p:spPr>
            <a:xfrm flipH="1">
              <a:off x="8553706" y="4341918"/>
              <a:ext cx="25583" cy="40883"/>
            </a:xfrm>
            <a:custGeom>
              <a:avLst/>
              <a:gdLst/>
              <a:ahLst/>
              <a:cxnLst/>
              <a:rect l="l" t="t" r="r" b="b"/>
              <a:pathLst>
                <a:path w="204" h="326" extrusionOk="0">
                  <a:moveTo>
                    <a:pt x="28" y="0"/>
                  </a:moveTo>
                  <a:cubicBezTo>
                    <a:pt x="29" y="2"/>
                    <a:pt x="29" y="4"/>
                    <a:pt x="30" y="6"/>
                  </a:cubicBezTo>
                  <a:lnTo>
                    <a:pt x="30" y="6"/>
                  </a:lnTo>
                  <a:cubicBezTo>
                    <a:pt x="29" y="4"/>
                    <a:pt x="29" y="2"/>
                    <a:pt x="28" y="0"/>
                  </a:cubicBezTo>
                  <a:close/>
                  <a:moveTo>
                    <a:pt x="30" y="6"/>
                  </a:moveTo>
                  <a:cubicBezTo>
                    <a:pt x="56" y="108"/>
                    <a:pt x="0" y="224"/>
                    <a:pt x="73" y="325"/>
                  </a:cubicBezTo>
                  <a:cubicBezTo>
                    <a:pt x="203" y="195"/>
                    <a:pt x="63" y="121"/>
                    <a:pt x="30" y="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7"/>
            <p:cNvSpPr/>
            <p:nvPr/>
          </p:nvSpPr>
          <p:spPr>
            <a:xfrm flipH="1">
              <a:off x="7420531" y="4630102"/>
              <a:ext cx="76122" cy="58691"/>
            </a:xfrm>
            <a:custGeom>
              <a:avLst/>
              <a:gdLst/>
              <a:ahLst/>
              <a:cxnLst/>
              <a:rect l="l" t="t" r="r" b="b"/>
              <a:pathLst>
                <a:path w="607" h="468" extrusionOk="0">
                  <a:moveTo>
                    <a:pt x="272" y="1"/>
                  </a:moveTo>
                  <a:cubicBezTo>
                    <a:pt x="177" y="1"/>
                    <a:pt x="84" y="41"/>
                    <a:pt x="1" y="53"/>
                  </a:cubicBezTo>
                  <a:lnTo>
                    <a:pt x="1" y="201"/>
                  </a:lnTo>
                  <a:cubicBezTo>
                    <a:pt x="149" y="216"/>
                    <a:pt x="311" y="186"/>
                    <a:pt x="400" y="349"/>
                  </a:cubicBezTo>
                  <a:cubicBezTo>
                    <a:pt x="415" y="378"/>
                    <a:pt x="444" y="423"/>
                    <a:pt x="444" y="467"/>
                  </a:cubicBezTo>
                  <a:cubicBezTo>
                    <a:pt x="563" y="423"/>
                    <a:pt x="607" y="319"/>
                    <a:pt x="563" y="186"/>
                  </a:cubicBezTo>
                  <a:cubicBezTo>
                    <a:pt x="533" y="171"/>
                    <a:pt x="489" y="127"/>
                    <a:pt x="474" y="112"/>
                  </a:cubicBezTo>
                  <a:cubicBezTo>
                    <a:pt x="459" y="53"/>
                    <a:pt x="400" y="9"/>
                    <a:pt x="341" y="9"/>
                  </a:cubicBezTo>
                  <a:cubicBezTo>
                    <a:pt x="318" y="3"/>
                    <a:pt x="295"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7"/>
            <p:cNvSpPr/>
            <p:nvPr/>
          </p:nvSpPr>
          <p:spPr>
            <a:xfrm flipH="1">
              <a:off x="7474205" y="4684905"/>
              <a:ext cx="44645" cy="8026"/>
            </a:xfrm>
            <a:custGeom>
              <a:avLst/>
              <a:gdLst/>
              <a:ahLst/>
              <a:cxnLst/>
              <a:rect l="l" t="t" r="r" b="b"/>
              <a:pathLst>
                <a:path w="356" h="64" extrusionOk="0">
                  <a:moveTo>
                    <a:pt x="0" y="1"/>
                  </a:moveTo>
                  <a:lnTo>
                    <a:pt x="0" y="1"/>
                  </a:lnTo>
                  <a:cubicBezTo>
                    <a:pt x="73" y="46"/>
                    <a:pt x="140" y="63"/>
                    <a:pt x="211" y="63"/>
                  </a:cubicBezTo>
                  <a:cubicBezTo>
                    <a:pt x="257" y="63"/>
                    <a:pt x="304" y="56"/>
                    <a:pt x="355" y="45"/>
                  </a:cubicBezTo>
                  <a:cubicBezTo>
                    <a:pt x="310" y="13"/>
                    <a:pt x="259" y="6"/>
                    <a:pt x="206" y="6"/>
                  </a:cubicBezTo>
                  <a:cubicBezTo>
                    <a:pt x="167" y="6"/>
                    <a:pt x="126" y="10"/>
                    <a:pt x="86" y="10"/>
                  </a:cubicBezTo>
                  <a:cubicBezTo>
                    <a:pt x="57" y="10"/>
                    <a:pt x="28" y="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7"/>
            <p:cNvSpPr/>
            <p:nvPr/>
          </p:nvSpPr>
          <p:spPr>
            <a:xfrm flipH="1">
              <a:off x="7179374" y="3904248"/>
              <a:ext cx="16805" cy="37246"/>
            </a:xfrm>
            <a:custGeom>
              <a:avLst/>
              <a:gdLst/>
              <a:ahLst/>
              <a:cxnLst/>
              <a:rect l="l" t="t" r="r" b="b"/>
              <a:pathLst>
                <a:path w="134" h="297" extrusionOk="0">
                  <a:moveTo>
                    <a:pt x="0" y="1"/>
                  </a:moveTo>
                  <a:lnTo>
                    <a:pt x="0" y="1"/>
                  </a:lnTo>
                  <a:cubicBezTo>
                    <a:pt x="15" y="119"/>
                    <a:pt x="0" y="208"/>
                    <a:pt x="44" y="296"/>
                  </a:cubicBezTo>
                  <a:cubicBezTo>
                    <a:pt x="74" y="237"/>
                    <a:pt x="118" y="163"/>
                    <a:pt x="133" y="119"/>
                  </a:cubicBezTo>
                  <a:lnTo>
                    <a:pt x="133" y="75"/>
                  </a:lnTo>
                  <a:cubicBezTo>
                    <a:pt x="89" y="60"/>
                    <a:pt x="59" y="3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7"/>
            <p:cNvSpPr/>
            <p:nvPr/>
          </p:nvSpPr>
          <p:spPr>
            <a:xfrm flipH="1">
              <a:off x="6482237" y="2511732"/>
              <a:ext cx="159518" cy="65839"/>
            </a:xfrm>
            <a:custGeom>
              <a:avLst/>
              <a:gdLst/>
              <a:ahLst/>
              <a:cxnLst/>
              <a:rect l="l" t="t" r="r" b="b"/>
              <a:pathLst>
                <a:path w="1272" h="525" extrusionOk="0">
                  <a:moveTo>
                    <a:pt x="163" y="0"/>
                  </a:moveTo>
                  <a:cubicBezTo>
                    <a:pt x="0" y="15"/>
                    <a:pt x="89" y="104"/>
                    <a:pt x="104" y="178"/>
                  </a:cubicBezTo>
                  <a:cubicBezTo>
                    <a:pt x="133" y="222"/>
                    <a:pt x="163" y="252"/>
                    <a:pt x="222" y="266"/>
                  </a:cubicBezTo>
                  <a:cubicBezTo>
                    <a:pt x="325" y="311"/>
                    <a:pt x="429" y="340"/>
                    <a:pt x="532" y="370"/>
                  </a:cubicBezTo>
                  <a:cubicBezTo>
                    <a:pt x="592" y="370"/>
                    <a:pt x="666" y="370"/>
                    <a:pt x="725" y="399"/>
                  </a:cubicBezTo>
                  <a:cubicBezTo>
                    <a:pt x="754" y="429"/>
                    <a:pt x="813" y="459"/>
                    <a:pt x="843" y="473"/>
                  </a:cubicBezTo>
                  <a:cubicBezTo>
                    <a:pt x="882" y="502"/>
                    <a:pt x="926" y="525"/>
                    <a:pt x="973" y="525"/>
                  </a:cubicBezTo>
                  <a:cubicBezTo>
                    <a:pt x="998" y="525"/>
                    <a:pt x="1024" y="518"/>
                    <a:pt x="1050" y="503"/>
                  </a:cubicBezTo>
                  <a:cubicBezTo>
                    <a:pt x="1094" y="399"/>
                    <a:pt x="1272" y="473"/>
                    <a:pt x="1257" y="311"/>
                  </a:cubicBezTo>
                  <a:cubicBezTo>
                    <a:pt x="887" y="237"/>
                    <a:pt x="532" y="59"/>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7"/>
            <p:cNvSpPr/>
            <p:nvPr/>
          </p:nvSpPr>
          <p:spPr>
            <a:xfrm flipH="1">
              <a:off x="6702828" y="2627733"/>
              <a:ext cx="42764" cy="25959"/>
            </a:xfrm>
            <a:custGeom>
              <a:avLst/>
              <a:gdLst/>
              <a:ahLst/>
              <a:cxnLst/>
              <a:rect l="l" t="t" r="r" b="b"/>
              <a:pathLst>
                <a:path w="341" h="207" extrusionOk="0">
                  <a:moveTo>
                    <a:pt x="284" y="1"/>
                  </a:moveTo>
                  <a:cubicBezTo>
                    <a:pt x="254" y="1"/>
                    <a:pt x="216" y="32"/>
                    <a:pt x="178" y="51"/>
                  </a:cubicBezTo>
                  <a:cubicBezTo>
                    <a:pt x="156" y="68"/>
                    <a:pt x="137" y="74"/>
                    <a:pt x="118" y="74"/>
                  </a:cubicBezTo>
                  <a:cubicBezTo>
                    <a:pt x="71" y="74"/>
                    <a:pt x="32" y="36"/>
                    <a:pt x="0" y="36"/>
                  </a:cubicBezTo>
                  <a:lnTo>
                    <a:pt x="0" y="140"/>
                  </a:lnTo>
                  <a:cubicBezTo>
                    <a:pt x="7" y="192"/>
                    <a:pt x="25" y="207"/>
                    <a:pt x="46" y="207"/>
                  </a:cubicBezTo>
                  <a:cubicBezTo>
                    <a:pt x="72" y="207"/>
                    <a:pt x="102" y="184"/>
                    <a:pt x="118" y="184"/>
                  </a:cubicBezTo>
                  <a:cubicBezTo>
                    <a:pt x="148" y="169"/>
                    <a:pt x="178" y="140"/>
                    <a:pt x="192" y="140"/>
                  </a:cubicBezTo>
                  <a:cubicBezTo>
                    <a:pt x="252" y="125"/>
                    <a:pt x="340" y="125"/>
                    <a:pt x="325" y="36"/>
                  </a:cubicBezTo>
                  <a:cubicBezTo>
                    <a:pt x="315" y="10"/>
                    <a:pt x="301"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7"/>
            <p:cNvSpPr/>
            <p:nvPr/>
          </p:nvSpPr>
          <p:spPr>
            <a:xfrm flipH="1">
              <a:off x="6511834" y="2561769"/>
              <a:ext cx="63205" cy="20065"/>
            </a:xfrm>
            <a:custGeom>
              <a:avLst/>
              <a:gdLst/>
              <a:ahLst/>
              <a:cxnLst/>
              <a:rect l="l" t="t" r="r" b="b"/>
              <a:pathLst>
                <a:path w="504" h="160" extrusionOk="0">
                  <a:moveTo>
                    <a:pt x="311" y="0"/>
                  </a:moveTo>
                  <a:cubicBezTo>
                    <a:pt x="289" y="26"/>
                    <a:pt x="265" y="34"/>
                    <a:pt x="239" y="34"/>
                  </a:cubicBezTo>
                  <a:cubicBezTo>
                    <a:pt x="188" y="34"/>
                    <a:pt x="132" y="2"/>
                    <a:pt x="81" y="2"/>
                  </a:cubicBezTo>
                  <a:cubicBezTo>
                    <a:pt x="52" y="2"/>
                    <a:pt x="25" y="13"/>
                    <a:pt x="0" y="45"/>
                  </a:cubicBezTo>
                  <a:cubicBezTo>
                    <a:pt x="45" y="74"/>
                    <a:pt x="89" y="104"/>
                    <a:pt x="89" y="148"/>
                  </a:cubicBezTo>
                  <a:cubicBezTo>
                    <a:pt x="127" y="156"/>
                    <a:pt x="165" y="160"/>
                    <a:pt x="201" y="160"/>
                  </a:cubicBezTo>
                  <a:cubicBezTo>
                    <a:pt x="306" y="160"/>
                    <a:pt x="405" y="129"/>
                    <a:pt x="503" y="74"/>
                  </a:cubicBezTo>
                  <a:lnTo>
                    <a:pt x="503" y="74"/>
                  </a:lnTo>
                  <a:cubicBezTo>
                    <a:pt x="482" y="85"/>
                    <a:pt x="463" y="90"/>
                    <a:pt x="445" y="90"/>
                  </a:cubicBezTo>
                  <a:cubicBezTo>
                    <a:pt x="392" y="90"/>
                    <a:pt x="356" y="45"/>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7"/>
            <p:cNvSpPr/>
            <p:nvPr/>
          </p:nvSpPr>
          <p:spPr>
            <a:xfrm flipH="1">
              <a:off x="6632350" y="2574686"/>
              <a:ext cx="24329" cy="7399"/>
            </a:xfrm>
            <a:custGeom>
              <a:avLst/>
              <a:gdLst/>
              <a:ahLst/>
              <a:cxnLst/>
              <a:rect l="l" t="t" r="r" b="b"/>
              <a:pathLst>
                <a:path w="194" h="59" extrusionOk="0">
                  <a:moveTo>
                    <a:pt x="1" y="1"/>
                  </a:moveTo>
                  <a:cubicBezTo>
                    <a:pt x="40" y="30"/>
                    <a:pt x="78" y="59"/>
                    <a:pt x="121" y="59"/>
                  </a:cubicBezTo>
                  <a:cubicBezTo>
                    <a:pt x="144" y="59"/>
                    <a:pt x="168" y="51"/>
                    <a:pt x="193" y="30"/>
                  </a:cubicBezTo>
                  <a:cubicBezTo>
                    <a:pt x="134" y="1"/>
                    <a:pt x="75"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7"/>
            <p:cNvSpPr/>
            <p:nvPr/>
          </p:nvSpPr>
          <p:spPr>
            <a:xfrm flipH="1">
              <a:off x="6215247" y="2495053"/>
              <a:ext cx="35240" cy="250439"/>
            </a:xfrm>
            <a:custGeom>
              <a:avLst/>
              <a:gdLst/>
              <a:ahLst/>
              <a:cxnLst/>
              <a:rect l="l" t="t" r="r" b="b"/>
              <a:pathLst>
                <a:path w="281" h="1997" extrusionOk="0">
                  <a:moveTo>
                    <a:pt x="148" y="0"/>
                  </a:moveTo>
                  <a:cubicBezTo>
                    <a:pt x="89" y="44"/>
                    <a:pt x="89" y="133"/>
                    <a:pt x="59" y="192"/>
                  </a:cubicBezTo>
                  <a:cubicBezTo>
                    <a:pt x="74" y="518"/>
                    <a:pt x="104" y="872"/>
                    <a:pt x="59" y="1198"/>
                  </a:cubicBezTo>
                  <a:cubicBezTo>
                    <a:pt x="30" y="1316"/>
                    <a:pt x="59" y="1449"/>
                    <a:pt x="30" y="1553"/>
                  </a:cubicBezTo>
                  <a:cubicBezTo>
                    <a:pt x="0" y="1701"/>
                    <a:pt x="15" y="1848"/>
                    <a:pt x="15" y="1996"/>
                  </a:cubicBezTo>
                  <a:cubicBezTo>
                    <a:pt x="104" y="1981"/>
                    <a:pt x="207" y="1996"/>
                    <a:pt x="222" y="1863"/>
                  </a:cubicBezTo>
                  <a:cubicBezTo>
                    <a:pt x="281" y="1464"/>
                    <a:pt x="281" y="1050"/>
                    <a:pt x="266" y="651"/>
                  </a:cubicBezTo>
                  <a:cubicBezTo>
                    <a:pt x="163" y="532"/>
                    <a:pt x="222" y="444"/>
                    <a:pt x="192" y="355"/>
                  </a:cubicBezTo>
                  <a:cubicBezTo>
                    <a:pt x="192" y="237"/>
                    <a:pt x="207" y="118"/>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7"/>
            <p:cNvSpPr/>
            <p:nvPr/>
          </p:nvSpPr>
          <p:spPr>
            <a:xfrm flipH="1">
              <a:off x="6222646" y="2539447"/>
              <a:ext cx="9406" cy="35365"/>
            </a:xfrm>
            <a:custGeom>
              <a:avLst/>
              <a:gdLst/>
              <a:ahLst/>
              <a:cxnLst/>
              <a:rect l="l" t="t" r="r" b="b"/>
              <a:pathLst>
                <a:path w="75" h="282" extrusionOk="0">
                  <a:moveTo>
                    <a:pt x="45" y="1"/>
                  </a:moveTo>
                  <a:cubicBezTo>
                    <a:pt x="45" y="90"/>
                    <a:pt x="1" y="178"/>
                    <a:pt x="75" y="282"/>
                  </a:cubicBezTo>
                  <a:lnTo>
                    <a:pt x="75" y="16"/>
                  </a:lnTo>
                  <a:cubicBezTo>
                    <a:pt x="60" y="16"/>
                    <a:pt x="45"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7"/>
            <p:cNvSpPr/>
            <p:nvPr/>
          </p:nvSpPr>
          <p:spPr>
            <a:xfrm flipH="1">
              <a:off x="7194297" y="3264549"/>
              <a:ext cx="24204" cy="48282"/>
            </a:xfrm>
            <a:custGeom>
              <a:avLst/>
              <a:gdLst/>
              <a:ahLst/>
              <a:cxnLst/>
              <a:rect l="l" t="t" r="r" b="b"/>
              <a:pathLst>
                <a:path w="193" h="385" extrusionOk="0">
                  <a:moveTo>
                    <a:pt x="104" y="0"/>
                  </a:moveTo>
                  <a:lnTo>
                    <a:pt x="104" y="0"/>
                  </a:lnTo>
                  <a:cubicBezTo>
                    <a:pt x="1" y="148"/>
                    <a:pt x="104" y="267"/>
                    <a:pt x="178" y="385"/>
                  </a:cubicBezTo>
                  <a:cubicBezTo>
                    <a:pt x="193" y="237"/>
                    <a:pt x="163" y="119"/>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7"/>
            <p:cNvSpPr/>
            <p:nvPr/>
          </p:nvSpPr>
          <p:spPr>
            <a:xfrm flipH="1">
              <a:off x="6906865" y="2250259"/>
              <a:ext cx="55681" cy="57186"/>
            </a:xfrm>
            <a:custGeom>
              <a:avLst/>
              <a:gdLst/>
              <a:ahLst/>
              <a:cxnLst/>
              <a:rect l="l" t="t" r="r" b="b"/>
              <a:pathLst>
                <a:path w="444" h="456" extrusionOk="0">
                  <a:moveTo>
                    <a:pt x="414" y="0"/>
                  </a:moveTo>
                  <a:lnTo>
                    <a:pt x="414" y="0"/>
                  </a:lnTo>
                  <a:cubicBezTo>
                    <a:pt x="281" y="30"/>
                    <a:pt x="133" y="89"/>
                    <a:pt x="0" y="119"/>
                  </a:cubicBezTo>
                  <a:cubicBezTo>
                    <a:pt x="89" y="119"/>
                    <a:pt x="89" y="178"/>
                    <a:pt x="89" y="252"/>
                  </a:cubicBezTo>
                  <a:cubicBezTo>
                    <a:pt x="141" y="231"/>
                    <a:pt x="185" y="221"/>
                    <a:pt x="220" y="221"/>
                  </a:cubicBezTo>
                  <a:cubicBezTo>
                    <a:pt x="314" y="221"/>
                    <a:pt x="347" y="294"/>
                    <a:pt x="325" y="444"/>
                  </a:cubicBezTo>
                  <a:cubicBezTo>
                    <a:pt x="338" y="452"/>
                    <a:pt x="350" y="456"/>
                    <a:pt x="362" y="456"/>
                  </a:cubicBezTo>
                  <a:cubicBezTo>
                    <a:pt x="393" y="456"/>
                    <a:pt x="422" y="432"/>
                    <a:pt x="444" y="400"/>
                  </a:cubicBezTo>
                  <a:cubicBezTo>
                    <a:pt x="370" y="266"/>
                    <a:pt x="252" y="148"/>
                    <a:pt x="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7"/>
            <p:cNvSpPr/>
            <p:nvPr/>
          </p:nvSpPr>
          <p:spPr>
            <a:xfrm flipH="1">
              <a:off x="6912383" y="2221165"/>
              <a:ext cx="39127" cy="16303"/>
            </a:xfrm>
            <a:custGeom>
              <a:avLst/>
              <a:gdLst/>
              <a:ahLst/>
              <a:cxnLst/>
              <a:rect l="l" t="t" r="r" b="b"/>
              <a:pathLst>
                <a:path w="312" h="130" extrusionOk="0">
                  <a:moveTo>
                    <a:pt x="223" y="1"/>
                  </a:moveTo>
                  <a:cubicBezTo>
                    <a:pt x="179" y="1"/>
                    <a:pt x="134" y="31"/>
                    <a:pt x="90" y="40"/>
                  </a:cubicBezTo>
                  <a:cubicBezTo>
                    <a:pt x="60" y="55"/>
                    <a:pt x="60" y="55"/>
                    <a:pt x="45" y="55"/>
                  </a:cubicBezTo>
                  <a:cubicBezTo>
                    <a:pt x="30" y="55"/>
                    <a:pt x="1" y="84"/>
                    <a:pt x="1" y="99"/>
                  </a:cubicBezTo>
                  <a:cubicBezTo>
                    <a:pt x="30" y="121"/>
                    <a:pt x="58" y="130"/>
                    <a:pt x="85" y="130"/>
                  </a:cubicBezTo>
                  <a:cubicBezTo>
                    <a:pt x="164" y="130"/>
                    <a:pt x="234" y="55"/>
                    <a:pt x="311" y="55"/>
                  </a:cubicBezTo>
                  <a:cubicBezTo>
                    <a:pt x="282" y="14"/>
                    <a:pt x="253" y="1"/>
                    <a:pt x="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7"/>
            <p:cNvSpPr/>
            <p:nvPr/>
          </p:nvSpPr>
          <p:spPr>
            <a:xfrm flipH="1">
              <a:off x="6621314" y="2506089"/>
              <a:ext cx="26085" cy="31226"/>
            </a:xfrm>
            <a:custGeom>
              <a:avLst/>
              <a:gdLst/>
              <a:ahLst/>
              <a:cxnLst/>
              <a:rect l="l" t="t" r="r" b="b"/>
              <a:pathLst>
                <a:path w="208" h="249" extrusionOk="0">
                  <a:moveTo>
                    <a:pt x="60" y="1"/>
                  </a:moveTo>
                  <a:cubicBezTo>
                    <a:pt x="45" y="60"/>
                    <a:pt x="30" y="104"/>
                    <a:pt x="1" y="149"/>
                  </a:cubicBezTo>
                  <a:lnTo>
                    <a:pt x="60" y="208"/>
                  </a:lnTo>
                  <a:cubicBezTo>
                    <a:pt x="90" y="218"/>
                    <a:pt x="113" y="248"/>
                    <a:pt x="144" y="248"/>
                  </a:cubicBezTo>
                  <a:cubicBezTo>
                    <a:pt x="158" y="248"/>
                    <a:pt x="174" y="242"/>
                    <a:pt x="193" y="223"/>
                  </a:cubicBezTo>
                  <a:cubicBezTo>
                    <a:pt x="178" y="178"/>
                    <a:pt x="119" y="104"/>
                    <a:pt x="208" y="45"/>
                  </a:cubicBezTo>
                  <a:cubicBezTo>
                    <a:pt x="149" y="30"/>
                    <a:pt x="119" y="30"/>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7"/>
            <p:cNvSpPr/>
            <p:nvPr/>
          </p:nvSpPr>
          <p:spPr>
            <a:xfrm flipH="1">
              <a:off x="7416769" y="3151432"/>
              <a:ext cx="33484" cy="11287"/>
            </a:xfrm>
            <a:custGeom>
              <a:avLst/>
              <a:gdLst/>
              <a:ahLst/>
              <a:cxnLst/>
              <a:rect l="l" t="t" r="r" b="b"/>
              <a:pathLst>
                <a:path w="267" h="90" extrusionOk="0">
                  <a:moveTo>
                    <a:pt x="89" y="0"/>
                  </a:moveTo>
                  <a:cubicBezTo>
                    <a:pt x="45" y="30"/>
                    <a:pt x="15" y="60"/>
                    <a:pt x="0" y="89"/>
                  </a:cubicBezTo>
                  <a:cubicBezTo>
                    <a:pt x="89" y="89"/>
                    <a:pt x="193" y="74"/>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7"/>
            <p:cNvSpPr/>
            <p:nvPr/>
          </p:nvSpPr>
          <p:spPr>
            <a:xfrm flipH="1">
              <a:off x="6272682" y="2292897"/>
              <a:ext cx="322799" cy="157763"/>
            </a:xfrm>
            <a:custGeom>
              <a:avLst/>
              <a:gdLst/>
              <a:ahLst/>
              <a:cxnLst/>
              <a:rect l="l" t="t" r="r" b="b"/>
              <a:pathLst>
                <a:path w="2574" h="1258" extrusionOk="0">
                  <a:moveTo>
                    <a:pt x="149" y="0"/>
                  </a:moveTo>
                  <a:cubicBezTo>
                    <a:pt x="1" y="45"/>
                    <a:pt x="134" y="148"/>
                    <a:pt x="90" y="207"/>
                  </a:cubicBezTo>
                  <a:cubicBezTo>
                    <a:pt x="252" y="474"/>
                    <a:pt x="459" y="666"/>
                    <a:pt x="770" y="725"/>
                  </a:cubicBezTo>
                  <a:cubicBezTo>
                    <a:pt x="962" y="769"/>
                    <a:pt x="1139" y="843"/>
                    <a:pt x="1346" y="888"/>
                  </a:cubicBezTo>
                  <a:cubicBezTo>
                    <a:pt x="1383" y="924"/>
                    <a:pt x="1409" y="951"/>
                    <a:pt x="1451" y="951"/>
                  </a:cubicBezTo>
                  <a:cubicBezTo>
                    <a:pt x="1459" y="951"/>
                    <a:pt x="1469" y="949"/>
                    <a:pt x="1479" y="947"/>
                  </a:cubicBezTo>
                  <a:cubicBezTo>
                    <a:pt x="1583" y="976"/>
                    <a:pt x="1686" y="1021"/>
                    <a:pt x="1790" y="1035"/>
                  </a:cubicBezTo>
                  <a:cubicBezTo>
                    <a:pt x="1843" y="1049"/>
                    <a:pt x="1895" y="1097"/>
                    <a:pt x="1958" y="1097"/>
                  </a:cubicBezTo>
                  <a:cubicBezTo>
                    <a:pt x="1966" y="1097"/>
                    <a:pt x="1974" y="1096"/>
                    <a:pt x="1982" y="1095"/>
                  </a:cubicBezTo>
                  <a:cubicBezTo>
                    <a:pt x="2019" y="1095"/>
                    <a:pt x="2056" y="1091"/>
                    <a:pt x="2093" y="1091"/>
                  </a:cubicBezTo>
                  <a:cubicBezTo>
                    <a:pt x="2130" y="1091"/>
                    <a:pt x="2167" y="1095"/>
                    <a:pt x="2204" y="1109"/>
                  </a:cubicBezTo>
                  <a:cubicBezTo>
                    <a:pt x="2293" y="1169"/>
                    <a:pt x="2367" y="1242"/>
                    <a:pt x="2455" y="1257"/>
                  </a:cubicBezTo>
                  <a:cubicBezTo>
                    <a:pt x="2500" y="1198"/>
                    <a:pt x="2514" y="1124"/>
                    <a:pt x="2574" y="1080"/>
                  </a:cubicBezTo>
                  <a:cubicBezTo>
                    <a:pt x="2455" y="1006"/>
                    <a:pt x="2322" y="1050"/>
                    <a:pt x="2204" y="1021"/>
                  </a:cubicBezTo>
                  <a:cubicBezTo>
                    <a:pt x="1938" y="888"/>
                    <a:pt x="1701" y="740"/>
                    <a:pt x="1391" y="725"/>
                  </a:cubicBezTo>
                  <a:cubicBezTo>
                    <a:pt x="1332" y="710"/>
                    <a:pt x="1287" y="681"/>
                    <a:pt x="1243" y="666"/>
                  </a:cubicBezTo>
                  <a:cubicBezTo>
                    <a:pt x="755" y="636"/>
                    <a:pt x="370" y="429"/>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7"/>
            <p:cNvSpPr/>
            <p:nvPr/>
          </p:nvSpPr>
          <p:spPr>
            <a:xfrm flipH="1">
              <a:off x="6225530" y="2428211"/>
              <a:ext cx="71357" cy="87785"/>
            </a:xfrm>
            <a:custGeom>
              <a:avLst/>
              <a:gdLst/>
              <a:ahLst/>
              <a:cxnLst/>
              <a:rect l="l" t="t" r="r" b="b"/>
              <a:pathLst>
                <a:path w="569" h="700" extrusionOk="0">
                  <a:moveTo>
                    <a:pt x="163" y="1"/>
                  </a:moveTo>
                  <a:cubicBezTo>
                    <a:pt x="0" y="1"/>
                    <a:pt x="15" y="75"/>
                    <a:pt x="60" y="178"/>
                  </a:cubicBezTo>
                  <a:cubicBezTo>
                    <a:pt x="222" y="311"/>
                    <a:pt x="340" y="518"/>
                    <a:pt x="414" y="696"/>
                  </a:cubicBezTo>
                  <a:cubicBezTo>
                    <a:pt x="429" y="698"/>
                    <a:pt x="441" y="699"/>
                    <a:pt x="452" y="699"/>
                  </a:cubicBezTo>
                  <a:cubicBezTo>
                    <a:pt x="569" y="699"/>
                    <a:pt x="449" y="559"/>
                    <a:pt x="503" y="518"/>
                  </a:cubicBezTo>
                  <a:cubicBezTo>
                    <a:pt x="488" y="297"/>
                    <a:pt x="414" y="90"/>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7"/>
            <p:cNvSpPr/>
            <p:nvPr/>
          </p:nvSpPr>
          <p:spPr>
            <a:xfrm flipH="1">
              <a:off x="6346799" y="2422442"/>
              <a:ext cx="26085" cy="11036"/>
            </a:xfrm>
            <a:custGeom>
              <a:avLst/>
              <a:gdLst/>
              <a:ahLst/>
              <a:cxnLst/>
              <a:rect l="l" t="t" r="r" b="b"/>
              <a:pathLst>
                <a:path w="208" h="88" extrusionOk="0">
                  <a:moveTo>
                    <a:pt x="17" y="1"/>
                  </a:moveTo>
                  <a:cubicBezTo>
                    <a:pt x="11" y="1"/>
                    <a:pt x="6" y="1"/>
                    <a:pt x="0" y="2"/>
                  </a:cubicBezTo>
                  <a:cubicBezTo>
                    <a:pt x="22" y="57"/>
                    <a:pt x="68" y="88"/>
                    <a:pt x="121" y="88"/>
                  </a:cubicBezTo>
                  <a:cubicBezTo>
                    <a:pt x="139" y="88"/>
                    <a:pt x="159" y="84"/>
                    <a:pt x="178" y="76"/>
                  </a:cubicBezTo>
                  <a:cubicBezTo>
                    <a:pt x="207" y="62"/>
                    <a:pt x="207" y="62"/>
                    <a:pt x="178" y="47"/>
                  </a:cubicBezTo>
                  <a:cubicBezTo>
                    <a:pt x="167" y="51"/>
                    <a:pt x="157" y="53"/>
                    <a:pt x="148" y="53"/>
                  </a:cubicBezTo>
                  <a:cubicBezTo>
                    <a:pt x="99" y="53"/>
                    <a:pt x="69" y="1"/>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7"/>
            <p:cNvSpPr/>
            <p:nvPr/>
          </p:nvSpPr>
          <p:spPr>
            <a:xfrm flipH="1">
              <a:off x="6322721" y="2428211"/>
              <a:ext cx="27966" cy="3888"/>
            </a:xfrm>
            <a:custGeom>
              <a:avLst/>
              <a:gdLst/>
              <a:ahLst/>
              <a:cxnLst/>
              <a:rect l="l" t="t" r="r" b="b"/>
              <a:pathLst>
                <a:path w="223" h="31" extrusionOk="0">
                  <a:moveTo>
                    <a:pt x="1" y="1"/>
                  </a:moveTo>
                  <a:cubicBezTo>
                    <a:pt x="30" y="16"/>
                    <a:pt x="30" y="16"/>
                    <a:pt x="30" y="30"/>
                  </a:cubicBezTo>
                  <a:lnTo>
                    <a:pt x="222" y="30"/>
                  </a:lnTo>
                  <a:cubicBezTo>
                    <a:pt x="185" y="8"/>
                    <a:pt x="148" y="5"/>
                    <a:pt x="112" y="5"/>
                  </a:cubicBezTo>
                  <a:cubicBezTo>
                    <a:pt x="93" y="5"/>
                    <a:pt x="75" y="5"/>
                    <a:pt x="56" y="5"/>
                  </a:cubicBezTo>
                  <a:cubicBezTo>
                    <a:pt x="38" y="5"/>
                    <a:pt x="19" y="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7"/>
            <p:cNvSpPr/>
            <p:nvPr/>
          </p:nvSpPr>
          <p:spPr>
            <a:xfrm flipH="1">
              <a:off x="6411759" y="2404133"/>
              <a:ext cx="16805" cy="18686"/>
            </a:xfrm>
            <a:custGeom>
              <a:avLst/>
              <a:gdLst/>
              <a:ahLst/>
              <a:cxnLst/>
              <a:rect l="l" t="t" r="r" b="b"/>
              <a:pathLst>
                <a:path w="134" h="149" extrusionOk="0">
                  <a:moveTo>
                    <a:pt x="1" y="1"/>
                  </a:moveTo>
                  <a:lnTo>
                    <a:pt x="1" y="1"/>
                  </a:lnTo>
                  <a:cubicBezTo>
                    <a:pt x="30" y="60"/>
                    <a:pt x="45" y="104"/>
                    <a:pt x="89" y="148"/>
                  </a:cubicBezTo>
                  <a:cubicBezTo>
                    <a:pt x="134" y="134"/>
                    <a:pt x="134" y="104"/>
                    <a:pt x="134" y="60"/>
                  </a:cubicBezTo>
                  <a:cubicBezTo>
                    <a:pt x="89" y="45"/>
                    <a:pt x="30" y="1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7"/>
            <p:cNvSpPr/>
            <p:nvPr/>
          </p:nvSpPr>
          <p:spPr>
            <a:xfrm flipH="1">
              <a:off x="8429177" y="4536549"/>
              <a:ext cx="29847" cy="137321"/>
            </a:xfrm>
            <a:custGeom>
              <a:avLst/>
              <a:gdLst/>
              <a:ahLst/>
              <a:cxnLst/>
              <a:rect l="l" t="t" r="r" b="b"/>
              <a:pathLst>
                <a:path w="238" h="1095" extrusionOk="0">
                  <a:moveTo>
                    <a:pt x="104" y="1"/>
                  </a:moveTo>
                  <a:cubicBezTo>
                    <a:pt x="16" y="104"/>
                    <a:pt x="134" y="252"/>
                    <a:pt x="45" y="356"/>
                  </a:cubicBezTo>
                  <a:cubicBezTo>
                    <a:pt x="1" y="592"/>
                    <a:pt x="1" y="814"/>
                    <a:pt x="1" y="1065"/>
                  </a:cubicBezTo>
                  <a:cubicBezTo>
                    <a:pt x="16" y="1080"/>
                    <a:pt x="16" y="1095"/>
                    <a:pt x="30" y="1095"/>
                  </a:cubicBezTo>
                  <a:lnTo>
                    <a:pt x="75" y="1095"/>
                  </a:lnTo>
                  <a:cubicBezTo>
                    <a:pt x="237" y="799"/>
                    <a:pt x="149" y="474"/>
                    <a:pt x="237" y="178"/>
                  </a:cubicBezTo>
                  <a:cubicBezTo>
                    <a:pt x="178" y="119"/>
                    <a:pt x="163" y="60"/>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7"/>
            <p:cNvSpPr/>
            <p:nvPr/>
          </p:nvSpPr>
          <p:spPr>
            <a:xfrm flipH="1">
              <a:off x="8436576" y="4462434"/>
              <a:ext cx="16805" cy="120767"/>
            </a:xfrm>
            <a:custGeom>
              <a:avLst/>
              <a:gdLst/>
              <a:ahLst/>
              <a:cxnLst/>
              <a:rect l="l" t="t" r="r" b="b"/>
              <a:pathLst>
                <a:path w="134" h="963" extrusionOk="0">
                  <a:moveTo>
                    <a:pt x="0" y="0"/>
                  </a:moveTo>
                  <a:lnTo>
                    <a:pt x="0" y="947"/>
                  </a:lnTo>
                  <a:cubicBezTo>
                    <a:pt x="19" y="953"/>
                    <a:pt x="36" y="962"/>
                    <a:pt x="48" y="962"/>
                  </a:cubicBezTo>
                  <a:cubicBezTo>
                    <a:pt x="64" y="962"/>
                    <a:pt x="74" y="946"/>
                    <a:pt x="74" y="887"/>
                  </a:cubicBezTo>
                  <a:cubicBezTo>
                    <a:pt x="74" y="799"/>
                    <a:pt x="104" y="695"/>
                    <a:pt x="104" y="577"/>
                  </a:cubicBezTo>
                  <a:cubicBezTo>
                    <a:pt x="30" y="399"/>
                    <a:pt x="133" y="17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7"/>
            <p:cNvSpPr/>
            <p:nvPr/>
          </p:nvSpPr>
          <p:spPr>
            <a:xfrm flipH="1">
              <a:off x="8441843" y="4425313"/>
              <a:ext cx="11537" cy="30349"/>
            </a:xfrm>
            <a:custGeom>
              <a:avLst/>
              <a:gdLst/>
              <a:ahLst/>
              <a:cxnLst/>
              <a:rect l="l" t="t" r="r" b="b"/>
              <a:pathLst>
                <a:path w="92" h="242" extrusionOk="0">
                  <a:moveTo>
                    <a:pt x="0" y="1"/>
                  </a:moveTo>
                  <a:lnTo>
                    <a:pt x="0" y="222"/>
                  </a:lnTo>
                  <a:cubicBezTo>
                    <a:pt x="18" y="235"/>
                    <a:pt x="39" y="242"/>
                    <a:pt x="55" y="242"/>
                  </a:cubicBezTo>
                  <a:cubicBezTo>
                    <a:pt x="78" y="242"/>
                    <a:pt x="91" y="227"/>
                    <a:pt x="74" y="193"/>
                  </a:cubicBezTo>
                  <a:cubicBezTo>
                    <a:pt x="59" y="119"/>
                    <a:pt x="30" y="6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7"/>
            <p:cNvSpPr/>
            <p:nvPr/>
          </p:nvSpPr>
          <p:spPr>
            <a:xfrm flipH="1">
              <a:off x="8414379" y="4469833"/>
              <a:ext cx="22323" cy="22323"/>
            </a:xfrm>
            <a:custGeom>
              <a:avLst/>
              <a:gdLst/>
              <a:ahLst/>
              <a:cxnLst/>
              <a:rect l="l" t="t" r="r" b="b"/>
              <a:pathLst>
                <a:path w="178" h="178" extrusionOk="0">
                  <a:moveTo>
                    <a:pt x="0" y="0"/>
                  </a:moveTo>
                  <a:lnTo>
                    <a:pt x="0" y="178"/>
                  </a:lnTo>
                  <a:cubicBezTo>
                    <a:pt x="178" y="133"/>
                    <a:pt x="74" y="6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7"/>
            <p:cNvSpPr/>
            <p:nvPr/>
          </p:nvSpPr>
          <p:spPr>
            <a:xfrm flipH="1">
              <a:off x="6767788" y="2600144"/>
              <a:ext cx="135440" cy="54427"/>
            </a:xfrm>
            <a:custGeom>
              <a:avLst/>
              <a:gdLst/>
              <a:ahLst/>
              <a:cxnLst/>
              <a:rect l="l" t="t" r="r" b="b"/>
              <a:pathLst>
                <a:path w="1080" h="434" extrusionOk="0">
                  <a:moveTo>
                    <a:pt x="173" y="0"/>
                  </a:moveTo>
                  <a:cubicBezTo>
                    <a:pt x="148" y="0"/>
                    <a:pt x="120" y="7"/>
                    <a:pt x="89" y="20"/>
                  </a:cubicBezTo>
                  <a:cubicBezTo>
                    <a:pt x="45" y="49"/>
                    <a:pt x="0" y="64"/>
                    <a:pt x="0" y="138"/>
                  </a:cubicBezTo>
                  <a:cubicBezTo>
                    <a:pt x="74" y="271"/>
                    <a:pt x="222" y="182"/>
                    <a:pt x="311" y="271"/>
                  </a:cubicBezTo>
                  <a:cubicBezTo>
                    <a:pt x="327" y="268"/>
                    <a:pt x="341" y="266"/>
                    <a:pt x="353" y="266"/>
                  </a:cubicBezTo>
                  <a:cubicBezTo>
                    <a:pt x="456" y="266"/>
                    <a:pt x="447" y="368"/>
                    <a:pt x="473" y="434"/>
                  </a:cubicBezTo>
                  <a:cubicBezTo>
                    <a:pt x="481" y="356"/>
                    <a:pt x="513" y="336"/>
                    <a:pt x="548" y="336"/>
                  </a:cubicBezTo>
                  <a:cubicBezTo>
                    <a:pt x="580" y="336"/>
                    <a:pt x="615" y="353"/>
                    <a:pt x="636" y="360"/>
                  </a:cubicBezTo>
                  <a:cubicBezTo>
                    <a:pt x="719" y="401"/>
                    <a:pt x="803" y="420"/>
                    <a:pt x="886" y="420"/>
                  </a:cubicBezTo>
                  <a:cubicBezTo>
                    <a:pt x="951" y="420"/>
                    <a:pt x="1015" y="409"/>
                    <a:pt x="1080" y="389"/>
                  </a:cubicBezTo>
                  <a:cubicBezTo>
                    <a:pt x="1065" y="271"/>
                    <a:pt x="991" y="271"/>
                    <a:pt x="917" y="271"/>
                  </a:cubicBezTo>
                  <a:cubicBezTo>
                    <a:pt x="843" y="271"/>
                    <a:pt x="769" y="256"/>
                    <a:pt x="695" y="197"/>
                  </a:cubicBezTo>
                  <a:cubicBezTo>
                    <a:pt x="562" y="182"/>
                    <a:pt x="400" y="182"/>
                    <a:pt x="266" y="49"/>
                  </a:cubicBezTo>
                  <a:cubicBezTo>
                    <a:pt x="240" y="15"/>
                    <a:pt x="20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7"/>
            <p:cNvSpPr/>
            <p:nvPr/>
          </p:nvSpPr>
          <p:spPr>
            <a:xfrm flipH="1">
              <a:off x="7550327" y="3097131"/>
              <a:ext cx="34111" cy="18184"/>
            </a:xfrm>
            <a:custGeom>
              <a:avLst/>
              <a:gdLst/>
              <a:ahLst/>
              <a:cxnLst/>
              <a:rect l="l" t="t" r="r" b="b"/>
              <a:pathLst>
                <a:path w="272" h="145" extrusionOk="0">
                  <a:moveTo>
                    <a:pt x="234" y="0"/>
                  </a:moveTo>
                  <a:cubicBezTo>
                    <a:pt x="200" y="0"/>
                    <a:pt x="164" y="9"/>
                    <a:pt x="125" y="9"/>
                  </a:cubicBezTo>
                  <a:cubicBezTo>
                    <a:pt x="110" y="9"/>
                    <a:pt x="95" y="8"/>
                    <a:pt x="80" y="5"/>
                  </a:cubicBezTo>
                  <a:cubicBezTo>
                    <a:pt x="70" y="3"/>
                    <a:pt x="62" y="2"/>
                    <a:pt x="56" y="2"/>
                  </a:cubicBezTo>
                  <a:cubicBezTo>
                    <a:pt x="0" y="2"/>
                    <a:pt x="37" y="54"/>
                    <a:pt x="50" y="93"/>
                  </a:cubicBezTo>
                  <a:cubicBezTo>
                    <a:pt x="60" y="118"/>
                    <a:pt x="73" y="125"/>
                    <a:pt x="89" y="125"/>
                  </a:cubicBezTo>
                  <a:cubicBezTo>
                    <a:pt x="106" y="125"/>
                    <a:pt x="126" y="116"/>
                    <a:pt x="148" y="116"/>
                  </a:cubicBezTo>
                  <a:cubicBezTo>
                    <a:pt x="164" y="116"/>
                    <a:pt x="181" y="121"/>
                    <a:pt x="198" y="138"/>
                  </a:cubicBezTo>
                  <a:cubicBezTo>
                    <a:pt x="214" y="142"/>
                    <a:pt x="227" y="145"/>
                    <a:pt x="237" y="145"/>
                  </a:cubicBezTo>
                  <a:cubicBezTo>
                    <a:pt x="264" y="145"/>
                    <a:pt x="272" y="124"/>
                    <a:pt x="272" y="49"/>
                  </a:cubicBezTo>
                  <a:lnTo>
                    <a:pt x="272" y="5"/>
                  </a:lnTo>
                  <a:cubicBezTo>
                    <a:pt x="259" y="2"/>
                    <a:pt x="24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7"/>
            <p:cNvSpPr/>
            <p:nvPr/>
          </p:nvSpPr>
          <p:spPr>
            <a:xfrm flipH="1">
              <a:off x="8579414" y="2255777"/>
              <a:ext cx="53925" cy="13168"/>
            </a:xfrm>
            <a:custGeom>
              <a:avLst/>
              <a:gdLst/>
              <a:ahLst/>
              <a:cxnLst/>
              <a:rect l="l" t="t" r="r" b="b"/>
              <a:pathLst>
                <a:path w="430" h="105" extrusionOk="0">
                  <a:moveTo>
                    <a:pt x="16" y="1"/>
                  </a:moveTo>
                  <a:cubicBezTo>
                    <a:pt x="1" y="30"/>
                    <a:pt x="1" y="45"/>
                    <a:pt x="16" y="60"/>
                  </a:cubicBezTo>
                  <a:cubicBezTo>
                    <a:pt x="82" y="89"/>
                    <a:pt x="152" y="93"/>
                    <a:pt x="223" y="93"/>
                  </a:cubicBezTo>
                  <a:cubicBezTo>
                    <a:pt x="246" y="93"/>
                    <a:pt x="269" y="93"/>
                    <a:pt x="293" y="93"/>
                  </a:cubicBezTo>
                  <a:cubicBezTo>
                    <a:pt x="339" y="93"/>
                    <a:pt x="385" y="94"/>
                    <a:pt x="430" y="104"/>
                  </a:cubicBezTo>
                  <a:cubicBezTo>
                    <a:pt x="311" y="1"/>
                    <a:pt x="164"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7"/>
            <p:cNvSpPr/>
            <p:nvPr/>
          </p:nvSpPr>
          <p:spPr>
            <a:xfrm flipH="1">
              <a:off x="8507055" y="2267565"/>
              <a:ext cx="44645" cy="11036"/>
            </a:xfrm>
            <a:custGeom>
              <a:avLst/>
              <a:gdLst/>
              <a:ahLst/>
              <a:cxnLst/>
              <a:rect l="l" t="t" r="r" b="b"/>
              <a:pathLst>
                <a:path w="356" h="88" extrusionOk="0">
                  <a:moveTo>
                    <a:pt x="64" y="1"/>
                  </a:moveTo>
                  <a:cubicBezTo>
                    <a:pt x="41" y="1"/>
                    <a:pt x="19" y="6"/>
                    <a:pt x="0" y="25"/>
                  </a:cubicBezTo>
                  <a:cubicBezTo>
                    <a:pt x="115" y="51"/>
                    <a:pt x="197" y="87"/>
                    <a:pt x="303" y="87"/>
                  </a:cubicBezTo>
                  <a:cubicBezTo>
                    <a:pt x="320" y="87"/>
                    <a:pt x="337" y="86"/>
                    <a:pt x="355" y="84"/>
                  </a:cubicBezTo>
                  <a:cubicBezTo>
                    <a:pt x="311" y="25"/>
                    <a:pt x="222" y="84"/>
                    <a:pt x="163" y="10"/>
                  </a:cubicBezTo>
                  <a:cubicBezTo>
                    <a:pt x="129" y="10"/>
                    <a:pt x="95"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7"/>
            <p:cNvSpPr/>
            <p:nvPr/>
          </p:nvSpPr>
          <p:spPr>
            <a:xfrm flipH="1">
              <a:off x="8631333" y="2249256"/>
              <a:ext cx="18686" cy="16679"/>
            </a:xfrm>
            <a:custGeom>
              <a:avLst/>
              <a:gdLst/>
              <a:ahLst/>
              <a:cxnLst/>
              <a:rect l="l" t="t" r="r" b="b"/>
              <a:pathLst>
                <a:path w="149" h="133" extrusionOk="0">
                  <a:moveTo>
                    <a:pt x="86" y="1"/>
                  </a:moveTo>
                  <a:cubicBezTo>
                    <a:pt x="60" y="1"/>
                    <a:pt x="30" y="8"/>
                    <a:pt x="1" y="8"/>
                  </a:cubicBezTo>
                  <a:lnTo>
                    <a:pt x="1" y="82"/>
                  </a:lnTo>
                  <a:cubicBezTo>
                    <a:pt x="39" y="101"/>
                    <a:pt x="65" y="133"/>
                    <a:pt x="94" y="133"/>
                  </a:cubicBezTo>
                  <a:cubicBezTo>
                    <a:pt x="110" y="133"/>
                    <a:pt x="128" y="123"/>
                    <a:pt x="149" y="97"/>
                  </a:cubicBezTo>
                  <a:lnTo>
                    <a:pt x="149" y="38"/>
                  </a:lnTo>
                  <a:cubicBezTo>
                    <a:pt x="134" y="8"/>
                    <a:pt x="112"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7"/>
            <p:cNvSpPr/>
            <p:nvPr/>
          </p:nvSpPr>
          <p:spPr>
            <a:xfrm flipH="1">
              <a:off x="8345782" y="2315094"/>
              <a:ext cx="22323" cy="20567"/>
            </a:xfrm>
            <a:custGeom>
              <a:avLst/>
              <a:gdLst/>
              <a:ahLst/>
              <a:cxnLst/>
              <a:rect l="l" t="t" r="r" b="b"/>
              <a:pathLst>
                <a:path w="178" h="164" extrusionOk="0">
                  <a:moveTo>
                    <a:pt x="0" y="30"/>
                  </a:moveTo>
                  <a:cubicBezTo>
                    <a:pt x="0" y="119"/>
                    <a:pt x="45" y="163"/>
                    <a:pt x="119" y="163"/>
                  </a:cubicBezTo>
                  <a:cubicBezTo>
                    <a:pt x="178" y="1"/>
                    <a:pt x="45" y="45"/>
                    <a:pt x="0" y="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7"/>
            <p:cNvSpPr/>
            <p:nvPr/>
          </p:nvSpPr>
          <p:spPr>
            <a:xfrm flipH="1">
              <a:off x="8455137" y="2300296"/>
              <a:ext cx="24204" cy="11287"/>
            </a:xfrm>
            <a:custGeom>
              <a:avLst/>
              <a:gdLst/>
              <a:ahLst/>
              <a:cxnLst/>
              <a:rect l="l" t="t" r="r" b="b"/>
              <a:pathLst>
                <a:path w="193" h="90" extrusionOk="0">
                  <a:moveTo>
                    <a:pt x="0" y="1"/>
                  </a:moveTo>
                  <a:lnTo>
                    <a:pt x="0" y="74"/>
                  </a:lnTo>
                  <a:cubicBezTo>
                    <a:pt x="44" y="74"/>
                    <a:pt x="89" y="74"/>
                    <a:pt x="148" y="89"/>
                  </a:cubicBezTo>
                  <a:cubicBezTo>
                    <a:pt x="163" y="89"/>
                    <a:pt x="178" y="74"/>
                    <a:pt x="192" y="45"/>
                  </a:cubicBezTo>
                  <a:cubicBezTo>
                    <a:pt x="118" y="1"/>
                    <a:pt x="44"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7"/>
            <p:cNvSpPr/>
            <p:nvPr/>
          </p:nvSpPr>
          <p:spPr>
            <a:xfrm flipH="1">
              <a:off x="8445856" y="2305814"/>
              <a:ext cx="20567" cy="10534"/>
            </a:xfrm>
            <a:custGeom>
              <a:avLst/>
              <a:gdLst/>
              <a:ahLst/>
              <a:cxnLst/>
              <a:rect l="l" t="t" r="r" b="b"/>
              <a:pathLst>
                <a:path w="164" h="84" extrusionOk="0">
                  <a:moveTo>
                    <a:pt x="60" y="1"/>
                  </a:moveTo>
                  <a:lnTo>
                    <a:pt x="1" y="45"/>
                  </a:lnTo>
                  <a:cubicBezTo>
                    <a:pt x="37" y="45"/>
                    <a:pt x="84" y="84"/>
                    <a:pt x="118" y="84"/>
                  </a:cubicBezTo>
                  <a:cubicBezTo>
                    <a:pt x="140" y="84"/>
                    <a:pt x="157" y="68"/>
                    <a:pt x="163" y="16"/>
                  </a:cubicBezTo>
                  <a:cubicBezTo>
                    <a:pt x="148" y="16"/>
                    <a:pt x="104"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7"/>
            <p:cNvSpPr/>
            <p:nvPr/>
          </p:nvSpPr>
          <p:spPr>
            <a:xfrm flipH="1">
              <a:off x="8464416" y="4788366"/>
              <a:ext cx="85277" cy="42639"/>
            </a:xfrm>
            <a:custGeom>
              <a:avLst/>
              <a:gdLst/>
              <a:ahLst/>
              <a:cxnLst/>
              <a:rect l="l" t="t" r="r" b="b"/>
              <a:pathLst>
                <a:path w="680" h="340" extrusionOk="0">
                  <a:moveTo>
                    <a:pt x="67" y="0"/>
                  </a:moveTo>
                  <a:cubicBezTo>
                    <a:pt x="0" y="0"/>
                    <a:pt x="86" y="143"/>
                    <a:pt x="58" y="211"/>
                  </a:cubicBezTo>
                  <a:cubicBezTo>
                    <a:pt x="88" y="225"/>
                    <a:pt x="88" y="270"/>
                    <a:pt x="88" y="314"/>
                  </a:cubicBezTo>
                  <a:cubicBezTo>
                    <a:pt x="113" y="307"/>
                    <a:pt x="138" y="304"/>
                    <a:pt x="164" y="304"/>
                  </a:cubicBezTo>
                  <a:cubicBezTo>
                    <a:pt x="255" y="304"/>
                    <a:pt x="354" y="339"/>
                    <a:pt x="452" y="339"/>
                  </a:cubicBezTo>
                  <a:cubicBezTo>
                    <a:pt x="494" y="339"/>
                    <a:pt x="535" y="333"/>
                    <a:pt x="576" y="314"/>
                  </a:cubicBezTo>
                  <a:cubicBezTo>
                    <a:pt x="665" y="270"/>
                    <a:pt x="679" y="211"/>
                    <a:pt x="665" y="137"/>
                  </a:cubicBezTo>
                  <a:cubicBezTo>
                    <a:pt x="650" y="48"/>
                    <a:pt x="576" y="4"/>
                    <a:pt x="502" y="4"/>
                  </a:cubicBezTo>
                  <a:cubicBezTo>
                    <a:pt x="413" y="4"/>
                    <a:pt x="325" y="17"/>
                    <a:pt x="231" y="17"/>
                  </a:cubicBezTo>
                  <a:cubicBezTo>
                    <a:pt x="185" y="17"/>
                    <a:pt x="137" y="13"/>
                    <a:pt x="88" y="4"/>
                  </a:cubicBezTo>
                  <a:cubicBezTo>
                    <a:pt x="79" y="1"/>
                    <a:pt x="72"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7"/>
            <p:cNvSpPr/>
            <p:nvPr/>
          </p:nvSpPr>
          <p:spPr>
            <a:xfrm flipH="1">
              <a:off x="8521853" y="4722026"/>
              <a:ext cx="26085" cy="46401"/>
            </a:xfrm>
            <a:custGeom>
              <a:avLst/>
              <a:gdLst/>
              <a:ahLst/>
              <a:cxnLst/>
              <a:rect l="l" t="t" r="r" b="b"/>
              <a:pathLst>
                <a:path w="208" h="370" extrusionOk="0">
                  <a:moveTo>
                    <a:pt x="59" y="0"/>
                  </a:moveTo>
                  <a:cubicBezTo>
                    <a:pt x="0" y="45"/>
                    <a:pt x="15" y="104"/>
                    <a:pt x="15" y="148"/>
                  </a:cubicBezTo>
                  <a:lnTo>
                    <a:pt x="15" y="326"/>
                  </a:lnTo>
                  <a:cubicBezTo>
                    <a:pt x="59" y="340"/>
                    <a:pt x="118" y="355"/>
                    <a:pt x="192" y="370"/>
                  </a:cubicBezTo>
                  <a:cubicBezTo>
                    <a:pt x="148" y="252"/>
                    <a:pt x="207" y="104"/>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7"/>
            <p:cNvSpPr/>
            <p:nvPr/>
          </p:nvSpPr>
          <p:spPr>
            <a:xfrm flipH="1">
              <a:off x="8453256" y="4671988"/>
              <a:ext cx="9406" cy="44520"/>
            </a:xfrm>
            <a:custGeom>
              <a:avLst/>
              <a:gdLst/>
              <a:ahLst/>
              <a:cxnLst/>
              <a:rect l="l" t="t" r="r" b="b"/>
              <a:pathLst>
                <a:path w="75" h="355" extrusionOk="0">
                  <a:moveTo>
                    <a:pt x="45" y="0"/>
                  </a:moveTo>
                  <a:cubicBezTo>
                    <a:pt x="0" y="104"/>
                    <a:pt x="0" y="237"/>
                    <a:pt x="0" y="355"/>
                  </a:cubicBezTo>
                  <a:cubicBezTo>
                    <a:pt x="59" y="251"/>
                    <a:pt x="15" y="133"/>
                    <a:pt x="74" y="30"/>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7"/>
            <p:cNvSpPr/>
            <p:nvPr/>
          </p:nvSpPr>
          <p:spPr>
            <a:xfrm flipH="1">
              <a:off x="8442220" y="4708983"/>
              <a:ext cx="13042" cy="18686"/>
            </a:xfrm>
            <a:custGeom>
              <a:avLst/>
              <a:gdLst/>
              <a:ahLst/>
              <a:cxnLst/>
              <a:rect l="l" t="t" r="r" b="b"/>
              <a:pathLst>
                <a:path w="104" h="149" extrusionOk="0">
                  <a:moveTo>
                    <a:pt x="59" y="1"/>
                  </a:moveTo>
                  <a:cubicBezTo>
                    <a:pt x="0" y="30"/>
                    <a:pt x="0" y="90"/>
                    <a:pt x="15" y="134"/>
                  </a:cubicBezTo>
                  <a:cubicBezTo>
                    <a:pt x="15" y="149"/>
                    <a:pt x="74" y="149"/>
                    <a:pt x="104" y="149"/>
                  </a:cubicBezTo>
                  <a:cubicBezTo>
                    <a:pt x="74" y="90"/>
                    <a:pt x="74" y="60"/>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7"/>
            <p:cNvSpPr/>
            <p:nvPr/>
          </p:nvSpPr>
          <p:spPr>
            <a:xfrm flipH="1">
              <a:off x="8523734" y="4581068"/>
              <a:ext cx="26085" cy="141083"/>
            </a:xfrm>
            <a:custGeom>
              <a:avLst/>
              <a:gdLst/>
              <a:ahLst/>
              <a:cxnLst/>
              <a:rect l="l" t="t" r="r" b="b"/>
              <a:pathLst>
                <a:path w="208" h="1125" extrusionOk="0">
                  <a:moveTo>
                    <a:pt x="89" y="1"/>
                  </a:moveTo>
                  <a:cubicBezTo>
                    <a:pt x="0" y="282"/>
                    <a:pt x="119" y="577"/>
                    <a:pt x="59" y="858"/>
                  </a:cubicBezTo>
                  <a:cubicBezTo>
                    <a:pt x="30" y="932"/>
                    <a:pt x="74" y="1006"/>
                    <a:pt x="15" y="1080"/>
                  </a:cubicBezTo>
                  <a:cubicBezTo>
                    <a:pt x="30" y="1095"/>
                    <a:pt x="30" y="1110"/>
                    <a:pt x="59" y="1124"/>
                  </a:cubicBezTo>
                  <a:cubicBezTo>
                    <a:pt x="207" y="932"/>
                    <a:pt x="163" y="681"/>
                    <a:pt x="148" y="444"/>
                  </a:cubicBezTo>
                  <a:cubicBezTo>
                    <a:pt x="133" y="296"/>
                    <a:pt x="207" y="134"/>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7"/>
            <p:cNvSpPr/>
            <p:nvPr/>
          </p:nvSpPr>
          <p:spPr>
            <a:xfrm flipH="1">
              <a:off x="8251225" y="1955428"/>
              <a:ext cx="46401" cy="18686"/>
            </a:xfrm>
            <a:custGeom>
              <a:avLst/>
              <a:gdLst/>
              <a:ahLst/>
              <a:cxnLst/>
              <a:rect l="l" t="t" r="r" b="b"/>
              <a:pathLst>
                <a:path w="370" h="149" extrusionOk="0">
                  <a:moveTo>
                    <a:pt x="340" y="0"/>
                  </a:moveTo>
                  <a:cubicBezTo>
                    <a:pt x="309" y="21"/>
                    <a:pt x="273" y="27"/>
                    <a:pt x="234" y="27"/>
                  </a:cubicBezTo>
                  <a:cubicBezTo>
                    <a:pt x="174" y="27"/>
                    <a:pt x="107" y="13"/>
                    <a:pt x="43" y="13"/>
                  </a:cubicBezTo>
                  <a:cubicBezTo>
                    <a:pt x="28" y="13"/>
                    <a:pt x="14" y="13"/>
                    <a:pt x="0" y="15"/>
                  </a:cubicBezTo>
                  <a:cubicBezTo>
                    <a:pt x="30" y="30"/>
                    <a:pt x="45" y="74"/>
                    <a:pt x="45" y="89"/>
                  </a:cubicBezTo>
                  <a:cubicBezTo>
                    <a:pt x="148" y="89"/>
                    <a:pt x="252" y="104"/>
                    <a:pt x="340" y="148"/>
                  </a:cubicBezTo>
                  <a:cubicBezTo>
                    <a:pt x="370" y="89"/>
                    <a:pt x="370" y="59"/>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7"/>
            <p:cNvSpPr/>
            <p:nvPr/>
          </p:nvSpPr>
          <p:spPr>
            <a:xfrm flipH="1">
              <a:off x="8235048" y="1949157"/>
              <a:ext cx="18059" cy="26586"/>
            </a:xfrm>
            <a:custGeom>
              <a:avLst/>
              <a:gdLst/>
              <a:ahLst/>
              <a:cxnLst/>
              <a:rect l="l" t="t" r="r" b="b"/>
              <a:pathLst>
                <a:path w="144" h="212" extrusionOk="0">
                  <a:moveTo>
                    <a:pt x="64" y="0"/>
                  </a:moveTo>
                  <a:cubicBezTo>
                    <a:pt x="39" y="0"/>
                    <a:pt x="11" y="17"/>
                    <a:pt x="0" y="50"/>
                  </a:cubicBezTo>
                  <a:lnTo>
                    <a:pt x="0" y="198"/>
                  </a:lnTo>
                  <a:cubicBezTo>
                    <a:pt x="40" y="206"/>
                    <a:pt x="69" y="212"/>
                    <a:pt x="89" y="212"/>
                  </a:cubicBezTo>
                  <a:cubicBezTo>
                    <a:pt x="144" y="212"/>
                    <a:pt x="132" y="168"/>
                    <a:pt x="89" y="6"/>
                  </a:cubicBezTo>
                  <a:cubicBezTo>
                    <a:pt x="81" y="2"/>
                    <a:pt x="73"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7"/>
            <p:cNvSpPr/>
            <p:nvPr/>
          </p:nvSpPr>
          <p:spPr>
            <a:xfrm flipH="1">
              <a:off x="6309803" y="2374035"/>
              <a:ext cx="114999" cy="48784"/>
            </a:xfrm>
            <a:custGeom>
              <a:avLst/>
              <a:gdLst/>
              <a:ahLst/>
              <a:cxnLst/>
              <a:rect l="l" t="t" r="r" b="b"/>
              <a:pathLst>
                <a:path w="917" h="389" extrusionOk="0">
                  <a:moveTo>
                    <a:pt x="78" y="0"/>
                  </a:moveTo>
                  <a:cubicBezTo>
                    <a:pt x="39" y="0"/>
                    <a:pt x="25" y="31"/>
                    <a:pt x="0" y="93"/>
                  </a:cubicBezTo>
                  <a:cubicBezTo>
                    <a:pt x="281" y="196"/>
                    <a:pt x="518" y="315"/>
                    <a:pt x="813" y="388"/>
                  </a:cubicBezTo>
                  <a:cubicBezTo>
                    <a:pt x="858" y="374"/>
                    <a:pt x="873" y="359"/>
                    <a:pt x="917" y="344"/>
                  </a:cubicBezTo>
                  <a:cubicBezTo>
                    <a:pt x="799" y="167"/>
                    <a:pt x="547" y="315"/>
                    <a:pt x="444" y="93"/>
                  </a:cubicBezTo>
                  <a:cubicBezTo>
                    <a:pt x="412" y="105"/>
                    <a:pt x="384" y="111"/>
                    <a:pt x="357" y="111"/>
                  </a:cubicBezTo>
                  <a:cubicBezTo>
                    <a:pt x="257" y="111"/>
                    <a:pt x="185" y="39"/>
                    <a:pt x="104" y="4"/>
                  </a:cubicBezTo>
                  <a:cubicBezTo>
                    <a:pt x="94" y="2"/>
                    <a:pt x="85"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7"/>
            <p:cNvSpPr/>
            <p:nvPr/>
          </p:nvSpPr>
          <p:spPr>
            <a:xfrm flipH="1">
              <a:off x="7783960" y="2736085"/>
              <a:ext cx="52044" cy="26085"/>
            </a:xfrm>
            <a:custGeom>
              <a:avLst/>
              <a:gdLst/>
              <a:ahLst/>
              <a:cxnLst/>
              <a:rect l="l" t="t" r="r" b="b"/>
              <a:pathLst>
                <a:path w="415" h="208" extrusionOk="0">
                  <a:moveTo>
                    <a:pt x="415" y="0"/>
                  </a:moveTo>
                  <a:lnTo>
                    <a:pt x="415" y="0"/>
                  </a:lnTo>
                  <a:cubicBezTo>
                    <a:pt x="267" y="59"/>
                    <a:pt x="119" y="119"/>
                    <a:pt x="1" y="207"/>
                  </a:cubicBezTo>
                  <a:cubicBezTo>
                    <a:pt x="164" y="193"/>
                    <a:pt x="297" y="133"/>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7"/>
            <p:cNvSpPr/>
            <p:nvPr/>
          </p:nvSpPr>
          <p:spPr>
            <a:xfrm flipH="1">
              <a:off x="7973449" y="2802801"/>
              <a:ext cx="40507" cy="13419"/>
            </a:xfrm>
            <a:custGeom>
              <a:avLst/>
              <a:gdLst/>
              <a:ahLst/>
              <a:cxnLst/>
              <a:rect l="l" t="t" r="r" b="b"/>
              <a:pathLst>
                <a:path w="323" h="107" extrusionOk="0">
                  <a:moveTo>
                    <a:pt x="311" y="1"/>
                  </a:moveTo>
                  <a:lnTo>
                    <a:pt x="311" y="1"/>
                  </a:lnTo>
                  <a:cubicBezTo>
                    <a:pt x="207" y="30"/>
                    <a:pt x="104" y="30"/>
                    <a:pt x="0" y="45"/>
                  </a:cubicBezTo>
                  <a:lnTo>
                    <a:pt x="0" y="75"/>
                  </a:lnTo>
                  <a:cubicBezTo>
                    <a:pt x="74" y="75"/>
                    <a:pt x="163" y="75"/>
                    <a:pt x="237" y="104"/>
                  </a:cubicBezTo>
                  <a:cubicBezTo>
                    <a:pt x="246" y="106"/>
                    <a:pt x="255" y="106"/>
                    <a:pt x="262" y="106"/>
                  </a:cubicBezTo>
                  <a:cubicBezTo>
                    <a:pt x="323" y="106"/>
                    <a:pt x="311" y="54"/>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7"/>
            <p:cNvSpPr/>
            <p:nvPr/>
          </p:nvSpPr>
          <p:spPr>
            <a:xfrm flipH="1">
              <a:off x="7930435" y="2791264"/>
              <a:ext cx="35365" cy="10785"/>
            </a:xfrm>
            <a:custGeom>
              <a:avLst/>
              <a:gdLst/>
              <a:ahLst/>
              <a:cxnLst/>
              <a:rect l="l" t="t" r="r" b="b"/>
              <a:pathLst>
                <a:path w="282" h="86" extrusionOk="0">
                  <a:moveTo>
                    <a:pt x="235" y="0"/>
                  </a:moveTo>
                  <a:cubicBezTo>
                    <a:pt x="158" y="0"/>
                    <a:pt x="74" y="29"/>
                    <a:pt x="1" y="78"/>
                  </a:cubicBezTo>
                  <a:cubicBezTo>
                    <a:pt x="52" y="78"/>
                    <a:pt x="100" y="86"/>
                    <a:pt x="142" y="86"/>
                  </a:cubicBezTo>
                  <a:cubicBezTo>
                    <a:pt x="200" y="86"/>
                    <a:pt x="248" y="71"/>
                    <a:pt x="282" y="4"/>
                  </a:cubicBezTo>
                  <a:cubicBezTo>
                    <a:pt x="267" y="1"/>
                    <a:pt x="251"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7"/>
            <p:cNvSpPr/>
            <p:nvPr/>
          </p:nvSpPr>
          <p:spPr>
            <a:xfrm flipH="1">
              <a:off x="8297500" y="2667487"/>
              <a:ext cx="29847" cy="64083"/>
            </a:xfrm>
            <a:custGeom>
              <a:avLst/>
              <a:gdLst/>
              <a:ahLst/>
              <a:cxnLst/>
              <a:rect l="l" t="t" r="r" b="b"/>
              <a:pathLst>
                <a:path w="238" h="511" extrusionOk="0">
                  <a:moveTo>
                    <a:pt x="60" y="0"/>
                  </a:moveTo>
                  <a:cubicBezTo>
                    <a:pt x="15" y="119"/>
                    <a:pt x="1" y="252"/>
                    <a:pt x="1" y="399"/>
                  </a:cubicBezTo>
                  <a:cubicBezTo>
                    <a:pt x="15" y="444"/>
                    <a:pt x="45" y="459"/>
                    <a:pt x="45" y="488"/>
                  </a:cubicBezTo>
                  <a:cubicBezTo>
                    <a:pt x="60" y="503"/>
                    <a:pt x="78" y="510"/>
                    <a:pt x="97" y="510"/>
                  </a:cubicBezTo>
                  <a:cubicBezTo>
                    <a:pt x="115" y="510"/>
                    <a:pt x="134" y="503"/>
                    <a:pt x="148" y="488"/>
                  </a:cubicBezTo>
                  <a:cubicBezTo>
                    <a:pt x="237" y="326"/>
                    <a:pt x="193" y="178"/>
                    <a:pt x="119" y="15"/>
                  </a:cubicBezTo>
                  <a:cubicBezTo>
                    <a:pt x="119" y="0"/>
                    <a:pt x="89"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7"/>
            <p:cNvSpPr/>
            <p:nvPr/>
          </p:nvSpPr>
          <p:spPr>
            <a:xfrm flipH="1">
              <a:off x="8195544" y="2790009"/>
              <a:ext cx="65086" cy="31477"/>
            </a:xfrm>
            <a:custGeom>
              <a:avLst/>
              <a:gdLst/>
              <a:ahLst/>
              <a:cxnLst/>
              <a:rect l="l" t="t" r="r" b="b"/>
              <a:pathLst>
                <a:path w="519" h="251" extrusionOk="0">
                  <a:moveTo>
                    <a:pt x="81" y="1"/>
                  </a:moveTo>
                  <a:cubicBezTo>
                    <a:pt x="56" y="1"/>
                    <a:pt x="31" y="16"/>
                    <a:pt x="1" y="58"/>
                  </a:cubicBezTo>
                  <a:cubicBezTo>
                    <a:pt x="149" y="162"/>
                    <a:pt x="326" y="206"/>
                    <a:pt x="489" y="250"/>
                  </a:cubicBezTo>
                  <a:cubicBezTo>
                    <a:pt x="518" y="236"/>
                    <a:pt x="518" y="221"/>
                    <a:pt x="518" y="177"/>
                  </a:cubicBezTo>
                  <a:cubicBezTo>
                    <a:pt x="504" y="177"/>
                    <a:pt x="504" y="177"/>
                    <a:pt x="504" y="162"/>
                  </a:cubicBezTo>
                  <a:cubicBezTo>
                    <a:pt x="492" y="163"/>
                    <a:pt x="480" y="164"/>
                    <a:pt x="469" y="164"/>
                  </a:cubicBezTo>
                  <a:cubicBezTo>
                    <a:pt x="355" y="164"/>
                    <a:pt x="274" y="99"/>
                    <a:pt x="193" y="58"/>
                  </a:cubicBezTo>
                  <a:cubicBezTo>
                    <a:pt x="149" y="32"/>
                    <a:pt x="116" y="1"/>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7"/>
            <p:cNvSpPr/>
            <p:nvPr/>
          </p:nvSpPr>
          <p:spPr>
            <a:xfrm flipH="1">
              <a:off x="8299381" y="2728686"/>
              <a:ext cx="20567" cy="22950"/>
            </a:xfrm>
            <a:custGeom>
              <a:avLst/>
              <a:gdLst/>
              <a:ahLst/>
              <a:cxnLst/>
              <a:rect l="l" t="t" r="r" b="b"/>
              <a:pathLst>
                <a:path w="164" h="183" extrusionOk="0">
                  <a:moveTo>
                    <a:pt x="1" y="0"/>
                  </a:moveTo>
                  <a:cubicBezTo>
                    <a:pt x="30" y="59"/>
                    <a:pt x="60" y="118"/>
                    <a:pt x="89" y="178"/>
                  </a:cubicBezTo>
                  <a:cubicBezTo>
                    <a:pt x="100" y="181"/>
                    <a:pt x="109" y="183"/>
                    <a:pt x="116" y="183"/>
                  </a:cubicBezTo>
                  <a:cubicBezTo>
                    <a:pt x="140" y="183"/>
                    <a:pt x="149" y="164"/>
                    <a:pt x="149" y="118"/>
                  </a:cubicBezTo>
                  <a:lnTo>
                    <a:pt x="149" y="74"/>
                  </a:lnTo>
                  <a:cubicBezTo>
                    <a:pt x="163" y="45"/>
                    <a:pt x="163"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7"/>
            <p:cNvSpPr/>
            <p:nvPr/>
          </p:nvSpPr>
          <p:spPr>
            <a:xfrm flipH="1">
              <a:off x="8282702" y="2745365"/>
              <a:ext cx="26085" cy="29722"/>
            </a:xfrm>
            <a:custGeom>
              <a:avLst/>
              <a:gdLst/>
              <a:ahLst/>
              <a:cxnLst/>
              <a:rect l="l" t="t" r="r" b="b"/>
              <a:pathLst>
                <a:path w="208" h="237" extrusionOk="0">
                  <a:moveTo>
                    <a:pt x="60" y="0"/>
                  </a:moveTo>
                  <a:lnTo>
                    <a:pt x="0" y="59"/>
                  </a:lnTo>
                  <a:cubicBezTo>
                    <a:pt x="45" y="119"/>
                    <a:pt x="89" y="163"/>
                    <a:pt x="134" y="237"/>
                  </a:cubicBezTo>
                  <a:cubicBezTo>
                    <a:pt x="207" y="119"/>
                    <a:pt x="74" y="74"/>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7"/>
            <p:cNvSpPr/>
            <p:nvPr/>
          </p:nvSpPr>
          <p:spPr>
            <a:xfrm flipH="1">
              <a:off x="8176984" y="2815843"/>
              <a:ext cx="26085" cy="14923"/>
            </a:xfrm>
            <a:custGeom>
              <a:avLst/>
              <a:gdLst/>
              <a:ahLst/>
              <a:cxnLst/>
              <a:rect l="l" t="t" r="r" b="b"/>
              <a:pathLst>
                <a:path w="208" h="119" extrusionOk="0">
                  <a:moveTo>
                    <a:pt x="45" y="0"/>
                  </a:moveTo>
                  <a:cubicBezTo>
                    <a:pt x="30" y="15"/>
                    <a:pt x="30" y="30"/>
                    <a:pt x="0" y="74"/>
                  </a:cubicBezTo>
                  <a:cubicBezTo>
                    <a:pt x="45" y="89"/>
                    <a:pt x="74" y="104"/>
                    <a:pt x="133" y="118"/>
                  </a:cubicBezTo>
                  <a:cubicBezTo>
                    <a:pt x="163" y="118"/>
                    <a:pt x="192" y="104"/>
                    <a:pt x="207" y="104"/>
                  </a:cubicBezTo>
                  <a:cubicBezTo>
                    <a:pt x="163" y="44"/>
                    <a:pt x="119"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7"/>
            <p:cNvSpPr/>
            <p:nvPr/>
          </p:nvSpPr>
          <p:spPr>
            <a:xfrm flipH="1">
              <a:off x="7490884" y="3140145"/>
              <a:ext cx="31728" cy="28969"/>
            </a:xfrm>
            <a:custGeom>
              <a:avLst/>
              <a:gdLst/>
              <a:ahLst/>
              <a:cxnLst/>
              <a:rect l="l" t="t" r="r" b="b"/>
              <a:pathLst>
                <a:path w="253" h="231" extrusionOk="0">
                  <a:moveTo>
                    <a:pt x="74" y="0"/>
                  </a:moveTo>
                  <a:cubicBezTo>
                    <a:pt x="49" y="0"/>
                    <a:pt x="24" y="2"/>
                    <a:pt x="1" y="2"/>
                  </a:cubicBezTo>
                  <a:cubicBezTo>
                    <a:pt x="30" y="76"/>
                    <a:pt x="89" y="150"/>
                    <a:pt x="134" y="224"/>
                  </a:cubicBezTo>
                  <a:cubicBezTo>
                    <a:pt x="141" y="228"/>
                    <a:pt x="149" y="230"/>
                    <a:pt x="156" y="230"/>
                  </a:cubicBezTo>
                  <a:cubicBezTo>
                    <a:pt x="193" y="230"/>
                    <a:pt x="227" y="179"/>
                    <a:pt x="252" y="179"/>
                  </a:cubicBezTo>
                  <a:cubicBezTo>
                    <a:pt x="252" y="18"/>
                    <a:pt x="163"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7"/>
            <p:cNvSpPr/>
            <p:nvPr/>
          </p:nvSpPr>
          <p:spPr>
            <a:xfrm flipH="1">
              <a:off x="7446490" y="4582949"/>
              <a:ext cx="37121" cy="34863"/>
            </a:xfrm>
            <a:custGeom>
              <a:avLst/>
              <a:gdLst/>
              <a:ahLst/>
              <a:cxnLst/>
              <a:rect l="l" t="t" r="r" b="b"/>
              <a:pathLst>
                <a:path w="296" h="278" extrusionOk="0">
                  <a:moveTo>
                    <a:pt x="266" y="0"/>
                  </a:moveTo>
                  <a:cubicBezTo>
                    <a:pt x="163" y="60"/>
                    <a:pt x="89" y="104"/>
                    <a:pt x="0" y="148"/>
                  </a:cubicBezTo>
                  <a:cubicBezTo>
                    <a:pt x="15" y="148"/>
                    <a:pt x="45" y="148"/>
                    <a:pt x="45" y="163"/>
                  </a:cubicBezTo>
                  <a:cubicBezTo>
                    <a:pt x="67" y="208"/>
                    <a:pt x="98" y="277"/>
                    <a:pt x="149" y="277"/>
                  </a:cubicBezTo>
                  <a:cubicBezTo>
                    <a:pt x="166" y="277"/>
                    <a:pt x="185" y="270"/>
                    <a:pt x="207" y="252"/>
                  </a:cubicBezTo>
                  <a:cubicBezTo>
                    <a:pt x="237" y="163"/>
                    <a:pt x="266" y="104"/>
                    <a:pt x="296" y="15"/>
                  </a:cubicBezTo>
                  <a:cubicBezTo>
                    <a:pt x="296" y="0"/>
                    <a:pt x="281" y="0"/>
                    <a:pt x="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7"/>
            <p:cNvSpPr/>
            <p:nvPr/>
          </p:nvSpPr>
          <p:spPr>
            <a:xfrm flipH="1">
              <a:off x="7418650" y="4580316"/>
              <a:ext cx="31603" cy="4640"/>
            </a:xfrm>
            <a:custGeom>
              <a:avLst/>
              <a:gdLst/>
              <a:ahLst/>
              <a:cxnLst/>
              <a:rect l="l" t="t" r="r" b="b"/>
              <a:pathLst>
                <a:path w="252" h="37" extrusionOk="0">
                  <a:moveTo>
                    <a:pt x="133" y="1"/>
                  </a:moveTo>
                  <a:cubicBezTo>
                    <a:pt x="86" y="1"/>
                    <a:pt x="41" y="12"/>
                    <a:pt x="0" y="36"/>
                  </a:cubicBezTo>
                  <a:lnTo>
                    <a:pt x="30" y="36"/>
                  </a:lnTo>
                  <a:cubicBezTo>
                    <a:pt x="104" y="36"/>
                    <a:pt x="178" y="36"/>
                    <a:pt x="252" y="21"/>
                  </a:cubicBezTo>
                  <a:cubicBezTo>
                    <a:pt x="212" y="8"/>
                    <a:pt x="172"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7"/>
            <p:cNvSpPr/>
            <p:nvPr/>
          </p:nvSpPr>
          <p:spPr>
            <a:xfrm flipH="1">
              <a:off x="6884542" y="2320737"/>
              <a:ext cx="126285" cy="57437"/>
            </a:xfrm>
            <a:custGeom>
              <a:avLst/>
              <a:gdLst/>
              <a:ahLst/>
              <a:cxnLst/>
              <a:rect l="l" t="t" r="r" b="b"/>
              <a:pathLst>
                <a:path w="1007" h="458" extrusionOk="0">
                  <a:moveTo>
                    <a:pt x="666" y="0"/>
                  </a:moveTo>
                  <a:cubicBezTo>
                    <a:pt x="489" y="45"/>
                    <a:pt x="311" y="118"/>
                    <a:pt x="149" y="163"/>
                  </a:cubicBezTo>
                  <a:cubicBezTo>
                    <a:pt x="75" y="192"/>
                    <a:pt x="1" y="207"/>
                    <a:pt x="16" y="311"/>
                  </a:cubicBezTo>
                  <a:cubicBezTo>
                    <a:pt x="60" y="311"/>
                    <a:pt x="89" y="311"/>
                    <a:pt x="134" y="296"/>
                  </a:cubicBezTo>
                  <a:cubicBezTo>
                    <a:pt x="187" y="262"/>
                    <a:pt x="229" y="246"/>
                    <a:pt x="261" y="246"/>
                  </a:cubicBezTo>
                  <a:cubicBezTo>
                    <a:pt x="327" y="246"/>
                    <a:pt x="351" y="315"/>
                    <a:pt x="341" y="444"/>
                  </a:cubicBezTo>
                  <a:cubicBezTo>
                    <a:pt x="355" y="453"/>
                    <a:pt x="369" y="457"/>
                    <a:pt x="384" y="457"/>
                  </a:cubicBezTo>
                  <a:cubicBezTo>
                    <a:pt x="438" y="457"/>
                    <a:pt x="493" y="402"/>
                    <a:pt x="547" y="402"/>
                  </a:cubicBezTo>
                  <a:cubicBezTo>
                    <a:pt x="567" y="402"/>
                    <a:pt x="587" y="409"/>
                    <a:pt x="607" y="429"/>
                  </a:cubicBezTo>
                  <a:lnTo>
                    <a:pt x="651" y="429"/>
                  </a:lnTo>
                  <a:cubicBezTo>
                    <a:pt x="607" y="340"/>
                    <a:pt x="710" y="355"/>
                    <a:pt x="740" y="311"/>
                  </a:cubicBezTo>
                  <a:cubicBezTo>
                    <a:pt x="755" y="178"/>
                    <a:pt x="888" y="178"/>
                    <a:pt x="1006" y="118"/>
                  </a:cubicBezTo>
                  <a:cubicBezTo>
                    <a:pt x="984" y="67"/>
                    <a:pt x="951" y="59"/>
                    <a:pt x="916" y="59"/>
                  </a:cubicBezTo>
                  <a:cubicBezTo>
                    <a:pt x="902" y="59"/>
                    <a:pt x="887" y="61"/>
                    <a:pt x="873" y="61"/>
                  </a:cubicBezTo>
                  <a:cubicBezTo>
                    <a:pt x="852" y="61"/>
                    <a:pt x="832" y="58"/>
                    <a:pt x="814" y="45"/>
                  </a:cubicBezTo>
                  <a:cubicBezTo>
                    <a:pt x="755" y="0"/>
                    <a:pt x="725" y="0"/>
                    <a:pt x="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7"/>
            <p:cNvSpPr/>
            <p:nvPr/>
          </p:nvSpPr>
          <p:spPr>
            <a:xfrm flipH="1">
              <a:off x="7722761" y="3153313"/>
              <a:ext cx="42764" cy="20441"/>
            </a:xfrm>
            <a:custGeom>
              <a:avLst/>
              <a:gdLst/>
              <a:ahLst/>
              <a:cxnLst/>
              <a:rect l="l" t="t" r="r" b="b"/>
              <a:pathLst>
                <a:path w="341" h="163" extrusionOk="0">
                  <a:moveTo>
                    <a:pt x="311" y="0"/>
                  </a:moveTo>
                  <a:cubicBezTo>
                    <a:pt x="252" y="0"/>
                    <a:pt x="208" y="0"/>
                    <a:pt x="163" y="15"/>
                  </a:cubicBezTo>
                  <a:cubicBezTo>
                    <a:pt x="119" y="45"/>
                    <a:pt x="104" y="45"/>
                    <a:pt x="75" y="45"/>
                  </a:cubicBezTo>
                  <a:cubicBezTo>
                    <a:pt x="45" y="74"/>
                    <a:pt x="1" y="89"/>
                    <a:pt x="45" y="133"/>
                  </a:cubicBezTo>
                  <a:cubicBezTo>
                    <a:pt x="104" y="148"/>
                    <a:pt x="163" y="163"/>
                    <a:pt x="237" y="163"/>
                  </a:cubicBezTo>
                  <a:cubicBezTo>
                    <a:pt x="237" y="89"/>
                    <a:pt x="282" y="74"/>
                    <a:pt x="341" y="45"/>
                  </a:cubicBezTo>
                  <a:cubicBezTo>
                    <a:pt x="341" y="15"/>
                    <a:pt x="326"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7"/>
            <p:cNvSpPr/>
            <p:nvPr/>
          </p:nvSpPr>
          <p:spPr>
            <a:xfrm flipH="1">
              <a:off x="7700439" y="3149551"/>
              <a:ext cx="26085" cy="13168"/>
            </a:xfrm>
            <a:custGeom>
              <a:avLst/>
              <a:gdLst/>
              <a:ahLst/>
              <a:cxnLst/>
              <a:rect l="l" t="t" r="r" b="b"/>
              <a:pathLst>
                <a:path w="208" h="105" extrusionOk="0">
                  <a:moveTo>
                    <a:pt x="148" y="1"/>
                  </a:moveTo>
                  <a:cubicBezTo>
                    <a:pt x="116" y="22"/>
                    <a:pt x="91" y="36"/>
                    <a:pt x="57" y="36"/>
                  </a:cubicBezTo>
                  <a:cubicBezTo>
                    <a:pt x="45" y="36"/>
                    <a:pt x="31" y="34"/>
                    <a:pt x="15" y="30"/>
                  </a:cubicBezTo>
                  <a:cubicBezTo>
                    <a:pt x="0" y="30"/>
                    <a:pt x="0" y="45"/>
                    <a:pt x="0" y="75"/>
                  </a:cubicBezTo>
                  <a:lnTo>
                    <a:pt x="15" y="89"/>
                  </a:lnTo>
                  <a:cubicBezTo>
                    <a:pt x="89" y="89"/>
                    <a:pt x="148" y="89"/>
                    <a:pt x="207" y="104"/>
                  </a:cubicBezTo>
                  <a:lnTo>
                    <a:pt x="1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7"/>
            <p:cNvSpPr/>
            <p:nvPr/>
          </p:nvSpPr>
          <p:spPr>
            <a:xfrm flipH="1">
              <a:off x="6973582" y="2376293"/>
              <a:ext cx="22323" cy="9782"/>
            </a:xfrm>
            <a:custGeom>
              <a:avLst/>
              <a:gdLst/>
              <a:ahLst/>
              <a:cxnLst/>
              <a:rect l="l" t="t" r="r" b="b"/>
              <a:pathLst>
                <a:path w="178" h="78" extrusionOk="0">
                  <a:moveTo>
                    <a:pt x="177" y="1"/>
                  </a:moveTo>
                  <a:cubicBezTo>
                    <a:pt x="118" y="1"/>
                    <a:pt x="44" y="1"/>
                    <a:pt x="0" y="60"/>
                  </a:cubicBezTo>
                  <a:cubicBezTo>
                    <a:pt x="21" y="73"/>
                    <a:pt x="40" y="78"/>
                    <a:pt x="57" y="78"/>
                  </a:cubicBezTo>
                  <a:cubicBezTo>
                    <a:pt x="100" y="78"/>
                    <a:pt x="135" y="43"/>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7"/>
            <p:cNvSpPr/>
            <p:nvPr/>
          </p:nvSpPr>
          <p:spPr>
            <a:xfrm flipH="1">
              <a:off x="7505808" y="4627469"/>
              <a:ext cx="44645" cy="26336"/>
            </a:xfrm>
            <a:custGeom>
              <a:avLst/>
              <a:gdLst/>
              <a:ahLst/>
              <a:cxnLst/>
              <a:rect l="l" t="t" r="r" b="b"/>
              <a:pathLst>
                <a:path w="356" h="210" extrusionOk="0">
                  <a:moveTo>
                    <a:pt x="164" y="0"/>
                  </a:moveTo>
                  <a:cubicBezTo>
                    <a:pt x="1" y="74"/>
                    <a:pt x="149" y="133"/>
                    <a:pt x="178" y="163"/>
                  </a:cubicBezTo>
                  <a:cubicBezTo>
                    <a:pt x="209" y="194"/>
                    <a:pt x="240" y="209"/>
                    <a:pt x="268" y="209"/>
                  </a:cubicBezTo>
                  <a:cubicBezTo>
                    <a:pt x="306" y="209"/>
                    <a:pt x="339" y="179"/>
                    <a:pt x="356" y="119"/>
                  </a:cubicBezTo>
                  <a:cubicBezTo>
                    <a:pt x="311" y="30"/>
                    <a:pt x="252"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7"/>
            <p:cNvSpPr/>
            <p:nvPr/>
          </p:nvSpPr>
          <p:spPr>
            <a:xfrm flipH="1">
              <a:off x="7811675" y="3428079"/>
              <a:ext cx="37246" cy="214823"/>
            </a:xfrm>
            <a:custGeom>
              <a:avLst/>
              <a:gdLst/>
              <a:ahLst/>
              <a:cxnLst/>
              <a:rect l="l" t="t" r="r" b="b"/>
              <a:pathLst>
                <a:path w="297" h="1713" extrusionOk="0">
                  <a:moveTo>
                    <a:pt x="219" y="1"/>
                  </a:moveTo>
                  <a:cubicBezTo>
                    <a:pt x="193" y="1"/>
                    <a:pt x="158" y="7"/>
                    <a:pt x="119" y="12"/>
                  </a:cubicBezTo>
                  <a:cubicBezTo>
                    <a:pt x="89" y="27"/>
                    <a:pt x="74" y="27"/>
                    <a:pt x="30" y="42"/>
                  </a:cubicBezTo>
                  <a:cubicBezTo>
                    <a:pt x="15" y="72"/>
                    <a:pt x="0" y="86"/>
                    <a:pt x="0" y="101"/>
                  </a:cubicBezTo>
                  <a:cubicBezTo>
                    <a:pt x="74" y="559"/>
                    <a:pt x="30" y="1033"/>
                    <a:pt x="104" y="1491"/>
                  </a:cubicBezTo>
                  <a:cubicBezTo>
                    <a:pt x="237" y="1506"/>
                    <a:pt x="104" y="1668"/>
                    <a:pt x="237" y="1713"/>
                  </a:cubicBezTo>
                  <a:cubicBezTo>
                    <a:pt x="267" y="1654"/>
                    <a:pt x="252" y="1594"/>
                    <a:pt x="252" y="1521"/>
                  </a:cubicBezTo>
                  <a:lnTo>
                    <a:pt x="252" y="900"/>
                  </a:lnTo>
                  <a:cubicBezTo>
                    <a:pt x="252" y="707"/>
                    <a:pt x="237" y="545"/>
                    <a:pt x="296" y="367"/>
                  </a:cubicBezTo>
                  <a:cubicBezTo>
                    <a:pt x="296" y="293"/>
                    <a:pt x="252" y="219"/>
                    <a:pt x="267" y="145"/>
                  </a:cubicBezTo>
                  <a:cubicBezTo>
                    <a:pt x="296" y="27"/>
                    <a:pt x="273"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7"/>
            <p:cNvSpPr/>
            <p:nvPr/>
          </p:nvSpPr>
          <p:spPr>
            <a:xfrm flipH="1">
              <a:off x="7629959" y="4404872"/>
              <a:ext cx="172561" cy="76248"/>
            </a:xfrm>
            <a:custGeom>
              <a:avLst/>
              <a:gdLst/>
              <a:ahLst/>
              <a:cxnLst/>
              <a:rect l="l" t="t" r="r" b="b"/>
              <a:pathLst>
                <a:path w="1376" h="608" extrusionOk="0">
                  <a:moveTo>
                    <a:pt x="902" y="1"/>
                  </a:moveTo>
                  <a:cubicBezTo>
                    <a:pt x="621" y="119"/>
                    <a:pt x="325" y="208"/>
                    <a:pt x="44" y="311"/>
                  </a:cubicBezTo>
                  <a:cubicBezTo>
                    <a:pt x="89" y="415"/>
                    <a:pt x="0" y="518"/>
                    <a:pt x="44" y="607"/>
                  </a:cubicBezTo>
                  <a:cubicBezTo>
                    <a:pt x="311" y="504"/>
                    <a:pt x="606" y="459"/>
                    <a:pt x="858" y="311"/>
                  </a:cubicBezTo>
                  <a:cubicBezTo>
                    <a:pt x="872" y="297"/>
                    <a:pt x="858" y="282"/>
                    <a:pt x="872" y="282"/>
                  </a:cubicBezTo>
                  <a:cubicBezTo>
                    <a:pt x="872" y="297"/>
                    <a:pt x="872" y="297"/>
                    <a:pt x="902" y="311"/>
                  </a:cubicBezTo>
                  <a:cubicBezTo>
                    <a:pt x="1006" y="282"/>
                    <a:pt x="1109" y="267"/>
                    <a:pt x="1213" y="223"/>
                  </a:cubicBezTo>
                  <a:cubicBezTo>
                    <a:pt x="1272" y="178"/>
                    <a:pt x="1331" y="134"/>
                    <a:pt x="1375" y="90"/>
                  </a:cubicBezTo>
                  <a:cubicBezTo>
                    <a:pt x="1346" y="75"/>
                    <a:pt x="1346" y="60"/>
                    <a:pt x="1331" y="45"/>
                  </a:cubicBezTo>
                  <a:lnTo>
                    <a:pt x="1286" y="45"/>
                  </a:lnTo>
                  <a:cubicBezTo>
                    <a:pt x="1153" y="1"/>
                    <a:pt x="1035"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7"/>
            <p:cNvSpPr/>
            <p:nvPr/>
          </p:nvSpPr>
          <p:spPr>
            <a:xfrm flipH="1">
              <a:off x="8618291" y="3661335"/>
              <a:ext cx="26085" cy="89917"/>
            </a:xfrm>
            <a:custGeom>
              <a:avLst/>
              <a:gdLst/>
              <a:ahLst/>
              <a:cxnLst/>
              <a:rect l="l" t="t" r="r" b="b"/>
              <a:pathLst>
                <a:path w="208" h="717" extrusionOk="0">
                  <a:moveTo>
                    <a:pt x="44" y="1"/>
                  </a:moveTo>
                  <a:cubicBezTo>
                    <a:pt x="0" y="208"/>
                    <a:pt x="0" y="400"/>
                    <a:pt x="44" y="622"/>
                  </a:cubicBezTo>
                  <a:cubicBezTo>
                    <a:pt x="83" y="647"/>
                    <a:pt x="55" y="716"/>
                    <a:pt x="113" y="716"/>
                  </a:cubicBezTo>
                  <a:cubicBezTo>
                    <a:pt x="122" y="716"/>
                    <a:pt x="134" y="714"/>
                    <a:pt x="148" y="710"/>
                  </a:cubicBezTo>
                  <a:cubicBezTo>
                    <a:pt x="207" y="696"/>
                    <a:pt x="163" y="651"/>
                    <a:pt x="178" y="592"/>
                  </a:cubicBezTo>
                  <a:cubicBezTo>
                    <a:pt x="178" y="429"/>
                    <a:pt x="207" y="252"/>
                    <a:pt x="148" y="89"/>
                  </a:cubicBezTo>
                  <a:cubicBezTo>
                    <a:pt x="132" y="96"/>
                    <a:pt x="120" y="99"/>
                    <a:pt x="110" y="99"/>
                  </a:cubicBezTo>
                  <a:cubicBezTo>
                    <a:pt x="60" y="99"/>
                    <a:pt x="94" y="13"/>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7"/>
            <p:cNvSpPr/>
            <p:nvPr/>
          </p:nvSpPr>
          <p:spPr>
            <a:xfrm flipH="1">
              <a:off x="8614654" y="3776333"/>
              <a:ext cx="22323" cy="46526"/>
            </a:xfrm>
            <a:custGeom>
              <a:avLst/>
              <a:gdLst/>
              <a:ahLst/>
              <a:cxnLst/>
              <a:rect l="l" t="t" r="r" b="b"/>
              <a:pathLst>
                <a:path w="178" h="371" extrusionOk="0">
                  <a:moveTo>
                    <a:pt x="119" y="0"/>
                  </a:moveTo>
                  <a:cubicBezTo>
                    <a:pt x="119" y="133"/>
                    <a:pt x="0" y="222"/>
                    <a:pt x="0" y="370"/>
                  </a:cubicBezTo>
                  <a:cubicBezTo>
                    <a:pt x="68" y="330"/>
                    <a:pt x="86" y="265"/>
                    <a:pt x="145" y="265"/>
                  </a:cubicBezTo>
                  <a:cubicBezTo>
                    <a:pt x="150" y="265"/>
                    <a:pt x="156" y="265"/>
                    <a:pt x="163" y="267"/>
                  </a:cubicBezTo>
                  <a:cubicBezTo>
                    <a:pt x="163" y="193"/>
                    <a:pt x="163" y="119"/>
                    <a:pt x="178" y="45"/>
                  </a:cubicBezTo>
                  <a:cubicBezTo>
                    <a:pt x="163" y="30"/>
                    <a:pt x="148" y="3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7"/>
            <p:cNvSpPr/>
            <p:nvPr/>
          </p:nvSpPr>
          <p:spPr>
            <a:xfrm flipH="1">
              <a:off x="8614654" y="3735576"/>
              <a:ext cx="13042" cy="27840"/>
            </a:xfrm>
            <a:custGeom>
              <a:avLst/>
              <a:gdLst/>
              <a:ahLst/>
              <a:cxnLst/>
              <a:rect l="l" t="t" r="r" b="b"/>
              <a:pathLst>
                <a:path w="104" h="222" extrusionOk="0">
                  <a:moveTo>
                    <a:pt x="45" y="0"/>
                  </a:moveTo>
                  <a:lnTo>
                    <a:pt x="45" y="0"/>
                  </a:lnTo>
                  <a:cubicBezTo>
                    <a:pt x="0" y="30"/>
                    <a:pt x="15" y="89"/>
                    <a:pt x="15" y="133"/>
                  </a:cubicBezTo>
                  <a:cubicBezTo>
                    <a:pt x="15" y="163"/>
                    <a:pt x="15" y="178"/>
                    <a:pt x="30" y="222"/>
                  </a:cubicBezTo>
                  <a:cubicBezTo>
                    <a:pt x="104" y="163"/>
                    <a:pt x="45" y="89"/>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7"/>
            <p:cNvSpPr/>
            <p:nvPr/>
          </p:nvSpPr>
          <p:spPr>
            <a:xfrm flipH="1">
              <a:off x="7185017" y="2172507"/>
              <a:ext cx="37121" cy="22197"/>
            </a:xfrm>
            <a:custGeom>
              <a:avLst/>
              <a:gdLst/>
              <a:ahLst/>
              <a:cxnLst/>
              <a:rect l="l" t="t" r="r" b="b"/>
              <a:pathLst>
                <a:path w="296" h="177" extrusionOk="0">
                  <a:moveTo>
                    <a:pt x="165" y="1"/>
                  </a:moveTo>
                  <a:cubicBezTo>
                    <a:pt x="133" y="1"/>
                    <a:pt x="100" y="7"/>
                    <a:pt x="74" y="14"/>
                  </a:cubicBezTo>
                  <a:cubicBezTo>
                    <a:pt x="0" y="44"/>
                    <a:pt x="0" y="118"/>
                    <a:pt x="74" y="177"/>
                  </a:cubicBezTo>
                  <a:cubicBezTo>
                    <a:pt x="74" y="115"/>
                    <a:pt x="87" y="96"/>
                    <a:pt x="104" y="96"/>
                  </a:cubicBezTo>
                  <a:cubicBezTo>
                    <a:pt x="131" y="96"/>
                    <a:pt x="170" y="140"/>
                    <a:pt x="194" y="140"/>
                  </a:cubicBezTo>
                  <a:cubicBezTo>
                    <a:pt x="199" y="140"/>
                    <a:pt x="204" y="138"/>
                    <a:pt x="207" y="132"/>
                  </a:cubicBezTo>
                  <a:cubicBezTo>
                    <a:pt x="222" y="88"/>
                    <a:pt x="296" y="73"/>
                    <a:pt x="266" y="44"/>
                  </a:cubicBezTo>
                  <a:cubicBezTo>
                    <a:pt x="242" y="11"/>
                    <a:pt x="204" y="1"/>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7"/>
            <p:cNvSpPr/>
            <p:nvPr/>
          </p:nvSpPr>
          <p:spPr>
            <a:xfrm flipH="1">
              <a:off x="7839514" y="1826886"/>
              <a:ext cx="183722" cy="28468"/>
            </a:xfrm>
            <a:custGeom>
              <a:avLst/>
              <a:gdLst/>
              <a:ahLst/>
              <a:cxnLst/>
              <a:rect l="l" t="t" r="r" b="b"/>
              <a:pathLst>
                <a:path w="1465" h="227" extrusionOk="0">
                  <a:moveTo>
                    <a:pt x="420" y="0"/>
                  </a:moveTo>
                  <a:cubicBezTo>
                    <a:pt x="325" y="0"/>
                    <a:pt x="229" y="2"/>
                    <a:pt x="134" y="5"/>
                  </a:cubicBezTo>
                  <a:cubicBezTo>
                    <a:pt x="74" y="5"/>
                    <a:pt x="15" y="5"/>
                    <a:pt x="0" y="79"/>
                  </a:cubicBezTo>
                  <a:cubicBezTo>
                    <a:pt x="15" y="79"/>
                    <a:pt x="45" y="79"/>
                    <a:pt x="74" y="94"/>
                  </a:cubicBezTo>
                  <a:cubicBezTo>
                    <a:pt x="144" y="152"/>
                    <a:pt x="214" y="192"/>
                    <a:pt x="298" y="192"/>
                  </a:cubicBezTo>
                  <a:cubicBezTo>
                    <a:pt x="321" y="192"/>
                    <a:pt x="345" y="189"/>
                    <a:pt x="370" y="183"/>
                  </a:cubicBezTo>
                  <a:cubicBezTo>
                    <a:pt x="385" y="183"/>
                    <a:pt x="400" y="183"/>
                    <a:pt x="415" y="168"/>
                  </a:cubicBezTo>
                  <a:cubicBezTo>
                    <a:pt x="425" y="165"/>
                    <a:pt x="436" y="164"/>
                    <a:pt x="446" y="164"/>
                  </a:cubicBezTo>
                  <a:cubicBezTo>
                    <a:pt x="489" y="164"/>
                    <a:pt x="523" y="188"/>
                    <a:pt x="548" y="212"/>
                  </a:cubicBezTo>
                  <a:cubicBezTo>
                    <a:pt x="577" y="212"/>
                    <a:pt x="592" y="212"/>
                    <a:pt x="607" y="227"/>
                  </a:cubicBezTo>
                  <a:cubicBezTo>
                    <a:pt x="670" y="214"/>
                    <a:pt x="734" y="180"/>
                    <a:pt x="798" y="180"/>
                  </a:cubicBezTo>
                  <a:cubicBezTo>
                    <a:pt x="808" y="180"/>
                    <a:pt x="818" y="180"/>
                    <a:pt x="829" y="183"/>
                  </a:cubicBezTo>
                  <a:cubicBezTo>
                    <a:pt x="865" y="175"/>
                    <a:pt x="902" y="171"/>
                    <a:pt x="939" y="171"/>
                  </a:cubicBezTo>
                  <a:cubicBezTo>
                    <a:pt x="976" y="171"/>
                    <a:pt x="1013" y="175"/>
                    <a:pt x="1050" y="183"/>
                  </a:cubicBezTo>
                  <a:lnTo>
                    <a:pt x="1435" y="183"/>
                  </a:lnTo>
                  <a:cubicBezTo>
                    <a:pt x="1464" y="168"/>
                    <a:pt x="1464" y="153"/>
                    <a:pt x="1464" y="138"/>
                  </a:cubicBezTo>
                  <a:cubicBezTo>
                    <a:pt x="1464" y="123"/>
                    <a:pt x="1464" y="123"/>
                    <a:pt x="1435" y="94"/>
                  </a:cubicBezTo>
                  <a:cubicBezTo>
                    <a:pt x="1110" y="24"/>
                    <a:pt x="767" y="0"/>
                    <a:pt x="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7"/>
            <p:cNvSpPr/>
            <p:nvPr/>
          </p:nvSpPr>
          <p:spPr>
            <a:xfrm flipH="1">
              <a:off x="7909993" y="1851591"/>
              <a:ext cx="46526" cy="18686"/>
            </a:xfrm>
            <a:custGeom>
              <a:avLst/>
              <a:gdLst/>
              <a:ahLst/>
              <a:cxnLst/>
              <a:rect l="l" t="t" r="r" b="b"/>
              <a:pathLst>
                <a:path w="371" h="149" extrusionOk="0">
                  <a:moveTo>
                    <a:pt x="45" y="0"/>
                  </a:moveTo>
                  <a:cubicBezTo>
                    <a:pt x="1" y="15"/>
                    <a:pt x="1" y="30"/>
                    <a:pt x="1" y="74"/>
                  </a:cubicBezTo>
                  <a:cubicBezTo>
                    <a:pt x="1" y="89"/>
                    <a:pt x="16" y="104"/>
                    <a:pt x="16" y="119"/>
                  </a:cubicBezTo>
                  <a:cubicBezTo>
                    <a:pt x="45" y="119"/>
                    <a:pt x="60" y="148"/>
                    <a:pt x="75" y="148"/>
                  </a:cubicBezTo>
                  <a:lnTo>
                    <a:pt x="119" y="148"/>
                  </a:lnTo>
                  <a:cubicBezTo>
                    <a:pt x="208" y="148"/>
                    <a:pt x="282" y="119"/>
                    <a:pt x="370" y="119"/>
                  </a:cubicBezTo>
                  <a:lnTo>
                    <a:pt x="370" y="89"/>
                  </a:lnTo>
                  <a:lnTo>
                    <a:pt x="326" y="89"/>
                  </a:lnTo>
                  <a:cubicBezTo>
                    <a:pt x="311" y="59"/>
                    <a:pt x="297" y="59"/>
                    <a:pt x="282" y="45"/>
                  </a:cubicBezTo>
                  <a:cubicBezTo>
                    <a:pt x="223" y="15"/>
                    <a:pt x="134" y="45"/>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7"/>
            <p:cNvSpPr/>
            <p:nvPr/>
          </p:nvSpPr>
          <p:spPr>
            <a:xfrm flipH="1">
              <a:off x="7889552" y="1843816"/>
              <a:ext cx="33609" cy="17181"/>
            </a:xfrm>
            <a:custGeom>
              <a:avLst/>
              <a:gdLst/>
              <a:ahLst/>
              <a:cxnLst/>
              <a:rect l="l" t="t" r="r" b="b"/>
              <a:pathLst>
                <a:path w="268" h="137" extrusionOk="0">
                  <a:moveTo>
                    <a:pt x="124" y="1"/>
                  </a:moveTo>
                  <a:cubicBezTo>
                    <a:pt x="92" y="1"/>
                    <a:pt x="60" y="3"/>
                    <a:pt x="31" y="3"/>
                  </a:cubicBezTo>
                  <a:cubicBezTo>
                    <a:pt x="1" y="62"/>
                    <a:pt x="1" y="92"/>
                    <a:pt x="31" y="136"/>
                  </a:cubicBezTo>
                  <a:lnTo>
                    <a:pt x="90" y="136"/>
                  </a:lnTo>
                  <a:cubicBezTo>
                    <a:pt x="104" y="3"/>
                    <a:pt x="223" y="77"/>
                    <a:pt x="267" y="33"/>
                  </a:cubicBezTo>
                  <a:cubicBezTo>
                    <a:pt x="223" y="6"/>
                    <a:pt x="173"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7"/>
            <p:cNvSpPr/>
            <p:nvPr/>
          </p:nvSpPr>
          <p:spPr>
            <a:xfrm flipH="1">
              <a:off x="8349419" y="4247361"/>
              <a:ext cx="22448" cy="41761"/>
            </a:xfrm>
            <a:custGeom>
              <a:avLst/>
              <a:gdLst/>
              <a:ahLst/>
              <a:cxnLst/>
              <a:rect l="l" t="t" r="r" b="b"/>
              <a:pathLst>
                <a:path w="179" h="333" extrusionOk="0">
                  <a:moveTo>
                    <a:pt x="89" y="0"/>
                  </a:moveTo>
                  <a:cubicBezTo>
                    <a:pt x="45" y="118"/>
                    <a:pt x="1" y="207"/>
                    <a:pt x="89" y="311"/>
                  </a:cubicBezTo>
                  <a:cubicBezTo>
                    <a:pt x="104" y="325"/>
                    <a:pt x="112" y="333"/>
                    <a:pt x="117" y="333"/>
                  </a:cubicBezTo>
                  <a:cubicBezTo>
                    <a:pt x="123" y="333"/>
                    <a:pt x="126" y="325"/>
                    <a:pt x="134" y="311"/>
                  </a:cubicBezTo>
                  <a:cubicBezTo>
                    <a:pt x="134" y="207"/>
                    <a:pt x="178" y="89"/>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7"/>
            <p:cNvSpPr/>
            <p:nvPr/>
          </p:nvSpPr>
          <p:spPr>
            <a:xfrm flipH="1">
              <a:off x="8360580" y="4425313"/>
              <a:ext cx="13669" cy="33985"/>
            </a:xfrm>
            <a:custGeom>
              <a:avLst/>
              <a:gdLst/>
              <a:ahLst/>
              <a:cxnLst/>
              <a:rect l="l" t="t" r="r" b="b"/>
              <a:pathLst>
                <a:path w="109" h="271" extrusionOk="0">
                  <a:moveTo>
                    <a:pt x="108" y="1"/>
                  </a:moveTo>
                  <a:cubicBezTo>
                    <a:pt x="79" y="60"/>
                    <a:pt x="64" y="134"/>
                    <a:pt x="20" y="193"/>
                  </a:cubicBezTo>
                  <a:cubicBezTo>
                    <a:pt x="1" y="259"/>
                    <a:pt x="30" y="271"/>
                    <a:pt x="61" y="271"/>
                  </a:cubicBezTo>
                  <a:cubicBezTo>
                    <a:pt x="79" y="271"/>
                    <a:pt x="98" y="267"/>
                    <a:pt x="108" y="267"/>
                  </a:cubicBezTo>
                  <a:lnTo>
                    <a:pt x="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7"/>
            <p:cNvSpPr/>
            <p:nvPr/>
          </p:nvSpPr>
          <p:spPr>
            <a:xfrm flipH="1">
              <a:off x="8360580" y="4386437"/>
              <a:ext cx="5643" cy="33484"/>
            </a:xfrm>
            <a:custGeom>
              <a:avLst/>
              <a:gdLst/>
              <a:ahLst/>
              <a:cxnLst/>
              <a:rect l="l" t="t" r="r" b="b"/>
              <a:pathLst>
                <a:path w="45" h="267" extrusionOk="0">
                  <a:moveTo>
                    <a:pt x="44" y="0"/>
                  </a:moveTo>
                  <a:cubicBezTo>
                    <a:pt x="0" y="89"/>
                    <a:pt x="0" y="192"/>
                    <a:pt x="44" y="266"/>
                  </a:cubicBez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7"/>
            <p:cNvSpPr/>
            <p:nvPr/>
          </p:nvSpPr>
          <p:spPr>
            <a:xfrm flipH="1">
              <a:off x="8353181" y="4286237"/>
              <a:ext cx="14923" cy="27966"/>
            </a:xfrm>
            <a:custGeom>
              <a:avLst/>
              <a:gdLst/>
              <a:ahLst/>
              <a:cxnLst/>
              <a:rect l="l" t="t" r="r" b="b"/>
              <a:pathLst>
                <a:path w="119" h="223" extrusionOk="0">
                  <a:moveTo>
                    <a:pt x="59" y="1"/>
                  </a:moveTo>
                  <a:cubicBezTo>
                    <a:pt x="104" y="75"/>
                    <a:pt x="0" y="148"/>
                    <a:pt x="59" y="222"/>
                  </a:cubicBezTo>
                  <a:cubicBezTo>
                    <a:pt x="119" y="148"/>
                    <a:pt x="119" y="75"/>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7"/>
            <p:cNvSpPr/>
            <p:nvPr/>
          </p:nvSpPr>
          <p:spPr>
            <a:xfrm flipH="1">
              <a:off x="7911875" y="3001194"/>
              <a:ext cx="14923" cy="27966"/>
            </a:xfrm>
            <a:custGeom>
              <a:avLst/>
              <a:gdLst/>
              <a:ahLst/>
              <a:cxnLst/>
              <a:rect l="l" t="t" r="r" b="b"/>
              <a:pathLst>
                <a:path w="119" h="223" extrusionOk="0">
                  <a:moveTo>
                    <a:pt x="30" y="1"/>
                  </a:moveTo>
                  <a:cubicBezTo>
                    <a:pt x="0" y="75"/>
                    <a:pt x="0" y="149"/>
                    <a:pt x="30" y="223"/>
                  </a:cubicBezTo>
                  <a:cubicBezTo>
                    <a:pt x="74" y="223"/>
                    <a:pt x="119" y="178"/>
                    <a:pt x="119" y="119"/>
                  </a:cubicBezTo>
                  <a:cubicBezTo>
                    <a:pt x="119" y="75"/>
                    <a:pt x="104" y="16"/>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7"/>
            <p:cNvSpPr/>
            <p:nvPr/>
          </p:nvSpPr>
          <p:spPr>
            <a:xfrm flipH="1">
              <a:off x="8445856" y="3929204"/>
              <a:ext cx="27966" cy="42639"/>
            </a:xfrm>
            <a:custGeom>
              <a:avLst/>
              <a:gdLst/>
              <a:ahLst/>
              <a:cxnLst/>
              <a:rect l="l" t="t" r="r" b="b"/>
              <a:pathLst>
                <a:path w="223" h="340" extrusionOk="0">
                  <a:moveTo>
                    <a:pt x="189" y="0"/>
                  </a:moveTo>
                  <a:cubicBezTo>
                    <a:pt x="162" y="0"/>
                    <a:pt x="132" y="32"/>
                    <a:pt x="101" y="32"/>
                  </a:cubicBezTo>
                  <a:cubicBezTo>
                    <a:pt x="87" y="32"/>
                    <a:pt x="73" y="26"/>
                    <a:pt x="60" y="9"/>
                  </a:cubicBezTo>
                  <a:cubicBezTo>
                    <a:pt x="45" y="9"/>
                    <a:pt x="30" y="23"/>
                    <a:pt x="0" y="68"/>
                  </a:cubicBezTo>
                  <a:cubicBezTo>
                    <a:pt x="0" y="112"/>
                    <a:pt x="30" y="171"/>
                    <a:pt x="30" y="230"/>
                  </a:cubicBezTo>
                  <a:cubicBezTo>
                    <a:pt x="45" y="245"/>
                    <a:pt x="30" y="304"/>
                    <a:pt x="60" y="319"/>
                  </a:cubicBezTo>
                  <a:cubicBezTo>
                    <a:pt x="83" y="334"/>
                    <a:pt x="100" y="340"/>
                    <a:pt x="113" y="340"/>
                  </a:cubicBezTo>
                  <a:cubicBezTo>
                    <a:pt x="164" y="340"/>
                    <a:pt x="145" y="242"/>
                    <a:pt x="193" y="230"/>
                  </a:cubicBezTo>
                  <a:cubicBezTo>
                    <a:pt x="119" y="156"/>
                    <a:pt x="193" y="83"/>
                    <a:pt x="222" y="23"/>
                  </a:cubicBezTo>
                  <a:cubicBezTo>
                    <a:pt x="212" y="6"/>
                    <a:pt x="201"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7"/>
            <p:cNvSpPr/>
            <p:nvPr/>
          </p:nvSpPr>
          <p:spPr>
            <a:xfrm flipH="1">
              <a:off x="8460780" y="4017365"/>
              <a:ext cx="9280" cy="59443"/>
            </a:xfrm>
            <a:custGeom>
              <a:avLst/>
              <a:gdLst/>
              <a:ahLst/>
              <a:cxnLst/>
              <a:rect l="l" t="t" r="r" b="b"/>
              <a:pathLst>
                <a:path w="74" h="474" extrusionOk="0">
                  <a:moveTo>
                    <a:pt x="44" y="1"/>
                  </a:moveTo>
                  <a:cubicBezTo>
                    <a:pt x="15" y="148"/>
                    <a:pt x="0" y="326"/>
                    <a:pt x="44" y="474"/>
                  </a:cubicBezTo>
                  <a:cubicBezTo>
                    <a:pt x="44" y="326"/>
                    <a:pt x="74" y="148"/>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7"/>
            <p:cNvSpPr/>
            <p:nvPr/>
          </p:nvSpPr>
          <p:spPr>
            <a:xfrm flipH="1">
              <a:off x="8464417" y="3958048"/>
              <a:ext cx="9406" cy="35365"/>
            </a:xfrm>
            <a:custGeom>
              <a:avLst/>
              <a:gdLst/>
              <a:ahLst/>
              <a:cxnLst/>
              <a:rect l="l" t="t" r="r" b="b"/>
              <a:pathLst>
                <a:path w="75" h="282" extrusionOk="0">
                  <a:moveTo>
                    <a:pt x="45" y="0"/>
                  </a:moveTo>
                  <a:cubicBezTo>
                    <a:pt x="45" y="89"/>
                    <a:pt x="0" y="178"/>
                    <a:pt x="60" y="281"/>
                  </a:cubicBezTo>
                  <a:cubicBezTo>
                    <a:pt x="74" y="222"/>
                    <a:pt x="74" y="148"/>
                    <a:pt x="74" y="89"/>
                  </a:cubicBezTo>
                  <a:cubicBezTo>
                    <a:pt x="60" y="60"/>
                    <a:pt x="60" y="3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7"/>
            <p:cNvSpPr/>
            <p:nvPr/>
          </p:nvSpPr>
          <p:spPr>
            <a:xfrm flipH="1">
              <a:off x="8325341" y="2500571"/>
              <a:ext cx="16805" cy="97065"/>
            </a:xfrm>
            <a:custGeom>
              <a:avLst/>
              <a:gdLst/>
              <a:ahLst/>
              <a:cxnLst/>
              <a:rect l="l" t="t" r="r" b="b"/>
              <a:pathLst>
                <a:path w="134" h="774" extrusionOk="0">
                  <a:moveTo>
                    <a:pt x="104" y="0"/>
                  </a:moveTo>
                  <a:cubicBezTo>
                    <a:pt x="0" y="222"/>
                    <a:pt x="30" y="474"/>
                    <a:pt x="30" y="710"/>
                  </a:cubicBezTo>
                  <a:cubicBezTo>
                    <a:pt x="21" y="755"/>
                    <a:pt x="45" y="773"/>
                    <a:pt x="75" y="773"/>
                  </a:cubicBezTo>
                  <a:cubicBezTo>
                    <a:pt x="95" y="773"/>
                    <a:pt x="116" y="766"/>
                    <a:pt x="133" y="755"/>
                  </a:cubicBezTo>
                  <a:cubicBezTo>
                    <a:pt x="104" y="488"/>
                    <a:pt x="119" y="252"/>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7"/>
            <p:cNvSpPr/>
            <p:nvPr/>
          </p:nvSpPr>
          <p:spPr>
            <a:xfrm flipH="1">
              <a:off x="7318450" y="2431973"/>
              <a:ext cx="26085" cy="18686"/>
            </a:xfrm>
            <a:custGeom>
              <a:avLst/>
              <a:gdLst/>
              <a:ahLst/>
              <a:cxnLst/>
              <a:rect l="l" t="t" r="r" b="b"/>
              <a:pathLst>
                <a:path w="208" h="149" extrusionOk="0">
                  <a:moveTo>
                    <a:pt x="119" y="0"/>
                  </a:moveTo>
                  <a:cubicBezTo>
                    <a:pt x="74" y="45"/>
                    <a:pt x="59" y="74"/>
                    <a:pt x="0" y="133"/>
                  </a:cubicBezTo>
                  <a:cubicBezTo>
                    <a:pt x="74" y="148"/>
                    <a:pt x="119" y="148"/>
                    <a:pt x="163" y="148"/>
                  </a:cubicBezTo>
                  <a:cubicBezTo>
                    <a:pt x="192" y="133"/>
                    <a:pt x="207" y="119"/>
                    <a:pt x="207" y="104"/>
                  </a:cubicBezTo>
                  <a:cubicBezTo>
                    <a:pt x="207" y="45"/>
                    <a:pt x="16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7"/>
            <p:cNvSpPr/>
            <p:nvPr/>
          </p:nvSpPr>
          <p:spPr>
            <a:xfrm flipH="1">
              <a:off x="8282702" y="2589610"/>
              <a:ext cx="33484" cy="154377"/>
            </a:xfrm>
            <a:custGeom>
              <a:avLst/>
              <a:gdLst/>
              <a:ahLst/>
              <a:cxnLst/>
              <a:rect l="l" t="t" r="r" b="b"/>
              <a:pathLst>
                <a:path w="267" h="1231" extrusionOk="0">
                  <a:moveTo>
                    <a:pt x="119" y="0"/>
                  </a:moveTo>
                  <a:cubicBezTo>
                    <a:pt x="104" y="59"/>
                    <a:pt x="74" y="133"/>
                    <a:pt x="74" y="192"/>
                  </a:cubicBezTo>
                  <a:cubicBezTo>
                    <a:pt x="45" y="266"/>
                    <a:pt x="104" y="340"/>
                    <a:pt x="45" y="414"/>
                  </a:cubicBezTo>
                  <a:lnTo>
                    <a:pt x="30" y="414"/>
                  </a:lnTo>
                  <a:cubicBezTo>
                    <a:pt x="0" y="488"/>
                    <a:pt x="0" y="562"/>
                    <a:pt x="30" y="636"/>
                  </a:cubicBezTo>
                  <a:cubicBezTo>
                    <a:pt x="45" y="784"/>
                    <a:pt x="74" y="947"/>
                    <a:pt x="59" y="1109"/>
                  </a:cubicBezTo>
                  <a:cubicBezTo>
                    <a:pt x="74" y="1154"/>
                    <a:pt x="104" y="1168"/>
                    <a:pt x="119" y="1213"/>
                  </a:cubicBezTo>
                  <a:cubicBezTo>
                    <a:pt x="146" y="1225"/>
                    <a:pt x="167" y="1231"/>
                    <a:pt x="182" y="1231"/>
                  </a:cubicBezTo>
                  <a:cubicBezTo>
                    <a:pt x="255" y="1231"/>
                    <a:pt x="203" y="1104"/>
                    <a:pt x="252" y="1080"/>
                  </a:cubicBezTo>
                  <a:cubicBezTo>
                    <a:pt x="178" y="991"/>
                    <a:pt x="266" y="917"/>
                    <a:pt x="252" y="813"/>
                  </a:cubicBezTo>
                  <a:cubicBezTo>
                    <a:pt x="178" y="784"/>
                    <a:pt x="193" y="710"/>
                    <a:pt x="193" y="636"/>
                  </a:cubicBezTo>
                  <a:cubicBezTo>
                    <a:pt x="178" y="429"/>
                    <a:pt x="252" y="207"/>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7"/>
            <p:cNvSpPr/>
            <p:nvPr/>
          </p:nvSpPr>
          <p:spPr>
            <a:xfrm flipH="1">
              <a:off x="7687522" y="4423432"/>
              <a:ext cx="20441" cy="20567"/>
            </a:xfrm>
            <a:custGeom>
              <a:avLst/>
              <a:gdLst/>
              <a:ahLst/>
              <a:cxnLst/>
              <a:rect l="l" t="t" r="r" b="b"/>
              <a:pathLst>
                <a:path w="163" h="164" extrusionOk="0">
                  <a:moveTo>
                    <a:pt x="104" y="1"/>
                  </a:moveTo>
                  <a:cubicBezTo>
                    <a:pt x="104" y="1"/>
                    <a:pt x="74" y="1"/>
                    <a:pt x="59" y="16"/>
                  </a:cubicBezTo>
                  <a:cubicBezTo>
                    <a:pt x="0" y="89"/>
                    <a:pt x="74" y="119"/>
                    <a:pt x="89" y="163"/>
                  </a:cubicBezTo>
                  <a:cubicBezTo>
                    <a:pt x="104" y="163"/>
                    <a:pt x="133" y="149"/>
                    <a:pt x="133" y="149"/>
                  </a:cubicBezTo>
                  <a:cubicBezTo>
                    <a:pt x="163" y="89"/>
                    <a:pt x="163" y="45"/>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7"/>
            <p:cNvSpPr/>
            <p:nvPr/>
          </p:nvSpPr>
          <p:spPr>
            <a:xfrm flipH="1">
              <a:off x="7724517" y="3148171"/>
              <a:ext cx="22448" cy="7023"/>
            </a:xfrm>
            <a:custGeom>
              <a:avLst/>
              <a:gdLst/>
              <a:ahLst/>
              <a:cxnLst/>
              <a:rect l="l" t="t" r="r" b="b"/>
              <a:pathLst>
                <a:path w="179" h="56" extrusionOk="0">
                  <a:moveTo>
                    <a:pt x="97" y="1"/>
                  </a:moveTo>
                  <a:cubicBezTo>
                    <a:pt x="60" y="1"/>
                    <a:pt x="27" y="20"/>
                    <a:pt x="1" y="56"/>
                  </a:cubicBezTo>
                  <a:lnTo>
                    <a:pt x="163" y="56"/>
                  </a:lnTo>
                  <a:cubicBezTo>
                    <a:pt x="163" y="41"/>
                    <a:pt x="163" y="41"/>
                    <a:pt x="178" y="26"/>
                  </a:cubicBezTo>
                  <a:cubicBezTo>
                    <a:pt x="149" y="9"/>
                    <a:pt x="122"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7"/>
            <p:cNvSpPr/>
            <p:nvPr/>
          </p:nvSpPr>
          <p:spPr>
            <a:xfrm flipH="1">
              <a:off x="8030509" y="2817599"/>
              <a:ext cx="30976" cy="22448"/>
            </a:xfrm>
            <a:custGeom>
              <a:avLst/>
              <a:gdLst/>
              <a:ahLst/>
              <a:cxnLst/>
              <a:rect l="l" t="t" r="r" b="b"/>
              <a:pathLst>
                <a:path w="247" h="179" extrusionOk="0">
                  <a:moveTo>
                    <a:pt x="217" y="1"/>
                  </a:moveTo>
                  <a:cubicBezTo>
                    <a:pt x="143" y="16"/>
                    <a:pt x="10" y="16"/>
                    <a:pt x="10" y="104"/>
                  </a:cubicBezTo>
                  <a:cubicBezTo>
                    <a:pt x="1" y="168"/>
                    <a:pt x="42" y="176"/>
                    <a:pt x="99" y="176"/>
                  </a:cubicBezTo>
                  <a:cubicBezTo>
                    <a:pt x="117" y="176"/>
                    <a:pt x="138" y="175"/>
                    <a:pt x="159" y="175"/>
                  </a:cubicBezTo>
                  <a:cubicBezTo>
                    <a:pt x="178" y="175"/>
                    <a:pt x="198" y="176"/>
                    <a:pt x="217" y="178"/>
                  </a:cubicBezTo>
                  <a:cubicBezTo>
                    <a:pt x="246" y="134"/>
                    <a:pt x="217" y="45"/>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7"/>
            <p:cNvSpPr/>
            <p:nvPr/>
          </p:nvSpPr>
          <p:spPr>
            <a:xfrm flipH="1">
              <a:off x="8013830" y="2811830"/>
              <a:ext cx="24204" cy="10785"/>
            </a:xfrm>
            <a:custGeom>
              <a:avLst/>
              <a:gdLst/>
              <a:ahLst/>
              <a:cxnLst/>
              <a:rect l="l" t="t" r="r" b="b"/>
              <a:pathLst>
                <a:path w="193" h="86" extrusionOk="0">
                  <a:moveTo>
                    <a:pt x="129" y="1"/>
                  </a:moveTo>
                  <a:cubicBezTo>
                    <a:pt x="86" y="1"/>
                    <a:pt x="40" y="7"/>
                    <a:pt x="0" y="47"/>
                  </a:cubicBezTo>
                  <a:cubicBezTo>
                    <a:pt x="35" y="68"/>
                    <a:pt x="71" y="86"/>
                    <a:pt x="103" y="86"/>
                  </a:cubicBezTo>
                  <a:cubicBezTo>
                    <a:pt x="138" y="86"/>
                    <a:pt x="169" y="64"/>
                    <a:pt x="192" y="3"/>
                  </a:cubicBezTo>
                  <a:cubicBezTo>
                    <a:pt x="173" y="3"/>
                    <a:pt x="151"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7"/>
            <p:cNvSpPr/>
            <p:nvPr/>
          </p:nvSpPr>
          <p:spPr>
            <a:xfrm flipH="1">
              <a:off x="8004550" y="2837413"/>
              <a:ext cx="26085" cy="8151"/>
            </a:xfrm>
            <a:custGeom>
              <a:avLst/>
              <a:gdLst/>
              <a:ahLst/>
              <a:cxnLst/>
              <a:rect l="l" t="t" r="r" b="b"/>
              <a:pathLst>
                <a:path w="208" h="65" extrusionOk="0">
                  <a:moveTo>
                    <a:pt x="70" y="1"/>
                  </a:moveTo>
                  <a:cubicBezTo>
                    <a:pt x="48" y="1"/>
                    <a:pt x="25" y="6"/>
                    <a:pt x="0" y="20"/>
                  </a:cubicBezTo>
                  <a:cubicBezTo>
                    <a:pt x="15" y="50"/>
                    <a:pt x="59" y="65"/>
                    <a:pt x="89" y="65"/>
                  </a:cubicBezTo>
                  <a:cubicBezTo>
                    <a:pt x="133" y="50"/>
                    <a:pt x="163" y="50"/>
                    <a:pt x="207" y="20"/>
                  </a:cubicBezTo>
                  <a:cubicBezTo>
                    <a:pt x="158" y="20"/>
                    <a:pt x="11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7"/>
            <p:cNvSpPr/>
            <p:nvPr/>
          </p:nvSpPr>
          <p:spPr>
            <a:xfrm flipH="1">
              <a:off x="7872873" y="1700476"/>
              <a:ext cx="48407" cy="23200"/>
            </a:xfrm>
            <a:custGeom>
              <a:avLst/>
              <a:gdLst/>
              <a:ahLst/>
              <a:cxnLst/>
              <a:rect l="l" t="t" r="r" b="b"/>
              <a:pathLst>
                <a:path w="386" h="185" extrusionOk="0">
                  <a:moveTo>
                    <a:pt x="27" y="0"/>
                  </a:moveTo>
                  <a:cubicBezTo>
                    <a:pt x="16" y="0"/>
                    <a:pt x="8" y="8"/>
                    <a:pt x="1" y="22"/>
                  </a:cubicBezTo>
                  <a:cubicBezTo>
                    <a:pt x="16" y="52"/>
                    <a:pt x="30" y="67"/>
                    <a:pt x="45" y="111"/>
                  </a:cubicBezTo>
                  <a:cubicBezTo>
                    <a:pt x="86" y="162"/>
                    <a:pt x="133" y="185"/>
                    <a:pt x="192" y="185"/>
                  </a:cubicBezTo>
                  <a:cubicBezTo>
                    <a:pt x="219" y="185"/>
                    <a:pt x="249" y="180"/>
                    <a:pt x="282" y="170"/>
                  </a:cubicBezTo>
                  <a:cubicBezTo>
                    <a:pt x="286" y="170"/>
                    <a:pt x="294" y="171"/>
                    <a:pt x="303" y="171"/>
                  </a:cubicBezTo>
                  <a:cubicBezTo>
                    <a:pt x="328" y="171"/>
                    <a:pt x="364" y="164"/>
                    <a:pt x="385" y="111"/>
                  </a:cubicBezTo>
                  <a:cubicBezTo>
                    <a:pt x="370" y="96"/>
                    <a:pt x="341" y="96"/>
                    <a:pt x="341" y="67"/>
                  </a:cubicBezTo>
                  <a:lnTo>
                    <a:pt x="75" y="22"/>
                  </a:lnTo>
                  <a:cubicBezTo>
                    <a:pt x="52" y="8"/>
                    <a:pt x="3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7"/>
            <p:cNvSpPr/>
            <p:nvPr/>
          </p:nvSpPr>
          <p:spPr>
            <a:xfrm flipH="1">
              <a:off x="7891433" y="1714396"/>
              <a:ext cx="35365" cy="13669"/>
            </a:xfrm>
            <a:custGeom>
              <a:avLst/>
              <a:gdLst/>
              <a:ahLst/>
              <a:cxnLst/>
              <a:rect l="l" t="t" r="r" b="b"/>
              <a:pathLst>
                <a:path w="282" h="109" extrusionOk="0">
                  <a:moveTo>
                    <a:pt x="0" y="0"/>
                  </a:moveTo>
                  <a:cubicBezTo>
                    <a:pt x="34" y="76"/>
                    <a:pt x="63" y="109"/>
                    <a:pt x="115" y="109"/>
                  </a:cubicBezTo>
                  <a:cubicBezTo>
                    <a:pt x="154" y="109"/>
                    <a:pt x="206" y="91"/>
                    <a:pt x="281" y="59"/>
                  </a:cubicBezTo>
                  <a:lnTo>
                    <a:pt x="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7"/>
            <p:cNvSpPr/>
            <p:nvPr/>
          </p:nvSpPr>
          <p:spPr>
            <a:xfrm flipH="1">
              <a:off x="7963793" y="1712515"/>
              <a:ext cx="27966" cy="14923"/>
            </a:xfrm>
            <a:custGeom>
              <a:avLst/>
              <a:gdLst/>
              <a:ahLst/>
              <a:cxnLst/>
              <a:rect l="l" t="t" r="r" b="b"/>
              <a:pathLst>
                <a:path w="223" h="119" extrusionOk="0">
                  <a:moveTo>
                    <a:pt x="223" y="0"/>
                  </a:moveTo>
                  <a:cubicBezTo>
                    <a:pt x="193" y="0"/>
                    <a:pt x="149" y="15"/>
                    <a:pt x="104" y="15"/>
                  </a:cubicBezTo>
                  <a:cubicBezTo>
                    <a:pt x="1" y="15"/>
                    <a:pt x="45" y="45"/>
                    <a:pt x="104" y="89"/>
                  </a:cubicBezTo>
                  <a:cubicBezTo>
                    <a:pt x="134" y="104"/>
                    <a:pt x="193" y="104"/>
                    <a:pt x="223" y="119"/>
                  </a:cubicBezTo>
                  <a:lnTo>
                    <a:pt x="2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7"/>
            <p:cNvSpPr/>
            <p:nvPr/>
          </p:nvSpPr>
          <p:spPr>
            <a:xfrm flipH="1">
              <a:off x="7937834" y="1725432"/>
              <a:ext cx="26085" cy="8653"/>
            </a:xfrm>
            <a:custGeom>
              <a:avLst/>
              <a:gdLst/>
              <a:ahLst/>
              <a:cxnLst/>
              <a:rect l="l" t="t" r="r" b="b"/>
              <a:pathLst>
                <a:path w="208" h="69" extrusionOk="0">
                  <a:moveTo>
                    <a:pt x="64" y="1"/>
                  </a:moveTo>
                  <a:cubicBezTo>
                    <a:pt x="42" y="1"/>
                    <a:pt x="20" y="6"/>
                    <a:pt x="1" y="16"/>
                  </a:cubicBezTo>
                  <a:cubicBezTo>
                    <a:pt x="40" y="55"/>
                    <a:pt x="80" y="68"/>
                    <a:pt x="128" y="68"/>
                  </a:cubicBezTo>
                  <a:cubicBezTo>
                    <a:pt x="152" y="68"/>
                    <a:pt x="178" y="65"/>
                    <a:pt x="208" y="60"/>
                  </a:cubicBezTo>
                  <a:cubicBezTo>
                    <a:pt x="158" y="21"/>
                    <a:pt x="109"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7"/>
            <p:cNvSpPr/>
            <p:nvPr/>
          </p:nvSpPr>
          <p:spPr>
            <a:xfrm flipH="1">
              <a:off x="6536037" y="2541328"/>
              <a:ext cx="85403" cy="34362"/>
            </a:xfrm>
            <a:custGeom>
              <a:avLst/>
              <a:gdLst/>
              <a:ahLst/>
              <a:cxnLst/>
              <a:rect l="l" t="t" r="r" b="b"/>
              <a:pathLst>
                <a:path w="681" h="274" extrusionOk="0">
                  <a:moveTo>
                    <a:pt x="60" y="1"/>
                  </a:moveTo>
                  <a:lnTo>
                    <a:pt x="60" y="1"/>
                  </a:lnTo>
                  <a:cubicBezTo>
                    <a:pt x="1" y="75"/>
                    <a:pt x="60" y="89"/>
                    <a:pt x="90" y="134"/>
                  </a:cubicBezTo>
                  <a:cubicBezTo>
                    <a:pt x="193" y="193"/>
                    <a:pt x="297" y="163"/>
                    <a:pt x="370" y="223"/>
                  </a:cubicBezTo>
                  <a:cubicBezTo>
                    <a:pt x="385" y="215"/>
                    <a:pt x="400" y="212"/>
                    <a:pt x="415" y="212"/>
                  </a:cubicBezTo>
                  <a:cubicBezTo>
                    <a:pt x="480" y="212"/>
                    <a:pt x="544" y="273"/>
                    <a:pt x="599" y="273"/>
                  </a:cubicBezTo>
                  <a:cubicBezTo>
                    <a:pt x="630" y="273"/>
                    <a:pt x="658" y="254"/>
                    <a:pt x="681" y="193"/>
                  </a:cubicBezTo>
                  <a:cubicBezTo>
                    <a:pt x="651" y="163"/>
                    <a:pt x="592" y="149"/>
                    <a:pt x="563" y="134"/>
                  </a:cubicBezTo>
                  <a:cubicBezTo>
                    <a:pt x="543" y="129"/>
                    <a:pt x="522" y="129"/>
                    <a:pt x="500" y="129"/>
                  </a:cubicBezTo>
                  <a:lnTo>
                    <a:pt x="500" y="129"/>
                  </a:lnTo>
                  <a:cubicBezTo>
                    <a:pt x="456" y="129"/>
                    <a:pt x="410" y="129"/>
                    <a:pt x="370" y="89"/>
                  </a:cubicBezTo>
                  <a:cubicBezTo>
                    <a:pt x="267" y="60"/>
                    <a:pt x="163" y="45"/>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7"/>
            <p:cNvSpPr/>
            <p:nvPr/>
          </p:nvSpPr>
          <p:spPr>
            <a:xfrm flipH="1">
              <a:off x="6606391" y="2530292"/>
              <a:ext cx="33609" cy="26085"/>
            </a:xfrm>
            <a:custGeom>
              <a:avLst/>
              <a:gdLst/>
              <a:ahLst/>
              <a:cxnLst/>
              <a:rect l="l" t="t" r="r" b="b"/>
              <a:pathLst>
                <a:path w="268" h="208" extrusionOk="0">
                  <a:moveTo>
                    <a:pt x="1" y="0"/>
                  </a:moveTo>
                  <a:cubicBezTo>
                    <a:pt x="16" y="30"/>
                    <a:pt x="45" y="74"/>
                    <a:pt x="45" y="104"/>
                  </a:cubicBezTo>
                  <a:cubicBezTo>
                    <a:pt x="119" y="177"/>
                    <a:pt x="193" y="207"/>
                    <a:pt x="267" y="207"/>
                  </a:cubicBezTo>
                  <a:cubicBezTo>
                    <a:pt x="238" y="163"/>
                    <a:pt x="223" y="104"/>
                    <a:pt x="223" y="74"/>
                  </a:cubicBezTo>
                  <a:cubicBezTo>
                    <a:pt x="178" y="59"/>
                    <a:pt x="164" y="30"/>
                    <a:pt x="134" y="30"/>
                  </a:cubicBezTo>
                  <a:cubicBezTo>
                    <a:pt x="90" y="15"/>
                    <a:pt x="45" y="1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7"/>
            <p:cNvSpPr/>
            <p:nvPr/>
          </p:nvSpPr>
          <p:spPr>
            <a:xfrm flipH="1">
              <a:off x="7524368" y="1792274"/>
              <a:ext cx="72360" cy="39127"/>
            </a:xfrm>
            <a:custGeom>
              <a:avLst/>
              <a:gdLst/>
              <a:ahLst/>
              <a:cxnLst/>
              <a:rect l="l" t="t" r="r" b="b"/>
              <a:pathLst>
                <a:path w="577" h="312" extrusionOk="0">
                  <a:moveTo>
                    <a:pt x="577" y="0"/>
                  </a:moveTo>
                  <a:cubicBezTo>
                    <a:pt x="340" y="0"/>
                    <a:pt x="178" y="148"/>
                    <a:pt x="0" y="222"/>
                  </a:cubicBezTo>
                  <a:cubicBezTo>
                    <a:pt x="14" y="290"/>
                    <a:pt x="37" y="311"/>
                    <a:pt x="64" y="311"/>
                  </a:cubicBezTo>
                  <a:cubicBezTo>
                    <a:pt x="95" y="311"/>
                    <a:pt x="131" y="282"/>
                    <a:pt x="163" y="266"/>
                  </a:cubicBezTo>
                  <a:cubicBezTo>
                    <a:pt x="214" y="228"/>
                    <a:pt x="265" y="189"/>
                    <a:pt x="317" y="189"/>
                  </a:cubicBezTo>
                  <a:cubicBezTo>
                    <a:pt x="325" y="189"/>
                    <a:pt x="332" y="190"/>
                    <a:pt x="340" y="192"/>
                  </a:cubicBezTo>
                  <a:cubicBezTo>
                    <a:pt x="444" y="178"/>
                    <a:pt x="533" y="207"/>
                    <a:pt x="577" y="104"/>
                  </a:cubicBezTo>
                  <a:lnTo>
                    <a:pt x="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7"/>
            <p:cNvSpPr/>
            <p:nvPr/>
          </p:nvSpPr>
          <p:spPr>
            <a:xfrm flipH="1">
              <a:off x="7607763" y="1833031"/>
              <a:ext cx="27966" cy="27966"/>
            </a:xfrm>
            <a:custGeom>
              <a:avLst/>
              <a:gdLst/>
              <a:ahLst/>
              <a:cxnLst/>
              <a:rect l="l" t="t" r="r" b="b"/>
              <a:pathLst>
                <a:path w="223" h="223" extrusionOk="0">
                  <a:moveTo>
                    <a:pt x="178" y="0"/>
                  </a:moveTo>
                  <a:cubicBezTo>
                    <a:pt x="104" y="30"/>
                    <a:pt x="45" y="104"/>
                    <a:pt x="1" y="163"/>
                  </a:cubicBezTo>
                  <a:lnTo>
                    <a:pt x="45" y="222"/>
                  </a:lnTo>
                  <a:cubicBezTo>
                    <a:pt x="149" y="222"/>
                    <a:pt x="178" y="178"/>
                    <a:pt x="178" y="89"/>
                  </a:cubicBezTo>
                  <a:cubicBezTo>
                    <a:pt x="178" y="45"/>
                    <a:pt x="223" y="30"/>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7"/>
            <p:cNvSpPr/>
            <p:nvPr/>
          </p:nvSpPr>
          <p:spPr>
            <a:xfrm flipH="1">
              <a:off x="7828353" y="1994304"/>
              <a:ext cx="107725" cy="18686"/>
            </a:xfrm>
            <a:custGeom>
              <a:avLst/>
              <a:gdLst/>
              <a:ahLst/>
              <a:cxnLst/>
              <a:rect l="l" t="t" r="r" b="b"/>
              <a:pathLst>
                <a:path w="859" h="149" extrusionOk="0">
                  <a:moveTo>
                    <a:pt x="0" y="1"/>
                  </a:moveTo>
                  <a:lnTo>
                    <a:pt x="0" y="45"/>
                  </a:lnTo>
                  <a:cubicBezTo>
                    <a:pt x="10" y="60"/>
                    <a:pt x="30" y="62"/>
                    <a:pt x="51" y="62"/>
                  </a:cubicBezTo>
                  <a:cubicBezTo>
                    <a:pt x="57" y="62"/>
                    <a:pt x="64" y="61"/>
                    <a:pt x="70" y="61"/>
                  </a:cubicBezTo>
                  <a:cubicBezTo>
                    <a:pt x="107" y="61"/>
                    <a:pt x="142" y="66"/>
                    <a:pt x="134" y="134"/>
                  </a:cubicBezTo>
                  <a:cubicBezTo>
                    <a:pt x="267" y="134"/>
                    <a:pt x="400" y="149"/>
                    <a:pt x="548" y="149"/>
                  </a:cubicBezTo>
                  <a:cubicBezTo>
                    <a:pt x="651" y="149"/>
                    <a:pt x="740" y="134"/>
                    <a:pt x="858" y="134"/>
                  </a:cubicBezTo>
                  <a:cubicBezTo>
                    <a:pt x="809" y="93"/>
                    <a:pt x="755" y="84"/>
                    <a:pt x="699" y="84"/>
                  </a:cubicBezTo>
                  <a:cubicBezTo>
                    <a:pt x="654" y="84"/>
                    <a:pt x="608" y="90"/>
                    <a:pt x="562" y="90"/>
                  </a:cubicBezTo>
                  <a:cubicBezTo>
                    <a:pt x="525" y="90"/>
                    <a:pt x="477" y="101"/>
                    <a:pt x="433" y="101"/>
                  </a:cubicBezTo>
                  <a:cubicBezTo>
                    <a:pt x="389" y="101"/>
                    <a:pt x="348" y="90"/>
                    <a:pt x="326" y="45"/>
                  </a:cubicBezTo>
                  <a:cubicBezTo>
                    <a:pt x="296" y="16"/>
                    <a:pt x="281" y="16"/>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7"/>
            <p:cNvSpPr/>
            <p:nvPr/>
          </p:nvSpPr>
          <p:spPr>
            <a:xfrm flipH="1">
              <a:off x="7502045" y="1797791"/>
              <a:ext cx="52044" cy="26085"/>
            </a:xfrm>
            <a:custGeom>
              <a:avLst/>
              <a:gdLst/>
              <a:ahLst/>
              <a:cxnLst/>
              <a:rect l="l" t="t" r="r" b="b"/>
              <a:pathLst>
                <a:path w="415" h="208" extrusionOk="0">
                  <a:moveTo>
                    <a:pt x="400" y="1"/>
                  </a:moveTo>
                  <a:cubicBezTo>
                    <a:pt x="340" y="1"/>
                    <a:pt x="311" y="60"/>
                    <a:pt x="237" y="60"/>
                  </a:cubicBezTo>
                  <a:cubicBezTo>
                    <a:pt x="163" y="89"/>
                    <a:pt x="89" y="104"/>
                    <a:pt x="0" y="148"/>
                  </a:cubicBezTo>
                  <a:cubicBezTo>
                    <a:pt x="0" y="178"/>
                    <a:pt x="30" y="178"/>
                    <a:pt x="45" y="208"/>
                  </a:cubicBezTo>
                  <a:cubicBezTo>
                    <a:pt x="60" y="208"/>
                    <a:pt x="60" y="178"/>
                    <a:pt x="89" y="178"/>
                  </a:cubicBezTo>
                  <a:cubicBezTo>
                    <a:pt x="133" y="134"/>
                    <a:pt x="193" y="148"/>
                    <a:pt x="252" y="134"/>
                  </a:cubicBezTo>
                  <a:cubicBezTo>
                    <a:pt x="311" y="89"/>
                    <a:pt x="340" y="74"/>
                    <a:pt x="400" y="30"/>
                  </a:cubicBezTo>
                  <a:cubicBezTo>
                    <a:pt x="414" y="15"/>
                    <a:pt x="414" y="15"/>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7"/>
            <p:cNvSpPr/>
            <p:nvPr/>
          </p:nvSpPr>
          <p:spPr>
            <a:xfrm flipH="1">
              <a:off x="7599110" y="1845321"/>
              <a:ext cx="30976" cy="21194"/>
            </a:xfrm>
            <a:custGeom>
              <a:avLst/>
              <a:gdLst/>
              <a:ahLst/>
              <a:cxnLst/>
              <a:rect l="l" t="t" r="r" b="b"/>
              <a:pathLst>
                <a:path w="247" h="169" extrusionOk="0">
                  <a:moveTo>
                    <a:pt x="173" y="1"/>
                  </a:moveTo>
                  <a:cubicBezTo>
                    <a:pt x="161" y="1"/>
                    <a:pt x="147" y="3"/>
                    <a:pt x="133" y="6"/>
                  </a:cubicBezTo>
                  <a:lnTo>
                    <a:pt x="0" y="139"/>
                  </a:lnTo>
                  <a:lnTo>
                    <a:pt x="45" y="169"/>
                  </a:lnTo>
                  <a:cubicBezTo>
                    <a:pt x="74" y="139"/>
                    <a:pt x="133" y="124"/>
                    <a:pt x="178" y="80"/>
                  </a:cubicBezTo>
                  <a:cubicBezTo>
                    <a:pt x="246" y="23"/>
                    <a:pt x="217"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7"/>
            <p:cNvSpPr/>
            <p:nvPr/>
          </p:nvSpPr>
          <p:spPr>
            <a:xfrm flipH="1">
              <a:off x="8013830" y="1699473"/>
              <a:ext cx="37246" cy="15676"/>
            </a:xfrm>
            <a:custGeom>
              <a:avLst/>
              <a:gdLst/>
              <a:ahLst/>
              <a:cxnLst/>
              <a:rect l="l" t="t" r="r" b="b"/>
              <a:pathLst>
                <a:path w="297" h="125" extrusionOk="0">
                  <a:moveTo>
                    <a:pt x="75" y="1"/>
                  </a:moveTo>
                  <a:cubicBezTo>
                    <a:pt x="1" y="60"/>
                    <a:pt x="15" y="104"/>
                    <a:pt x="89" y="119"/>
                  </a:cubicBezTo>
                  <a:cubicBezTo>
                    <a:pt x="108" y="123"/>
                    <a:pt x="126" y="125"/>
                    <a:pt x="145" y="125"/>
                  </a:cubicBezTo>
                  <a:cubicBezTo>
                    <a:pt x="199" y="125"/>
                    <a:pt x="252" y="108"/>
                    <a:pt x="296" y="75"/>
                  </a:cubicBezTo>
                  <a:lnTo>
                    <a:pt x="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7"/>
            <p:cNvSpPr/>
            <p:nvPr/>
          </p:nvSpPr>
          <p:spPr>
            <a:xfrm flipH="1">
              <a:off x="7909993" y="1690192"/>
              <a:ext cx="26085" cy="15049"/>
            </a:xfrm>
            <a:custGeom>
              <a:avLst/>
              <a:gdLst/>
              <a:ahLst/>
              <a:cxnLst/>
              <a:rect l="l" t="t" r="r" b="b"/>
              <a:pathLst>
                <a:path w="208" h="120" extrusionOk="0">
                  <a:moveTo>
                    <a:pt x="74" y="1"/>
                  </a:moveTo>
                  <a:cubicBezTo>
                    <a:pt x="45" y="1"/>
                    <a:pt x="30" y="1"/>
                    <a:pt x="0" y="45"/>
                  </a:cubicBezTo>
                  <a:lnTo>
                    <a:pt x="0" y="75"/>
                  </a:lnTo>
                  <a:cubicBezTo>
                    <a:pt x="30" y="104"/>
                    <a:pt x="60" y="104"/>
                    <a:pt x="104" y="119"/>
                  </a:cubicBezTo>
                  <a:lnTo>
                    <a:pt x="178" y="119"/>
                  </a:lnTo>
                  <a:cubicBezTo>
                    <a:pt x="207" y="30"/>
                    <a:pt x="119" y="45"/>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7"/>
            <p:cNvSpPr/>
            <p:nvPr/>
          </p:nvSpPr>
          <p:spPr>
            <a:xfrm flipH="1">
              <a:off x="8011949" y="1712515"/>
              <a:ext cx="31728" cy="9406"/>
            </a:xfrm>
            <a:custGeom>
              <a:avLst/>
              <a:gdLst/>
              <a:ahLst/>
              <a:cxnLst/>
              <a:rect l="l" t="t" r="r" b="b"/>
              <a:pathLst>
                <a:path w="253" h="75" extrusionOk="0">
                  <a:moveTo>
                    <a:pt x="16" y="0"/>
                  </a:moveTo>
                  <a:cubicBezTo>
                    <a:pt x="1" y="0"/>
                    <a:pt x="1" y="15"/>
                    <a:pt x="1" y="30"/>
                  </a:cubicBezTo>
                  <a:cubicBezTo>
                    <a:pt x="30" y="45"/>
                    <a:pt x="45" y="74"/>
                    <a:pt x="90" y="74"/>
                  </a:cubicBezTo>
                  <a:cubicBezTo>
                    <a:pt x="104" y="45"/>
                    <a:pt x="149" y="45"/>
                    <a:pt x="163" y="30"/>
                  </a:cubicBezTo>
                  <a:cubicBezTo>
                    <a:pt x="168" y="34"/>
                    <a:pt x="173" y="36"/>
                    <a:pt x="179" y="36"/>
                  </a:cubicBezTo>
                  <a:cubicBezTo>
                    <a:pt x="193" y="36"/>
                    <a:pt x="208" y="26"/>
                    <a:pt x="208" y="15"/>
                  </a:cubicBezTo>
                  <a:cubicBezTo>
                    <a:pt x="252" y="15"/>
                    <a:pt x="237"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7"/>
            <p:cNvSpPr/>
            <p:nvPr/>
          </p:nvSpPr>
          <p:spPr>
            <a:xfrm flipH="1">
              <a:off x="7995270" y="1712515"/>
              <a:ext cx="24204" cy="11287"/>
            </a:xfrm>
            <a:custGeom>
              <a:avLst/>
              <a:gdLst/>
              <a:ahLst/>
              <a:cxnLst/>
              <a:rect l="l" t="t" r="r" b="b"/>
              <a:pathLst>
                <a:path w="193" h="90" extrusionOk="0">
                  <a:moveTo>
                    <a:pt x="125" y="0"/>
                  </a:moveTo>
                  <a:cubicBezTo>
                    <a:pt x="109" y="0"/>
                    <a:pt x="87" y="21"/>
                    <a:pt x="59" y="30"/>
                  </a:cubicBezTo>
                  <a:cubicBezTo>
                    <a:pt x="44" y="30"/>
                    <a:pt x="15" y="45"/>
                    <a:pt x="0" y="45"/>
                  </a:cubicBezTo>
                  <a:cubicBezTo>
                    <a:pt x="44" y="74"/>
                    <a:pt x="74" y="89"/>
                    <a:pt x="104" y="89"/>
                  </a:cubicBezTo>
                  <a:cubicBezTo>
                    <a:pt x="133" y="89"/>
                    <a:pt x="192" y="89"/>
                    <a:pt x="148" y="30"/>
                  </a:cubicBezTo>
                  <a:cubicBezTo>
                    <a:pt x="142" y="8"/>
                    <a:pt x="135"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7"/>
            <p:cNvSpPr/>
            <p:nvPr/>
          </p:nvSpPr>
          <p:spPr>
            <a:xfrm flipH="1">
              <a:off x="8761129" y="2270575"/>
              <a:ext cx="37246" cy="13168"/>
            </a:xfrm>
            <a:custGeom>
              <a:avLst/>
              <a:gdLst/>
              <a:ahLst/>
              <a:cxnLst/>
              <a:rect l="l" t="t" r="r" b="b"/>
              <a:pathLst>
                <a:path w="297" h="105" extrusionOk="0">
                  <a:moveTo>
                    <a:pt x="60" y="1"/>
                  </a:moveTo>
                  <a:cubicBezTo>
                    <a:pt x="45" y="16"/>
                    <a:pt x="30" y="16"/>
                    <a:pt x="1" y="31"/>
                  </a:cubicBezTo>
                  <a:cubicBezTo>
                    <a:pt x="45" y="90"/>
                    <a:pt x="75" y="90"/>
                    <a:pt x="134" y="104"/>
                  </a:cubicBezTo>
                  <a:cubicBezTo>
                    <a:pt x="154" y="95"/>
                    <a:pt x="170" y="91"/>
                    <a:pt x="185" y="91"/>
                  </a:cubicBezTo>
                  <a:cubicBezTo>
                    <a:pt x="214" y="91"/>
                    <a:pt x="237" y="104"/>
                    <a:pt x="267" y="104"/>
                  </a:cubicBezTo>
                  <a:cubicBezTo>
                    <a:pt x="297" y="90"/>
                    <a:pt x="297" y="75"/>
                    <a:pt x="297" y="31"/>
                  </a:cubicBezTo>
                  <a:cubicBezTo>
                    <a:pt x="285" y="28"/>
                    <a:pt x="273" y="27"/>
                    <a:pt x="260" y="27"/>
                  </a:cubicBezTo>
                  <a:cubicBezTo>
                    <a:pt x="228" y="27"/>
                    <a:pt x="195" y="33"/>
                    <a:pt x="162" y="33"/>
                  </a:cubicBezTo>
                  <a:cubicBezTo>
                    <a:pt x="127" y="33"/>
                    <a:pt x="92" y="27"/>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7"/>
            <p:cNvSpPr/>
            <p:nvPr/>
          </p:nvSpPr>
          <p:spPr>
            <a:xfrm flipH="1">
              <a:off x="7802395" y="3511098"/>
              <a:ext cx="9406" cy="13168"/>
            </a:xfrm>
            <a:custGeom>
              <a:avLst/>
              <a:gdLst/>
              <a:ahLst/>
              <a:cxnLst/>
              <a:rect l="l" t="t" r="r" b="b"/>
              <a:pathLst>
                <a:path w="75" h="105" extrusionOk="0">
                  <a:moveTo>
                    <a:pt x="74" y="1"/>
                  </a:moveTo>
                  <a:cubicBezTo>
                    <a:pt x="0" y="1"/>
                    <a:pt x="0" y="45"/>
                    <a:pt x="0" y="104"/>
                  </a:cubicBezTo>
                  <a:cubicBezTo>
                    <a:pt x="15" y="90"/>
                    <a:pt x="44" y="90"/>
                    <a:pt x="74" y="60"/>
                  </a:cubicBezTo>
                  <a:lnTo>
                    <a:pt x="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7"/>
            <p:cNvSpPr/>
            <p:nvPr/>
          </p:nvSpPr>
          <p:spPr>
            <a:xfrm flipH="1">
              <a:off x="8247463" y="2394727"/>
              <a:ext cx="24204" cy="8653"/>
            </a:xfrm>
            <a:custGeom>
              <a:avLst/>
              <a:gdLst/>
              <a:ahLst/>
              <a:cxnLst/>
              <a:rect l="l" t="t" r="r" b="b"/>
              <a:pathLst>
                <a:path w="193" h="69" extrusionOk="0">
                  <a:moveTo>
                    <a:pt x="129" y="0"/>
                  </a:moveTo>
                  <a:cubicBezTo>
                    <a:pt x="86" y="0"/>
                    <a:pt x="40" y="7"/>
                    <a:pt x="0" y="46"/>
                  </a:cubicBezTo>
                  <a:cubicBezTo>
                    <a:pt x="41" y="46"/>
                    <a:pt x="82" y="69"/>
                    <a:pt x="118" y="69"/>
                  </a:cubicBezTo>
                  <a:cubicBezTo>
                    <a:pt x="147" y="69"/>
                    <a:pt x="173" y="54"/>
                    <a:pt x="192" y="2"/>
                  </a:cubicBezTo>
                  <a:cubicBezTo>
                    <a:pt x="173" y="2"/>
                    <a:pt x="151"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7"/>
            <p:cNvSpPr/>
            <p:nvPr/>
          </p:nvSpPr>
          <p:spPr>
            <a:xfrm flipH="1">
              <a:off x="7144135" y="2456678"/>
              <a:ext cx="27966" cy="16178"/>
            </a:xfrm>
            <a:custGeom>
              <a:avLst/>
              <a:gdLst/>
              <a:ahLst/>
              <a:cxnLst/>
              <a:rect l="l" t="t" r="r" b="b"/>
              <a:pathLst>
                <a:path w="223" h="129" extrusionOk="0">
                  <a:moveTo>
                    <a:pt x="161" y="1"/>
                  </a:moveTo>
                  <a:cubicBezTo>
                    <a:pt x="109" y="1"/>
                    <a:pt x="90" y="70"/>
                    <a:pt x="45" y="70"/>
                  </a:cubicBezTo>
                  <a:lnTo>
                    <a:pt x="0" y="129"/>
                  </a:lnTo>
                  <a:cubicBezTo>
                    <a:pt x="74" y="129"/>
                    <a:pt x="163" y="129"/>
                    <a:pt x="222" y="25"/>
                  </a:cubicBezTo>
                  <a:cubicBezTo>
                    <a:pt x="197" y="8"/>
                    <a:pt x="178"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7"/>
            <p:cNvSpPr/>
            <p:nvPr/>
          </p:nvSpPr>
          <p:spPr>
            <a:xfrm flipH="1">
              <a:off x="8623934" y="3657699"/>
              <a:ext cx="14547" cy="19187"/>
            </a:xfrm>
            <a:custGeom>
              <a:avLst/>
              <a:gdLst/>
              <a:ahLst/>
              <a:cxnLst/>
              <a:rect l="l" t="t" r="r" b="b"/>
              <a:pathLst>
                <a:path w="116" h="153" extrusionOk="0">
                  <a:moveTo>
                    <a:pt x="116" y="0"/>
                  </a:moveTo>
                  <a:cubicBezTo>
                    <a:pt x="86" y="30"/>
                    <a:pt x="42" y="30"/>
                    <a:pt x="27" y="44"/>
                  </a:cubicBezTo>
                  <a:cubicBezTo>
                    <a:pt x="27" y="90"/>
                    <a:pt x="1" y="153"/>
                    <a:pt x="49" y="153"/>
                  </a:cubicBezTo>
                  <a:cubicBezTo>
                    <a:pt x="64" y="153"/>
                    <a:pt x="85" y="147"/>
                    <a:pt x="116" y="133"/>
                  </a:cubicBezTo>
                  <a:lnTo>
                    <a:pt x="1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7"/>
            <p:cNvSpPr/>
            <p:nvPr/>
          </p:nvSpPr>
          <p:spPr>
            <a:xfrm flipH="1">
              <a:off x="7574405" y="4484631"/>
              <a:ext cx="18686" cy="37246"/>
            </a:xfrm>
            <a:custGeom>
              <a:avLst/>
              <a:gdLst/>
              <a:ahLst/>
              <a:cxnLst/>
              <a:rect l="l" t="t" r="r" b="b"/>
              <a:pathLst>
                <a:path w="149" h="297" extrusionOk="0">
                  <a:moveTo>
                    <a:pt x="104" y="1"/>
                  </a:moveTo>
                  <a:cubicBezTo>
                    <a:pt x="75" y="15"/>
                    <a:pt x="75" y="15"/>
                    <a:pt x="60" y="15"/>
                  </a:cubicBezTo>
                  <a:lnTo>
                    <a:pt x="60" y="149"/>
                  </a:lnTo>
                  <a:cubicBezTo>
                    <a:pt x="45" y="193"/>
                    <a:pt x="30" y="252"/>
                    <a:pt x="1" y="296"/>
                  </a:cubicBezTo>
                  <a:cubicBezTo>
                    <a:pt x="149" y="208"/>
                    <a:pt x="75" y="104"/>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7"/>
            <p:cNvSpPr/>
            <p:nvPr/>
          </p:nvSpPr>
          <p:spPr>
            <a:xfrm flipH="1">
              <a:off x="8688769" y="1882566"/>
              <a:ext cx="20567" cy="9907"/>
            </a:xfrm>
            <a:custGeom>
              <a:avLst/>
              <a:gdLst/>
              <a:ahLst/>
              <a:cxnLst/>
              <a:rect l="l" t="t" r="r" b="b"/>
              <a:pathLst>
                <a:path w="164" h="79" extrusionOk="0">
                  <a:moveTo>
                    <a:pt x="72" y="1"/>
                  </a:moveTo>
                  <a:cubicBezTo>
                    <a:pt x="48" y="1"/>
                    <a:pt x="22" y="5"/>
                    <a:pt x="1" y="5"/>
                  </a:cubicBezTo>
                  <a:cubicBezTo>
                    <a:pt x="15" y="49"/>
                    <a:pt x="30" y="64"/>
                    <a:pt x="30" y="79"/>
                  </a:cubicBezTo>
                  <a:lnTo>
                    <a:pt x="163" y="79"/>
                  </a:lnTo>
                  <a:cubicBezTo>
                    <a:pt x="154" y="13"/>
                    <a:pt x="11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7"/>
            <p:cNvSpPr/>
            <p:nvPr/>
          </p:nvSpPr>
          <p:spPr>
            <a:xfrm flipH="1">
              <a:off x="8039789" y="1699473"/>
              <a:ext cx="35365" cy="22448"/>
            </a:xfrm>
            <a:custGeom>
              <a:avLst/>
              <a:gdLst/>
              <a:ahLst/>
              <a:cxnLst/>
              <a:rect l="l" t="t" r="r" b="b"/>
              <a:pathLst>
                <a:path w="282" h="179" extrusionOk="0">
                  <a:moveTo>
                    <a:pt x="281" y="1"/>
                  </a:moveTo>
                  <a:lnTo>
                    <a:pt x="281" y="1"/>
                  </a:lnTo>
                  <a:cubicBezTo>
                    <a:pt x="222" y="30"/>
                    <a:pt x="178" y="30"/>
                    <a:pt x="104" y="45"/>
                  </a:cubicBezTo>
                  <a:lnTo>
                    <a:pt x="0" y="134"/>
                  </a:lnTo>
                  <a:cubicBezTo>
                    <a:pt x="30" y="156"/>
                    <a:pt x="60" y="156"/>
                    <a:pt x="89" y="156"/>
                  </a:cubicBezTo>
                  <a:cubicBezTo>
                    <a:pt x="119" y="156"/>
                    <a:pt x="148" y="156"/>
                    <a:pt x="178" y="178"/>
                  </a:cubicBezTo>
                  <a:cubicBezTo>
                    <a:pt x="207" y="149"/>
                    <a:pt x="222" y="149"/>
                    <a:pt x="267" y="134"/>
                  </a:cubicBezTo>
                  <a:cubicBezTo>
                    <a:pt x="267" y="119"/>
                    <a:pt x="267" y="119"/>
                    <a:pt x="281" y="90"/>
                  </a:cubicBezTo>
                  <a:cubicBezTo>
                    <a:pt x="222" y="60"/>
                    <a:pt x="267" y="45"/>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7"/>
            <p:cNvSpPr/>
            <p:nvPr/>
          </p:nvSpPr>
          <p:spPr>
            <a:xfrm flipH="1">
              <a:off x="7388929" y="1918307"/>
              <a:ext cx="22448" cy="20567"/>
            </a:xfrm>
            <a:custGeom>
              <a:avLst/>
              <a:gdLst/>
              <a:ahLst/>
              <a:cxnLst/>
              <a:rect l="l" t="t" r="r" b="b"/>
              <a:pathLst>
                <a:path w="179" h="164" extrusionOk="0">
                  <a:moveTo>
                    <a:pt x="90" y="1"/>
                  </a:moveTo>
                  <a:cubicBezTo>
                    <a:pt x="60" y="60"/>
                    <a:pt x="16" y="104"/>
                    <a:pt x="1" y="163"/>
                  </a:cubicBezTo>
                  <a:cubicBezTo>
                    <a:pt x="75" y="163"/>
                    <a:pt x="134" y="163"/>
                    <a:pt x="178" y="104"/>
                  </a:cubicBezTo>
                  <a:cubicBezTo>
                    <a:pt x="178" y="60"/>
                    <a:pt x="178"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7"/>
            <p:cNvSpPr/>
            <p:nvPr/>
          </p:nvSpPr>
          <p:spPr>
            <a:xfrm flipH="1">
              <a:off x="7429686" y="1924578"/>
              <a:ext cx="11287" cy="10534"/>
            </a:xfrm>
            <a:custGeom>
              <a:avLst/>
              <a:gdLst/>
              <a:ahLst/>
              <a:cxnLst/>
              <a:rect l="l" t="t" r="r" b="b"/>
              <a:pathLst>
                <a:path w="90" h="84" extrusionOk="0">
                  <a:moveTo>
                    <a:pt x="43" y="0"/>
                  </a:moveTo>
                  <a:cubicBezTo>
                    <a:pt x="14" y="0"/>
                    <a:pt x="12" y="38"/>
                    <a:pt x="0" y="84"/>
                  </a:cubicBezTo>
                  <a:cubicBezTo>
                    <a:pt x="30" y="84"/>
                    <a:pt x="89" y="84"/>
                    <a:pt x="89" y="25"/>
                  </a:cubicBezTo>
                  <a:lnTo>
                    <a:pt x="74" y="10"/>
                  </a:lnTo>
                  <a:cubicBezTo>
                    <a:pt x="61" y="3"/>
                    <a:pt x="51"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7"/>
            <p:cNvSpPr/>
            <p:nvPr/>
          </p:nvSpPr>
          <p:spPr>
            <a:xfrm flipH="1">
              <a:off x="7440847" y="1934986"/>
              <a:ext cx="18686" cy="11287"/>
            </a:xfrm>
            <a:custGeom>
              <a:avLst/>
              <a:gdLst/>
              <a:ahLst/>
              <a:cxnLst/>
              <a:rect l="l" t="t" r="r" b="b"/>
              <a:pathLst>
                <a:path w="149" h="90" extrusionOk="0">
                  <a:moveTo>
                    <a:pt x="104" y="1"/>
                  </a:moveTo>
                  <a:cubicBezTo>
                    <a:pt x="74" y="1"/>
                    <a:pt x="15" y="1"/>
                    <a:pt x="0" y="45"/>
                  </a:cubicBezTo>
                  <a:cubicBezTo>
                    <a:pt x="0" y="89"/>
                    <a:pt x="30" y="89"/>
                    <a:pt x="45" y="89"/>
                  </a:cubicBezTo>
                  <a:lnTo>
                    <a:pt x="1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7"/>
            <p:cNvSpPr/>
            <p:nvPr/>
          </p:nvSpPr>
          <p:spPr>
            <a:xfrm flipH="1">
              <a:off x="8303144" y="2613688"/>
              <a:ext cx="13042" cy="27966"/>
            </a:xfrm>
            <a:custGeom>
              <a:avLst/>
              <a:gdLst/>
              <a:ahLst/>
              <a:cxnLst/>
              <a:rect l="l" t="t" r="r" b="b"/>
              <a:pathLst>
                <a:path w="104" h="223" extrusionOk="0">
                  <a:moveTo>
                    <a:pt x="59" y="0"/>
                  </a:moveTo>
                  <a:cubicBezTo>
                    <a:pt x="0" y="60"/>
                    <a:pt x="30" y="134"/>
                    <a:pt x="30" y="222"/>
                  </a:cubicBezTo>
                  <a:cubicBezTo>
                    <a:pt x="104" y="148"/>
                    <a:pt x="74" y="74"/>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7"/>
            <p:cNvSpPr/>
            <p:nvPr/>
          </p:nvSpPr>
          <p:spPr>
            <a:xfrm flipH="1">
              <a:off x="8316061" y="2637766"/>
              <a:ext cx="3888" cy="29847"/>
            </a:xfrm>
            <a:custGeom>
              <a:avLst/>
              <a:gdLst/>
              <a:ahLst/>
              <a:cxnLst/>
              <a:rect l="l" t="t" r="r" b="b"/>
              <a:pathLst>
                <a:path w="31" h="238" extrusionOk="0">
                  <a:moveTo>
                    <a:pt x="1" y="1"/>
                  </a:moveTo>
                  <a:lnTo>
                    <a:pt x="1" y="237"/>
                  </a:lnTo>
                  <a:lnTo>
                    <a:pt x="30" y="237"/>
                  </a:lnTo>
                  <a:lnTo>
                    <a:pt x="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7"/>
            <p:cNvSpPr/>
            <p:nvPr/>
          </p:nvSpPr>
          <p:spPr>
            <a:xfrm flipH="1">
              <a:off x="7568762" y="2003082"/>
              <a:ext cx="35365" cy="29220"/>
            </a:xfrm>
            <a:custGeom>
              <a:avLst/>
              <a:gdLst/>
              <a:ahLst/>
              <a:cxnLst/>
              <a:rect l="l" t="t" r="r" b="b"/>
              <a:pathLst>
                <a:path w="282" h="233" extrusionOk="0">
                  <a:moveTo>
                    <a:pt x="162" y="1"/>
                  </a:moveTo>
                  <a:cubicBezTo>
                    <a:pt x="118" y="1"/>
                    <a:pt x="84" y="27"/>
                    <a:pt x="59" y="64"/>
                  </a:cubicBezTo>
                  <a:cubicBezTo>
                    <a:pt x="45" y="123"/>
                    <a:pt x="15" y="153"/>
                    <a:pt x="0" y="197"/>
                  </a:cubicBezTo>
                  <a:cubicBezTo>
                    <a:pt x="11" y="219"/>
                    <a:pt x="38" y="232"/>
                    <a:pt x="63" y="232"/>
                  </a:cubicBezTo>
                  <a:cubicBezTo>
                    <a:pt x="72" y="232"/>
                    <a:pt x="81" y="231"/>
                    <a:pt x="89" y="227"/>
                  </a:cubicBezTo>
                  <a:cubicBezTo>
                    <a:pt x="133" y="153"/>
                    <a:pt x="281" y="138"/>
                    <a:pt x="192" y="5"/>
                  </a:cubicBezTo>
                  <a:cubicBezTo>
                    <a:pt x="182" y="2"/>
                    <a:pt x="172"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7"/>
            <p:cNvSpPr/>
            <p:nvPr/>
          </p:nvSpPr>
          <p:spPr>
            <a:xfrm flipH="1">
              <a:off x="7539166" y="1966589"/>
              <a:ext cx="27966" cy="29722"/>
            </a:xfrm>
            <a:custGeom>
              <a:avLst/>
              <a:gdLst/>
              <a:ahLst/>
              <a:cxnLst/>
              <a:rect l="l" t="t" r="r" b="b"/>
              <a:pathLst>
                <a:path w="223" h="237" extrusionOk="0">
                  <a:moveTo>
                    <a:pt x="134" y="0"/>
                  </a:moveTo>
                  <a:cubicBezTo>
                    <a:pt x="1" y="89"/>
                    <a:pt x="75" y="163"/>
                    <a:pt x="164" y="237"/>
                  </a:cubicBezTo>
                  <a:cubicBezTo>
                    <a:pt x="223" y="192"/>
                    <a:pt x="149" y="118"/>
                    <a:pt x="164" y="44"/>
                  </a:cubicBezTo>
                  <a:lnTo>
                    <a:pt x="1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7"/>
            <p:cNvSpPr/>
            <p:nvPr/>
          </p:nvSpPr>
          <p:spPr>
            <a:xfrm flipH="1">
              <a:off x="7576286" y="1986905"/>
              <a:ext cx="20441" cy="24204"/>
            </a:xfrm>
            <a:custGeom>
              <a:avLst/>
              <a:gdLst/>
              <a:ahLst/>
              <a:cxnLst/>
              <a:rect l="l" t="t" r="r" b="b"/>
              <a:pathLst>
                <a:path w="163" h="193" extrusionOk="0">
                  <a:moveTo>
                    <a:pt x="133" y="1"/>
                  </a:moveTo>
                  <a:lnTo>
                    <a:pt x="0" y="134"/>
                  </a:lnTo>
                  <a:lnTo>
                    <a:pt x="0" y="149"/>
                  </a:lnTo>
                  <a:lnTo>
                    <a:pt x="0" y="193"/>
                  </a:lnTo>
                  <a:cubicBezTo>
                    <a:pt x="30" y="178"/>
                    <a:pt x="89" y="149"/>
                    <a:pt x="133" y="134"/>
                  </a:cubicBezTo>
                  <a:cubicBezTo>
                    <a:pt x="163" y="104"/>
                    <a:pt x="163" y="45"/>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7"/>
            <p:cNvSpPr/>
            <p:nvPr/>
          </p:nvSpPr>
          <p:spPr>
            <a:xfrm flipH="1">
              <a:off x="7384163" y="4613925"/>
              <a:ext cx="17933" cy="13669"/>
            </a:xfrm>
            <a:custGeom>
              <a:avLst/>
              <a:gdLst/>
              <a:ahLst/>
              <a:cxnLst/>
              <a:rect l="l" t="t" r="r" b="b"/>
              <a:pathLst>
                <a:path w="143" h="109" extrusionOk="0">
                  <a:moveTo>
                    <a:pt x="56" y="0"/>
                  </a:moveTo>
                  <a:cubicBezTo>
                    <a:pt x="45" y="0"/>
                    <a:pt x="32" y="1"/>
                    <a:pt x="16" y="5"/>
                  </a:cubicBezTo>
                  <a:cubicBezTo>
                    <a:pt x="1" y="20"/>
                    <a:pt x="1" y="20"/>
                    <a:pt x="1" y="34"/>
                  </a:cubicBezTo>
                  <a:cubicBezTo>
                    <a:pt x="16" y="79"/>
                    <a:pt x="30" y="108"/>
                    <a:pt x="75" y="108"/>
                  </a:cubicBezTo>
                  <a:cubicBezTo>
                    <a:pt x="62" y="95"/>
                    <a:pt x="142"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7"/>
            <p:cNvSpPr/>
            <p:nvPr/>
          </p:nvSpPr>
          <p:spPr>
            <a:xfrm flipH="1">
              <a:off x="7839515" y="1983268"/>
              <a:ext cx="27966" cy="10534"/>
            </a:xfrm>
            <a:custGeom>
              <a:avLst/>
              <a:gdLst/>
              <a:ahLst/>
              <a:cxnLst/>
              <a:rect l="l" t="t" r="r" b="b"/>
              <a:pathLst>
                <a:path w="223" h="84" extrusionOk="0">
                  <a:moveTo>
                    <a:pt x="30" y="0"/>
                  </a:moveTo>
                  <a:cubicBezTo>
                    <a:pt x="1" y="15"/>
                    <a:pt x="1" y="30"/>
                    <a:pt x="1" y="74"/>
                  </a:cubicBezTo>
                  <a:cubicBezTo>
                    <a:pt x="43" y="74"/>
                    <a:pt x="85" y="84"/>
                    <a:pt x="127" y="84"/>
                  </a:cubicBezTo>
                  <a:cubicBezTo>
                    <a:pt x="159" y="84"/>
                    <a:pt x="191" y="78"/>
                    <a:pt x="222" y="59"/>
                  </a:cubicBezTo>
                  <a:cubicBezTo>
                    <a:pt x="163" y="30"/>
                    <a:pt x="89" y="15"/>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7"/>
            <p:cNvSpPr/>
            <p:nvPr/>
          </p:nvSpPr>
          <p:spPr>
            <a:xfrm flipH="1">
              <a:off x="7450127" y="1788261"/>
              <a:ext cx="24204" cy="10283"/>
            </a:xfrm>
            <a:custGeom>
              <a:avLst/>
              <a:gdLst/>
              <a:ahLst/>
              <a:cxnLst/>
              <a:rect l="l" t="t" r="r" b="b"/>
              <a:pathLst>
                <a:path w="193" h="82" extrusionOk="0">
                  <a:moveTo>
                    <a:pt x="103" y="1"/>
                  </a:moveTo>
                  <a:cubicBezTo>
                    <a:pt x="67" y="1"/>
                    <a:pt x="32" y="17"/>
                    <a:pt x="0" y="17"/>
                  </a:cubicBezTo>
                  <a:lnTo>
                    <a:pt x="0" y="62"/>
                  </a:lnTo>
                  <a:cubicBezTo>
                    <a:pt x="40" y="62"/>
                    <a:pt x="86" y="81"/>
                    <a:pt x="129" y="81"/>
                  </a:cubicBezTo>
                  <a:cubicBezTo>
                    <a:pt x="151" y="81"/>
                    <a:pt x="173" y="77"/>
                    <a:pt x="192" y="62"/>
                  </a:cubicBezTo>
                  <a:cubicBezTo>
                    <a:pt x="165" y="13"/>
                    <a:pt x="134" y="1"/>
                    <a:pt x="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7"/>
            <p:cNvSpPr/>
            <p:nvPr/>
          </p:nvSpPr>
          <p:spPr>
            <a:xfrm flipH="1">
              <a:off x="8052832" y="1716026"/>
              <a:ext cx="26085" cy="5894"/>
            </a:xfrm>
            <a:custGeom>
              <a:avLst/>
              <a:gdLst/>
              <a:ahLst/>
              <a:cxnLst/>
              <a:rect l="l" t="t" r="r" b="b"/>
              <a:pathLst>
                <a:path w="208" h="47" extrusionOk="0">
                  <a:moveTo>
                    <a:pt x="90" y="0"/>
                  </a:moveTo>
                  <a:cubicBezTo>
                    <a:pt x="70" y="0"/>
                    <a:pt x="50" y="2"/>
                    <a:pt x="30" y="2"/>
                  </a:cubicBezTo>
                  <a:lnTo>
                    <a:pt x="1" y="46"/>
                  </a:lnTo>
                  <a:lnTo>
                    <a:pt x="208" y="46"/>
                  </a:lnTo>
                  <a:cubicBezTo>
                    <a:pt x="168" y="7"/>
                    <a:pt x="129"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7"/>
            <p:cNvSpPr/>
            <p:nvPr/>
          </p:nvSpPr>
          <p:spPr>
            <a:xfrm flipH="1">
              <a:off x="7474205" y="1790392"/>
              <a:ext cx="27966" cy="14923"/>
            </a:xfrm>
            <a:custGeom>
              <a:avLst/>
              <a:gdLst/>
              <a:ahLst/>
              <a:cxnLst/>
              <a:rect l="l" t="t" r="r" b="b"/>
              <a:pathLst>
                <a:path w="223" h="119" extrusionOk="0">
                  <a:moveTo>
                    <a:pt x="222" y="15"/>
                  </a:moveTo>
                  <a:lnTo>
                    <a:pt x="222" y="15"/>
                  </a:lnTo>
                  <a:cubicBezTo>
                    <a:pt x="148" y="45"/>
                    <a:pt x="60" y="0"/>
                    <a:pt x="0" y="74"/>
                  </a:cubicBezTo>
                  <a:lnTo>
                    <a:pt x="0" y="119"/>
                  </a:lnTo>
                  <a:cubicBezTo>
                    <a:pt x="89" y="119"/>
                    <a:pt x="163" y="89"/>
                    <a:pt x="222"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7"/>
            <p:cNvSpPr/>
            <p:nvPr/>
          </p:nvSpPr>
          <p:spPr>
            <a:xfrm flipH="1">
              <a:off x="8896443" y="3243480"/>
              <a:ext cx="31728" cy="8779"/>
            </a:xfrm>
            <a:custGeom>
              <a:avLst/>
              <a:gdLst/>
              <a:ahLst/>
              <a:cxnLst/>
              <a:rect l="l" t="t" r="r" b="b"/>
              <a:pathLst>
                <a:path w="253" h="70" extrusionOk="0">
                  <a:moveTo>
                    <a:pt x="176" y="0"/>
                  </a:moveTo>
                  <a:cubicBezTo>
                    <a:pt x="140" y="0"/>
                    <a:pt x="102" y="9"/>
                    <a:pt x="52" y="9"/>
                  </a:cubicBezTo>
                  <a:cubicBezTo>
                    <a:pt x="36" y="9"/>
                    <a:pt x="19" y="8"/>
                    <a:pt x="1" y="6"/>
                  </a:cubicBezTo>
                  <a:lnTo>
                    <a:pt x="1" y="6"/>
                  </a:lnTo>
                  <a:cubicBezTo>
                    <a:pt x="54" y="59"/>
                    <a:pt x="107" y="70"/>
                    <a:pt x="157" y="70"/>
                  </a:cubicBezTo>
                  <a:cubicBezTo>
                    <a:pt x="191" y="70"/>
                    <a:pt x="223" y="65"/>
                    <a:pt x="252" y="65"/>
                  </a:cubicBezTo>
                  <a:lnTo>
                    <a:pt x="252" y="21"/>
                  </a:lnTo>
                  <a:cubicBezTo>
                    <a:pt x="226" y="5"/>
                    <a:pt x="202"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7"/>
            <p:cNvSpPr/>
            <p:nvPr/>
          </p:nvSpPr>
          <p:spPr>
            <a:xfrm flipH="1">
              <a:off x="7305533" y="2616697"/>
              <a:ext cx="33484" cy="23075"/>
            </a:xfrm>
            <a:custGeom>
              <a:avLst/>
              <a:gdLst/>
              <a:ahLst/>
              <a:cxnLst/>
              <a:rect l="l" t="t" r="r" b="b"/>
              <a:pathLst>
                <a:path w="267" h="184" extrusionOk="0">
                  <a:moveTo>
                    <a:pt x="133" y="0"/>
                  </a:moveTo>
                  <a:cubicBezTo>
                    <a:pt x="105" y="0"/>
                    <a:pt x="86" y="17"/>
                    <a:pt x="75" y="50"/>
                  </a:cubicBezTo>
                  <a:cubicBezTo>
                    <a:pt x="30" y="124"/>
                    <a:pt x="1" y="183"/>
                    <a:pt x="119" y="183"/>
                  </a:cubicBezTo>
                  <a:cubicBezTo>
                    <a:pt x="148" y="183"/>
                    <a:pt x="148" y="183"/>
                    <a:pt x="163" y="154"/>
                  </a:cubicBezTo>
                  <a:cubicBezTo>
                    <a:pt x="163" y="124"/>
                    <a:pt x="267" y="65"/>
                    <a:pt x="163" y="6"/>
                  </a:cubicBezTo>
                  <a:cubicBezTo>
                    <a:pt x="152" y="2"/>
                    <a:pt x="142"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7"/>
            <p:cNvSpPr/>
            <p:nvPr/>
          </p:nvSpPr>
          <p:spPr>
            <a:xfrm flipH="1">
              <a:off x="6879025" y="2300296"/>
              <a:ext cx="55806" cy="26085"/>
            </a:xfrm>
            <a:custGeom>
              <a:avLst/>
              <a:gdLst/>
              <a:ahLst/>
              <a:cxnLst/>
              <a:rect l="l" t="t" r="r" b="b"/>
              <a:pathLst>
                <a:path w="445" h="208" extrusionOk="0">
                  <a:moveTo>
                    <a:pt x="223" y="1"/>
                  </a:moveTo>
                  <a:cubicBezTo>
                    <a:pt x="193" y="15"/>
                    <a:pt x="134" y="15"/>
                    <a:pt x="104" y="45"/>
                  </a:cubicBezTo>
                  <a:cubicBezTo>
                    <a:pt x="60" y="60"/>
                    <a:pt x="31" y="74"/>
                    <a:pt x="1" y="89"/>
                  </a:cubicBezTo>
                  <a:cubicBezTo>
                    <a:pt x="60" y="89"/>
                    <a:pt x="104" y="134"/>
                    <a:pt x="104" y="193"/>
                  </a:cubicBezTo>
                  <a:cubicBezTo>
                    <a:pt x="115" y="204"/>
                    <a:pt x="130" y="207"/>
                    <a:pt x="146" y="207"/>
                  </a:cubicBezTo>
                  <a:cubicBezTo>
                    <a:pt x="164" y="207"/>
                    <a:pt x="183" y="203"/>
                    <a:pt x="199" y="203"/>
                  </a:cubicBezTo>
                  <a:cubicBezTo>
                    <a:pt x="208" y="203"/>
                    <a:pt x="216" y="204"/>
                    <a:pt x="223" y="208"/>
                  </a:cubicBezTo>
                  <a:cubicBezTo>
                    <a:pt x="267" y="119"/>
                    <a:pt x="445" y="163"/>
                    <a:pt x="400" y="1"/>
                  </a:cubicBezTo>
                  <a:lnTo>
                    <a:pt x="400" y="1"/>
                  </a:lnTo>
                  <a:cubicBezTo>
                    <a:pt x="364" y="28"/>
                    <a:pt x="328" y="71"/>
                    <a:pt x="292" y="71"/>
                  </a:cubicBezTo>
                  <a:cubicBezTo>
                    <a:pt x="269" y="71"/>
                    <a:pt x="246" y="53"/>
                    <a:pt x="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7"/>
            <p:cNvSpPr/>
            <p:nvPr/>
          </p:nvSpPr>
          <p:spPr>
            <a:xfrm flipH="1">
              <a:off x="7778693" y="2867636"/>
              <a:ext cx="22072" cy="22448"/>
            </a:xfrm>
            <a:custGeom>
              <a:avLst/>
              <a:gdLst/>
              <a:ahLst/>
              <a:cxnLst/>
              <a:rect l="l" t="t" r="r" b="b"/>
              <a:pathLst>
                <a:path w="176" h="179" extrusionOk="0">
                  <a:moveTo>
                    <a:pt x="45" y="1"/>
                  </a:moveTo>
                  <a:cubicBezTo>
                    <a:pt x="30" y="1"/>
                    <a:pt x="16" y="1"/>
                    <a:pt x="1" y="1"/>
                  </a:cubicBezTo>
                  <a:lnTo>
                    <a:pt x="1" y="45"/>
                  </a:lnTo>
                  <a:cubicBezTo>
                    <a:pt x="30" y="75"/>
                    <a:pt x="60" y="134"/>
                    <a:pt x="90" y="179"/>
                  </a:cubicBezTo>
                  <a:cubicBezTo>
                    <a:pt x="104" y="179"/>
                    <a:pt x="149" y="149"/>
                    <a:pt x="163" y="134"/>
                  </a:cubicBezTo>
                  <a:cubicBezTo>
                    <a:pt x="176" y="11"/>
                    <a:pt x="116"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7"/>
            <p:cNvSpPr/>
            <p:nvPr/>
          </p:nvSpPr>
          <p:spPr>
            <a:xfrm flipH="1">
              <a:off x="7370368" y="1895609"/>
              <a:ext cx="13168" cy="14046"/>
            </a:xfrm>
            <a:custGeom>
              <a:avLst/>
              <a:gdLst/>
              <a:ahLst/>
              <a:cxnLst/>
              <a:rect l="l" t="t" r="r" b="b"/>
              <a:pathLst>
                <a:path w="105" h="112" extrusionOk="0">
                  <a:moveTo>
                    <a:pt x="72" y="1"/>
                  </a:moveTo>
                  <a:cubicBezTo>
                    <a:pt x="61" y="1"/>
                    <a:pt x="48" y="6"/>
                    <a:pt x="30" y="19"/>
                  </a:cubicBezTo>
                  <a:cubicBezTo>
                    <a:pt x="60" y="49"/>
                    <a:pt x="1" y="93"/>
                    <a:pt x="60" y="108"/>
                  </a:cubicBezTo>
                  <a:cubicBezTo>
                    <a:pt x="60" y="110"/>
                    <a:pt x="60" y="112"/>
                    <a:pt x="61" y="112"/>
                  </a:cubicBezTo>
                  <a:cubicBezTo>
                    <a:pt x="66" y="112"/>
                    <a:pt x="80" y="87"/>
                    <a:pt x="104" y="63"/>
                  </a:cubicBezTo>
                  <a:cubicBezTo>
                    <a:pt x="104" y="32"/>
                    <a:pt x="97"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7"/>
            <p:cNvSpPr/>
            <p:nvPr/>
          </p:nvSpPr>
          <p:spPr>
            <a:xfrm flipH="1">
              <a:off x="7259133" y="2658207"/>
              <a:ext cx="20567" cy="12290"/>
            </a:xfrm>
            <a:custGeom>
              <a:avLst/>
              <a:gdLst/>
              <a:ahLst/>
              <a:cxnLst/>
              <a:rect l="l" t="t" r="r" b="b"/>
              <a:pathLst>
                <a:path w="164" h="98" extrusionOk="0">
                  <a:moveTo>
                    <a:pt x="1" y="0"/>
                  </a:moveTo>
                  <a:cubicBezTo>
                    <a:pt x="10" y="68"/>
                    <a:pt x="39" y="98"/>
                    <a:pt x="83" y="98"/>
                  </a:cubicBezTo>
                  <a:cubicBezTo>
                    <a:pt x="106" y="98"/>
                    <a:pt x="133" y="90"/>
                    <a:pt x="163" y="74"/>
                  </a:cubicBezTo>
                  <a:lnTo>
                    <a:pt x="163" y="30"/>
                  </a:lnTo>
                  <a:cubicBezTo>
                    <a:pt x="134" y="15"/>
                    <a:pt x="60" y="1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7"/>
            <p:cNvSpPr/>
            <p:nvPr/>
          </p:nvSpPr>
          <p:spPr>
            <a:xfrm flipH="1">
              <a:off x="7324093" y="2624723"/>
              <a:ext cx="122523" cy="55806"/>
            </a:xfrm>
            <a:custGeom>
              <a:avLst/>
              <a:gdLst/>
              <a:ahLst/>
              <a:cxnLst/>
              <a:rect l="l" t="t" r="r" b="b"/>
              <a:pathLst>
                <a:path w="977" h="445" extrusionOk="0">
                  <a:moveTo>
                    <a:pt x="903" y="0"/>
                  </a:moveTo>
                  <a:cubicBezTo>
                    <a:pt x="667" y="0"/>
                    <a:pt x="495" y="166"/>
                    <a:pt x="282" y="208"/>
                  </a:cubicBezTo>
                  <a:cubicBezTo>
                    <a:pt x="193" y="223"/>
                    <a:pt x="90" y="282"/>
                    <a:pt x="1" y="312"/>
                  </a:cubicBezTo>
                  <a:cubicBezTo>
                    <a:pt x="16" y="386"/>
                    <a:pt x="60" y="430"/>
                    <a:pt x="134" y="445"/>
                  </a:cubicBezTo>
                  <a:cubicBezTo>
                    <a:pt x="341" y="371"/>
                    <a:pt x="533" y="297"/>
                    <a:pt x="740" y="208"/>
                  </a:cubicBezTo>
                  <a:cubicBezTo>
                    <a:pt x="796" y="175"/>
                    <a:pt x="851" y="158"/>
                    <a:pt x="913" y="158"/>
                  </a:cubicBezTo>
                  <a:cubicBezTo>
                    <a:pt x="933" y="158"/>
                    <a:pt x="955" y="160"/>
                    <a:pt x="977" y="164"/>
                  </a:cubicBezTo>
                  <a:lnTo>
                    <a:pt x="977" y="134"/>
                  </a:lnTo>
                  <a:cubicBezTo>
                    <a:pt x="933" y="90"/>
                    <a:pt x="933" y="46"/>
                    <a:pt x="933" y="1"/>
                  </a:cubicBezTo>
                  <a:cubicBezTo>
                    <a:pt x="923" y="1"/>
                    <a:pt x="913" y="0"/>
                    <a:pt x="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7"/>
            <p:cNvSpPr/>
            <p:nvPr/>
          </p:nvSpPr>
          <p:spPr>
            <a:xfrm flipH="1">
              <a:off x="7160814" y="2283617"/>
              <a:ext cx="29847" cy="22323"/>
            </a:xfrm>
            <a:custGeom>
              <a:avLst/>
              <a:gdLst/>
              <a:ahLst/>
              <a:cxnLst/>
              <a:rect l="l" t="t" r="r" b="b"/>
              <a:pathLst>
                <a:path w="238" h="178" extrusionOk="0">
                  <a:moveTo>
                    <a:pt x="163" y="0"/>
                  </a:moveTo>
                  <a:cubicBezTo>
                    <a:pt x="148" y="74"/>
                    <a:pt x="0" y="60"/>
                    <a:pt x="30" y="178"/>
                  </a:cubicBezTo>
                  <a:cubicBezTo>
                    <a:pt x="104" y="178"/>
                    <a:pt x="178" y="148"/>
                    <a:pt x="237" y="104"/>
                  </a:cubicBezTo>
                  <a:cubicBezTo>
                    <a:pt x="222" y="60"/>
                    <a:pt x="178" y="45"/>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7"/>
            <p:cNvSpPr/>
            <p:nvPr/>
          </p:nvSpPr>
          <p:spPr>
            <a:xfrm flipH="1">
              <a:off x="7960031" y="1873788"/>
              <a:ext cx="26085" cy="9406"/>
            </a:xfrm>
            <a:custGeom>
              <a:avLst/>
              <a:gdLst/>
              <a:ahLst/>
              <a:cxnLst/>
              <a:rect l="l" t="t" r="r" b="b"/>
              <a:pathLst>
                <a:path w="208" h="75" extrusionOk="0">
                  <a:moveTo>
                    <a:pt x="89" y="1"/>
                  </a:moveTo>
                  <a:cubicBezTo>
                    <a:pt x="74" y="16"/>
                    <a:pt x="30" y="45"/>
                    <a:pt x="0" y="75"/>
                  </a:cubicBezTo>
                  <a:lnTo>
                    <a:pt x="207" y="75"/>
                  </a:lnTo>
                  <a:cubicBezTo>
                    <a:pt x="207" y="11"/>
                    <a:pt x="179" y="3"/>
                    <a:pt x="148" y="3"/>
                  </a:cubicBezTo>
                  <a:cubicBezTo>
                    <a:pt x="137" y="3"/>
                    <a:pt x="126" y="4"/>
                    <a:pt x="116" y="4"/>
                  </a:cubicBezTo>
                  <a:cubicBezTo>
                    <a:pt x="106" y="4"/>
                    <a:pt x="97" y="3"/>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7"/>
            <p:cNvSpPr/>
            <p:nvPr/>
          </p:nvSpPr>
          <p:spPr>
            <a:xfrm flipH="1">
              <a:off x="7954513" y="1851591"/>
              <a:ext cx="39002" cy="14422"/>
            </a:xfrm>
            <a:custGeom>
              <a:avLst/>
              <a:gdLst/>
              <a:ahLst/>
              <a:cxnLst/>
              <a:rect l="l" t="t" r="r" b="b"/>
              <a:pathLst>
                <a:path w="311" h="115" extrusionOk="0">
                  <a:moveTo>
                    <a:pt x="59" y="0"/>
                  </a:moveTo>
                  <a:cubicBezTo>
                    <a:pt x="30" y="0"/>
                    <a:pt x="15" y="0"/>
                    <a:pt x="15" y="15"/>
                  </a:cubicBezTo>
                  <a:cubicBezTo>
                    <a:pt x="15" y="30"/>
                    <a:pt x="15" y="30"/>
                    <a:pt x="0" y="45"/>
                  </a:cubicBezTo>
                  <a:cubicBezTo>
                    <a:pt x="15" y="104"/>
                    <a:pt x="59" y="104"/>
                    <a:pt x="104" y="104"/>
                  </a:cubicBezTo>
                  <a:cubicBezTo>
                    <a:pt x="148" y="111"/>
                    <a:pt x="189" y="115"/>
                    <a:pt x="224" y="115"/>
                  </a:cubicBezTo>
                  <a:cubicBezTo>
                    <a:pt x="259" y="115"/>
                    <a:pt x="288" y="111"/>
                    <a:pt x="311" y="104"/>
                  </a:cubicBezTo>
                  <a:lnTo>
                    <a:pt x="311" y="74"/>
                  </a:lnTo>
                  <a:cubicBezTo>
                    <a:pt x="281" y="30"/>
                    <a:pt x="237" y="0"/>
                    <a:pt x="178" y="0"/>
                  </a:cubicBezTo>
                  <a:cubicBezTo>
                    <a:pt x="158" y="0"/>
                    <a:pt x="125" y="7"/>
                    <a:pt x="96" y="7"/>
                  </a:cubicBezTo>
                  <a:cubicBezTo>
                    <a:pt x="82" y="7"/>
                    <a:pt x="69" y="5"/>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7"/>
            <p:cNvSpPr/>
            <p:nvPr/>
          </p:nvSpPr>
          <p:spPr>
            <a:xfrm flipH="1">
              <a:off x="7969562" y="1838423"/>
              <a:ext cx="45648" cy="17808"/>
            </a:xfrm>
            <a:custGeom>
              <a:avLst/>
              <a:gdLst/>
              <a:ahLst/>
              <a:cxnLst/>
              <a:rect l="l" t="t" r="r" b="b"/>
              <a:pathLst>
                <a:path w="364" h="142" extrusionOk="0">
                  <a:moveTo>
                    <a:pt x="31" y="0"/>
                  </a:moveTo>
                  <a:cubicBezTo>
                    <a:pt x="24" y="0"/>
                    <a:pt x="17" y="1"/>
                    <a:pt x="10" y="2"/>
                  </a:cubicBezTo>
                  <a:cubicBezTo>
                    <a:pt x="1" y="120"/>
                    <a:pt x="50" y="140"/>
                    <a:pt x="114" y="140"/>
                  </a:cubicBezTo>
                  <a:cubicBezTo>
                    <a:pt x="147" y="140"/>
                    <a:pt x="183" y="135"/>
                    <a:pt x="217" y="135"/>
                  </a:cubicBezTo>
                  <a:cubicBezTo>
                    <a:pt x="242" y="139"/>
                    <a:pt x="265" y="142"/>
                    <a:pt x="285" y="142"/>
                  </a:cubicBezTo>
                  <a:cubicBezTo>
                    <a:pt x="337" y="142"/>
                    <a:pt x="364" y="121"/>
                    <a:pt x="321" y="46"/>
                  </a:cubicBezTo>
                  <a:lnTo>
                    <a:pt x="321" y="46"/>
                  </a:lnTo>
                  <a:cubicBezTo>
                    <a:pt x="302" y="54"/>
                    <a:pt x="284" y="57"/>
                    <a:pt x="265" y="57"/>
                  </a:cubicBezTo>
                  <a:cubicBezTo>
                    <a:pt x="187" y="57"/>
                    <a:pt x="109"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7"/>
            <p:cNvSpPr/>
            <p:nvPr/>
          </p:nvSpPr>
          <p:spPr>
            <a:xfrm flipH="1">
              <a:off x="7670843" y="2908519"/>
              <a:ext cx="37121" cy="27966"/>
            </a:xfrm>
            <a:custGeom>
              <a:avLst/>
              <a:gdLst/>
              <a:ahLst/>
              <a:cxnLst/>
              <a:rect l="l" t="t" r="r" b="b"/>
              <a:pathLst>
                <a:path w="296" h="223" extrusionOk="0">
                  <a:moveTo>
                    <a:pt x="89" y="0"/>
                  </a:moveTo>
                  <a:cubicBezTo>
                    <a:pt x="30" y="15"/>
                    <a:pt x="0" y="45"/>
                    <a:pt x="15" y="119"/>
                  </a:cubicBezTo>
                  <a:cubicBezTo>
                    <a:pt x="89" y="119"/>
                    <a:pt x="148" y="148"/>
                    <a:pt x="178" y="222"/>
                  </a:cubicBezTo>
                  <a:cubicBezTo>
                    <a:pt x="296" y="222"/>
                    <a:pt x="222" y="104"/>
                    <a:pt x="281" y="74"/>
                  </a:cubicBezTo>
                  <a:cubicBezTo>
                    <a:pt x="222" y="45"/>
                    <a:pt x="148" y="15"/>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7"/>
            <p:cNvSpPr/>
            <p:nvPr/>
          </p:nvSpPr>
          <p:spPr>
            <a:xfrm flipH="1">
              <a:off x="8475578" y="3645785"/>
              <a:ext cx="27966" cy="6396"/>
            </a:xfrm>
            <a:custGeom>
              <a:avLst/>
              <a:gdLst/>
              <a:ahLst/>
              <a:cxnLst/>
              <a:rect l="l" t="t" r="r" b="b"/>
              <a:pathLst>
                <a:path w="223" h="51" extrusionOk="0">
                  <a:moveTo>
                    <a:pt x="124" y="0"/>
                  </a:moveTo>
                  <a:cubicBezTo>
                    <a:pt x="83" y="0"/>
                    <a:pt x="42" y="10"/>
                    <a:pt x="1" y="51"/>
                  </a:cubicBezTo>
                  <a:cubicBezTo>
                    <a:pt x="75" y="51"/>
                    <a:pt x="149" y="51"/>
                    <a:pt x="223" y="6"/>
                  </a:cubicBezTo>
                  <a:cubicBezTo>
                    <a:pt x="190" y="6"/>
                    <a:pt x="157"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7"/>
            <p:cNvSpPr/>
            <p:nvPr/>
          </p:nvSpPr>
          <p:spPr>
            <a:xfrm flipH="1">
              <a:off x="8455137" y="3902367"/>
              <a:ext cx="22448" cy="35365"/>
            </a:xfrm>
            <a:custGeom>
              <a:avLst/>
              <a:gdLst/>
              <a:ahLst/>
              <a:cxnLst/>
              <a:rect l="l" t="t" r="r" b="b"/>
              <a:pathLst>
                <a:path w="179" h="282" extrusionOk="0">
                  <a:moveTo>
                    <a:pt x="30" y="1"/>
                  </a:moveTo>
                  <a:cubicBezTo>
                    <a:pt x="60" y="90"/>
                    <a:pt x="1" y="178"/>
                    <a:pt x="30" y="282"/>
                  </a:cubicBezTo>
                  <a:lnTo>
                    <a:pt x="90" y="223"/>
                  </a:lnTo>
                  <a:cubicBezTo>
                    <a:pt x="178" y="134"/>
                    <a:pt x="134" y="60"/>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7"/>
            <p:cNvSpPr/>
            <p:nvPr/>
          </p:nvSpPr>
          <p:spPr>
            <a:xfrm flipH="1">
              <a:off x="7835878" y="3751377"/>
              <a:ext cx="26085" cy="34362"/>
            </a:xfrm>
            <a:custGeom>
              <a:avLst/>
              <a:gdLst/>
              <a:ahLst/>
              <a:cxnLst/>
              <a:rect l="l" t="t" r="r" b="b"/>
              <a:pathLst>
                <a:path w="208" h="274" extrusionOk="0">
                  <a:moveTo>
                    <a:pt x="54" y="1"/>
                  </a:moveTo>
                  <a:cubicBezTo>
                    <a:pt x="47" y="1"/>
                    <a:pt x="39" y="10"/>
                    <a:pt x="30" y="37"/>
                  </a:cubicBezTo>
                  <a:cubicBezTo>
                    <a:pt x="1" y="125"/>
                    <a:pt x="45" y="199"/>
                    <a:pt x="104" y="273"/>
                  </a:cubicBezTo>
                  <a:cubicBezTo>
                    <a:pt x="104" y="199"/>
                    <a:pt x="208" y="125"/>
                    <a:pt x="119" y="52"/>
                  </a:cubicBezTo>
                  <a:cubicBezTo>
                    <a:pt x="88" y="52"/>
                    <a:pt x="72"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7"/>
            <p:cNvSpPr/>
            <p:nvPr/>
          </p:nvSpPr>
          <p:spPr>
            <a:xfrm flipH="1">
              <a:off x="7809919" y="3618697"/>
              <a:ext cx="9406" cy="63205"/>
            </a:xfrm>
            <a:custGeom>
              <a:avLst/>
              <a:gdLst/>
              <a:ahLst/>
              <a:cxnLst/>
              <a:rect l="l" t="t" r="r" b="b"/>
              <a:pathLst>
                <a:path w="75" h="504" extrusionOk="0">
                  <a:moveTo>
                    <a:pt x="16" y="1"/>
                  </a:moveTo>
                  <a:cubicBezTo>
                    <a:pt x="16" y="60"/>
                    <a:pt x="16" y="119"/>
                    <a:pt x="1" y="193"/>
                  </a:cubicBezTo>
                  <a:cubicBezTo>
                    <a:pt x="1" y="296"/>
                    <a:pt x="1" y="400"/>
                    <a:pt x="16" y="503"/>
                  </a:cubicBezTo>
                  <a:cubicBezTo>
                    <a:pt x="75" y="326"/>
                    <a:pt x="75" y="178"/>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7"/>
            <p:cNvSpPr/>
            <p:nvPr/>
          </p:nvSpPr>
          <p:spPr>
            <a:xfrm flipH="1">
              <a:off x="7802395" y="3691057"/>
              <a:ext cx="15049" cy="27840"/>
            </a:xfrm>
            <a:custGeom>
              <a:avLst/>
              <a:gdLst/>
              <a:ahLst/>
              <a:cxnLst/>
              <a:rect l="l" t="t" r="r" b="b"/>
              <a:pathLst>
                <a:path w="120" h="222" extrusionOk="0">
                  <a:moveTo>
                    <a:pt x="1" y="0"/>
                  </a:moveTo>
                  <a:lnTo>
                    <a:pt x="1" y="222"/>
                  </a:lnTo>
                  <a:cubicBezTo>
                    <a:pt x="16" y="148"/>
                    <a:pt x="119" y="7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7"/>
            <p:cNvSpPr/>
            <p:nvPr/>
          </p:nvSpPr>
          <p:spPr>
            <a:xfrm flipH="1">
              <a:off x="7008821" y="3961559"/>
              <a:ext cx="24204" cy="288437"/>
            </a:xfrm>
            <a:custGeom>
              <a:avLst/>
              <a:gdLst/>
              <a:ahLst/>
              <a:cxnLst/>
              <a:rect l="l" t="t" r="r" b="b"/>
              <a:pathLst>
                <a:path w="193" h="2300" extrusionOk="0">
                  <a:moveTo>
                    <a:pt x="91" y="1"/>
                  </a:moveTo>
                  <a:cubicBezTo>
                    <a:pt x="18" y="1"/>
                    <a:pt x="43" y="123"/>
                    <a:pt x="15" y="179"/>
                  </a:cubicBezTo>
                  <a:lnTo>
                    <a:pt x="15" y="1821"/>
                  </a:lnTo>
                  <a:cubicBezTo>
                    <a:pt x="0" y="1983"/>
                    <a:pt x="0" y="2131"/>
                    <a:pt x="0" y="2279"/>
                  </a:cubicBezTo>
                  <a:cubicBezTo>
                    <a:pt x="21" y="2294"/>
                    <a:pt x="36" y="2300"/>
                    <a:pt x="48" y="2300"/>
                  </a:cubicBezTo>
                  <a:cubicBezTo>
                    <a:pt x="95" y="2300"/>
                    <a:pt x="83" y="2202"/>
                    <a:pt x="119" y="2190"/>
                  </a:cubicBezTo>
                  <a:cubicBezTo>
                    <a:pt x="163" y="1806"/>
                    <a:pt x="178" y="1407"/>
                    <a:pt x="163" y="1022"/>
                  </a:cubicBezTo>
                  <a:cubicBezTo>
                    <a:pt x="148" y="741"/>
                    <a:pt x="148" y="475"/>
                    <a:pt x="148" y="194"/>
                  </a:cubicBezTo>
                  <a:cubicBezTo>
                    <a:pt x="148" y="120"/>
                    <a:pt x="193" y="32"/>
                    <a:pt x="104" y="2"/>
                  </a:cubicBezTo>
                  <a:cubicBezTo>
                    <a:pt x="99" y="1"/>
                    <a:pt x="95"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7"/>
            <p:cNvSpPr/>
            <p:nvPr/>
          </p:nvSpPr>
          <p:spPr>
            <a:xfrm flipH="1">
              <a:off x="7001422" y="3683658"/>
              <a:ext cx="39002" cy="276398"/>
            </a:xfrm>
            <a:custGeom>
              <a:avLst/>
              <a:gdLst/>
              <a:ahLst/>
              <a:cxnLst/>
              <a:rect l="l" t="t" r="r" b="b"/>
              <a:pathLst>
                <a:path w="311" h="2204" extrusionOk="0">
                  <a:moveTo>
                    <a:pt x="207" y="0"/>
                  </a:moveTo>
                  <a:cubicBezTo>
                    <a:pt x="163" y="0"/>
                    <a:pt x="148" y="44"/>
                    <a:pt x="163" y="74"/>
                  </a:cubicBezTo>
                  <a:cubicBezTo>
                    <a:pt x="89" y="222"/>
                    <a:pt x="148" y="370"/>
                    <a:pt x="133" y="518"/>
                  </a:cubicBezTo>
                  <a:cubicBezTo>
                    <a:pt x="74" y="769"/>
                    <a:pt x="148" y="1006"/>
                    <a:pt x="89" y="1257"/>
                  </a:cubicBezTo>
                  <a:cubicBezTo>
                    <a:pt x="74" y="1390"/>
                    <a:pt x="45" y="1523"/>
                    <a:pt x="74" y="1656"/>
                  </a:cubicBezTo>
                  <a:cubicBezTo>
                    <a:pt x="74" y="1834"/>
                    <a:pt x="0" y="2041"/>
                    <a:pt x="118" y="2203"/>
                  </a:cubicBezTo>
                  <a:cubicBezTo>
                    <a:pt x="296" y="2070"/>
                    <a:pt x="163" y="1922"/>
                    <a:pt x="222" y="1804"/>
                  </a:cubicBezTo>
                  <a:cubicBezTo>
                    <a:pt x="252" y="1686"/>
                    <a:pt x="252" y="1597"/>
                    <a:pt x="222" y="1508"/>
                  </a:cubicBezTo>
                  <a:cubicBezTo>
                    <a:pt x="252" y="1257"/>
                    <a:pt x="207" y="1006"/>
                    <a:pt x="252" y="769"/>
                  </a:cubicBezTo>
                  <a:lnTo>
                    <a:pt x="252" y="695"/>
                  </a:lnTo>
                  <a:cubicBezTo>
                    <a:pt x="237" y="547"/>
                    <a:pt x="222" y="399"/>
                    <a:pt x="296" y="251"/>
                  </a:cubicBezTo>
                  <a:cubicBezTo>
                    <a:pt x="311" y="222"/>
                    <a:pt x="311" y="207"/>
                    <a:pt x="296" y="207"/>
                  </a:cubicBezTo>
                  <a:cubicBezTo>
                    <a:pt x="252" y="163"/>
                    <a:pt x="281" y="118"/>
                    <a:pt x="281" y="59"/>
                  </a:cubicBezTo>
                  <a:cubicBezTo>
                    <a:pt x="252" y="30"/>
                    <a:pt x="237"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7"/>
            <p:cNvSpPr/>
            <p:nvPr/>
          </p:nvSpPr>
          <p:spPr>
            <a:xfrm flipH="1">
              <a:off x="6994023" y="3541196"/>
              <a:ext cx="27840" cy="166667"/>
            </a:xfrm>
            <a:custGeom>
              <a:avLst/>
              <a:gdLst/>
              <a:ahLst/>
              <a:cxnLst/>
              <a:rect l="l" t="t" r="r" b="b"/>
              <a:pathLst>
                <a:path w="222" h="1329" extrusionOk="0">
                  <a:moveTo>
                    <a:pt x="132" y="0"/>
                  </a:moveTo>
                  <a:cubicBezTo>
                    <a:pt x="119" y="0"/>
                    <a:pt x="105" y="4"/>
                    <a:pt x="89" y="12"/>
                  </a:cubicBezTo>
                  <a:cubicBezTo>
                    <a:pt x="74" y="71"/>
                    <a:pt x="89" y="145"/>
                    <a:pt x="74" y="205"/>
                  </a:cubicBezTo>
                  <a:cubicBezTo>
                    <a:pt x="74" y="160"/>
                    <a:pt x="89" y="131"/>
                    <a:pt x="30" y="86"/>
                  </a:cubicBezTo>
                  <a:cubicBezTo>
                    <a:pt x="30" y="456"/>
                    <a:pt x="0" y="826"/>
                    <a:pt x="15" y="1210"/>
                  </a:cubicBezTo>
                  <a:cubicBezTo>
                    <a:pt x="44" y="1191"/>
                    <a:pt x="65" y="1184"/>
                    <a:pt x="79" y="1184"/>
                  </a:cubicBezTo>
                  <a:cubicBezTo>
                    <a:pt x="143" y="1184"/>
                    <a:pt x="91" y="1329"/>
                    <a:pt x="142" y="1329"/>
                  </a:cubicBezTo>
                  <a:cubicBezTo>
                    <a:pt x="144" y="1329"/>
                    <a:pt x="146" y="1329"/>
                    <a:pt x="148" y="1328"/>
                  </a:cubicBezTo>
                  <a:cubicBezTo>
                    <a:pt x="177" y="899"/>
                    <a:pt x="222" y="471"/>
                    <a:pt x="207" y="57"/>
                  </a:cubicBezTo>
                  <a:cubicBezTo>
                    <a:pt x="186" y="25"/>
                    <a:pt x="164"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7"/>
            <p:cNvSpPr/>
            <p:nvPr/>
          </p:nvSpPr>
          <p:spPr>
            <a:xfrm flipH="1">
              <a:off x="6975463" y="3298785"/>
              <a:ext cx="35365" cy="249561"/>
            </a:xfrm>
            <a:custGeom>
              <a:avLst/>
              <a:gdLst/>
              <a:ahLst/>
              <a:cxnLst/>
              <a:rect l="l" t="t" r="r" b="b"/>
              <a:pathLst>
                <a:path w="282" h="1990" extrusionOk="0">
                  <a:moveTo>
                    <a:pt x="130" y="1"/>
                  </a:moveTo>
                  <a:cubicBezTo>
                    <a:pt x="103" y="1"/>
                    <a:pt x="81" y="46"/>
                    <a:pt x="60" y="67"/>
                  </a:cubicBezTo>
                  <a:lnTo>
                    <a:pt x="60" y="97"/>
                  </a:lnTo>
                  <a:cubicBezTo>
                    <a:pt x="134" y="245"/>
                    <a:pt x="89" y="393"/>
                    <a:pt x="75" y="541"/>
                  </a:cubicBezTo>
                  <a:cubicBezTo>
                    <a:pt x="75" y="555"/>
                    <a:pt x="60" y="585"/>
                    <a:pt x="45" y="600"/>
                  </a:cubicBezTo>
                  <a:cubicBezTo>
                    <a:pt x="16" y="807"/>
                    <a:pt x="16" y="999"/>
                    <a:pt x="1" y="1221"/>
                  </a:cubicBezTo>
                  <a:cubicBezTo>
                    <a:pt x="119" y="1443"/>
                    <a:pt x="45" y="1694"/>
                    <a:pt x="45" y="1931"/>
                  </a:cubicBezTo>
                  <a:cubicBezTo>
                    <a:pt x="75" y="1945"/>
                    <a:pt x="89" y="1960"/>
                    <a:pt x="134" y="1990"/>
                  </a:cubicBezTo>
                  <a:cubicBezTo>
                    <a:pt x="193" y="1576"/>
                    <a:pt x="163" y="1147"/>
                    <a:pt x="193" y="748"/>
                  </a:cubicBezTo>
                  <a:cubicBezTo>
                    <a:pt x="193" y="511"/>
                    <a:pt x="282" y="260"/>
                    <a:pt x="163" y="23"/>
                  </a:cubicBezTo>
                  <a:cubicBezTo>
                    <a:pt x="151" y="7"/>
                    <a:pt x="140"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7"/>
            <p:cNvSpPr/>
            <p:nvPr/>
          </p:nvSpPr>
          <p:spPr>
            <a:xfrm flipH="1">
              <a:off x="7010702" y="3891331"/>
              <a:ext cx="26085" cy="200401"/>
            </a:xfrm>
            <a:custGeom>
              <a:avLst/>
              <a:gdLst/>
              <a:ahLst/>
              <a:cxnLst/>
              <a:rect l="l" t="t" r="r" b="b"/>
              <a:pathLst>
                <a:path w="208" h="1598" extrusionOk="0">
                  <a:moveTo>
                    <a:pt x="60" y="0"/>
                  </a:moveTo>
                  <a:lnTo>
                    <a:pt x="60" y="0"/>
                  </a:lnTo>
                  <a:cubicBezTo>
                    <a:pt x="1" y="251"/>
                    <a:pt x="30" y="518"/>
                    <a:pt x="30" y="769"/>
                  </a:cubicBezTo>
                  <a:cubicBezTo>
                    <a:pt x="60" y="710"/>
                    <a:pt x="75" y="680"/>
                    <a:pt x="119" y="621"/>
                  </a:cubicBezTo>
                  <a:cubicBezTo>
                    <a:pt x="134" y="961"/>
                    <a:pt x="134" y="1287"/>
                    <a:pt x="193" y="1597"/>
                  </a:cubicBezTo>
                  <a:cubicBezTo>
                    <a:pt x="193" y="1553"/>
                    <a:pt x="208" y="1508"/>
                    <a:pt x="208" y="1449"/>
                  </a:cubicBezTo>
                  <a:cubicBezTo>
                    <a:pt x="208" y="1006"/>
                    <a:pt x="208" y="592"/>
                    <a:pt x="193" y="148"/>
                  </a:cubicBezTo>
                  <a:cubicBezTo>
                    <a:pt x="104" y="148"/>
                    <a:pt x="104" y="192"/>
                    <a:pt x="134" y="251"/>
                  </a:cubicBezTo>
                  <a:cubicBezTo>
                    <a:pt x="193" y="340"/>
                    <a:pt x="178" y="414"/>
                    <a:pt x="119" y="518"/>
                  </a:cubicBezTo>
                  <a:cubicBezTo>
                    <a:pt x="30" y="340"/>
                    <a:pt x="75" y="163"/>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7"/>
            <p:cNvSpPr/>
            <p:nvPr/>
          </p:nvSpPr>
          <p:spPr>
            <a:xfrm flipH="1">
              <a:off x="6986624" y="3448395"/>
              <a:ext cx="27840" cy="114748"/>
            </a:xfrm>
            <a:custGeom>
              <a:avLst/>
              <a:gdLst/>
              <a:ahLst/>
              <a:cxnLst/>
              <a:rect l="l" t="t" r="r" b="b"/>
              <a:pathLst>
                <a:path w="222" h="915" extrusionOk="0">
                  <a:moveTo>
                    <a:pt x="107" y="0"/>
                  </a:moveTo>
                  <a:cubicBezTo>
                    <a:pt x="91" y="0"/>
                    <a:pt x="60" y="18"/>
                    <a:pt x="30" y="28"/>
                  </a:cubicBezTo>
                  <a:cubicBezTo>
                    <a:pt x="30" y="294"/>
                    <a:pt x="0" y="545"/>
                    <a:pt x="15" y="826"/>
                  </a:cubicBezTo>
                  <a:cubicBezTo>
                    <a:pt x="15" y="871"/>
                    <a:pt x="30" y="900"/>
                    <a:pt x="30" y="915"/>
                  </a:cubicBezTo>
                  <a:lnTo>
                    <a:pt x="45" y="915"/>
                  </a:lnTo>
                  <a:cubicBezTo>
                    <a:pt x="45" y="871"/>
                    <a:pt x="74" y="797"/>
                    <a:pt x="74" y="738"/>
                  </a:cubicBezTo>
                  <a:cubicBezTo>
                    <a:pt x="222" y="516"/>
                    <a:pt x="118" y="250"/>
                    <a:pt x="118" y="13"/>
                  </a:cubicBezTo>
                  <a:cubicBezTo>
                    <a:pt x="118" y="4"/>
                    <a:pt x="114"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7"/>
            <p:cNvSpPr/>
            <p:nvPr/>
          </p:nvSpPr>
          <p:spPr>
            <a:xfrm flipH="1">
              <a:off x="6986624" y="3312705"/>
              <a:ext cx="22323" cy="61324"/>
            </a:xfrm>
            <a:custGeom>
              <a:avLst/>
              <a:gdLst/>
              <a:ahLst/>
              <a:cxnLst/>
              <a:rect l="l" t="t" r="r" b="b"/>
              <a:pathLst>
                <a:path w="178" h="489" extrusionOk="0">
                  <a:moveTo>
                    <a:pt x="30" y="1"/>
                  </a:moveTo>
                  <a:lnTo>
                    <a:pt x="30" y="326"/>
                  </a:lnTo>
                  <a:cubicBezTo>
                    <a:pt x="60" y="370"/>
                    <a:pt x="1" y="430"/>
                    <a:pt x="60" y="489"/>
                  </a:cubicBezTo>
                  <a:cubicBezTo>
                    <a:pt x="119" y="326"/>
                    <a:pt x="178" y="149"/>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7"/>
            <p:cNvSpPr/>
            <p:nvPr/>
          </p:nvSpPr>
          <p:spPr>
            <a:xfrm flipH="1">
              <a:off x="7018101" y="3748493"/>
              <a:ext cx="13042" cy="92802"/>
            </a:xfrm>
            <a:custGeom>
              <a:avLst/>
              <a:gdLst/>
              <a:ahLst/>
              <a:cxnLst/>
              <a:rect l="l" t="t" r="r" b="b"/>
              <a:pathLst>
                <a:path w="104" h="740" extrusionOk="0">
                  <a:moveTo>
                    <a:pt x="74" y="1"/>
                  </a:moveTo>
                  <a:cubicBezTo>
                    <a:pt x="0" y="252"/>
                    <a:pt x="15" y="503"/>
                    <a:pt x="30" y="740"/>
                  </a:cubicBezTo>
                  <a:cubicBezTo>
                    <a:pt x="104" y="503"/>
                    <a:pt x="59" y="267"/>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7"/>
            <p:cNvSpPr/>
            <p:nvPr/>
          </p:nvSpPr>
          <p:spPr>
            <a:xfrm flipH="1">
              <a:off x="6999541" y="3353587"/>
              <a:ext cx="13168" cy="22323"/>
            </a:xfrm>
            <a:custGeom>
              <a:avLst/>
              <a:gdLst/>
              <a:ahLst/>
              <a:cxnLst/>
              <a:rect l="l" t="t" r="r" b="b"/>
              <a:pathLst>
                <a:path w="105" h="178" extrusionOk="0">
                  <a:moveTo>
                    <a:pt x="60" y="0"/>
                  </a:moveTo>
                  <a:cubicBezTo>
                    <a:pt x="60" y="44"/>
                    <a:pt x="1" y="104"/>
                    <a:pt x="60" y="178"/>
                  </a:cubicBezTo>
                  <a:cubicBezTo>
                    <a:pt x="60" y="163"/>
                    <a:pt x="75" y="163"/>
                    <a:pt x="90" y="163"/>
                  </a:cubicBezTo>
                  <a:cubicBezTo>
                    <a:pt x="90" y="104"/>
                    <a:pt x="104" y="3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7"/>
            <p:cNvSpPr/>
            <p:nvPr/>
          </p:nvSpPr>
          <p:spPr>
            <a:xfrm flipH="1">
              <a:off x="7003303" y="3779970"/>
              <a:ext cx="14923" cy="92927"/>
            </a:xfrm>
            <a:custGeom>
              <a:avLst/>
              <a:gdLst/>
              <a:ahLst/>
              <a:cxnLst/>
              <a:rect l="l" t="t" r="r" b="b"/>
              <a:pathLst>
                <a:path w="119" h="741" extrusionOk="0">
                  <a:moveTo>
                    <a:pt x="104" y="1"/>
                  </a:moveTo>
                  <a:cubicBezTo>
                    <a:pt x="1" y="238"/>
                    <a:pt x="45" y="474"/>
                    <a:pt x="60" y="740"/>
                  </a:cubicBezTo>
                  <a:cubicBezTo>
                    <a:pt x="119" y="489"/>
                    <a:pt x="104" y="252"/>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7"/>
            <p:cNvSpPr/>
            <p:nvPr/>
          </p:nvSpPr>
          <p:spPr>
            <a:xfrm flipH="1">
              <a:off x="7001422" y="3715135"/>
              <a:ext cx="18686" cy="55806"/>
            </a:xfrm>
            <a:custGeom>
              <a:avLst/>
              <a:gdLst/>
              <a:ahLst/>
              <a:cxnLst/>
              <a:rect l="l" t="t" r="r" b="b"/>
              <a:pathLst>
                <a:path w="149" h="445" extrusionOk="0">
                  <a:moveTo>
                    <a:pt x="149" y="0"/>
                  </a:moveTo>
                  <a:cubicBezTo>
                    <a:pt x="1" y="119"/>
                    <a:pt x="60" y="296"/>
                    <a:pt x="119" y="444"/>
                  </a:cubicBezTo>
                  <a:cubicBezTo>
                    <a:pt x="149" y="296"/>
                    <a:pt x="149" y="148"/>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7"/>
            <p:cNvSpPr/>
            <p:nvPr/>
          </p:nvSpPr>
          <p:spPr>
            <a:xfrm flipH="1">
              <a:off x="7005059" y="3872771"/>
              <a:ext cx="7650" cy="37121"/>
            </a:xfrm>
            <a:custGeom>
              <a:avLst/>
              <a:gdLst/>
              <a:ahLst/>
              <a:cxnLst/>
              <a:rect l="l" t="t" r="r" b="b"/>
              <a:pathLst>
                <a:path w="61" h="296" extrusionOk="0">
                  <a:moveTo>
                    <a:pt x="1" y="0"/>
                  </a:moveTo>
                  <a:lnTo>
                    <a:pt x="1" y="296"/>
                  </a:lnTo>
                  <a:cubicBezTo>
                    <a:pt x="60" y="178"/>
                    <a:pt x="60" y="8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7"/>
            <p:cNvSpPr/>
            <p:nvPr/>
          </p:nvSpPr>
          <p:spPr>
            <a:xfrm flipH="1">
              <a:off x="6984743" y="3216267"/>
              <a:ext cx="16805" cy="22448"/>
            </a:xfrm>
            <a:custGeom>
              <a:avLst/>
              <a:gdLst/>
              <a:ahLst/>
              <a:cxnLst/>
              <a:rect l="l" t="t" r="r" b="b"/>
              <a:pathLst>
                <a:path w="134" h="179" extrusionOk="0">
                  <a:moveTo>
                    <a:pt x="60" y="1"/>
                  </a:moveTo>
                  <a:cubicBezTo>
                    <a:pt x="60" y="90"/>
                    <a:pt x="1" y="164"/>
                    <a:pt x="134" y="178"/>
                  </a:cubicBezTo>
                  <a:lnTo>
                    <a:pt x="134" y="149"/>
                  </a:lnTo>
                  <a:cubicBezTo>
                    <a:pt x="75" y="134"/>
                    <a:pt x="119" y="60"/>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7"/>
            <p:cNvSpPr/>
            <p:nvPr/>
          </p:nvSpPr>
          <p:spPr>
            <a:xfrm flipH="1">
              <a:off x="7485366" y="2697083"/>
              <a:ext cx="100201" cy="54301"/>
            </a:xfrm>
            <a:custGeom>
              <a:avLst/>
              <a:gdLst/>
              <a:ahLst/>
              <a:cxnLst/>
              <a:rect l="l" t="t" r="r" b="b"/>
              <a:pathLst>
                <a:path w="799" h="433" extrusionOk="0">
                  <a:moveTo>
                    <a:pt x="680" y="1"/>
                  </a:moveTo>
                  <a:cubicBezTo>
                    <a:pt x="651" y="1"/>
                    <a:pt x="606" y="16"/>
                    <a:pt x="577" y="45"/>
                  </a:cubicBezTo>
                  <a:cubicBezTo>
                    <a:pt x="532" y="104"/>
                    <a:pt x="488" y="90"/>
                    <a:pt x="444" y="134"/>
                  </a:cubicBezTo>
                  <a:cubicBezTo>
                    <a:pt x="296" y="208"/>
                    <a:pt x="118" y="223"/>
                    <a:pt x="0" y="356"/>
                  </a:cubicBezTo>
                  <a:cubicBezTo>
                    <a:pt x="51" y="394"/>
                    <a:pt x="102" y="433"/>
                    <a:pt x="163" y="433"/>
                  </a:cubicBezTo>
                  <a:cubicBezTo>
                    <a:pt x="173" y="433"/>
                    <a:pt x="182" y="432"/>
                    <a:pt x="192" y="430"/>
                  </a:cubicBezTo>
                  <a:cubicBezTo>
                    <a:pt x="216" y="422"/>
                    <a:pt x="243" y="420"/>
                    <a:pt x="272" y="420"/>
                  </a:cubicBezTo>
                  <a:cubicBezTo>
                    <a:pt x="289" y="420"/>
                    <a:pt x="307" y="421"/>
                    <a:pt x="325" y="421"/>
                  </a:cubicBezTo>
                  <a:cubicBezTo>
                    <a:pt x="386" y="421"/>
                    <a:pt x="446" y="414"/>
                    <a:pt x="488" y="356"/>
                  </a:cubicBezTo>
                  <a:cubicBezTo>
                    <a:pt x="446" y="259"/>
                    <a:pt x="418" y="162"/>
                    <a:pt x="548" y="162"/>
                  </a:cubicBezTo>
                  <a:cubicBezTo>
                    <a:pt x="556" y="162"/>
                    <a:pt x="566" y="163"/>
                    <a:pt x="577" y="163"/>
                  </a:cubicBezTo>
                  <a:cubicBezTo>
                    <a:pt x="586" y="165"/>
                    <a:pt x="594" y="165"/>
                    <a:pt x="603" y="165"/>
                  </a:cubicBezTo>
                  <a:cubicBezTo>
                    <a:pt x="690" y="165"/>
                    <a:pt x="744" y="98"/>
                    <a:pt x="798" y="30"/>
                  </a:cubicBezTo>
                  <a:cubicBezTo>
                    <a:pt x="784" y="1"/>
                    <a:pt x="725" y="1"/>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7"/>
            <p:cNvSpPr/>
            <p:nvPr/>
          </p:nvSpPr>
          <p:spPr>
            <a:xfrm flipH="1">
              <a:off x="7450127" y="2791264"/>
              <a:ext cx="79885" cy="50038"/>
            </a:xfrm>
            <a:custGeom>
              <a:avLst/>
              <a:gdLst/>
              <a:ahLst/>
              <a:cxnLst/>
              <a:rect l="l" t="t" r="r" b="b"/>
              <a:pathLst>
                <a:path w="637" h="399" extrusionOk="0">
                  <a:moveTo>
                    <a:pt x="162" y="0"/>
                  </a:moveTo>
                  <a:cubicBezTo>
                    <a:pt x="148" y="0"/>
                    <a:pt x="134" y="1"/>
                    <a:pt x="119" y="4"/>
                  </a:cubicBezTo>
                  <a:cubicBezTo>
                    <a:pt x="75" y="63"/>
                    <a:pt x="75" y="137"/>
                    <a:pt x="1" y="167"/>
                  </a:cubicBezTo>
                  <a:lnTo>
                    <a:pt x="1" y="211"/>
                  </a:lnTo>
                  <a:cubicBezTo>
                    <a:pt x="60" y="255"/>
                    <a:pt x="148" y="255"/>
                    <a:pt x="222" y="300"/>
                  </a:cubicBezTo>
                  <a:cubicBezTo>
                    <a:pt x="322" y="312"/>
                    <a:pt x="401" y="398"/>
                    <a:pt x="494" y="398"/>
                  </a:cubicBezTo>
                  <a:cubicBezTo>
                    <a:pt x="511" y="398"/>
                    <a:pt x="529" y="395"/>
                    <a:pt x="548" y="388"/>
                  </a:cubicBezTo>
                  <a:cubicBezTo>
                    <a:pt x="636" y="314"/>
                    <a:pt x="518" y="285"/>
                    <a:pt x="533" y="211"/>
                  </a:cubicBezTo>
                  <a:cubicBezTo>
                    <a:pt x="503" y="93"/>
                    <a:pt x="355" y="196"/>
                    <a:pt x="311" y="93"/>
                  </a:cubicBezTo>
                  <a:cubicBezTo>
                    <a:pt x="286" y="31"/>
                    <a:pt x="231"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7"/>
            <p:cNvSpPr/>
            <p:nvPr/>
          </p:nvSpPr>
          <p:spPr>
            <a:xfrm flipH="1">
              <a:off x="7565125" y="2820860"/>
              <a:ext cx="74241" cy="38876"/>
            </a:xfrm>
            <a:custGeom>
              <a:avLst/>
              <a:gdLst/>
              <a:ahLst/>
              <a:cxnLst/>
              <a:rect l="l" t="t" r="r" b="b"/>
              <a:pathLst>
                <a:path w="592" h="310" extrusionOk="0">
                  <a:moveTo>
                    <a:pt x="106" y="1"/>
                  </a:moveTo>
                  <a:cubicBezTo>
                    <a:pt x="82" y="1"/>
                    <a:pt x="59" y="12"/>
                    <a:pt x="45" y="19"/>
                  </a:cubicBezTo>
                  <a:cubicBezTo>
                    <a:pt x="0" y="78"/>
                    <a:pt x="15" y="123"/>
                    <a:pt x="45" y="167"/>
                  </a:cubicBezTo>
                  <a:cubicBezTo>
                    <a:pt x="192" y="197"/>
                    <a:pt x="311" y="300"/>
                    <a:pt x="488" y="300"/>
                  </a:cubicBezTo>
                  <a:cubicBezTo>
                    <a:pt x="498" y="307"/>
                    <a:pt x="509" y="310"/>
                    <a:pt x="519" y="310"/>
                  </a:cubicBezTo>
                  <a:cubicBezTo>
                    <a:pt x="551" y="310"/>
                    <a:pt x="577" y="279"/>
                    <a:pt x="577" y="256"/>
                  </a:cubicBezTo>
                  <a:cubicBezTo>
                    <a:pt x="592" y="152"/>
                    <a:pt x="488" y="152"/>
                    <a:pt x="444" y="108"/>
                  </a:cubicBezTo>
                  <a:cubicBezTo>
                    <a:pt x="414" y="78"/>
                    <a:pt x="370" y="78"/>
                    <a:pt x="355" y="64"/>
                  </a:cubicBezTo>
                  <a:cubicBezTo>
                    <a:pt x="335" y="38"/>
                    <a:pt x="312" y="30"/>
                    <a:pt x="290" y="30"/>
                  </a:cubicBezTo>
                  <a:cubicBezTo>
                    <a:pt x="255" y="30"/>
                    <a:pt x="219" y="51"/>
                    <a:pt x="191" y="51"/>
                  </a:cubicBezTo>
                  <a:cubicBezTo>
                    <a:pt x="186" y="51"/>
                    <a:pt x="182" y="50"/>
                    <a:pt x="178" y="49"/>
                  </a:cubicBezTo>
                  <a:cubicBezTo>
                    <a:pt x="155" y="12"/>
                    <a:pt x="130" y="1"/>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7"/>
            <p:cNvSpPr/>
            <p:nvPr/>
          </p:nvSpPr>
          <p:spPr>
            <a:xfrm flipH="1">
              <a:off x="7515087" y="2780604"/>
              <a:ext cx="81640" cy="29722"/>
            </a:xfrm>
            <a:custGeom>
              <a:avLst/>
              <a:gdLst/>
              <a:ahLst/>
              <a:cxnLst/>
              <a:rect l="l" t="t" r="r" b="b"/>
              <a:pathLst>
                <a:path w="651" h="237" extrusionOk="0">
                  <a:moveTo>
                    <a:pt x="222" y="0"/>
                  </a:moveTo>
                  <a:cubicBezTo>
                    <a:pt x="199" y="29"/>
                    <a:pt x="174" y="37"/>
                    <a:pt x="147" y="37"/>
                  </a:cubicBezTo>
                  <a:cubicBezTo>
                    <a:pt x="104" y="37"/>
                    <a:pt x="55" y="15"/>
                    <a:pt x="0" y="15"/>
                  </a:cubicBezTo>
                  <a:cubicBezTo>
                    <a:pt x="163" y="178"/>
                    <a:pt x="340" y="207"/>
                    <a:pt x="533" y="237"/>
                  </a:cubicBezTo>
                  <a:cubicBezTo>
                    <a:pt x="592" y="222"/>
                    <a:pt x="651" y="178"/>
                    <a:pt x="621" y="104"/>
                  </a:cubicBezTo>
                  <a:cubicBezTo>
                    <a:pt x="518" y="30"/>
                    <a:pt x="444" y="30"/>
                    <a:pt x="370" y="15"/>
                  </a:cubicBezTo>
                  <a:cubicBezTo>
                    <a:pt x="355" y="15"/>
                    <a:pt x="326" y="15"/>
                    <a:pt x="326" y="30"/>
                  </a:cubicBezTo>
                  <a:cubicBezTo>
                    <a:pt x="314" y="41"/>
                    <a:pt x="302" y="46"/>
                    <a:pt x="291" y="46"/>
                  </a:cubicBezTo>
                  <a:cubicBezTo>
                    <a:pt x="260" y="46"/>
                    <a:pt x="233" y="11"/>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7"/>
            <p:cNvSpPr/>
            <p:nvPr/>
          </p:nvSpPr>
          <p:spPr>
            <a:xfrm flipH="1">
              <a:off x="7427930" y="2744863"/>
              <a:ext cx="72360" cy="47279"/>
            </a:xfrm>
            <a:custGeom>
              <a:avLst/>
              <a:gdLst/>
              <a:ahLst/>
              <a:cxnLst/>
              <a:rect l="l" t="t" r="r" b="b"/>
              <a:pathLst>
                <a:path w="577" h="377" extrusionOk="0">
                  <a:moveTo>
                    <a:pt x="81" y="0"/>
                  </a:moveTo>
                  <a:cubicBezTo>
                    <a:pt x="64" y="0"/>
                    <a:pt x="48" y="2"/>
                    <a:pt x="30" y="4"/>
                  </a:cubicBezTo>
                  <a:cubicBezTo>
                    <a:pt x="0" y="19"/>
                    <a:pt x="0" y="49"/>
                    <a:pt x="0" y="63"/>
                  </a:cubicBezTo>
                  <a:cubicBezTo>
                    <a:pt x="45" y="152"/>
                    <a:pt x="104" y="196"/>
                    <a:pt x="118" y="241"/>
                  </a:cubicBezTo>
                  <a:cubicBezTo>
                    <a:pt x="140" y="241"/>
                    <a:pt x="170" y="297"/>
                    <a:pt x="208" y="297"/>
                  </a:cubicBezTo>
                  <a:cubicBezTo>
                    <a:pt x="221" y="297"/>
                    <a:pt x="236" y="290"/>
                    <a:pt x="252" y="270"/>
                  </a:cubicBezTo>
                  <a:cubicBezTo>
                    <a:pt x="263" y="259"/>
                    <a:pt x="274" y="254"/>
                    <a:pt x="284" y="254"/>
                  </a:cubicBezTo>
                  <a:cubicBezTo>
                    <a:pt x="311" y="254"/>
                    <a:pt x="329" y="289"/>
                    <a:pt x="340" y="300"/>
                  </a:cubicBezTo>
                  <a:cubicBezTo>
                    <a:pt x="391" y="338"/>
                    <a:pt x="432" y="377"/>
                    <a:pt x="489" y="377"/>
                  </a:cubicBezTo>
                  <a:cubicBezTo>
                    <a:pt x="498" y="377"/>
                    <a:pt x="508" y="376"/>
                    <a:pt x="518" y="374"/>
                  </a:cubicBezTo>
                  <a:cubicBezTo>
                    <a:pt x="577" y="300"/>
                    <a:pt x="518" y="226"/>
                    <a:pt x="503" y="152"/>
                  </a:cubicBezTo>
                  <a:cubicBezTo>
                    <a:pt x="444" y="63"/>
                    <a:pt x="355" y="123"/>
                    <a:pt x="281" y="78"/>
                  </a:cubicBezTo>
                  <a:cubicBezTo>
                    <a:pt x="220" y="29"/>
                    <a:pt x="159"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7"/>
            <p:cNvSpPr/>
            <p:nvPr/>
          </p:nvSpPr>
          <p:spPr>
            <a:xfrm flipH="1">
              <a:off x="7518724" y="2837037"/>
              <a:ext cx="46526" cy="39378"/>
            </a:xfrm>
            <a:custGeom>
              <a:avLst/>
              <a:gdLst/>
              <a:ahLst/>
              <a:cxnLst/>
              <a:rect l="l" t="t" r="r" b="b"/>
              <a:pathLst>
                <a:path w="371" h="314" extrusionOk="0">
                  <a:moveTo>
                    <a:pt x="81" y="1"/>
                  </a:moveTo>
                  <a:cubicBezTo>
                    <a:pt x="70" y="1"/>
                    <a:pt x="58" y="7"/>
                    <a:pt x="45" y="23"/>
                  </a:cubicBezTo>
                  <a:cubicBezTo>
                    <a:pt x="1" y="97"/>
                    <a:pt x="45" y="156"/>
                    <a:pt x="104" y="216"/>
                  </a:cubicBezTo>
                  <a:cubicBezTo>
                    <a:pt x="119" y="245"/>
                    <a:pt x="149" y="260"/>
                    <a:pt x="193" y="289"/>
                  </a:cubicBezTo>
                  <a:cubicBezTo>
                    <a:pt x="228" y="307"/>
                    <a:pt x="267" y="314"/>
                    <a:pt x="303" y="314"/>
                  </a:cubicBezTo>
                  <a:cubicBezTo>
                    <a:pt x="329" y="314"/>
                    <a:pt x="352" y="310"/>
                    <a:pt x="370" y="304"/>
                  </a:cubicBezTo>
                  <a:lnTo>
                    <a:pt x="370" y="156"/>
                  </a:lnTo>
                  <a:cubicBezTo>
                    <a:pt x="296" y="142"/>
                    <a:pt x="282" y="53"/>
                    <a:pt x="193" y="53"/>
                  </a:cubicBezTo>
                  <a:cubicBezTo>
                    <a:pt x="187" y="56"/>
                    <a:pt x="181" y="57"/>
                    <a:pt x="176" y="57"/>
                  </a:cubicBezTo>
                  <a:cubicBezTo>
                    <a:pt x="139" y="57"/>
                    <a:pt x="114" y="1"/>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7"/>
            <p:cNvSpPr/>
            <p:nvPr/>
          </p:nvSpPr>
          <p:spPr>
            <a:xfrm flipH="1">
              <a:off x="7379648" y="2764301"/>
              <a:ext cx="59443" cy="29345"/>
            </a:xfrm>
            <a:custGeom>
              <a:avLst/>
              <a:gdLst/>
              <a:ahLst/>
              <a:cxnLst/>
              <a:rect l="l" t="t" r="r" b="b"/>
              <a:pathLst>
                <a:path w="474" h="234" extrusionOk="0">
                  <a:moveTo>
                    <a:pt x="35" y="1"/>
                  </a:moveTo>
                  <a:cubicBezTo>
                    <a:pt x="22" y="1"/>
                    <a:pt x="8" y="5"/>
                    <a:pt x="0" y="12"/>
                  </a:cubicBezTo>
                  <a:cubicBezTo>
                    <a:pt x="15" y="86"/>
                    <a:pt x="30" y="160"/>
                    <a:pt x="30" y="234"/>
                  </a:cubicBezTo>
                  <a:lnTo>
                    <a:pt x="74" y="234"/>
                  </a:lnTo>
                  <a:cubicBezTo>
                    <a:pt x="111" y="219"/>
                    <a:pt x="148" y="212"/>
                    <a:pt x="185" y="212"/>
                  </a:cubicBezTo>
                  <a:cubicBezTo>
                    <a:pt x="222" y="212"/>
                    <a:pt x="259" y="219"/>
                    <a:pt x="296" y="234"/>
                  </a:cubicBezTo>
                  <a:cubicBezTo>
                    <a:pt x="370" y="234"/>
                    <a:pt x="444" y="219"/>
                    <a:pt x="473" y="145"/>
                  </a:cubicBezTo>
                  <a:cubicBezTo>
                    <a:pt x="473" y="130"/>
                    <a:pt x="473" y="130"/>
                    <a:pt x="459" y="115"/>
                  </a:cubicBezTo>
                  <a:cubicBezTo>
                    <a:pt x="439" y="121"/>
                    <a:pt x="421" y="124"/>
                    <a:pt x="403" y="124"/>
                  </a:cubicBezTo>
                  <a:cubicBezTo>
                    <a:pt x="283" y="124"/>
                    <a:pt x="188" y="12"/>
                    <a:pt x="59" y="12"/>
                  </a:cubicBezTo>
                  <a:cubicBezTo>
                    <a:pt x="59" y="5"/>
                    <a:pt x="48"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7"/>
            <p:cNvSpPr/>
            <p:nvPr/>
          </p:nvSpPr>
          <p:spPr>
            <a:xfrm flipH="1">
              <a:off x="7617043" y="2745365"/>
              <a:ext cx="59443" cy="26461"/>
            </a:xfrm>
            <a:custGeom>
              <a:avLst/>
              <a:gdLst/>
              <a:ahLst/>
              <a:cxnLst/>
              <a:rect l="l" t="t" r="r" b="b"/>
              <a:pathLst>
                <a:path w="474" h="211" extrusionOk="0">
                  <a:moveTo>
                    <a:pt x="474" y="0"/>
                  </a:moveTo>
                  <a:lnTo>
                    <a:pt x="474" y="0"/>
                  </a:lnTo>
                  <a:cubicBezTo>
                    <a:pt x="296" y="45"/>
                    <a:pt x="148" y="89"/>
                    <a:pt x="1" y="192"/>
                  </a:cubicBezTo>
                  <a:cubicBezTo>
                    <a:pt x="53" y="204"/>
                    <a:pt x="103" y="210"/>
                    <a:pt x="150" y="210"/>
                  </a:cubicBezTo>
                  <a:cubicBezTo>
                    <a:pt x="287" y="210"/>
                    <a:pt x="397" y="155"/>
                    <a:pt x="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7"/>
            <p:cNvSpPr/>
            <p:nvPr/>
          </p:nvSpPr>
          <p:spPr>
            <a:xfrm flipH="1">
              <a:off x="7548446" y="2831268"/>
              <a:ext cx="44645" cy="36619"/>
            </a:xfrm>
            <a:custGeom>
              <a:avLst/>
              <a:gdLst/>
              <a:ahLst/>
              <a:cxnLst/>
              <a:rect l="l" t="t" r="r" b="b"/>
              <a:pathLst>
                <a:path w="356" h="292" extrusionOk="0">
                  <a:moveTo>
                    <a:pt x="104" y="1"/>
                  </a:moveTo>
                  <a:cubicBezTo>
                    <a:pt x="70" y="1"/>
                    <a:pt x="35" y="12"/>
                    <a:pt x="1" y="40"/>
                  </a:cubicBezTo>
                  <a:cubicBezTo>
                    <a:pt x="30" y="69"/>
                    <a:pt x="45" y="114"/>
                    <a:pt x="104" y="128"/>
                  </a:cubicBezTo>
                  <a:cubicBezTo>
                    <a:pt x="252" y="173"/>
                    <a:pt x="119" y="202"/>
                    <a:pt x="104" y="217"/>
                  </a:cubicBezTo>
                  <a:cubicBezTo>
                    <a:pt x="149" y="247"/>
                    <a:pt x="223" y="276"/>
                    <a:pt x="282" y="291"/>
                  </a:cubicBezTo>
                  <a:cubicBezTo>
                    <a:pt x="326" y="291"/>
                    <a:pt x="341" y="276"/>
                    <a:pt x="356" y="262"/>
                  </a:cubicBezTo>
                  <a:cubicBezTo>
                    <a:pt x="311" y="202"/>
                    <a:pt x="267" y="173"/>
                    <a:pt x="282" y="99"/>
                  </a:cubicBezTo>
                  <a:cubicBezTo>
                    <a:pt x="282" y="55"/>
                    <a:pt x="252" y="55"/>
                    <a:pt x="223" y="40"/>
                  </a:cubicBezTo>
                  <a:cubicBezTo>
                    <a:pt x="183" y="16"/>
                    <a:pt x="144"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7"/>
            <p:cNvSpPr/>
            <p:nvPr/>
          </p:nvSpPr>
          <p:spPr>
            <a:xfrm flipH="1">
              <a:off x="7635604" y="2807065"/>
              <a:ext cx="31603" cy="36619"/>
            </a:xfrm>
            <a:custGeom>
              <a:avLst/>
              <a:gdLst/>
              <a:ahLst/>
              <a:cxnLst/>
              <a:rect l="l" t="t" r="r" b="b"/>
              <a:pathLst>
                <a:path w="252" h="292" extrusionOk="0">
                  <a:moveTo>
                    <a:pt x="125" y="0"/>
                  </a:moveTo>
                  <a:cubicBezTo>
                    <a:pt x="111" y="0"/>
                    <a:pt x="94" y="4"/>
                    <a:pt x="74" y="11"/>
                  </a:cubicBezTo>
                  <a:cubicBezTo>
                    <a:pt x="60" y="41"/>
                    <a:pt x="45" y="70"/>
                    <a:pt x="30" y="100"/>
                  </a:cubicBezTo>
                  <a:cubicBezTo>
                    <a:pt x="0" y="114"/>
                    <a:pt x="30" y="144"/>
                    <a:pt x="45" y="159"/>
                  </a:cubicBezTo>
                  <a:cubicBezTo>
                    <a:pt x="74" y="248"/>
                    <a:pt x="148" y="292"/>
                    <a:pt x="252" y="292"/>
                  </a:cubicBezTo>
                  <a:lnTo>
                    <a:pt x="252" y="159"/>
                  </a:lnTo>
                  <a:cubicBezTo>
                    <a:pt x="215" y="85"/>
                    <a:pt x="198"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7"/>
            <p:cNvSpPr/>
            <p:nvPr/>
          </p:nvSpPr>
          <p:spPr>
            <a:xfrm flipH="1">
              <a:off x="7633722" y="2851083"/>
              <a:ext cx="48282" cy="30599"/>
            </a:xfrm>
            <a:custGeom>
              <a:avLst/>
              <a:gdLst/>
              <a:ahLst/>
              <a:cxnLst/>
              <a:rect l="l" t="t" r="r" b="b"/>
              <a:pathLst>
                <a:path w="385" h="244" extrusionOk="0">
                  <a:moveTo>
                    <a:pt x="74" y="0"/>
                  </a:moveTo>
                  <a:cubicBezTo>
                    <a:pt x="15" y="44"/>
                    <a:pt x="45" y="74"/>
                    <a:pt x="74" y="133"/>
                  </a:cubicBezTo>
                  <a:cubicBezTo>
                    <a:pt x="163" y="177"/>
                    <a:pt x="0" y="177"/>
                    <a:pt x="74" y="207"/>
                  </a:cubicBezTo>
                  <a:cubicBezTo>
                    <a:pt x="105" y="232"/>
                    <a:pt x="131" y="244"/>
                    <a:pt x="153" y="244"/>
                  </a:cubicBezTo>
                  <a:cubicBezTo>
                    <a:pt x="185" y="244"/>
                    <a:pt x="211" y="221"/>
                    <a:pt x="237" y="177"/>
                  </a:cubicBezTo>
                  <a:cubicBezTo>
                    <a:pt x="252" y="187"/>
                    <a:pt x="266" y="192"/>
                    <a:pt x="281" y="192"/>
                  </a:cubicBezTo>
                  <a:cubicBezTo>
                    <a:pt x="311" y="192"/>
                    <a:pt x="340" y="173"/>
                    <a:pt x="370" y="133"/>
                  </a:cubicBezTo>
                  <a:cubicBezTo>
                    <a:pt x="370" y="133"/>
                    <a:pt x="370" y="118"/>
                    <a:pt x="385" y="118"/>
                  </a:cubicBezTo>
                  <a:cubicBezTo>
                    <a:pt x="266" y="74"/>
                    <a:pt x="178" y="44"/>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7"/>
            <p:cNvSpPr/>
            <p:nvPr/>
          </p:nvSpPr>
          <p:spPr>
            <a:xfrm flipH="1">
              <a:off x="7446490" y="2817599"/>
              <a:ext cx="39002" cy="31728"/>
            </a:xfrm>
            <a:custGeom>
              <a:avLst/>
              <a:gdLst/>
              <a:ahLst/>
              <a:cxnLst/>
              <a:rect l="l" t="t" r="r" b="b"/>
              <a:pathLst>
                <a:path w="311" h="253" extrusionOk="0">
                  <a:moveTo>
                    <a:pt x="178" y="1"/>
                  </a:moveTo>
                  <a:cubicBezTo>
                    <a:pt x="0" y="90"/>
                    <a:pt x="237" y="104"/>
                    <a:pt x="207" y="178"/>
                  </a:cubicBezTo>
                  <a:cubicBezTo>
                    <a:pt x="237" y="208"/>
                    <a:pt x="281" y="237"/>
                    <a:pt x="311" y="252"/>
                  </a:cubicBezTo>
                  <a:cubicBezTo>
                    <a:pt x="296" y="164"/>
                    <a:pt x="281" y="90"/>
                    <a:pt x="281" y="1"/>
                  </a:cubicBezTo>
                  <a:cubicBezTo>
                    <a:pt x="267" y="6"/>
                    <a:pt x="253" y="7"/>
                    <a:pt x="241" y="7"/>
                  </a:cubicBezTo>
                  <a:cubicBezTo>
                    <a:pt x="217" y="7"/>
                    <a:pt x="198"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7"/>
            <p:cNvSpPr/>
            <p:nvPr/>
          </p:nvSpPr>
          <p:spPr>
            <a:xfrm flipH="1">
              <a:off x="7476086" y="2753265"/>
              <a:ext cx="39127" cy="21821"/>
            </a:xfrm>
            <a:custGeom>
              <a:avLst/>
              <a:gdLst/>
              <a:ahLst/>
              <a:cxnLst/>
              <a:rect l="l" t="t" r="r" b="b"/>
              <a:pathLst>
                <a:path w="312" h="174" extrusionOk="0">
                  <a:moveTo>
                    <a:pt x="90" y="0"/>
                  </a:moveTo>
                  <a:cubicBezTo>
                    <a:pt x="71" y="0"/>
                    <a:pt x="53" y="4"/>
                    <a:pt x="30" y="11"/>
                  </a:cubicBezTo>
                  <a:cubicBezTo>
                    <a:pt x="16" y="26"/>
                    <a:pt x="1" y="26"/>
                    <a:pt x="1" y="56"/>
                  </a:cubicBezTo>
                  <a:cubicBezTo>
                    <a:pt x="75" y="144"/>
                    <a:pt x="149" y="174"/>
                    <a:pt x="237" y="174"/>
                  </a:cubicBezTo>
                  <a:cubicBezTo>
                    <a:pt x="311" y="70"/>
                    <a:pt x="237" y="26"/>
                    <a:pt x="149" y="11"/>
                  </a:cubicBezTo>
                  <a:cubicBezTo>
                    <a:pt x="127" y="4"/>
                    <a:pt x="108"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7"/>
            <p:cNvSpPr/>
            <p:nvPr/>
          </p:nvSpPr>
          <p:spPr>
            <a:xfrm flipH="1">
              <a:off x="7509444" y="2741602"/>
              <a:ext cx="52044" cy="17432"/>
            </a:xfrm>
            <a:custGeom>
              <a:avLst/>
              <a:gdLst/>
              <a:ahLst/>
              <a:cxnLst/>
              <a:rect l="l" t="t" r="r" b="b"/>
              <a:pathLst>
                <a:path w="415" h="139" extrusionOk="0">
                  <a:moveTo>
                    <a:pt x="296" y="1"/>
                  </a:moveTo>
                  <a:cubicBezTo>
                    <a:pt x="275" y="10"/>
                    <a:pt x="252" y="13"/>
                    <a:pt x="230" y="13"/>
                  </a:cubicBezTo>
                  <a:cubicBezTo>
                    <a:pt x="190" y="13"/>
                    <a:pt x="148" y="4"/>
                    <a:pt x="111" y="4"/>
                  </a:cubicBezTo>
                  <a:cubicBezTo>
                    <a:pt x="66" y="4"/>
                    <a:pt x="26" y="17"/>
                    <a:pt x="0" y="75"/>
                  </a:cubicBezTo>
                  <a:lnTo>
                    <a:pt x="30" y="75"/>
                  </a:lnTo>
                  <a:cubicBezTo>
                    <a:pt x="107" y="94"/>
                    <a:pt x="178" y="138"/>
                    <a:pt x="254" y="138"/>
                  </a:cubicBezTo>
                  <a:cubicBezTo>
                    <a:pt x="295" y="138"/>
                    <a:pt x="338" y="125"/>
                    <a:pt x="385" y="89"/>
                  </a:cubicBezTo>
                  <a:cubicBezTo>
                    <a:pt x="414" y="1"/>
                    <a:pt x="326" y="15"/>
                    <a:pt x="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7"/>
            <p:cNvSpPr/>
            <p:nvPr/>
          </p:nvSpPr>
          <p:spPr>
            <a:xfrm flipH="1">
              <a:off x="7596602" y="2879424"/>
              <a:ext cx="24204" cy="18309"/>
            </a:xfrm>
            <a:custGeom>
              <a:avLst/>
              <a:gdLst/>
              <a:ahLst/>
              <a:cxnLst/>
              <a:rect l="l" t="t" r="r" b="b"/>
              <a:pathLst>
                <a:path w="193" h="146" extrusionOk="0">
                  <a:moveTo>
                    <a:pt x="99" y="0"/>
                  </a:moveTo>
                  <a:cubicBezTo>
                    <a:pt x="60" y="0"/>
                    <a:pt x="25" y="26"/>
                    <a:pt x="0" y="85"/>
                  </a:cubicBezTo>
                  <a:cubicBezTo>
                    <a:pt x="45" y="85"/>
                    <a:pt x="101" y="145"/>
                    <a:pt x="142" y="145"/>
                  </a:cubicBezTo>
                  <a:cubicBezTo>
                    <a:pt x="167" y="145"/>
                    <a:pt x="187" y="121"/>
                    <a:pt x="192" y="40"/>
                  </a:cubicBezTo>
                  <a:cubicBezTo>
                    <a:pt x="160" y="15"/>
                    <a:pt x="12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7"/>
            <p:cNvSpPr/>
            <p:nvPr/>
          </p:nvSpPr>
          <p:spPr>
            <a:xfrm flipH="1">
              <a:off x="7715362" y="2843558"/>
              <a:ext cx="18560" cy="20567"/>
            </a:xfrm>
            <a:custGeom>
              <a:avLst/>
              <a:gdLst/>
              <a:ahLst/>
              <a:cxnLst/>
              <a:rect l="l" t="t" r="r" b="b"/>
              <a:pathLst>
                <a:path w="148" h="164" extrusionOk="0">
                  <a:moveTo>
                    <a:pt x="59" y="1"/>
                  </a:moveTo>
                  <a:cubicBezTo>
                    <a:pt x="15" y="1"/>
                    <a:pt x="15" y="16"/>
                    <a:pt x="15" y="45"/>
                  </a:cubicBezTo>
                  <a:cubicBezTo>
                    <a:pt x="0" y="149"/>
                    <a:pt x="74" y="119"/>
                    <a:pt x="148" y="164"/>
                  </a:cubicBezTo>
                  <a:cubicBezTo>
                    <a:pt x="133" y="75"/>
                    <a:pt x="133" y="16"/>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7"/>
            <p:cNvSpPr/>
            <p:nvPr/>
          </p:nvSpPr>
          <p:spPr>
            <a:xfrm flipH="1">
              <a:off x="7661563" y="2808193"/>
              <a:ext cx="20441" cy="23827"/>
            </a:xfrm>
            <a:custGeom>
              <a:avLst/>
              <a:gdLst/>
              <a:ahLst/>
              <a:cxnLst/>
              <a:rect l="l" t="t" r="r" b="b"/>
              <a:pathLst>
                <a:path w="163" h="190" extrusionOk="0">
                  <a:moveTo>
                    <a:pt x="56" y="0"/>
                  </a:moveTo>
                  <a:cubicBezTo>
                    <a:pt x="52" y="0"/>
                    <a:pt x="49" y="1"/>
                    <a:pt x="45" y="2"/>
                  </a:cubicBezTo>
                  <a:cubicBezTo>
                    <a:pt x="15" y="17"/>
                    <a:pt x="0" y="91"/>
                    <a:pt x="15" y="150"/>
                  </a:cubicBezTo>
                  <a:cubicBezTo>
                    <a:pt x="44" y="178"/>
                    <a:pt x="66" y="189"/>
                    <a:pt x="84" y="189"/>
                  </a:cubicBezTo>
                  <a:cubicBezTo>
                    <a:pt x="114" y="189"/>
                    <a:pt x="136" y="162"/>
                    <a:pt x="163" y="135"/>
                  </a:cubicBezTo>
                  <a:cubicBezTo>
                    <a:pt x="163" y="105"/>
                    <a:pt x="163" y="91"/>
                    <a:pt x="148" y="76"/>
                  </a:cubicBezTo>
                  <a:cubicBezTo>
                    <a:pt x="108" y="62"/>
                    <a:pt x="92"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7"/>
            <p:cNvSpPr/>
            <p:nvPr/>
          </p:nvSpPr>
          <p:spPr>
            <a:xfrm flipH="1">
              <a:off x="7400090" y="2780604"/>
              <a:ext cx="27966" cy="16805"/>
            </a:xfrm>
            <a:custGeom>
              <a:avLst/>
              <a:gdLst/>
              <a:ahLst/>
              <a:cxnLst/>
              <a:rect l="l" t="t" r="r" b="b"/>
              <a:pathLst>
                <a:path w="223" h="134" extrusionOk="0">
                  <a:moveTo>
                    <a:pt x="101" y="0"/>
                  </a:moveTo>
                  <a:cubicBezTo>
                    <a:pt x="64" y="0"/>
                    <a:pt x="30" y="30"/>
                    <a:pt x="1" y="104"/>
                  </a:cubicBezTo>
                  <a:cubicBezTo>
                    <a:pt x="16" y="104"/>
                    <a:pt x="45" y="133"/>
                    <a:pt x="45" y="133"/>
                  </a:cubicBezTo>
                  <a:lnTo>
                    <a:pt x="208" y="133"/>
                  </a:lnTo>
                  <a:cubicBezTo>
                    <a:pt x="223" y="104"/>
                    <a:pt x="223" y="104"/>
                    <a:pt x="223" y="74"/>
                  </a:cubicBezTo>
                  <a:cubicBezTo>
                    <a:pt x="178" y="30"/>
                    <a:pt x="138"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7"/>
            <p:cNvSpPr/>
            <p:nvPr/>
          </p:nvSpPr>
          <p:spPr>
            <a:xfrm flipH="1">
              <a:off x="7670843" y="2851333"/>
              <a:ext cx="24204" cy="20191"/>
            </a:xfrm>
            <a:custGeom>
              <a:avLst/>
              <a:gdLst/>
              <a:ahLst/>
              <a:cxnLst/>
              <a:rect l="l" t="t" r="r" b="b"/>
              <a:pathLst>
                <a:path w="193" h="161" extrusionOk="0">
                  <a:moveTo>
                    <a:pt x="127" y="0"/>
                  </a:moveTo>
                  <a:cubicBezTo>
                    <a:pt x="93" y="0"/>
                    <a:pt x="65" y="17"/>
                    <a:pt x="45" y="28"/>
                  </a:cubicBezTo>
                  <a:cubicBezTo>
                    <a:pt x="1" y="57"/>
                    <a:pt x="1" y="87"/>
                    <a:pt x="15" y="116"/>
                  </a:cubicBezTo>
                  <a:lnTo>
                    <a:pt x="75" y="116"/>
                  </a:lnTo>
                  <a:cubicBezTo>
                    <a:pt x="97" y="146"/>
                    <a:pt x="115" y="161"/>
                    <a:pt x="134" y="161"/>
                  </a:cubicBezTo>
                  <a:cubicBezTo>
                    <a:pt x="152" y="161"/>
                    <a:pt x="171" y="146"/>
                    <a:pt x="193" y="116"/>
                  </a:cubicBezTo>
                  <a:cubicBezTo>
                    <a:pt x="193" y="87"/>
                    <a:pt x="178" y="42"/>
                    <a:pt x="178" y="13"/>
                  </a:cubicBezTo>
                  <a:cubicBezTo>
                    <a:pt x="160" y="4"/>
                    <a:pt x="143"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7"/>
            <p:cNvSpPr/>
            <p:nvPr/>
          </p:nvSpPr>
          <p:spPr>
            <a:xfrm flipH="1">
              <a:off x="7626323" y="2871398"/>
              <a:ext cx="26085" cy="14923"/>
            </a:xfrm>
            <a:custGeom>
              <a:avLst/>
              <a:gdLst/>
              <a:ahLst/>
              <a:cxnLst/>
              <a:rect l="l" t="t" r="r" b="b"/>
              <a:pathLst>
                <a:path w="208" h="119" extrusionOk="0">
                  <a:moveTo>
                    <a:pt x="134" y="1"/>
                  </a:moveTo>
                  <a:lnTo>
                    <a:pt x="134" y="1"/>
                  </a:lnTo>
                  <a:cubicBezTo>
                    <a:pt x="89" y="15"/>
                    <a:pt x="30" y="15"/>
                    <a:pt x="1" y="30"/>
                  </a:cubicBezTo>
                  <a:cubicBezTo>
                    <a:pt x="1" y="89"/>
                    <a:pt x="16" y="119"/>
                    <a:pt x="89" y="119"/>
                  </a:cubicBezTo>
                  <a:cubicBezTo>
                    <a:pt x="134" y="89"/>
                    <a:pt x="208" y="75"/>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7"/>
            <p:cNvSpPr/>
            <p:nvPr/>
          </p:nvSpPr>
          <p:spPr>
            <a:xfrm flipH="1">
              <a:off x="7512956" y="2793521"/>
              <a:ext cx="20692" cy="19313"/>
            </a:xfrm>
            <a:custGeom>
              <a:avLst/>
              <a:gdLst/>
              <a:ahLst/>
              <a:cxnLst/>
              <a:rect l="l" t="t" r="r" b="b"/>
              <a:pathLst>
                <a:path w="165" h="154" extrusionOk="0">
                  <a:moveTo>
                    <a:pt x="74" y="1"/>
                  </a:moveTo>
                  <a:cubicBezTo>
                    <a:pt x="44" y="45"/>
                    <a:pt x="15" y="104"/>
                    <a:pt x="0" y="134"/>
                  </a:cubicBezTo>
                  <a:cubicBezTo>
                    <a:pt x="15" y="134"/>
                    <a:pt x="15" y="149"/>
                    <a:pt x="30" y="149"/>
                  </a:cubicBezTo>
                  <a:cubicBezTo>
                    <a:pt x="47" y="152"/>
                    <a:pt x="62" y="154"/>
                    <a:pt x="74" y="154"/>
                  </a:cubicBezTo>
                  <a:cubicBezTo>
                    <a:pt x="164" y="154"/>
                    <a:pt x="118" y="66"/>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7"/>
            <p:cNvSpPr/>
            <p:nvPr/>
          </p:nvSpPr>
          <p:spPr>
            <a:xfrm flipH="1">
              <a:off x="7687522" y="2845439"/>
              <a:ext cx="13042" cy="22448"/>
            </a:xfrm>
            <a:custGeom>
              <a:avLst/>
              <a:gdLst/>
              <a:ahLst/>
              <a:cxnLst/>
              <a:rect l="l" t="t" r="r" b="b"/>
              <a:pathLst>
                <a:path w="104" h="179" extrusionOk="0">
                  <a:moveTo>
                    <a:pt x="30" y="1"/>
                  </a:moveTo>
                  <a:cubicBezTo>
                    <a:pt x="15" y="30"/>
                    <a:pt x="0" y="89"/>
                    <a:pt x="0" y="149"/>
                  </a:cubicBezTo>
                  <a:cubicBezTo>
                    <a:pt x="15" y="178"/>
                    <a:pt x="30" y="178"/>
                    <a:pt x="74" y="178"/>
                  </a:cubicBezTo>
                  <a:cubicBezTo>
                    <a:pt x="74" y="149"/>
                    <a:pt x="74" y="104"/>
                    <a:pt x="89" y="89"/>
                  </a:cubicBezTo>
                  <a:cubicBezTo>
                    <a:pt x="74" y="75"/>
                    <a:pt x="104"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7"/>
            <p:cNvSpPr/>
            <p:nvPr/>
          </p:nvSpPr>
          <p:spPr>
            <a:xfrm flipH="1">
              <a:off x="7737559" y="2828760"/>
              <a:ext cx="13042" cy="19187"/>
            </a:xfrm>
            <a:custGeom>
              <a:avLst/>
              <a:gdLst/>
              <a:ahLst/>
              <a:cxnLst/>
              <a:rect l="l" t="t" r="r" b="b"/>
              <a:pathLst>
                <a:path w="104" h="153" extrusionOk="0">
                  <a:moveTo>
                    <a:pt x="59" y="1"/>
                  </a:moveTo>
                  <a:cubicBezTo>
                    <a:pt x="30" y="45"/>
                    <a:pt x="0" y="60"/>
                    <a:pt x="0" y="75"/>
                  </a:cubicBezTo>
                  <a:cubicBezTo>
                    <a:pt x="0" y="89"/>
                    <a:pt x="0" y="148"/>
                    <a:pt x="30" y="148"/>
                  </a:cubicBezTo>
                  <a:cubicBezTo>
                    <a:pt x="35" y="151"/>
                    <a:pt x="40" y="152"/>
                    <a:pt x="44" y="152"/>
                  </a:cubicBezTo>
                  <a:cubicBezTo>
                    <a:pt x="65" y="152"/>
                    <a:pt x="79" y="126"/>
                    <a:pt x="104" y="89"/>
                  </a:cubicBezTo>
                  <a:cubicBezTo>
                    <a:pt x="74" y="75"/>
                    <a:pt x="59" y="60"/>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7"/>
            <p:cNvSpPr/>
            <p:nvPr/>
          </p:nvSpPr>
          <p:spPr>
            <a:xfrm flipH="1">
              <a:off x="7659682" y="2865881"/>
              <a:ext cx="26085" cy="12666"/>
            </a:xfrm>
            <a:custGeom>
              <a:avLst/>
              <a:gdLst/>
              <a:ahLst/>
              <a:cxnLst/>
              <a:rect l="l" t="t" r="r" b="b"/>
              <a:pathLst>
                <a:path w="208" h="101" extrusionOk="0">
                  <a:moveTo>
                    <a:pt x="119" y="0"/>
                  </a:moveTo>
                  <a:cubicBezTo>
                    <a:pt x="75" y="0"/>
                    <a:pt x="45" y="15"/>
                    <a:pt x="1" y="15"/>
                  </a:cubicBezTo>
                  <a:cubicBezTo>
                    <a:pt x="1" y="70"/>
                    <a:pt x="17" y="100"/>
                    <a:pt x="55" y="100"/>
                  </a:cubicBezTo>
                  <a:cubicBezTo>
                    <a:pt x="69" y="100"/>
                    <a:pt x="85" y="97"/>
                    <a:pt x="104" y="89"/>
                  </a:cubicBezTo>
                  <a:cubicBezTo>
                    <a:pt x="104" y="59"/>
                    <a:pt x="208" y="59"/>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7"/>
            <p:cNvSpPr/>
            <p:nvPr/>
          </p:nvSpPr>
          <p:spPr>
            <a:xfrm flipH="1">
              <a:off x="7694921" y="2845439"/>
              <a:ext cx="18686" cy="18686"/>
            </a:xfrm>
            <a:custGeom>
              <a:avLst/>
              <a:gdLst/>
              <a:ahLst/>
              <a:cxnLst/>
              <a:rect l="l" t="t" r="r" b="b"/>
              <a:pathLst>
                <a:path w="149" h="149" extrusionOk="0">
                  <a:moveTo>
                    <a:pt x="134" y="1"/>
                  </a:moveTo>
                  <a:lnTo>
                    <a:pt x="134" y="1"/>
                  </a:lnTo>
                  <a:cubicBezTo>
                    <a:pt x="60" y="30"/>
                    <a:pt x="1" y="75"/>
                    <a:pt x="104" y="149"/>
                  </a:cubicBezTo>
                  <a:cubicBezTo>
                    <a:pt x="149" y="104"/>
                    <a:pt x="149" y="60"/>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7"/>
            <p:cNvSpPr/>
            <p:nvPr/>
          </p:nvSpPr>
          <p:spPr>
            <a:xfrm flipH="1">
              <a:off x="7541047" y="2863999"/>
              <a:ext cx="16805" cy="9656"/>
            </a:xfrm>
            <a:custGeom>
              <a:avLst/>
              <a:gdLst/>
              <a:ahLst/>
              <a:cxnLst/>
              <a:rect l="l" t="t" r="r" b="b"/>
              <a:pathLst>
                <a:path w="134" h="77" extrusionOk="0">
                  <a:moveTo>
                    <a:pt x="75" y="1"/>
                  </a:moveTo>
                  <a:cubicBezTo>
                    <a:pt x="30" y="1"/>
                    <a:pt x="16" y="1"/>
                    <a:pt x="1" y="30"/>
                  </a:cubicBezTo>
                  <a:cubicBezTo>
                    <a:pt x="30" y="70"/>
                    <a:pt x="60" y="76"/>
                    <a:pt x="90" y="76"/>
                  </a:cubicBezTo>
                  <a:cubicBezTo>
                    <a:pt x="104" y="76"/>
                    <a:pt x="119" y="74"/>
                    <a:pt x="134" y="74"/>
                  </a:cubicBezTo>
                  <a:cubicBezTo>
                    <a:pt x="119" y="60"/>
                    <a:pt x="90" y="15"/>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7"/>
            <p:cNvSpPr/>
            <p:nvPr/>
          </p:nvSpPr>
          <p:spPr>
            <a:xfrm flipH="1">
              <a:off x="7429685" y="2661844"/>
              <a:ext cx="89165" cy="46777"/>
            </a:xfrm>
            <a:custGeom>
              <a:avLst/>
              <a:gdLst/>
              <a:ahLst/>
              <a:cxnLst/>
              <a:rect l="l" t="t" r="r" b="b"/>
              <a:pathLst>
                <a:path w="711" h="373" extrusionOk="0">
                  <a:moveTo>
                    <a:pt x="577" y="1"/>
                  </a:moveTo>
                  <a:cubicBezTo>
                    <a:pt x="444" y="1"/>
                    <a:pt x="370" y="90"/>
                    <a:pt x="266" y="119"/>
                  </a:cubicBezTo>
                  <a:cubicBezTo>
                    <a:pt x="198" y="119"/>
                    <a:pt x="143" y="195"/>
                    <a:pt x="65" y="195"/>
                  </a:cubicBezTo>
                  <a:cubicBezTo>
                    <a:pt x="58" y="195"/>
                    <a:pt x="52" y="194"/>
                    <a:pt x="45" y="193"/>
                  </a:cubicBezTo>
                  <a:cubicBezTo>
                    <a:pt x="0" y="237"/>
                    <a:pt x="0" y="297"/>
                    <a:pt x="45" y="371"/>
                  </a:cubicBezTo>
                  <a:cubicBezTo>
                    <a:pt x="57" y="371"/>
                    <a:pt x="71" y="373"/>
                    <a:pt x="84" y="373"/>
                  </a:cubicBezTo>
                  <a:cubicBezTo>
                    <a:pt x="105" y="373"/>
                    <a:pt x="125" y="368"/>
                    <a:pt x="133" y="341"/>
                  </a:cubicBezTo>
                  <a:cubicBezTo>
                    <a:pt x="156" y="302"/>
                    <a:pt x="184" y="292"/>
                    <a:pt x="215" y="292"/>
                  </a:cubicBezTo>
                  <a:cubicBezTo>
                    <a:pt x="245" y="292"/>
                    <a:pt x="278" y="301"/>
                    <a:pt x="308" y="301"/>
                  </a:cubicBezTo>
                  <a:cubicBezTo>
                    <a:pt x="330" y="301"/>
                    <a:pt x="351" y="297"/>
                    <a:pt x="370" y="282"/>
                  </a:cubicBezTo>
                  <a:cubicBezTo>
                    <a:pt x="503" y="267"/>
                    <a:pt x="592" y="193"/>
                    <a:pt x="710" y="134"/>
                  </a:cubicBezTo>
                  <a:cubicBezTo>
                    <a:pt x="680" y="75"/>
                    <a:pt x="636" y="45"/>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7"/>
            <p:cNvSpPr/>
            <p:nvPr/>
          </p:nvSpPr>
          <p:spPr>
            <a:xfrm flipH="1">
              <a:off x="7246216" y="2742230"/>
              <a:ext cx="63080" cy="36744"/>
            </a:xfrm>
            <a:custGeom>
              <a:avLst/>
              <a:gdLst/>
              <a:ahLst/>
              <a:cxnLst/>
              <a:rect l="l" t="t" r="r" b="b"/>
              <a:pathLst>
                <a:path w="503" h="293" extrusionOk="0">
                  <a:moveTo>
                    <a:pt x="84" y="0"/>
                  </a:moveTo>
                  <a:cubicBezTo>
                    <a:pt x="61" y="0"/>
                    <a:pt x="39" y="3"/>
                    <a:pt x="15" y="10"/>
                  </a:cubicBezTo>
                  <a:cubicBezTo>
                    <a:pt x="0" y="25"/>
                    <a:pt x="0" y="40"/>
                    <a:pt x="15" y="70"/>
                  </a:cubicBezTo>
                  <a:lnTo>
                    <a:pt x="148" y="188"/>
                  </a:lnTo>
                  <a:cubicBezTo>
                    <a:pt x="172" y="224"/>
                    <a:pt x="207" y="251"/>
                    <a:pt x="251" y="251"/>
                  </a:cubicBezTo>
                  <a:cubicBezTo>
                    <a:pt x="261" y="251"/>
                    <a:pt x="271" y="250"/>
                    <a:pt x="281" y="247"/>
                  </a:cubicBezTo>
                  <a:lnTo>
                    <a:pt x="311" y="247"/>
                  </a:lnTo>
                  <a:cubicBezTo>
                    <a:pt x="327" y="231"/>
                    <a:pt x="340" y="225"/>
                    <a:pt x="350" y="225"/>
                  </a:cubicBezTo>
                  <a:cubicBezTo>
                    <a:pt x="385" y="225"/>
                    <a:pt x="396" y="293"/>
                    <a:pt x="435" y="293"/>
                  </a:cubicBezTo>
                  <a:cubicBezTo>
                    <a:pt x="438" y="293"/>
                    <a:pt x="441" y="292"/>
                    <a:pt x="444" y="291"/>
                  </a:cubicBezTo>
                  <a:cubicBezTo>
                    <a:pt x="473" y="247"/>
                    <a:pt x="503" y="232"/>
                    <a:pt x="503" y="217"/>
                  </a:cubicBezTo>
                  <a:lnTo>
                    <a:pt x="503" y="173"/>
                  </a:lnTo>
                  <a:cubicBezTo>
                    <a:pt x="473" y="144"/>
                    <a:pt x="429" y="114"/>
                    <a:pt x="429" y="70"/>
                  </a:cubicBezTo>
                  <a:cubicBezTo>
                    <a:pt x="420" y="70"/>
                    <a:pt x="411" y="71"/>
                    <a:pt x="403" y="71"/>
                  </a:cubicBezTo>
                  <a:cubicBezTo>
                    <a:pt x="290" y="71"/>
                    <a:pt x="193"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7"/>
            <p:cNvSpPr/>
            <p:nvPr/>
          </p:nvSpPr>
          <p:spPr>
            <a:xfrm flipH="1">
              <a:off x="7168338" y="2717524"/>
              <a:ext cx="63080" cy="27966"/>
            </a:xfrm>
            <a:custGeom>
              <a:avLst/>
              <a:gdLst/>
              <a:ahLst/>
              <a:cxnLst/>
              <a:rect l="l" t="t" r="r" b="b"/>
              <a:pathLst>
                <a:path w="503" h="223" extrusionOk="0">
                  <a:moveTo>
                    <a:pt x="59" y="0"/>
                  </a:moveTo>
                  <a:lnTo>
                    <a:pt x="59" y="0"/>
                  </a:lnTo>
                  <a:cubicBezTo>
                    <a:pt x="0" y="89"/>
                    <a:pt x="59" y="134"/>
                    <a:pt x="104" y="163"/>
                  </a:cubicBezTo>
                  <a:cubicBezTo>
                    <a:pt x="133" y="193"/>
                    <a:pt x="192" y="207"/>
                    <a:pt x="222" y="222"/>
                  </a:cubicBezTo>
                  <a:cubicBezTo>
                    <a:pt x="237" y="119"/>
                    <a:pt x="289" y="104"/>
                    <a:pt x="346" y="104"/>
                  </a:cubicBezTo>
                  <a:cubicBezTo>
                    <a:pt x="369" y="104"/>
                    <a:pt x="393" y="106"/>
                    <a:pt x="415" y="106"/>
                  </a:cubicBezTo>
                  <a:cubicBezTo>
                    <a:pt x="449" y="106"/>
                    <a:pt x="481" y="101"/>
                    <a:pt x="503" y="74"/>
                  </a:cubicBezTo>
                  <a:cubicBezTo>
                    <a:pt x="355" y="0"/>
                    <a:pt x="207" y="15"/>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7"/>
            <p:cNvSpPr/>
            <p:nvPr/>
          </p:nvSpPr>
          <p:spPr>
            <a:xfrm flipH="1">
              <a:off x="7240572" y="2708997"/>
              <a:ext cx="37246" cy="25332"/>
            </a:xfrm>
            <a:custGeom>
              <a:avLst/>
              <a:gdLst/>
              <a:ahLst/>
              <a:cxnLst/>
              <a:rect l="l" t="t" r="r" b="b"/>
              <a:pathLst>
                <a:path w="297" h="202" extrusionOk="0">
                  <a:moveTo>
                    <a:pt x="66" y="0"/>
                  </a:moveTo>
                  <a:cubicBezTo>
                    <a:pt x="43" y="0"/>
                    <a:pt x="24" y="13"/>
                    <a:pt x="15" y="54"/>
                  </a:cubicBezTo>
                  <a:cubicBezTo>
                    <a:pt x="1" y="202"/>
                    <a:pt x="163" y="157"/>
                    <a:pt x="267" y="187"/>
                  </a:cubicBezTo>
                  <a:cubicBezTo>
                    <a:pt x="296" y="128"/>
                    <a:pt x="281" y="68"/>
                    <a:pt x="267" y="39"/>
                  </a:cubicBezTo>
                  <a:lnTo>
                    <a:pt x="252" y="39"/>
                  </a:lnTo>
                  <a:cubicBezTo>
                    <a:pt x="243" y="44"/>
                    <a:pt x="232" y="47"/>
                    <a:pt x="221" y="47"/>
                  </a:cubicBezTo>
                  <a:cubicBezTo>
                    <a:pt x="172" y="47"/>
                    <a:pt x="110"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7"/>
            <p:cNvSpPr/>
            <p:nvPr/>
          </p:nvSpPr>
          <p:spPr>
            <a:xfrm flipH="1">
              <a:off x="7214613" y="2713762"/>
              <a:ext cx="29847" cy="29847"/>
            </a:xfrm>
            <a:custGeom>
              <a:avLst/>
              <a:gdLst/>
              <a:ahLst/>
              <a:cxnLst/>
              <a:rect l="l" t="t" r="r" b="b"/>
              <a:pathLst>
                <a:path w="238" h="238" extrusionOk="0">
                  <a:moveTo>
                    <a:pt x="1" y="1"/>
                  </a:moveTo>
                  <a:lnTo>
                    <a:pt x="1" y="134"/>
                  </a:lnTo>
                  <a:cubicBezTo>
                    <a:pt x="60" y="193"/>
                    <a:pt x="104" y="208"/>
                    <a:pt x="178" y="237"/>
                  </a:cubicBezTo>
                  <a:cubicBezTo>
                    <a:pt x="208" y="237"/>
                    <a:pt x="222" y="237"/>
                    <a:pt x="237" y="208"/>
                  </a:cubicBezTo>
                  <a:cubicBezTo>
                    <a:pt x="222" y="164"/>
                    <a:pt x="193" y="104"/>
                    <a:pt x="193" y="45"/>
                  </a:cubicBezTo>
                  <a:cubicBezTo>
                    <a:pt x="104" y="30"/>
                    <a:pt x="60" y="1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7"/>
            <p:cNvSpPr/>
            <p:nvPr/>
          </p:nvSpPr>
          <p:spPr>
            <a:xfrm flipH="1">
              <a:off x="7314813" y="2692819"/>
              <a:ext cx="27840" cy="15801"/>
            </a:xfrm>
            <a:custGeom>
              <a:avLst/>
              <a:gdLst/>
              <a:ahLst/>
              <a:cxnLst/>
              <a:rect l="l" t="t" r="r" b="b"/>
              <a:pathLst>
                <a:path w="222" h="126" extrusionOk="0">
                  <a:moveTo>
                    <a:pt x="120" y="1"/>
                  </a:moveTo>
                  <a:cubicBezTo>
                    <a:pt x="88" y="1"/>
                    <a:pt x="49" y="8"/>
                    <a:pt x="0" y="20"/>
                  </a:cubicBezTo>
                  <a:cubicBezTo>
                    <a:pt x="94" y="60"/>
                    <a:pt x="127" y="125"/>
                    <a:pt x="188" y="125"/>
                  </a:cubicBezTo>
                  <a:cubicBezTo>
                    <a:pt x="194" y="125"/>
                    <a:pt x="200" y="125"/>
                    <a:pt x="207" y="124"/>
                  </a:cubicBezTo>
                  <a:cubicBezTo>
                    <a:pt x="222" y="124"/>
                    <a:pt x="222" y="64"/>
                    <a:pt x="222" y="50"/>
                  </a:cubicBezTo>
                  <a:cubicBezTo>
                    <a:pt x="196" y="15"/>
                    <a:pt x="16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7"/>
            <p:cNvSpPr/>
            <p:nvPr/>
          </p:nvSpPr>
          <p:spPr>
            <a:xfrm flipH="1">
              <a:off x="7318450" y="2733702"/>
              <a:ext cx="24204" cy="17557"/>
            </a:xfrm>
            <a:custGeom>
              <a:avLst/>
              <a:gdLst/>
              <a:ahLst/>
              <a:cxnLst/>
              <a:rect l="l" t="t" r="r" b="b"/>
              <a:pathLst>
                <a:path w="193" h="140" extrusionOk="0">
                  <a:moveTo>
                    <a:pt x="43" y="1"/>
                  </a:moveTo>
                  <a:cubicBezTo>
                    <a:pt x="18" y="1"/>
                    <a:pt x="0" y="5"/>
                    <a:pt x="0" y="19"/>
                  </a:cubicBezTo>
                  <a:cubicBezTo>
                    <a:pt x="0" y="86"/>
                    <a:pt x="47" y="140"/>
                    <a:pt x="121" y="140"/>
                  </a:cubicBezTo>
                  <a:cubicBezTo>
                    <a:pt x="130" y="140"/>
                    <a:pt x="139" y="139"/>
                    <a:pt x="148" y="138"/>
                  </a:cubicBezTo>
                  <a:cubicBezTo>
                    <a:pt x="192" y="78"/>
                    <a:pt x="148" y="34"/>
                    <a:pt x="118" y="5"/>
                  </a:cubicBezTo>
                  <a:cubicBezTo>
                    <a:pt x="96" y="5"/>
                    <a:pt x="67" y="1"/>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7"/>
            <p:cNvSpPr/>
            <p:nvPr/>
          </p:nvSpPr>
          <p:spPr>
            <a:xfrm flipH="1">
              <a:off x="7307414" y="2733702"/>
              <a:ext cx="20441" cy="18059"/>
            </a:xfrm>
            <a:custGeom>
              <a:avLst/>
              <a:gdLst/>
              <a:ahLst/>
              <a:cxnLst/>
              <a:rect l="l" t="t" r="r" b="b"/>
              <a:pathLst>
                <a:path w="163" h="144" extrusionOk="0">
                  <a:moveTo>
                    <a:pt x="33" y="1"/>
                  </a:moveTo>
                  <a:cubicBezTo>
                    <a:pt x="22" y="1"/>
                    <a:pt x="12" y="2"/>
                    <a:pt x="0" y="5"/>
                  </a:cubicBezTo>
                  <a:cubicBezTo>
                    <a:pt x="15" y="34"/>
                    <a:pt x="30" y="93"/>
                    <a:pt x="30" y="138"/>
                  </a:cubicBezTo>
                  <a:cubicBezTo>
                    <a:pt x="45" y="141"/>
                    <a:pt x="59" y="143"/>
                    <a:pt x="71" y="143"/>
                  </a:cubicBezTo>
                  <a:cubicBezTo>
                    <a:pt x="110" y="143"/>
                    <a:pt x="141" y="127"/>
                    <a:pt x="163" y="93"/>
                  </a:cubicBezTo>
                  <a:lnTo>
                    <a:pt x="163" y="34"/>
                  </a:lnTo>
                  <a:cubicBezTo>
                    <a:pt x="115" y="22"/>
                    <a:pt x="77" y="1"/>
                    <a:pt x="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7"/>
            <p:cNvSpPr/>
            <p:nvPr/>
          </p:nvSpPr>
          <p:spPr>
            <a:xfrm flipH="1">
              <a:off x="7472449" y="2695327"/>
              <a:ext cx="29722" cy="9280"/>
            </a:xfrm>
            <a:custGeom>
              <a:avLst/>
              <a:gdLst/>
              <a:ahLst/>
              <a:cxnLst/>
              <a:rect l="l" t="t" r="r" b="b"/>
              <a:pathLst>
                <a:path w="237" h="74" extrusionOk="0">
                  <a:moveTo>
                    <a:pt x="119" y="0"/>
                  </a:moveTo>
                  <a:cubicBezTo>
                    <a:pt x="78" y="0"/>
                    <a:pt x="37" y="15"/>
                    <a:pt x="0" y="74"/>
                  </a:cubicBezTo>
                  <a:lnTo>
                    <a:pt x="133" y="74"/>
                  </a:lnTo>
                  <a:cubicBezTo>
                    <a:pt x="163" y="30"/>
                    <a:pt x="207" y="30"/>
                    <a:pt x="237" y="15"/>
                  </a:cubicBezTo>
                  <a:cubicBezTo>
                    <a:pt x="200" y="15"/>
                    <a:pt x="159"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7"/>
            <p:cNvSpPr/>
            <p:nvPr/>
          </p:nvSpPr>
          <p:spPr>
            <a:xfrm flipH="1">
              <a:off x="7249853" y="2768690"/>
              <a:ext cx="18686" cy="12039"/>
            </a:xfrm>
            <a:custGeom>
              <a:avLst/>
              <a:gdLst/>
              <a:ahLst/>
              <a:cxnLst/>
              <a:rect l="l" t="t" r="r" b="b"/>
              <a:pathLst>
                <a:path w="149" h="96" extrusionOk="0">
                  <a:moveTo>
                    <a:pt x="48" y="1"/>
                  </a:moveTo>
                  <a:cubicBezTo>
                    <a:pt x="35" y="1"/>
                    <a:pt x="19" y="6"/>
                    <a:pt x="0" y="21"/>
                  </a:cubicBezTo>
                  <a:cubicBezTo>
                    <a:pt x="45" y="66"/>
                    <a:pt x="74" y="95"/>
                    <a:pt x="148" y="95"/>
                  </a:cubicBezTo>
                  <a:cubicBezTo>
                    <a:pt x="134" y="80"/>
                    <a:pt x="134" y="51"/>
                    <a:pt x="134" y="51"/>
                  </a:cubicBezTo>
                  <a:cubicBezTo>
                    <a:pt x="111" y="51"/>
                    <a:pt x="89"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7"/>
            <p:cNvSpPr/>
            <p:nvPr/>
          </p:nvSpPr>
          <p:spPr>
            <a:xfrm flipH="1">
              <a:off x="7235055" y="2747246"/>
              <a:ext cx="20567" cy="14923"/>
            </a:xfrm>
            <a:custGeom>
              <a:avLst/>
              <a:gdLst/>
              <a:ahLst/>
              <a:cxnLst/>
              <a:rect l="l" t="t" r="r" b="b"/>
              <a:pathLst>
                <a:path w="164" h="119" extrusionOk="0">
                  <a:moveTo>
                    <a:pt x="1" y="0"/>
                  </a:moveTo>
                  <a:cubicBezTo>
                    <a:pt x="1" y="59"/>
                    <a:pt x="31" y="104"/>
                    <a:pt x="75" y="118"/>
                  </a:cubicBezTo>
                  <a:cubicBezTo>
                    <a:pt x="104" y="104"/>
                    <a:pt x="119" y="74"/>
                    <a:pt x="164" y="59"/>
                  </a:cubicBezTo>
                  <a:cubicBezTo>
                    <a:pt x="164" y="44"/>
                    <a:pt x="149" y="44"/>
                    <a:pt x="149" y="30"/>
                  </a:cubicBezTo>
                  <a:cubicBezTo>
                    <a:pt x="104" y="30"/>
                    <a:pt x="45" y="3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7"/>
            <p:cNvSpPr/>
            <p:nvPr/>
          </p:nvSpPr>
          <p:spPr>
            <a:xfrm flipH="1">
              <a:off x="7273931" y="2762044"/>
              <a:ext cx="16805" cy="13795"/>
            </a:xfrm>
            <a:custGeom>
              <a:avLst/>
              <a:gdLst/>
              <a:ahLst/>
              <a:cxnLst/>
              <a:rect l="l" t="t" r="r" b="b"/>
              <a:pathLst>
                <a:path w="134" h="110" extrusionOk="0">
                  <a:moveTo>
                    <a:pt x="0" y="0"/>
                  </a:moveTo>
                  <a:lnTo>
                    <a:pt x="0" y="0"/>
                  </a:lnTo>
                  <a:cubicBezTo>
                    <a:pt x="10" y="58"/>
                    <a:pt x="32" y="110"/>
                    <a:pt x="67" y="110"/>
                  </a:cubicBezTo>
                  <a:cubicBezTo>
                    <a:pt x="85" y="110"/>
                    <a:pt x="107" y="95"/>
                    <a:pt x="133" y="59"/>
                  </a:cubicBezTo>
                  <a:cubicBezTo>
                    <a:pt x="89" y="30"/>
                    <a:pt x="30" y="1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7"/>
            <p:cNvSpPr/>
            <p:nvPr/>
          </p:nvSpPr>
          <p:spPr>
            <a:xfrm flipH="1">
              <a:off x="7372249" y="2778974"/>
              <a:ext cx="29847" cy="28969"/>
            </a:xfrm>
            <a:custGeom>
              <a:avLst/>
              <a:gdLst/>
              <a:ahLst/>
              <a:cxnLst/>
              <a:rect l="l" t="t" r="r" b="b"/>
              <a:pathLst>
                <a:path w="238" h="231" extrusionOk="0">
                  <a:moveTo>
                    <a:pt x="202" y="1"/>
                  </a:moveTo>
                  <a:cubicBezTo>
                    <a:pt x="195" y="1"/>
                    <a:pt x="187" y="4"/>
                    <a:pt x="178" y="13"/>
                  </a:cubicBezTo>
                  <a:cubicBezTo>
                    <a:pt x="134" y="28"/>
                    <a:pt x="75" y="58"/>
                    <a:pt x="16" y="87"/>
                  </a:cubicBezTo>
                  <a:cubicBezTo>
                    <a:pt x="16" y="102"/>
                    <a:pt x="16" y="117"/>
                    <a:pt x="1" y="131"/>
                  </a:cubicBezTo>
                  <a:lnTo>
                    <a:pt x="1" y="161"/>
                  </a:lnTo>
                  <a:lnTo>
                    <a:pt x="1" y="176"/>
                  </a:lnTo>
                  <a:cubicBezTo>
                    <a:pt x="37" y="203"/>
                    <a:pt x="68" y="230"/>
                    <a:pt x="103" y="230"/>
                  </a:cubicBezTo>
                  <a:cubicBezTo>
                    <a:pt x="125" y="230"/>
                    <a:pt x="150" y="219"/>
                    <a:pt x="178" y="191"/>
                  </a:cubicBezTo>
                  <a:lnTo>
                    <a:pt x="237" y="28"/>
                  </a:lnTo>
                  <a:cubicBezTo>
                    <a:pt x="227" y="18"/>
                    <a:pt x="217"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7"/>
            <p:cNvSpPr/>
            <p:nvPr/>
          </p:nvSpPr>
          <p:spPr>
            <a:xfrm flipH="1">
              <a:off x="7338891" y="2789884"/>
              <a:ext cx="24204" cy="22323"/>
            </a:xfrm>
            <a:custGeom>
              <a:avLst/>
              <a:gdLst/>
              <a:ahLst/>
              <a:cxnLst/>
              <a:rect l="l" t="t" r="r" b="b"/>
              <a:pathLst>
                <a:path w="193" h="178" extrusionOk="0">
                  <a:moveTo>
                    <a:pt x="0" y="0"/>
                  </a:moveTo>
                  <a:cubicBezTo>
                    <a:pt x="45" y="74"/>
                    <a:pt x="60" y="148"/>
                    <a:pt x="133" y="178"/>
                  </a:cubicBezTo>
                  <a:cubicBezTo>
                    <a:pt x="193" y="104"/>
                    <a:pt x="148" y="59"/>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7"/>
            <p:cNvSpPr/>
            <p:nvPr/>
          </p:nvSpPr>
          <p:spPr>
            <a:xfrm flipH="1">
              <a:off x="7329611" y="2789884"/>
              <a:ext cx="22323" cy="20441"/>
            </a:xfrm>
            <a:custGeom>
              <a:avLst/>
              <a:gdLst/>
              <a:ahLst/>
              <a:cxnLst/>
              <a:rect l="l" t="t" r="r" b="b"/>
              <a:pathLst>
                <a:path w="178" h="163" extrusionOk="0">
                  <a:moveTo>
                    <a:pt x="0" y="0"/>
                  </a:moveTo>
                  <a:cubicBezTo>
                    <a:pt x="44" y="59"/>
                    <a:pt x="59" y="104"/>
                    <a:pt x="44" y="163"/>
                  </a:cubicBezTo>
                  <a:cubicBezTo>
                    <a:pt x="178" y="148"/>
                    <a:pt x="104" y="74"/>
                    <a:pt x="104" y="15"/>
                  </a:cubicBezTo>
                  <a:cubicBezTo>
                    <a:pt x="74" y="0"/>
                    <a:pt x="44"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7"/>
            <p:cNvSpPr/>
            <p:nvPr/>
          </p:nvSpPr>
          <p:spPr>
            <a:xfrm flipH="1">
              <a:off x="7513207" y="2687803"/>
              <a:ext cx="16805" cy="26085"/>
            </a:xfrm>
            <a:custGeom>
              <a:avLst/>
              <a:gdLst/>
              <a:ahLst/>
              <a:cxnLst/>
              <a:rect l="l" t="t" r="r" b="b"/>
              <a:pathLst>
                <a:path w="134" h="208" extrusionOk="0">
                  <a:moveTo>
                    <a:pt x="134" y="1"/>
                  </a:moveTo>
                  <a:cubicBezTo>
                    <a:pt x="89" y="16"/>
                    <a:pt x="75" y="16"/>
                    <a:pt x="45" y="30"/>
                  </a:cubicBezTo>
                  <a:cubicBezTo>
                    <a:pt x="60" y="90"/>
                    <a:pt x="75" y="164"/>
                    <a:pt x="1" y="208"/>
                  </a:cubicBezTo>
                  <a:cubicBezTo>
                    <a:pt x="60" y="208"/>
                    <a:pt x="89" y="208"/>
                    <a:pt x="134" y="164"/>
                  </a:cubicBezTo>
                  <a:lnTo>
                    <a:pt x="1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7"/>
            <p:cNvSpPr/>
            <p:nvPr/>
          </p:nvSpPr>
          <p:spPr>
            <a:xfrm flipH="1">
              <a:off x="8525615" y="4475351"/>
              <a:ext cx="22323" cy="105844"/>
            </a:xfrm>
            <a:custGeom>
              <a:avLst/>
              <a:gdLst/>
              <a:ahLst/>
              <a:cxnLst/>
              <a:rect l="l" t="t" r="r" b="b"/>
              <a:pathLst>
                <a:path w="178" h="844" extrusionOk="0">
                  <a:moveTo>
                    <a:pt x="0" y="1"/>
                  </a:moveTo>
                  <a:lnTo>
                    <a:pt x="0" y="1"/>
                  </a:lnTo>
                  <a:cubicBezTo>
                    <a:pt x="44" y="267"/>
                    <a:pt x="0" y="563"/>
                    <a:pt x="74" y="844"/>
                  </a:cubicBezTo>
                  <a:cubicBezTo>
                    <a:pt x="133" y="548"/>
                    <a:pt x="177" y="26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7"/>
            <p:cNvSpPr/>
            <p:nvPr/>
          </p:nvSpPr>
          <p:spPr>
            <a:xfrm flipH="1">
              <a:off x="6548954" y="2550483"/>
              <a:ext cx="24204" cy="9531"/>
            </a:xfrm>
            <a:custGeom>
              <a:avLst/>
              <a:gdLst/>
              <a:ahLst/>
              <a:cxnLst/>
              <a:rect l="l" t="t" r="r" b="b"/>
              <a:pathLst>
                <a:path w="193" h="76" extrusionOk="0">
                  <a:moveTo>
                    <a:pt x="63" y="0"/>
                  </a:moveTo>
                  <a:cubicBezTo>
                    <a:pt x="41" y="0"/>
                    <a:pt x="20" y="2"/>
                    <a:pt x="0" y="2"/>
                  </a:cubicBezTo>
                  <a:cubicBezTo>
                    <a:pt x="26" y="54"/>
                    <a:pt x="62" y="75"/>
                    <a:pt x="103" y="75"/>
                  </a:cubicBezTo>
                  <a:cubicBezTo>
                    <a:pt x="131" y="75"/>
                    <a:pt x="162" y="64"/>
                    <a:pt x="192" y="46"/>
                  </a:cubicBezTo>
                  <a:cubicBezTo>
                    <a:pt x="153" y="7"/>
                    <a:pt x="107"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7"/>
            <p:cNvSpPr/>
            <p:nvPr/>
          </p:nvSpPr>
          <p:spPr>
            <a:xfrm flipH="1">
              <a:off x="7919274" y="1842436"/>
              <a:ext cx="27966" cy="20316"/>
            </a:xfrm>
            <a:custGeom>
              <a:avLst/>
              <a:gdLst/>
              <a:ahLst/>
              <a:cxnLst/>
              <a:rect l="l" t="t" r="r" b="b"/>
              <a:pathLst>
                <a:path w="223" h="162" extrusionOk="0">
                  <a:moveTo>
                    <a:pt x="165" y="0"/>
                  </a:moveTo>
                  <a:cubicBezTo>
                    <a:pt x="109" y="0"/>
                    <a:pt x="63" y="74"/>
                    <a:pt x="11" y="74"/>
                  </a:cubicBezTo>
                  <a:cubicBezTo>
                    <a:pt x="8" y="74"/>
                    <a:pt x="4" y="74"/>
                    <a:pt x="1" y="73"/>
                  </a:cubicBezTo>
                  <a:lnTo>
                    <a:pt x="1" y="73"/>
                  </a:lnTo>
                  <a:cubicBezTo>
                    <a:pt x="7" y="144"/>
                    <a:pt x="36" y="161"/>
                    <a:pt x="72" y="161"/>
                  </a:cubicBezTo>
                  <a:cubicBezTo>
                    <a:pt x="109" y="161"/>
                    <a:pt x="155" y="142"/>
                    <a:pt x="193" y="142"/>
                  </a:cubicBezTo>
                  <a:cubicBezTo>
                    <a:pt x="204" y="142"/>
                    <a:pt x="214" y="144"/>
                    <a:pt x="223" y="147"/>
                  </a:cubicBezTo>
                  <a:lnTo>
                    <a:pt x="223" y="29"/>
                  </a:lnTo>
                  <a:cubicBezTo>
                    <a:pt x="202" y="8"/>
                    <a:pt x="183"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7"/>
            <p:cNvSpPr/>
            <p:nvPr/>
          </p:nvSpPr>
          <p:spPr>
            <a:xfrm flipH="1">
              <a:off x="7950751" y="1839176"/>
              <a:ext cx="22448" cy="22197"/>
            </a:xfrm>
            <a:custGeom>
              <a:avLst/>
              <a:gdLst/>
              <a:ahLst/>
              <a:cxnLst/>
              <a:rect l="l" t="t" r="r" b="b"/>
              <a:pathLst>
                <a:path w="179" h="177" extrusionOk="0">
                  <a:moveTo>
                    <a:pt x="98" y="0"/>
                  </a:moveTo>
                  <a:cubicBezTo>
                    <a:pt x="80" y="0"/>
                    <a:pt x="58" y="9"/>
                    <a:pt x="30" y="25"/>
                  </a:cubicBezTo>
                  <a:cubicBezTo>
                    <a:pt x="1" y="70"/>
                    <a:pt x="1" y="99"/>
                    <a:pt x="30" y="129"/>
                  </a:cubicBezTo>
                  <a:cubicBezTo>
                    <a:pt x="56" y="142"/>
                    <a:pt x="92" y="176"/>
                    <a:pt x="130" y="176"/>
                  </a:cubicBezTo>
                  <a:cubicBezTo>
                    <a:pt x="136" y="176"/>
                    <a:pt x="142" y="175"/>
                    <a:pt x="149" y="173"/>
                  </a:cubicBezTo>
                  <a:cubicBezTo>
                    <a:pt x="149" y="129"/>
                    <a:pt x="178" y="114"/>
                    <a:pt x="178" y="70"/>
                  </a:cubicBezTo>
                  <a:cubicBezTo>
                    <a:pt x="150" y="24"/>
                    <a:pt x="128"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7"/>
            <p:cNvSpPr/>
            <p:nvPr/>
          </p:nvSpPr>
          <p:spPr>
            <a:xfrm flipH="1">
              <a:off x="7969311" y="1844192"/>
              <a:ext cx="18686" cy="17055"/>
            </a:xfrm>
            <a:custGeom>
              <a:avLst/>
              <a:gdLst/>
              <a:ahLst/>
              <a:cxnLst/>
              <a:rect l="l" t="t" r="r" b="b"/>
              <a:pathLst>
                <a:path w="149" h="136" extrusionOk="0">
                  <a:moveTo>
                    <a:pt x="148" y="0"/>
                  </a:moveTo>
                  <a:cubicBezTo>
                    <a:pt x="119" y="0"/>
                    <a:pt x="104" y="0"/>
                    <a:pt x="104" y="15"/>
                  </a:cubicBezTo>
                  <a:cubicBezTo>
                    <a:pt x="104" y="89"/>
                    <a:pt x="74" y="104"/>
                    <a:pt x="0" y="104"/>
                  </a:cubicBezTo>
                  <a:cubicBezTo>
                    <a:pt x="21" y="124"/>
                    <a:pt x="45" y="135"/>
                    <a:pt x="69" y="135"/>
                  </a:cubicBezTo>
                  <a:cubicBezTo>
                    <a:pt x="97" y="135"/>
                    <a:pt x="125" y="121"/>
                    <a:pt x="148" y="89"/>
                  </a:cubicBezTo>
                  <a:lnTo>
                    <a:pt x="1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7"/>
            <p:cNvSpPr/>
            <p:nvPr/>
          </p:nvSpPr>
          <p:spPr>
            <a:xfrm flipH="1">
              <a:off x="7496528" y="2745992"/>
              <a:ext cx="18686" cy="16178"/>
            </a:xfrm>
            <a:custGeom>
              <a:avLst/>
              <a:gdLst/>
              <a:ahLst/>
              <a:cxnLst/>
              <a:rect l="l" t="t" r="r" b="b"/>
              <a:pathLst>
                <a:path w="149" h="129" extrusionOk="0">
                  <a:moveTo>
                    <a:pt x="82" y="1"/>
                  </a:moveTo>
                  <a:cubicBezTo>
                    <a:pt x="56" y="1"/>
                    <a:pt x="32" y="16"/>
                    <a:pt x="16" y="40"/>
                  </a:cubicBezTo>
                  <a:cubicBezTo>
                    <a:pt x="1" y="69"/>
                    <a:pt x="1" y="84"/>
                    <a:pt x="16" y="128"/>
                  </a:cubicBezTo>
                  <a:cubicBezTo>
                    <a:pt x="45" y="114"/>
                    <a:pt x="104" y="84"/>
                    <a:pt x="149" y="69"/>
                  </a:cubicBezTo>
                  <a:lnTo>
                    <a:pt x="149" y="40"/>
                  </a:lnTo>
                  <a:cubicBezTo>
                    <a:pt x="128" y="12"/>
                    <a:pt x="10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3" name="Google Shape;1753;p47"/>
          <p:cNvSpPr/>
          <p:nvPr/>
        </p:nvSpPr>
        <p:spPr>
          <a:xfrm>
            <a:off x="5237500" y="3770151"/>
            <a:ext cx="392410" cy="475800"/>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Rectangle 1753"/>
          <p:cNvSpPr/>
          <p:nvPr/>
        </p:nvSpPr>
        <p:spPr>
          <a:xfrm>
            <a:off x="2182821" y="903268"/>
            <a:ext cx="1600200" cy="923330"/>
          </a:xfrm>
          <a:prstGeom prst="rect">
            <a:avLst/>
          </a:prstGeom>
          <a:solidFill>
            <a:schemeClr val="tx1">
              <a:lumMod val="50000"/>
            </a:schemeClr>
          </a:solidFill>
        </p:spPr>
        <p:txBody>
          <a:bodyPr wrap="square">
            <a:spAutoFit/>
          </a:bodyPr>
          <a:lstStyle/>
          <a:p>
            <a:pPr algn="ctr"/>
            <a:r>
              <a:rPr lang="en-US" sz="5400" b="1" smtClean="0">
                <a:solidFill>
                  <a:schemeClr val="bg2"/>
                </a:solidFill>
                <a:cs typeface="Arial" panose="020B0604020202020204" pitchFamily="34" charset="0"/>
              </a:rPr>
              <a:t>03</a:t>
            </a:r>
            <a:endParaRPr lang="en-US" sz="5400" b="1">
              <a:solidFill>
                <a:schemeClr val="bg2"/>
              </a:solidFill>
              <a:cs typeface="Arial" panose="020B0604020202020204" pitchFamily="34" charset="0"/>
            </a:endParaRPr>
          </a:p>
        </p:txBody>
      </p:sp>
      <p:sp>
        <p:nvSpPr>
          <p:cNvPr id="1755" name="Rectangle 1754"/>
          <p:cNvSpPr/>
          <p:nvPr/>
        </p:nvSpPr>
        <p:spPr>
          <a:xfrm>
            <a:off x="755389" y="1967443"/>
            <a:ext cx="4455066" cy="2431371"/>
          </a:xfrm>
          <a:prstGeom prst="rect">
            <a:avLst/>
          </a:prstGeom>
        </p:spPr>
        <p:txBody>
          <a:bodyPr wrap="none">
            <a:spAutoFit/>
          </a:bodyPr>
          <a:lstStyle/>
          <a:p>
            <a:pPr algn="ctr">
              <a:lnSpc>
                <a:spcPct val="150000"/>
              </a:lnSpc>
            </a:pPr>
            <a:r>
              <a:rPr lang="vi-VN" sz="5400" b="1">
                <a:solidFill>
                  <a:schemeClr val="tx1">
                    <a:lumMod val="50000"/>
                  </a:schemeClr>
                </a:solidFill>
                <a:cs typeface="Arial" panose="020B0604020202020204" pitchFamily="34" charset="0"/>
              </a:rPr>
              <a:t>LUYỆN ĐỌC </a:t>
            </a:r>
            <a:endParaRPr lang="en-US" sz="5400" b="1" smtClean="0">
              <a:solidFill>
                <a:schemeClr val="tx1">
                  <a:lumMod val="50000"/>
                </a:schemeClr>
              </a:solidFill>
              <a:cs typeface="Arial" panose="020B0604020202020204" pitchFamily="34" charset="0"/>
            </a:endParaRPr>
          </a:p>
          <a:p>
            <a:pPr algn="ctr">
              <a:lnSpc>
                <a:spcPct val="150000"/>
              </a:lnSpc>
            </a:pPr>
            <a:r>
              <a:rPr lang="vi-VN" sz="5400" b="1" smtClean="0">
                <a:solidFill>
                  <a:schemeClr val="tx1">
                    <a:lumMod val="50000"/>
                  </a:schemeClr>
                </a:solidFill>
                <a:cs typeface="Arial" panose="020B0604020202020204" pitchFamily="34" charset="0"/>
              </a:rPr>
              <a:t>LẠI </a:t>
            </a:r>
            <a:endParaRPr lang="vi-VN" sz="5400" b="1">
              <a:solidFill>
                <a:schemeClr val="tx1">
                  <a:lumMod val="50000"/>
                </a:schemeClr>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324" name="Rounded Rectangle 323"/>
          <p:cNvSpPr/>
          <p:nvPr/>
        </p:nvSpPr>
        <p:spPr>
          <a:xfrm>
            <a:off x="1632366" y="84224"/>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rgbClr val="920000"/>
                </a:solidFill>
                <a:latin typeface="Arial" panose="020B0604020202020204" pitchFamily="34" charset="0"/>
                <a:ea typeface="Arial"/>
                <a:cs typeface="Arial" panose="020B0604020202020204" pitchFamily="34" charset="0"/>
              </a:rPr>
              <a:t>LUYỆN ĐỌC LẠI </a:t>
            </a:r>
          </a:p>
        </p:txBody>
      </p:sp>
      <p:sp>
        <p:nvSpPr>
          <p:cNvPr id="4" name="Rectangle 3"/>
          <p:cNvSpPr/>
          <p:nvPr/>
        </p:nvSpPr>
        <p:spPr>
          <a:xfrm>
            <a:off x="285976" y="722055"/>
            <a:ext cx="8614609" cy="4339650"/>
          </a:xfrm>
          <a:prstGeom prst="rect">
            <a:avLst/>
          </a:prstGeom>
        </p:spPr>
        <p:txBody>
          <a:bodyPr wrap="square">
            <a:spAutoFit/>
          </a:bodyPr>
          <a:lstStyle/>
          <a:p>
            <a:pPr algn="ctr">
              <a:lnSpc>
                <a:spcPct val="150000"/>
              </a:lnSpc>
            </a:pPr>
            <a:r>
              <a:rPr lang="vi-VN" sz="2400" b="1">
                <a:solidFill>
                  <a:srgbClr val="920000"/>
                </a:solidFill>
                <a:latin typeface="+mn-lt"/>
              </a:rPr>
              <a:t>BÉT-TÔ-VEN VÀ BẢN XÔ-NÁT ÁNH </a:t>
            </a:r>
            <a:r>
              <a:rPr lang="vi-VN" sz="2400" b="1" smtClean="0">
                <a:solidFill>
                  <a:srgbClr val="920000"/>
                </a:solidFill>
                <a:latin typeface="+mn-lt"/>
              </a:rPr>
              <a:t>TRĂNG</a:t>
            </a:r>
            <a:endParaRPr lang="en-US" sz="2400" b="1" smtClean="0">
              <a:solidFill>
                <a:srgbClr val="920000"/>
              </a:solidFill>
              <a:latin typeface="+mn-lt"/>
            </a:endParaRPr>
          </a:p>
          <a:p>
            <a:pPr algn="just">
              <a:lnSpc>
                <a:spcPct val="150000"/>
              </a:lnSpc>
            </a:pPr>
            <a:r>
              <a:rPr lang="en-US" sz="1600" smtClean="0">
                <a:solidFill>
                  <a:srgbClr val="242021"/>
                </a:solidFill>
                <a:latin typeface="+mn-lt"/>
              </a:rPr>
              <a:t>       </a:t>
            </a:r>
            <a:r>
              <a:rPr lang="vi-VN" sz="1600" smtClean="0">
                <a:solidFill>
                  <a:srgbClr val="242021"/>
                </a:solidFill>
                <a:latin typeface="+mn-lt"/>
              </a:rPr>
              <a:t>Bét-tô-ven </a:t>
            </a:r>
            <a:r>
              <a:rPr lang="vi-VN" sz="1600">
                <a:solidFill>
                  <a:srgbClr val="242021"/>
                </a:solidFill>
                <a:latin typeface="+mn-lt"/>
              </a:rPr>
              <a:t>là nhà soạn nhạc cổ điển vĩ đại trên thế giới. Ông đã sáng </a:t>
            </a:r>
            <a:r>
              <a:rPr lang="vi-VN" sz="1600" smtClean="0">
                <a:solidFill>
                  <a:srgbClr val="242021"/>
                </a:solidFill>
                <a:latin typeface="+mn-lt"/>
              </a:rPr>
              <a:t>tác</a:t>
            </a:r>
            <a:r>
              <a:rPr lang="en-US" sz="1600" smtClean="0">
                <a:solidFill>
                  <a:srgbClr val="242021"/>
                </a:solidFill>
                <a:latin typeface="+mn-lt"/>
              </a:rPr>
              <a:t> </a:t>
            </a:r>
            <a:r>
              <a:rPr lang="vi-VN" sz="1600" smtClean="0">
                <a:solidFill>
                  <a:srgbClr val="242021"/>
                </a:solidFill>
                <a:latin typeface="+mn-lt"/>
              </a:rPr>
              <a:t>nhiều </a:t>
            </a:r>
            <a:r>
              <a:rPr lang="vi-VN" sz="1600">
                <a:solidFill>
                  <a:srgbClr val="242021"/>
                </a:solidFill>
                <a:latin typeface="+mn-lt"/>
              </a:rPr>
              <a:t>bản nhạc nổi tiếng, trong số đó có Bản xô-nát Ánh </a:t>
            </a:r>
            <a:r>
              <a:rPr lang="vi-VN" sz="1600" smtClean="0">
                <a:solidFill>
                  <a:srgbClr val="242021"/>
                </a:solidFill>
                <a:latin typeface="+mn-lt"/>
              </a:rPr>
              <a:t>trăn</a:t>
            </a:r>
            <a:r>
              <a:rPr lang="en-US" sz="1600" smtClean="0">
                <a:solidFill>
                  <a:srgbClr val="242021"/>
                </a:solidFill>
                <a:latin typeface="+mn-lt"/>
              </a:rPr>
              <a:t>g.</a:t>
            </a:r>
          </a:p>
          <a:p>
            <a:pPr algn="just">
              <a:lnSpc>
                <a:spcPct val="150000"/>
              </a:lnSpc>
            </a:pPr>
            <a:r>
              <a:rPr lang="en-US" sz="1600" smtClean="0">
                <a:solidFill>
                  <a:srgbClr val="242021"/>
                </a:solidFill>
              </a:rPr>
              <a:t>       </a:t>
            </a:r>
            <a:r>
              <a:rPr lang="vi-VN" sz="1600" smtClean="0">
                <a:solidFill>
                  <a:srgbClr val="242021"/>
                </a:solidFill>
                <a:latin typeface="+mn-lt"/>
              </a:rPr>
              <a:t>Tương </a:t>
            </a:r>
            <a:r>
              <a:rPr lang="vi-VN" sz="1600">
                <a:solidFill>
                  <a:srgbClr val="242021"/>
                </a:solidFill>
                <a:latin typeface="+mn-lt"/>
              </a:rPr>
              <a:t>truyền, vào một đêm trăng sáng, Bét-tô-ven đến cây cầu bắc </a:t>
            </a:r>
            <a:r>
              <a:rPr lang="vi-VN" sz="1600" smtClean="0">
                <a:solidFill>
                  <a:srgbClr val="242021"/>
                </a:solidFill>
                <a:latin typeface="+mn-lt"/>
              </a:rPr>
              <a:t>qua</a:t>
            </a:r>
            <a:r>
              <a:rPr lang="en-US" sz="1600" smtClean="0">
                <a:solidFill>
                  <a:srgbClr val="242021"/>
                </a:solidFill>
                <a:latin typeface="+mn-lt"/>
              </a:rPr>
              <a:t> </a:t>
            </a:r>
            <a:r>
              <a:rPr lang="vi-VN" sz="1600" smtClean="0">
                <a:solidFill>
                  <a:srgbClr val="242021"/>
                </a:solidFill>
                <a:latin typeface="+mn-lt"/>
              </a:rPr>
              <a:t>dòng </a:t>
            </a:r>
            <a:r>
              <a:rPr lang="vi-VN" sz="1600">
                <a:solidFill>
                  <a:srgbClr val="242021"/>
                </a:solidFill>
                <a:latin typeface="+mn-lt"/>
              </a:rPr>
              <a:t>sông Đa-nuýp xinh đẹp trong thành Viên. Đứng trên cầu, ông </a:t>
            </a:r>
            <a:r>
              <a:rPr lang="vi-VN" sz="1600" smtClean="0">
                <a:solidFill>
                  <a:srgbClr val="242021"/>
                </a:solidFill>
                <a:latin typeface="+mn-lt"/>
              </a:rPr>
              <a:t>say</a:t>
            </a:r>
            <a:r>
              <a:rPr lang="en-US" sz="1600" smtClean="0">
                <a:solidFill>
                  <a:srgbClr val="242021"/>
                </a:solidFill>
                <a:latin typeface="+mn-lt"/>
              </a:rPr>
              <a:t> </a:t>
            </a:r>
            <a:r>
              <a:rPr lang="vi-VN" sz="1600" smtClean="0">
                <a:solidFill>
                  <a:srgbClr val="242021"/>
                </a:solidFill>
                <a:latin typeface="+mn-lt"/>
              </a:rPr>
              <a:t>sưa </a:t>
            </a:r>
            <a:r>
              <a:rPr lang="vi-VN" sz="1600">
                <a:solidFill>
                  <a:srgbClr val="242021"/>
                </a:solidFill>
                <a:latin typeface="+mn-lt"/>
              </a:rPr>
              <a:t>ngắm dòng sông lấp </a:t>
            </a:r>
            <a:r>
              <a:rPr lang="vi-VN" sz="1600" smtClean="0">
                <a:solidFill>
                  <a:srgbClr val="242021"/>
                </a:solidFill>
                <a:latin typeface="+mn-lt"/>
              </a:rPr>
              <a:t>lá</a:t>
            </a:r>
            <a:r>
              <a:rPr lang="en-US" sz="1600">
                <a:solidFill>
                  <a:srgbClr val="242021"/>
                </a:solidFill>
                <a:latin typeface="+mn-lt"/>
              </a:rPr>
              <a:t>n</a:t>
            </a:r>
            <a:r>
              <a:rPr lang="vi-VN" sz="1600" smtClean="0">
                <a:solidFill>
                  <a:srgbClr val="242021"/>
                </a:solidFill>
                <a:latin typeface="+mn-lt"/>
              </a:rPr>
              <a:t>h </a:t>
            </a:r>
            <a:r>
              <a:rPr lang="vi-VN" sz="1600">
                <a:solidFill>
                  <a:srgbClr val="242021"/>
                </a:solidFill>
                <a:latin typeface="+mn-lt"/>
              </a:rPr>
              <a:t>ánh trăng trong một không gian tĩnh </a:t>
            </a:r>
            <a:r>
              <a:rPr lang="vi-VN" sz="1600" smtClean="0">
                <a:solidFill>
                  <a:srgbClr val="242021"/>
                </a:solidFill>
                <a:latin typeface="+mn-lt"/>
              </a:rPr>
              <a:t>lặng.</a:t>
            </a:r>
            <a:r>
              <a:rPr lang="en-US" sz="1600" smtClean="0">
                <a:solidFill>
                  <a:srgbClr val="242021"/>
                </a:solidFill>
                <a:latin typeface="+mn-lt"/>
              </a:rPr>
              <a:t> </a:t>
            </a:r>
            <a:r>
              <a:rPr lang="vi-VN" sz="1600" smtClean="0">
                <a:solidFill>
                  <a:srgbClr val="242021"/>
                </a:solidFill>
                <a:latin typeface="+mn-lt"/>
              </a:rPr>
              <a:t>Bỗng </a:t>
            </a:r>
            <a:r>
              <a:rPr lang="vi-VN" sz="1600">
                <a:solidFill>
                  <a:srgbClr val="242021"/>
                </a:solidFill>
                <a:latin typeface="+mn-lt"/>
              </a:rPr>
              <a:t>Bét-tô-ven nghe thấy tiếng dương cầm văng vẳng ở phía </a:t>
            </a:r>
            <a:r>
              <a:rPr lang="vi-VN" sz="1600" smtClean="0">
                <a:solidFill>
                  <a:srgbClr val="242021"/>
                </a:solidFill>
                <a:latin typeface="+mn-lt"/>
              </a:rPr>
              <a:t>xa.Tiếng </a:t>
            </a:r>
            <a:r>
              <a:rPr lang="vi-VN" sz="1600">
                <a:solidFill>
                  <a:srgbClr val="242021"/>
                </a:solidFill>
                <a:latin typeface="+mn-lt"/>
              </a:rPr>
              <a:t>đàn đã đưa bước chân Bét-tô-ven đến một ngôi nhà trong </a:t>
            </a:r>
            <a:r>
              <a:rPr lang="vi-VN" sz="1600" smtClean="0">
                <a:solidFill>
                  <a:srgbClr val="242021"/>
                </a:solidFill>
                <a:latin typeface="+mn-lt"/>
              </a:rPr>
              <a:t>khu</a:t>
            </a:r>
            <a:r>
              <a:rPr lang="en-US" sz="1600" smtClean="0">
                <a:solidFill>
                  <a:srgbClr val="242021"/>
                </a:solidFill>
                <a:latin typeface="+mn-lt"/>
              </a:rPr>
              <a:t> </a:t>
            </a:r>
            <a:r>
              <a:rPr lang="vi-VN" sz="1600" smtClean="0">
                <a:solidFill>
                  <a:srgbClr val="242021"/>
                </a:solidFill>
                <a:latin typeface="+mn-lt"/>
              </a:rPr>
              <a:t>lao </a:t>
            </a:r>
            <a:r>
              <a:rPr lang="vi-VN" sz="1600">
                <a:solidFill>
                  <a:srgbClr val="242021"/>
                </a:solidFill>
                <a:latin typeface="+mn-lt"/>
              </a:rPr>
              <a:t>động. Đến đó, ông bắt gặp một người cha đang chăm chú ngồi </a:t>
            </a:r>
            <a:r>
              <a:rPr lang="vi-VN" sz="1600" smtClean="0">
                <a:solidFill>
                  <a:srgbClr val="242021"/>
                </a:solidFill>
                <a:latin typeface="+mn-lt"/>
              </a:rPr>
              <a:t>nghe</a:t>
            </a:r>
            <a:r>
              <a:rPr lang="en-US" sz="1600" smtClean="0">
                <a:solidFill>
                  <a:srgbClr val="242021"/>
                </a:solidFill>
                <a:latin typeface="+mn-lt"/>
              </a:rPr>
              <a:t> </a:t>
            </a:r>
            <a:r>
              <a:rPr lang="vi-VN" sz="1600" smtClean="0">
                <a:solidFill>
                  <a:srgbClr val="242021"/>
                </a:solidFill>
                <a:latin typeface="+mn-lt"/>
              </a:rPr>
              <a:t>cô </a:t>
            </a:r>
            <a:r>
              <a:rPr lang="vi-VN" sz="1600">
                <a:solidFill>
                  <a:srgbClr val="242021"/>
                </a:solidFill>
                <a:latin typeface="+mn-lt"/>
              </a:rPr>
              <a:t>con gái mù của mình chơi đàn. Thấy Bét-tô-ven, người cha đau </a:t>
            </a:r>
            <a:r>
              <a:rPr lang="vi-VN" sz="1600" smtClean="0">
                <a:solidFill>
                  <a:srgbClr val="242021"/>
                </a:solidFill>
                <a:latin typeface="+mn-lt"/>
              </a:rPr>
              <a:t>khổ</a:t>
            </a:r>
            <a:r>
              <a:rPr lang="en-US" sz="1600" smtClean="0">
                <a:solidFill>
                  <a:srgbClr val="242021"/>
                </a:solidFill>
                <a:latin typeface="+mn-lt"/>
              </a:rPr>
              <a:t> </a:t>
            </a:r>
            <a:r>
              <a:rPr lang="vi-VN" sz="1600" smtClean="0">
                <a:solidFill>
                  <a:srgbClr val="242021"/>
                </a:solidFill>
                <a:latin typeface="+mn-lt"/>
              </a:rPr>
              <a:t>chia </a:t>
            </a:r>
            <a:r>
              <a:rPr lang="vi-VN" sz="1600">
                <a:solidFill>
                  <a:srgbClr val="242021"/>
                </a:solidFill>
                <a:latin typeface="+mn-lt"/>
              </a:rPr>
              <a:t>sẻ rằng: Con gái ông có một ước mơ duy nhất là được ngắm nhìn </a:t>
            </a:r>
            <a:r>
              <a:rPr lang="vi-VN" sz="1600" smtClean="0">
                <a:solidFill>
                  <a:srgbClr val="242021"/>
                </a:solidFill>
                <a:latin typeface="+mn-lt"/>
              </a:rPr>
              <a:t>ánh</a:t>
            </a:r>
            <a:r>
              <a:rPr lang="en-US" sz="1600" smtClean="0">
                <a:solidFill>
                  <a:srgbClr val="242021"/>
                </a:solidFill>
                <a:latin typeface="+mn-lt"/>
              </a:rPr>
              <a:t> </a:t>
            </a:r>
            <a:r>
              <a:rPr lang="vi-VN" sz="1600" smtClean="0">
                <a:solidFill>
                  <a:srgbClr val="242021"/>
                </a:solidFill>
                <a:latin typeface="+mn-lt"/>
              </a:rPr>
              <a:t>trăng </a:t>
            </a:r>
            <a:r>
              <a:rPr lang="vi-VN" sz="1600">
                <a:solidFill>
                  <a:srgbClr val="242021"/>
                </a:solidFill>
                <a:latin typeface="+mn-lt"/>
              </a:rPr>
              <a:t>trên dòng Đa-nuýp. Nhưng ông rất buồn vì chẳng bao giờ ông </a:t>
            </a:r>
            <a:r>
              <a:rPr lang="vi-VN" sz="1600" smtClean="0">
                <a:solidFill>
                  <a:srgbClr val="242021"/>
                </a:solidFill>
                <a:latin typeface="+mn-lt"/>
              </a:rPr>
              <a:t>có</a:t>
            </a:r>
            <a:r>
              <a:rPr lang="en-US" sz="1600" smtClean="0">
                <a:solidFill>
                  <a:srgbClr val="242021"/>
                </a:solidFill>
                <a:latin typeface="+mn-lt"/>
              </a:rPr>
              <a:t> </a:t>
            </a:r>
            <a:r>
              <a:rPr lang="vi-VN" sz="1600" smtClean="0">
                <a:solidFill>
                  <a:srgbClr val="242021"/>
                </a:solidFill>
                <a:latin typeface="+mn-lt"/>
              </a:rPr>
              <a:t>thể </a:t>
            </a:r>
            <a:r>
              <a:rPr lang="vi-VN" sz="1600">
                <a:solidFill>
                  <a:srgbClr val="242021"/>
                </a:solidFill>
                <a:latin typeface="+mn-lt"/>
              </a:rPr>
              <a:t>giúp con thực hiện được ước mơ của mình</a:t>
            </a:r>
            <a:r>
              <a:rPr lang="vi-VN" sz="1600" smtClean="0">
                <a:solidFill>
                  <a:srgbClr val="242021"/>
                </a:solidFill>
                <a:latin typeface="+mn-lt"/>
              </a:rPr>
              <a:t>.</a:t>
            </a:r>
            <a:endParaRPr lang="en-US" sz="16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fade">
                                      <p:cBhvr>
                                        <p:cTn id="7" dur="500"/>
                                        <p:tgtEl>
                                          <p:spTgt spid="3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324" name="Rounded Rectangle 323"/>
          <p:cNvSpPr/>
          <p:nvPr/>
        </p:nvSpPr>
        <p:spPr>
          <a:xfrm>
            <a:off x="1632364" y="192509"/>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rgbClr val="920000"/>
                </a:solidFill>
                <a:latin typeface="Arial" panose="020B0604020202020204" pitchFamily="34" charset="0"/>
                <a:ea typeface="Arial"/>
                <a:cs typeface="Arial" panose="020B0604020202020204" pitchFamily="34" charset="0"/>
              </a:rPr>
              <a:t>LUYỆN ĐỌC LẠI </a:t>
            </a:r>
          </a:p>
        </p:txBody>
      </p:sp>
      <p:sp>
        <p:nvSpPr>
          <p:cNvPr id="4" name="Rectangle 3"/>
          <p:cNvSpPr/>
          <p:nvPr/>
        </p:nvSpPr>
        <p:spPr>
          <a:xfrm>
            <a:off x="460431" y="890498"/>
            <a:ext cx="8265695" cy="3624069"/>
          </a:xfrm>
          <a:prstGeom prst="rect">
            <a:avLst/>
          </a:prstGeom>
        </p:spPr>
        <p:txBody>
          <a:bodyPr wrap="square">
            <a:spAutoFit/>
          </a:bodyPr>
          <a:lstStyle/>
          <a:p>
            <a:pPr algn="just">
              <a:lnSpc>
                <a:spcPct val="150000"/>
              </a:lnSpc>
            </a:pPr>
            <a:r>
              <a:rPr lang="en-US" sz="1700">
                <a:solidFill>
                  <a:srgbClr val="242021"/>
                </a:solidFill>
              </a:rPr>
              <a:t>       </a:t>
            </a:r>
            <a:r>
              <a:rPr lang="vi-VN" sz="1700" smtClean="0">
                <a:solidFill>
                  <a:srgbClr val="242021"/>
                </a:solidFill>
                <a:latin typeface="+mn-lt"/>
              </a:rPr>
              <a:t>Xúc </a:t>
            </a:r>
            <a:r>
              <a:rPr lang="vi-VN" sz="1700">
                <a:solidFill>
                  <a:srgbClr val="242021"/>
                </a:solidFill>
                <a:latin typeface="+mn-lt"/>
              </a:rPr>
              <a:t>động trước tình cảm của người cha dành cho con gái và </a:t>
            </a:r>
            <a:r>
              <a:rPr lang="vi-VN" sz="1700" smtClean="0">
                <a:solidFill>
                  <a:srgbClr val="242021"/>
                </a:solidFill>
                <a:latin typeface="+mn-lt"/>
              </a:rPr>
              <a:t>tiếng</a:t>
            </a:r>
            <a:r>
              <a:rPr lang="en-US" sz="1700" smtClean="0">
                <a:solidFill>
                  <a:srgbClr val="242021"/>
                </a:solidFill>
                <a:latin typeface="+mn-lt"/>
              </a:rPr>
              <a:t> </a:t>
            </a:r>
            <a:r>
              <a:rPr lang="vi-VN" sz="1700" smtClean="0">
                <a:solidFill>
                  <a:srgbClr val="242021"/>
                </a:solidFill>
                <a:latin typeface="+mn-lt"/>
              </a:rPr>
              <a:t>dương </a:t>
            </a:r>
            <a:r>
              <a:rPr lang="vi-VN" sz="1700">
                <a:solidFill>
                  <a:srgbClr val="242021"/>
                </a:solidFill>
                <a:latin typeface="+mn-lt"/>
              </a:rPr>
              <a:t>cầm da diết của người thiếu nữ mù, Bét-tô-ven đến bên </a:t>
            </a:r>
            <a:r>
              <a:rPr lang="vi-VN" sz="1700" smtClean="0">
                <a:solidFill>
                  <a:srgbClr val="242021"/>
                </a:solidFill>
                <a:latin typeface="+mn-lt"/>
              </a:rPr>
              <a:t>cây</a:t>
            </a:r>
            <a:r>
              <a:rPr lang="en-US" sz="1700" smtClean="0">
                <a:solidFill>
                  <a:srgbClr val="242021"/>
                </a:solidFill>
                <a:latin typeface="+mn-lt"/>
              </a:rPr>
              <a:t> </a:t>
            </a:r>
            <a:r>
              <a:rPr lang="vi-VN" sz="1700" smtClean="0">
                <a:solidFill>
                  <a:srgbClr val="242021"/>
                </a:solidFill>
                <a:latin typeface="+mn-lt"/>
              </a:rPr>
              <a:t>đàn</a:t>
            </a:r>
            <a:r>
              <a:rPr lang="vi-VN" sz="1700">
                <a:solidFill>
                  <a:srgbClr val="242021"/>
                </a:solidFill>
                <a:latin typeface="+mn-lt"/>
              </a:rPr>
              <a:t>, ngồi xuống và bắt đầu chơi. Những nốt nhạc ngẫu hứng vang </a:t>
            </a:r>
            <a:r>
              <a:rPr lang="vi-VN" sz="1700" smtClean="0">
                <a:solidFill>
                  <a:srgbClr val="242021"/>
                </a:solidFill>
                <a:latin typeface="+mn-lt"/>
              </a:rPr>
              <a:t>lên,</a:t>
            </a:r>
            <a:r>
              <a:rPr lang="en-US" sz="1700" smtClean="0">
                <a:solidFill>
                  <a:srgbClr val="242021"/>
                </a:solidFill>
                <a:latin typeface="+mn-lt"/>
              </a:rPr>
              <a:t> </a:t>
            </a:r>
            <a:r>
              <a:rPr lang="vi-VN" sz="1700" smtClean="0">
                <a:solidFill>
                  <a:srgbClr val="242021"/>
                </a:solidFill>
                <a:latin typeface="+mn-lt"/>
              </a:rPr>
              <a:t>tràn </a:t>
            </a:r>
            <a:r>
              <a:rPr lang="vi-VN" sz="1700">
                <a:solidFill>
                  <a:srgbClr val="242021"/>
                </a:solidFill>
                <a:latin typeface="+mn-lt"/>
              </a:rPr>
              <a:t>đầy cảm xúc yêu thương của nhà soạn nhạc thiên tài, lúc êm </a:t>
            </a:r>
            <a:r>
              <a:rPr lang="vi-VN" sz="1700" smtClean="0">
                <a:solidFill>
                  <a:srgbClr val="242021"/>
                </a:solidFill>
                <a:latin typeface="+mn-lt"/>
              </a:rPr>
              <a:t>ái,</a:t>
            </a:r>
            <a:r>
              <a:rPr lang="en-US" sz="1700" smtClean="0">
                <a:solidFill>
                  <a:srgbClr val="242021"/>
                </a:solidFill>
                <a:latin typeface="+mn-lt"/>
              </a:rPr>
              <a:t> </a:t>
            </a:r>
            <a:r>
              <a:rPr lang="vi-VN" sz="1700" smtClean="0">
                <a:solidFill>
                  <a:srgbClr val="242021"/>
                </a:solidFill>
                <a:latin typeface="+mn-lt"/>
              </a:rPr>
              <a:t>nhẹ </a:t>
            </a:r>
            <a:r>
              <a:rPr lang="vi-VN" sz="1700">
                <a:solidFill>
                  <a:srgbClr val="242021"/>
                </a:solidFill>
                <a:latin typeface="+mn-lt"/>
              </a:rPr>
              <a:t>nhàng như ánh trăng, lúc lại mạnh mẽ như sóng sông Đa-nuýp. </a:t>
            </a:r>
            <a:r>
              <a:rPr lang="vi-VN" sz="1700" smtClean="0">
                <a:solidFill>
                  <a:srgbClr val="242021"/>
                </a:solidFill>
                <a:latin typeface="+mn-lt"/>
              </a:rPr>
              <a:t>Trong</a:t>
            </a:r>
            <a:r>
              <a:rPr lang="en-US" sz="1700" smtClean="0">
                <a:solidFill>
                  <a:srgbClr val="242021"/>
                </a:solidFill>
                <a:latin typeface="+mn-lt"/>
              </a:rPr>
              <a:t> </a:t>
            </a:r>
            <a:r>
              <a:rPr lang="vi-VN" sz="1700" smtClean="0">
                <a:solidFill>
                  <a:srgbClr val="242021"/>
                </a:solidFill>
                <a:latin typeface="+mn-lt"/>
              </a:rPr>
              <a:t>tâm </a:t>
            </a:r>
            <a:r>
              <a:rPr lang="vi-VN" sz="1700">
                <a:solidFill>
                  <a:srgbClr val="242021"/>
                </a:solidFill>
                <a:latin typeface="+mn-lt"/>
              </a:rPr>
              <a:t>trí của hai cha con, dường như không còn cuộc sống khổ đau </a:t>
            </a:r>
            <a:r>
              <a:rPr lang="vi-VN" sz="1700" smtClean="0">
                <a:solidFill>
                  <a:srgbClr val="242021"/>
                </a:solidFill>
                <a:latin typeface="+mn-lt"/>
              </a:rPr>
              <a:t>vì</a:t>
            </a:r>
            <a:r>
              <a:rPr lang="en-US" sz="1700" smtClean="0">
                <a:solidFill>
                  <a:srgbClr val="242021"/>
                </a:solidFill>
                <a:latin typeface="+mn-lt"/>
              </a:rPr>
              <a:t> </a:t>
            </a:r>
            <a:r>
              <a:rPr lang="vi-VN" sz="1700" smtClean="0">
                <a:solidFill>
                  <a:srgbClr val="242021"/>
                </a:solidFill>
                <a:latin typeface="+mn-lt"/>
              </a:rPr>
              <a:t>tật </a:t>
            </a:r>
            <a:r>
              <a:rPr lang="vi-VN" sz="1700">
                <a:solidFill>
                  <a:srgbClr val="242021"/>
                </a:solidFill>
                <a:latin typeface="+mn-lt"/>
              </a:rPr>
              <a:t>bệnh, chỉ còn một thế giới huyền ảo, lung linh, tràn ngập ánh </a:t>
            </a:r>
            <a:r>
              <a:rPr lang="vi-VN" sz="1700" smtClean="0">
                <a:solidFill>
                  <a:srgbClr val="242021"/>
                </a:solidFill>
                <a:latin typeface="+mn-lt"/>
              </a:rPr>
              <a:t>trăng.</a:t>
            </a:r>
            <a:r>
              <a:rPr lang="en-US" sz="1700" smtClean="0">
                <a:solidFill>
                  <a:srgbClr val="242021"/>
                </a:solidFill>
                <a:latin typeface="+mn-lt"/>
              </a:rPr>
              <a:t> </a:t>
            </a:r>
            <a:r>
              <a:rPr lang="vi-VN" sz="1700" smtClean="0">
                <a:solidFill>
                  <a:srgbClr val="242021"/>
                </a:solidFill>
                <a:latin typeface="+mn-lt"/>
              </a:rPr>
              <a:t>Cô </a:t>
            </a:r>
            <a:r>
              <a:rPr lang="vi-VN" sz="1700">
                <a:solidFill>
                  <a:srgbClr val="242021"/>
                </a:solidFill>
                <a:latin typeface="+mn-lt"/>
              </a:rPr>
              <a:t>gái mù có cảm giác mình đang được ngắm nhìn, đùa giỡn với ánh </a:t>
            </a:r>
            <a:r>
              <a:rPr lang="vi-VN" sz="1700" smtClean="0">
                <a:solidFill>
                  <a:srgbClr val="242021"/>
                </a:solidFill>
                <a:latin typeface="+mn-lt"/>
              </a:rPr>
              <a:t>trăng</a:t>
            </a:r>
            <a:r>
              <a:rPr lang="en-US" sz="1700" smtClean="0">
                <a:solidFill>
                  <a:srgbClr val="242021"/>
                </a:solidFill>
                <a:latin typeface="+mn-lt"/>
              </a:rPr>
              <a:t> </a:t>
            </a:r>
            <a:r>
              <a:rPr lang="vi-VN" sz="1700" smtClean="0">
                <a:solidFill>
                  <a:srgbClr val="242021"/>
                </a:solidFill>
                <a:latin typeface="+mn-lt"/>
              </a:rPr>
              <a:t>rên </a:t>
            </a:r>
            <a:r>
              <a:rPr lang="vi-VN" sz="1700">
                <a:solidFill>
                  <a:srgbClr val="242021"/>
                </a:solidFill>
                <a:latin typeface="+mn-lt"/>
              </a:rPr>
              <a:t>dòng sông Đa-nuýp.</a:t>
            </a:r>
          </a:p>
          <a:p>
            <a:pPr algn="just">
              <a:lnSpc>
                <a:spcPct val="150000"/>
              </a:lnSpc>
            </a:pPr>
            <a:r>
              <a:rPr lang="en-US" sz="1700">
                <a:solidFill>
                  <a:srgbClr val="242021"/>
                </a:solidFill>
              </a:rPr>
              <a:t>       </a:t>
            </a:r>
            <a:r>
              <a:rPr lang="vi-VN" sz="1700" smtClean="0">
                <a:solidFill>
                  <a:srgbClr val="242021"/>
                </a:solidFill>
                <a:latin typeface="+mn-lt"/>
              </a:rPr>
              <a:t>Bản </a:t>
            </a:r>
            <a:r>
              <a:rPr lang="vi-VN" sz="1700">
                <a:solidFill>
                  <a:srgbClr val="242021"/>
                </a:solidFill>
                <a:latin typeface="+mn-lt"/>
              </a:rPr>
              <a:t>xô-nát Ánh trăng ra đời từ đó</a:t>
            </a:r>
            <a:r>
              <a:rPr lang="vi-VN" sz="1700" smtClean="0">
                <a:solidFill>
                  <a:srgbClr val="242021"/>
                </a:solidFill>
                <a:latin typeface="+mn-lt"/>
              </a:rPr>
              <a:t>.</a:t>
            </a:r>
            <a:endParaRPr lang="vi-VN" sz="1700">
              <a:solidFill>
                <a:srgbClr val="242021"/>
              </a:solidFill>
              <a:latin typeface="+mn-lt"/>
            </a:endParaRPr>
          </a:p>
        </p:txBody>
      </p:sp>
    </p:spTree>
    <p:extLst>
      <p:ext uri="{BB962C8B-B14F-4D97-AF65-F5344CB8AC3E}">
        <p14:creationId xmlns:p14="http://schemas.microsoft.com/office/powerpoint/2010/main" val="196712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57"/>
        <p:cNvGrpSpPr/>
        <p:nvPr/>
      </p:nvGrpSpPr>
      <p:grpSpPr>
        <a:xfrm>
          <a:off x="0" y="0"/>
          <a:ext cx="0" cy="0"/>
          <a:chOff x="0" y="0"/>
          <a:chExt cx="0" cy="0"/>
        </a:xfrm>
      </p:grpSpPr>
      <p:sp>
        <p:nvSpPr>
          <p:cNvPr id="20" name="Rounded Rectangle 19"/>
          <p:cNvSpPr/>
          <p:nvPr/>
        </p:nvSpPr>
        <p:spPr>
          <a:xfrm>
            <a:off x="138144" y="329606"/>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spcBef>
                <a:spcPct val="0"/>
              </a:spcBef>
            </a:pPr>
            <a:r>
              <a:rPr lang="en" sz="3200" b="1">
                <a:solidFill>
                  <a:srgbClr val="920000"/>
                </a:solidFill>
                <a:latin typeface="Arial" panose="020B0604020202020204" pitchFamily="34" charset="0"/>
                <a:ea typeface="Arial"/>
                <a:cs typeface="Arial" panose="020B0604020202020204" pitchFamily="34" charset="0"/>
              </a:rPr>
              <a:t>CỦNG CỐ, DẶN DÒ</a:t>
            </a:r>
            <a:endParaRPr lang="en-US" sz="3200" b="1" dirty="0">
              <a:solidFill>
                <a:srgbClr val="920000"/>
              </a:solidFill>
              <a:latin typeface="Arial" panose="020B0604020202020204" pitchFamily="34" charset="0"/>
              <a:ea typeface="Arial"/>
              <a:cs typeface="Arial" panose="020B0604020202020204" pitchFamily="34" charset="0"/>
            </a:endParaRPr>
          </a:p>
        </p:txBody>
      </p:sp>
      <p:sp>
        <p:nvSpPr>
          <p:cNvPr id="21" name="Freeform 9">
            <a:extLst>
              <a:ext uri="{FF2B5EF4-FFF2-40B4-BE49-F238E27FC236}">
                <a16:creationId xmlns:a16="http://schemas.microsoft.com/office/drawing/2014/main" xmlns="" id="{D8F86FB1-AEE8-CDCC-BADC-518CA0BC6FB9}"/>
              </a:ext>
            </a:extLst>
          </p:cNvPr>
          <p:cNvSpPr/>
          <p:nvPr/>
        </p:nvSpPr>
        <p:spPr>
          <a:xfrm rot="5400000">
            <a:off x="3895174" y="-1959906"/>
            <a:ext cx="1308753" cy="7659707"/>
          </a:xfrm>
          <a:prstGeom prst="roundRect">
            <a:avLst/>
          </a:prstGeom>
          <a:solidFill>
            <a:srgbClr val="FFFFFF"/>
          </a:solidFill>
          <a:ln w="38100">
            <a:solidFill>
              <a:schemeClr val="bg2">
                <a:lumMod val="25000"/>
              </a:schemeClr>
            </a:solidFill>
          </a:ln>
        </p:spPr>
        <p:txBody>
          <a:bodyPr/>
          <a:lstStyle/>
          <a:p>
            <a:endParaRPr lang="en-US"/>
          </a:p>
        </p:txBody>
      </p:sp>
      <p:sp>
        <p:nvSpPr>
          <p:cNvPr id="22" name="TextBox 21">
            <a:extLst>
              <a:ext uri="{FF2B5EF4-FFF2-40B4-BE49-F238E27FC236}">
                <a16:creationId xmlns:a16="http://schemas.microsoft.com/office/drawing/2014/main" xmlns="" id="{4A7180F8-B199-EE94-62C2-A863755ED707}"/>
              </a:ext>
            </a:extLst>
          </p:cNvPr>
          <p:cNvSpPr txBox="1"/>
          <p:nvPr/>
        </p:nvSpPr>
        <p:spPr>
          <a:xfrm>
            <a:off x="878067" y="1253351"/>
            <a:ext cx="7342965" cy="1328023"/>
          </a:xfrm>
          <a:prstGeom prst="roundRect">
            <a:avLst/>
          </a:prstGeom>
          <a:noFill/>
        </p:spPr>
        <p:txBody>
          <a:bodyPr wrap="square">
            <a:spAutoFit/>
          </a:bodyPr>
          <a:lstStyle/>
          <a:p>
            <a:pPr algn="ctr">
              <a:lnSpc>
                <a:spcPct val="150000"/>
              </a:lnSpc>
              <a:spcBef>
                <a:spcPts val="300"/>
              </a:spcBef>
              <a:spcAft>
                <a:spcPts val="300"/>
              </a:spcAft>
            </a:pPr>
            <a:r>
              <a:rPr lang="nl-NL" sz="2400">
                <a:latin typeface="Arial" panose="020B0604020202020204" pitchFamily="34" charset="0"/>
                <a:ea typeface="Calibri" panose="020F0502020204030204" pitchFamily="34" charset="0"/>
                <a:cs typeface="Arial" panose="020B0604020202020204" pitchFamily="34" charset="0"/>
              </a:rPr>
              <a:t>Đọc lại </a:t>
            </a:r>
            <a:r>
              <a:rPr lang="nl-NL" sz="2400" smtClean="0">
                <a:latin typeface="Arial" panose="020B0604020202020204" pitchFamily="34" charset="0"/>
                <a:ea typeface="Calibri" panose="020F0502020204030204" pitchFamily="34" charset="0"/>
                <a:cs typeface="Arial" panose="020B0604020202020204" pitchFamily="34" charset="0"/>
              </a:rPr>
              <a:t>bài </a:t>
            </a:r>
            <a:r>
              <a:rPr lang="vi-VN" sz="2400" b="1">
                <a:latin typeface="Arial" panose="020B0604020202020204" pitchFamily="34" charset="0"/>
                <a:ea typeface="Calibri" panose="020F0502020204030204" pitchFamily="34" charset="0"/>
                <a:cs typeface="Arial" panose="020B0604020202020204" pitchFamily="34" charset="0"/>
              </a:rPr>
              <a:t>Bét-tô-ven và bản xô-nát Ánh trăng</a:t>
            </a:r>
            <a:r>
              <a:rPr lang="nl-NL" sz="2400" smtClean="0">
                <a:latin typeface="Arial" panose="020B0604020202020204" pitchFamily="34" charset="0"/>
                <a:ea typeface="Calibri" panose="020F0502020204030204" pitchFamily="34" charset="0"/>
                <a:cs typeface="Arial" panose="020B0604020202020204" pitchFamily="34" charset="0"/>
              </a:rPr>
              <a:t>, </a:t>
            </a:r>
            <a:r>
              <a:rPr lang="nl-NL" sz="2400">
                <a:latin typeface="Arial" panose="020B0604020202020204" pitchFamily="34" charset="0"/>
                <a:ea typeface="Calibri" panose="020F0502020204030204" pitchFamily="34" charset="0"/>
                <a:cs typeface="Arial" panose="020B0604020202020204" pitchFamily="34" charset="0"/>
              </a:rPr>
              <a:t>hiểu ý nghĩa bài đọc.</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3" name="Freeform 9">
            <a:extLst>
              <a:ext uri="{FF2B5EF4-FFF2-40B4-BE49-F238E27FC236}">
                <a16:creationId xmlns:a16="http://schemas.microsoft.com/office/drawing/2014/main" xmlns="" id="{324C7525-B644-0EBB-5A10-1A65B529C2A8}"/>
              </a:ext>
            </a:extLst>
          </p:cNvPr>
          <p:cNvSpPr/>
          <p:nvPr/>
        </p:nvSpPr>
        <p:spPr>
          <a:xfrm rot="5400000">
            <a:off x="4095598" y="-671629"/>
            <a:ext cx="877724" cy="7659705"/>
          </a:xfrm>
          <a:prstGeom prst="roundRect">
            <a:avLst/>
          </a:prstGeom>
          <a:solidFill>
            <a:srgbClr val="FFFFFF"/>
          </a:solidFill>
          <a:ln w="38100">
            <a:solidFill>
              <a:schemeClr val="bg2">
                <a:lumMod val="25000"/>
              </a:schemeClr>
            </a:solidFill>
          </a:ln>
        </p:spPr>
        <p:txBody>
          <a:bodyPr/>
          <a:lstStyle/>
          <a:p>
            <a:endParaRPr lang="en-US"/>
          </a:p>
        </p:txBody>
      </p:sp>
      <p:sp>
        <p:nvSpPr>
          <p:cNvPr id="24" name="TextBox 23">
            <a:extLst>
              <a:ext uri="{FF2B5EF4-FFF2-40B4-BE49-F238E27FC236}">
                <a16:creationId xmlns:a16="http://schemas.microsoft.com/office/drawing/2014/main" xmlns="" id="{5D19B8CE-59FC-5193-BD37-1418679128FF}"/>
              </a:ext>
            </a:extLst>
          </p:cNvPr>
          <p:cNvSpPr txBox="1"/>
          <p:nvPr/>
        </p:nvSpPr>
        <p:spPr>
          <a:xfrm>
            <a:off x="917869" y="2761649"/>
            <a:ext cx="7249571" cy="715089"/>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5" name="Freeform 9">
            <a:extLst>
              <a:ext uri="{FF2B5EF4-FFF2-40B4-BE49-F238E27FC236}">
                <a16:creationId xmlns:a16="http://schemas.microsoft.com/office/drawing/2014/main" xmlns="" id="{BA4EF70B-803E-FDFF-401B-8D0D91F25E75}"/>
              </a:ext>
            </a:extLst>
          </p:cNvPr>
          <p:cNvSpPr/>
          <p:nvPr/>
        </p:nvSpPr>
        <p:spPr>
          <a:xfrm rot="5400000">
            <a:off x="4143735" y="413696"/>
            <a:ext cx="777219" cy="7659705"/>
          </a:xfrm>
          <a:prstGeom prst="roundRect">
            <a:avLst/>
          </a:prstGeom>
          <a:solidFill>
            <a:srgbClr val="FFFFFF"/>
          </a:solidFill>
          <a:ln w="38100">
            <a:solidFill>
              <a:schemeClr val="bg2">
                <a:lumMod val="25000"/>
              </a:schemeClr>
            </a:solidFill>
          </a:ln>
        </p:spPr>
        <p:txBody>
          <a:bodyPr/>
          <a:lstStyle/>
          <a:p>
            <a:endParaRPr lang="en-US"/>
          </a:p>
        </p:txBody>
      </p:sp>
      <p:sp>
        <p:nvSpPr>
          <p:cNvPr id="26" name="TextBox 25">
            <a:extLst>
              <a:ext uri="{FF2B5EF4-FFF2-40B4-BE49-F238E27FC236}">
                <a16:creationId xmlns:a16="http://schemas.microsoft.com/office/drawing/2014/main" xmlns="" id="{2ED2231A-5838-2B0E-B207-3743C80D15FB}"/>
              </a:ext>
            </a:extLst>
          </p:cNvPr>
          <p:cNvSpPr txBox="1"/>
          <p:nvPr/>
        </p:nvSpPr>
        <p:spPr>
          <a:xfrm>
            <a:off x="607868" y="3805266"/>
            <a:ext cx="7771537" cy="715089"/>
          </a:xfrm>
          <a:prstGeom prst="roundRect">
            <a:avLst/>
          </a:prstGeom>
          <a:noFill/>
        </p:spPr>
        <p:txBody>
          <a:bodyPr wrap="square">
            <a:spAutoFit/>
          </a:bodyPr>
          <a:lstStyle/>
          <a:p>
            <a:pPr algn="ctr">
              <a:lnSpc>
                <a:spcPct val="150000"/>
              </a:lnSpc>
            </a:pPr>
            <a:r>
              <a:rPr lang="vi-VN" sz="2400">
                <a:latin typeface="Arial" panose="020B0604020202020204" pitchFamily="34" charset="0"/>
                <a:ea typeface="Calibri" panose="020F0502020204030204" pitchFamily="34" charset="0"/>
                <a:cs typeface="Arial" panose="020B0604020202020204" pitchFamily="34" charset="0"/>
              </a:rPr>
              <a:t>Đọc trước </a:t>
            </a:r>
            <a:r>
              <a:rPr lang="vi-VN" sz="2400" b="1">
                <a:latin typeface="Arial" panose="020B0604020202020204" pitchFamily="34" charset="0"/>
                <a:ea typeface="Calibri" panose="020F0502020204030204" pitchFamily="34" charset="0"/>
                <a:cs typeface="Arial" panose="020B0604020202020204" pitchFamily="34" charset="0"/>
              </a:rPr>
              <a:t>Tiết học sau: Luyện từ và câu </a:t>
            </a:r>
            <a:r>
              <a:rPr lang="vi-VN" sz="2400" b="1" smtClean="0">
                <a:latin typeface="Arial" panose="020B0604020202020204" pitchFamily="34" charset="0"/>
                <a:ea typeface="Calibri" panose="020F0502020204030204" pitchFamily="34" charset="0"/>
                <a:cs typeface="Arial" panose="020B0604020202020204" pitchFamily="34" charset="0"/>
              </a:rPr>
              <a:t>tr.103</a:t>
            </a:r>
            <a:r>
              <a:rPr lang="en-US" sz="2400" b="1" smtClean="0">
                <a:latin typeface="Arial" panose="020B0604020202020204" pitchFamily="34" charset="0"/>
                <a:ea typeface="Calibri" panose="020F0502020204030204" pitchFamily="34" charset="0"/>
                <a:cs typeface="Arial" panose="020B0604020202020204" pitchFamily="34" charset="0"/>
              </a:rPr>
              <a:t>.</a:t>
            </a:r>
            <a:endParaRPr lang="en-US" sz="2400" b="1" i="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P spid="23" grpId="0" animBg="1"/>
      <p:bldP spid="24" grpId="0" animBg="1"/>
      <p:bldP spid="25" grpId="0" animBg="1"/>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 name="Rectangle 2"/>
          <p:cNvSpPr/>
          <p:nvPr/>
        </p:nvSpPr>
        <p:spPr>
          <a:xfrm>
            <a:off x="1448978" y="667549"/>
            <a:ext cx="6167012" cy="4088299"/>
          </a:xfrm>
          <a:prstGeom prst="rect">
            <a:avLst/>
          </a:prstGeom>
        </p:spPr>
        <p:txBody>
          <a:bodyPr wrap="square">
            <a:spAutoFit/>
          </a:bodyPr>
          <a:lstStyle/>
          <a:p>
            <a:pPr lvl="0" algn="ctr">
              <a:lnSpc>
                <a:spcPct val="150000"/>
              </a:lnSpc>
              <a:spcAft>
                <a:spcPts val="1000"/>
              </a:spcAft>
            </a:pPr>
            <a:r>
              <a:rPr lang="en-US" sz="5400" b="1" smtClean="0">
                <a:solidFill>
                  <a:schemeClr val="tx1">
                    <a:lumMod val="50000"/>
                  </a:schemeClr>
                </a:solidFill>
                <a:latin typeface="+mj-lt"/>
                <a:ea typeface="Calibri" panose="020F0502020204030204" pitchFamily="34" charset="0"/>
                <a:cs typeface="Times New Roman" panose="02020603050405020304" pitchFamily="18" charset="0"/>
              </a:rPr>
              <a:t>CẢM ƠN CÁC EM</a:t>
            </a:r>
          </a:p>
          <a:p>
            <a:pPr lvl="0" algn="ctr">
              <a:lnSpc>
                <a:spcPct val="150000"/>
              </a:lnSpc>
              <a:spcAft>
                <a:spcPts val="1000"/>
              </a:spcAft>
            </a:pPr>
            <a:r>
              <a:rPr lang="en-US" sz="5400" b="1" smtClean="0">
                <a:solidFill>
                  <a:schemeClr val="tx1">
                    <a:lumMod val="50000"/>
                  </a:schemeClr>
                </a:solidFill>
                <a:latin typeface="+mj-lt"/>
                <a:ea typeface="Calibri" panose="020F0502020204030204" pitchFamily="34" charset="0"/>
                <a:cs typeface="Times New Roman" panose="02020603050405020304" pitchFamily="18" charset="0"/>
              </a:rPr>
              <a:t>ĐÃ LẮNG NGHE,</a:t>
            </a:r>
          </a:p>
          <a:p>
            <a:pPr lvl="0" algn="ctr">
              <a:lnSpc>
                <a:spcPct val="150000"/>
              </a:lnSpc>
              <a:spcAft>
                <a:spcPts val="1000"/>
              </a:spcAft>
            </a:pPr>
            <a:r>
              <a:rPr lang="en-US" sz="5400" b="1" smtClean="0">
                <a:solidFill>
                  <a:schemeClr val="tx1">
                    <a:lumMod val="50000"/>
                  </a:schemeClr>
                </a:solidFill>
                <a:latin typeface="+mj-lt"/>
                <a:ea typeface="Calibri" panose="020F0502020204030204" pitchFamily="34" charset="0"/>
                <a:cs typeface="Times New Roman" panose="02020603050405020304" pitchFamily="18" charset="0"/>
              </a:rPr>
              <a:t>HẸN GẶP LẠI!</a:t>
            </a:r>
            <a:endParaRPr lang="en-US" sz="5400" b="1">
              <a:solidFill>
                <a:schemeClr val="tx1">
                  <a:lumMod val="50000"/>
                </a:schemeClr>
              </a:solidFill>
              <a:latin typeface="+mj-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40" name="Google Shape;440;p43"/>
          <p:cNvSpPr/>
          <p:nvPr/>
        </p:nvSpPr>
        <p:spPr>
          <a:xfrm>
            <a:off x="7448675" y="1063581"/>
            <a:ext cx="247868" cy="313409"/>
          </a:xfrm>
          <a:custGeom>
            <a:avLst/>
            <a:gdLst/>
            <a:ahLst/>
            <a:cxnLst/>
            <a:rect l="l" t="t" r="r" b="b"/>
            <a:pathLst>
              <a:path w="7246" h="9162" extrusionOk="0">
                <a:moveTo>
                  <a:pt x="4377" y="830"/>
                </a:moveTo>
                <a:cubicBezTo>
                  <a:pt x="4377" y="845"/>
                  <a:pt x="4407" y="890"/>
                  <a:pt x="4407" y="919"/>
                </a:cubicBezTo>
                <a:lnTo>
                  <a:pt x="4407" y="949"/>
                </a:lnTo>
                <a:lnTo>
                  <a:pt x="4407" y="963"/>
                </a:lnTo>
                <a:cubicBezTo>
                  <a:pt x="4407" y="963"/>
                  <a:pt x="4394" y="957"/>
                  <a:pt x="4385" y="957"/>
                </a:cubicBezTo>
                <a:cubicBezTo>
                  <a:pt x="4381" y="957"/>
                  <a:pt x="4377" y="959"/>
                  <a:pt x="4377" y="963"/>
                </a:cubicBezTo>
                <a:cubicBezTo>
                  <a:pt x="4377" y="949"/>
                  <a:pt x="4363" y="919"/>
                  <a:pt x="4363" y="919"/>
                </a:cubicBezTo>
                <a:cubicBezTo>
                  <a:pt x="4363" y="890"/>
                  <a:pt x="4377" y="845"/>
                  <a:pt x="4377" y="830"/>
                </a:cubicBezTo>
                <a:close/>
                <a:moveTo>
                  <a:pt x="4289" y="1126"/>
                </a:moveTo>
                <a:cubicBezTo>
                  <a:pt x="4303" y="1141"/>
                  <a:pt x="4303" y="1141"/>
                  <a:pt x="4289" y="1170"/>
                </a:cubicBezTo>
                <a:lnTo>
                  <a:pt x="4289" y="1126"/>
                </a:lnTo>
                <a:close/>
                <a:moveTo>
                  <a:pt x="4274" y="446"/>
                </a:moveTo>
                <a:cubicBezTo>
                  <a:pt x="4274" y="461"/>
                  <a:pt x="4289" y="505"/>
                  <a:pt x="4289" y="520"/>
                </a:cubicBezTo>
                <a:cubicBezTo>
                  <a:pt x="4200" y="801"/>
                  <a:pt x="4126" y="1097"/>
                  <a:pt x="4052" y="1363"/>
                </a:cubicBezTo>
                <a:cubicBezTo>
                  <a:pt x="4126" y="1067"/>
                  <a:pt x="4185" y="756"/>
                  <a:pt x="4274" y="446"/>
                </a:cubicBezTo>
                <a:close/>
                <a:moveTo>
                  <a:pt x="4289" y="1200"/>
                </a:moveTo>
                <a:lnTo>
                  <a:pt x="4289" y="1215"/>
                </a:lnTo>
                <a:cubicBezTo>
                  <a:pt x="4289" y="1244"/>
                  <a:pt x="4303" y="1259"/>
                  <a:pt x="4303" y="1274"/>
                </a:cubicBezTo>
                <a:cubicBezTo>
                  <a:pt x="4274" y="1407"/>
                  <a:pt x="4259" y="1555"/>
                  <a:pt x="4229" y="1688"/>
                </a:cubicBezTo>
                <a:lnTo>
                  <a:pt x="4185" y="1910"/>
                </a:lnTo>
                <a:lnTo>
                  <a:pt x="4185" y="1851"/>
                </a:lnTo>
                <a:cubicBezTo>
                  <a:pt x="4185" y="1836"/>
                  <a:pt x="4156" y="1836"/>
                  <a:pt x="4156" y="1836"/>
                </a:cubicBezTo>
                <a:lnTo>
                  <a:pt x="4156" y="1806"/>
                </a:lnTo>
                <a:lnTo>
                  <a:pt x="4156" y="1792"/>
                </a:lnTo>
                <a:cubicBezTo>
                  <a:pt x="4200" y="1585"/>
                  <a:pt x="4259" y="1377"/>
                  <a:pt x="4289" y="1200"/>
                </a:cubicBezTo>
                <a:close/>
                <a:moveTo>
                  <a:pt x="3982" y="1556"/>
                </a:moveTo>
                <a:cubicBezTo>
                  <a:pt x="3966" y="1643"/>
                  <a:pt x="3953" y="1728"/>
                  <a:pt x="3934" y="1806"/>
                </a:cubicBezTo>
                <a:cubicBezTo>
                  <a:pt x="3919" y="1851"/>
                  <a:pt x="3919" y="1880"/>
                  <a:pt x="3904" y="1939"/>
                </a:cubicBezTo>
                <a:cubicBezTo>
                  <a:pt x="3926" y="1820"/>
                  <a:pt x="3956" y="1684"/>
                  <a:pt x="3982" y="1556"/>
                </a:cubicBezTo>
                <a:close/>
                <a:moveTo>
                  <a:pt x="4377" y="1777"/>
                </a:moveTo>
                <a:lnTo>
                  <a:pt x="4377" y="1851"/>
                </a:lnTo>
                <a:cubicBezTo>
                  <a:pt x="4377" y="1925"/>
                  <a:pt x="4363" y="1984"/>
                  <a:pt x="4363" y="2058"/>
                </a:cubicBezTo>
                <a:cubicBezTo>
                  <a:pt x="4348" y="2013"/>
                  <a:pt x="4348" y="1984"/>
                  <a:pt x="4348" y="1925"/>
                </a:cubicBezTo>
                <a:cubicBezTo>
                  <a:pt x="4363" y="1865"/>
                  <a:pt x="4363" y="1836"/>
                  <a:pt x="4377" y="1777"/>
                </a:cubicBezTo>
                <a:close/>
                <a:moveTo>
                  <a:pt x="4052" y="2279"/>
                </a:moveTo>
                <a:lnTo>
                  <a:pt x="4052" y="2309"/>
                </a:lnTo>
                <a:cubicBezTo>
                  <a:pt x="4052" y="2324"/>
                  <a:pt x="4052" y="2353"/>
                  <a:pt x="4037" y="2368"/>
                </a:cubicBezTo>
                <a:cubicBezTo>
                  <a:pt x="4032" y="2378"/>
                  <a:pt x="4028" y="2387"/>
                  <a:pt x="4025" y="2396"/>
                </a:cubicBezTo>
                <a:lnTo>
                  <a:pt x="4025" y="2396"/>
                </a:lnTo>
                <a:cubicBezTo>
                  <a:pt x="4035" y="2359"/>
                  <a:pt x="4045" y="2321"/>
                  <a:pt x="4052" y="2279"/>
                </a:cubicBezTo>
                <a:close/>
                <a:moveTo>
                  <a:pt x="4289" y="2117"/>
                </a:moveTo>
                <a:cubicBezTo>
                  <a:pt x="4289" y="2176"/>
                  <a:pt x="4303" y="2235"/>
                  <a:pt x="4303" y="2309"/>
                </a:cubicBezTo>
                <a:cubicBezTo>
                  <a:pt x="4303" y="2375"/>
                  <a:pt x="4303" y="2437"/>
                  <a:pt x="4298" y="2437"/>
                </a:cubicBezTo>
                <a:cubicBezTo>
                  <a:pt x="4294" y="2437"/>
                  <a:pt x="4287" y="2399"/>
                  <a:pt x="4274" y="2294"/>
                </a:cubicBezTo>
                <a:lnTo>
                  <a:pt x="4274" y="2250"/>
                </a:lnTo>
                <a:lnTo>
                  <a:pt x="4274" y="2235"/>
                </a:lnTo>
                <a:cubicBezTo>
                  <a:pt x="4274" y="2191"/>
                  <a:pt x="4289" y="2161"/>
                  <a:pt x="4289" y="2117"/>
                </a:cubicBezTo>
                <a:close/>
                <a:moveTo>
                  <a:pt x="4407" y="1954"/>
                </a:moveTo>
                <a:cubicBezTo>
                  <a:pt x="4407" y="1984"/>
                  <a:pt x="4407" y="2013"/>
                  <a:pt x="4422" y="2028"/>
                </a:cubicBezTo>
                <a:cubicBezTo>
                  <a:pt x="4422" y="2161"/>
                  <a:pt x="4422" y="2294"/>
                  <a:pt x="4407" y="2427"/>
                </a:cubicBezTo>
                <a:cubicBezTo>
                  <a:pt x="4395" y="2468"/>
                  <a:pt x="4387" y="2484"/>
                  <a:pt x="4382" y="2484"/>
                </a:cubicBezTo>
                <a:cubicBezTo>
                  <a:pt x="4370" y="2484"/>
                  <a:pt x="4377" y="2377"/>
                  <a:pt x="4377" y="2324"/>
                </a:cubicBezTo>
                <a:lnTo>
                  <a:pt x="4377" y="2250"/>
                </a:lnTo>
                <a:cubicBezTo>
                  <a:pt x="4377" y="2161"/>
                  <a:pt x="4377" y="2058"/>
                  <a:pt x="4407" y="1954"/>
                </a:cubicBezTo>
                <a:close/>
                <a:moveTo>
                  <a:pt x="4001" y="2480"/>
                </a:moveTo>
                <a:cubicBezTo>
                  <a:pt x="3999" y="2491"/>
                  <a:pt x="3996" y="2503"/>
                  <a:pt x="3993" y="2516"/>
                </a:cubicBezTo>
                <a:cubicBezTo>
                  <a:pt x="3995" y="2504"/>
                  <a:pt x="3998" y="2492"/>
                  <a:pt x="4001" y="2480"/>
                </a:cubicBezTo>
                <a:close/>
                <a:moveTo>
                  <a:pt x="4481" y="1984"/>
                </a:moveTo>
                <a:cubicBezTo>
                  <a:pt x="4525" y="2176"/>
                  <a:pt x="4584" y="2383"/>
                  <a:pt x="4643" y="2575"/>
                </a:cubicBezTo>
                <a:cubicBezTo>
                  <a:pt x="4643" y="2590"/>
                  <a:pt x="4643" y="2590"/>
                  <a:pt x="4658" y="2605"/>
                </a:cubicBezTo>
                <a:lnTo>
                  <a:pt x="4570" y="2516"/>
                </a:lnTo>
                <a:cubicBezTo>
                  <a:pt x="4570" y="2472"/>
                  <a:pt x="4555" y="2442"/>
                  <a:pt x="4555" y="2427"/>
                </a:cubicBezTo>
                <a:cubicBezTo>
                  <a:pt x="4510" y="2279"/>
                  <a:pt x="4496" y="2132"/>
                  <a:pt x="4481" y="1984"/>
                </a:cubicBezTo>
                <a:close/>
                <a:moveTo>
                  <a:pt x="4333" y="2472"/>
                </a:moveTo>
                <a:cubicBezTo>
                  <a:pt x="4333" y="2531"/>
                  <a:pt x="4348" y="2575"/>
                  <a:pt x="4348" y="2620"/>
                </a:cubicBezTo>
                <a:cubicBezTo>
                  <a:pt x="4348" y="2590"/>
                  <a:pt x="4333" y="2575"/>
                  <a:pt x="4303" y="2546"/>
                </a:cubicBezTo>
                <a:cubicBezTo>
                  <a:pt x="4303" y="2531"/>
                  <a:pt x="4303" y="2501"/>
                  <a:pt x="4333" y="2472"/>
                </a:cubicBezTo>
                <a:close/>
                <a:moveTo>
                  <a:pt x="4654" y="2658"/>
                </a:moveTo>
                <a:lnTo>
                  <a:pt x="4654" y="2658"/>
                </a:lnTo>
                <a:cubicBezTo>
                  <a:pt x="4661" y="2666"/>
                  <a:pt x="4667" y="2673"/>
                  <a:pt x="4673" y="2679"/>
                </a:cubicBezTo>
                <a:lnTo>
                  <a:pt x="4673" y="2693"/>
                </a:lnTo>
                <a:cubicBezTo>
                  <a:pt x="4663" y="2683"/>
                  <a:pt x="4660" y="2673"/>
                  <a:pt x="4654" y="2658"/>
                </a:cubicBezTo>
                <a:close/>
                <a:moveTo>
                  <a:pt x="4865" y="2664"/>
                </a:moveTo>
                <a:cubicBezTo>
                  <a:pt x="4880" y="2679"/>
                  <a:pt x="4895" y="2693"/>
                  <a:pt x="4924" y="2738"/>
                </a:cubicBezTo>
                <a:cubicBezTo>
                  <a:pt x="4939" y="2767"/>
                  <a:pt x="4939" y="2797"/>
                  <a:pt x="4939" y="2827"/>
                </a:cubicBezTo>
                <a:cubicBezTo>
                  <a:pt x="4924" y="2812"/>
                  <a:pt x="4895" y="2797"/>
                  <a:pt x="4895" y="2767"/>
                </a:cubicBezTo>
                <a:cubicBezTo>
                  <a:pt x="4880" y="2738"/>
                  <a:pt x="4865" y="2693"/>
                  <a:pt x="4865" y="2664"/>
                </a:cubicBezTo>
                <a:close/>
                <a:moveTo>
                  <a:pt x="4599" y="2664"/>
                </a:moveTo>
                <a:lnTo>
                  <a:pt x="4599" y="2664"/>
                </a:lnTo>
                <a:cubicBezTo>
                  <a:pt x="4643" y="2693"/>
                  <a:pt x="4658" y="2753"/>
                  <a:pt x="4703" y="2797"/>
                </a:cubicBezTo>
                <a:cubicBezTo>
                  <a:pt x="4703" y="2838"/>
                  <a:pt x="4703" y="2893"/>
                  <a:pt x="4715" y="2900"/>
                </a:cubicBezTo>
                <a:lnTo>
                  <a:pt x="4715" y="2900"/>
                </a:lnTo>
                <a:cubicBezTo>
                  <a:pt x="4657" y="2882"/>
                  <a:pt x="4628" y="2766"/>
                  <a:pt x="4599" y="2664"/>
                </a:cubicBezTo>
                <a:close/>
                <a:moveTo>
                  <a:pt x="4451" y="2294"/>
                </a:moveTo>
                <a:cubicBezTo>
                  <a:pt x="4451" y="2309"/>
                  <a:pt x="4481" y="2353"/>
                  <a:pt x="4481" y="2368"/>
                </a:cubicBezTo>
                <a:cubicBezTo>
                  <a:pt x="4481" y="2383"/>
                  <a:pt x="4481" y="2398"/>
                  <a:pt x="4496" y="2427"/>
                </a:cubicBezTo>
                <a:cubicBezTo>
                  <a:pt x="4481" y="2427"/>
                  <a:pt x="4451" y="2442"/>
                  <a:pt x="4481" y="2457"/>
                </a:cubicBezTo>
                <a:cubicBezTo>
                  <a:pt x="4496" y="2472"/>
                  <a:pt x="4496" y="2501"/>
                  <a:pt x="4510" y="2516"/>
                </a:cubicBezTo>
                <a:cubicBezTo>
                  <a:pt x="4525" y="2649"/>
                  <a:pt x="4570" y="2797"/>
                  <a:pt x="4629" y="2915"/>
                </a:cubicBezTo>
                <a:cubicBezTo>
                  <a:pt x="4555" y="2841"/>
                  <a:pt x="4481" y="2753"/>
                  <a:pt x="4422" y="2664"/>
                </a:cubicBezTo>
                <a:cubicBezTo>
                  <a:pt x="4436" y="2664"/>
                  <a:pt x="4436" y="2649"/>
                  <a:pt x="4436" y="2649"/>
                </a:cubicBezTo>
                <a:cubicBezTo>
                  <a:pt x="4436" y="2516"/>
                  <a:pt x="4451" y="2398"/>
                  <a:pt x="4451" y="2294"/>
                </a:cubicBezTo>
                <a:close/>
                <a:moveTo>
                  <a:pt x="4777" y="2753"/>
                </a:moveTo>
                <a:cubicBezTo>
                  <a:pt x="4791" y="2767"/>
                  <a:pt x="4791" y="2797"/>
                  <a:pt x="4806" y="2797"/>
                </a:cubicBezTo>
                <a:cubicBezTo>
                  <a:pt x="4806" y="2812"/>
                  <a:pt x="4821" y="2827"/>
                  <a:pt x="4821" y="2827"/>
                </a:cubicBezTo>
                <a:cubicBezTo>
                  <a:pt x="4850" y="2886"/>
                  <a:pt x="4880" y="2945"/>
                  <a:pt x="4895" y="2989"/>
                </a:cubicBezTo>
                <a:lnTo>
                  <a:pt x="4865" y="2960"/>
                </a:lnTo>
                <a:cubicBezTo>
                  <a:pt x="4865" y="2945"/>
                  <a:pt x="4850" y="2945"/>
                  <a:pt x="4850" y="2915"/>
                </a:cubicBezTo>
                <a:cubicBezTo>
                  <a:pt x="4806" y="2886"/>
                  <a:pt x="4791" y="2827"/>
                  <a:pt x="4777" y="2767"/>
                </a:cubicBezTo>
                <a:lnTo>
                  <a:pt x="4777" y="2753"/>
                </a:lnTo>
                <a:close/>
                <a:moveTo>
                  <a:pt x="4777" y="2960"/>
                </a:moveTo>
                <a:cubicBezTo>
                  <a:pt x="4791" y="3004"/>
                  <a:pt x="4821" y="3093"/>
                  <a:pt x="4865" y="3137"/>
                </a:cubicBezTo>
                <a:cubicBezTo>
                  <a:pt x="4821" y="3107"/>
                  <a:pt x="4791" y="3093"/>
                  <a:pt x="4777" y="3048"/>
                </a:cubicBezTo>
                <a:lnTo>
                  <a:pt x="4777" y="3034"/>
                </a:lnTo>
                <a:lnTo>
                  <a:pt x="4777" y="2960"/>
                </a:lnTo>
                <a:close/>
                <a:moveTo>
                  <a:pt x="5072" y="3255"/>
                </a:moveTo>
                <a:cubicBezTo>
                  <a:pt x="5117" y="3329"/>
                  <a:pt x="5191" y="3388"/>
                  <a:pt x="5250" y="3433"/>
                </a:cubicBezTo>
                <a:lnTo>
                  <a:pt x="5036" y="3276"/>
                </a:lnTo>
                <a:lnTo>
                  <a:pt x="5036" y="3276"/>
                </a:lnTo>
                <a:cubicBezTo>
                  <a:pt x="5037" y="3276"/>
                  <a:pt x="5037" y="3276"/>
                  <a:pt x="5038" y="3276"/>
                </a:cubicBezTo>
                <a:cubicBezTo>
                  <a:pt x="5045" y="3276"/>
                  <a:pt x="5051" y="3266"/>
                  <a:pt x="5072" y="3255"/>
                </a:cubicBezTo>
                <a:close/>
                <a:moveTo>
                  <a:pt x="5087" y="2841"/>
                </a:moveTo>
                <a:cubicBezTo>
                  <a:pt x="5161" y="2989"/>
                  <a:pt x="5250" y="3122"/>
                  <a:pt x="5368" y="3255"/>
                </a:cubicBezTo>
                <a:cubicBezTo>
                  <a:pt x="5398" y="3329"/>
                  <a:pt x="5412" y="3403"/>
                  <a:pt x="5457" y="3477"/>
                </a:cubicBezTo>
                <a:cubicBezTo>
                  <a:pt x="5324" y="3314"/>
                  <a:pt x="5191" y="3167"/>
                  <a:pt x="5072" y="2989"/>
                </a:cubicBezTo>
                <a:cubicBezTo>
                  <a:pt x="5072" y="2945"/>
                  <a:pt x="5072" y="2900"/>
                  <a:pt x="5043" y="2841"/>
                </a:cubicBezTo>
                <a:close/>
                <a:moveTo>
                  <a:pt x="5829" y="3788"/>
                </a:moveTo>
                <a:cubicBezTo>
                  <a:pt x="5841" y="3790"/>
                  <a:pt x="5841" y="3802"/>
                  <a:pt x="5841" y="3802"/>
                </a:cubicBezTo>
                <a:cubicBezTo>
                  <a:pt x="5836" y="3797"/>
                  <a:pt x="5833" y="3792"/>
                  <a:pt x="5829" y="3788"/>
                </a:cubicBezTo>
                <a:close/>
                <a:moveTo>
                  <a:pt x="5457" y="3344"/>
                </a:moveTo>
                <a:lnTo>
                  <a:pt x="5457" y="3344"/>
                </a:lnTo>
                <a:cubicBezTo>
                  <a:pt x="5472" y="3374"/>
                  <a:pt x="5516" y="3403"/>
                  <a:pt x="5531" y="3433"/>
                </a:cubicBezTo>
                <a:cubicBezTo>
                  <a:pt x="5560" y="3492"/>
                  <a:pt x="5619" y="3566"/>
                  <a:pt x="5634" y="3581"/>
                </a:cubicBezTo>
                <a:cubicBezTo>
                  <a:pt x="5738" y="3699"/>
                  <a:pt x="5812" y="3817"/>
                  <a:pt x="5900" y="3950"/>
                </a:cubicBezTo>
                <a:cubicBezTo>
                  <a:pt x="5886" y="3950"/>
                  <a:pt x="5886" y="3950"/>
                  <a:pt x="5856" y="3936"/>
                </a:cubicBezTo>
                <a:cubicBezTo>
                  <a:pt x="5826" y="3921"/>
                  <a:pt x="5782" y="3906"/>
                  <a:pt x="5767" y="3862"/>
                </a:cubicBezTo>
                <a:lnTo>
                  <a:pt x="5767" y="3832"/>
                </a:lnTo>
                <a:cubicBezTo>
                  <a:pt x="5679" y="3729"/>
                  <a:pt x="5590" y="3625"/>
                  <a:pt x="5516" y="3507"/>
                </a:cubicBezTo>
                <a:cubicBezTo>
                  <a:pt x="5472" y="3433"/>
                  <a:pt x="5442" y="3344"/>
                  <a:pt x="5457" y="3344"/>
                </a:cubicBezTo>
                <a:close/>
                <a:moveTo>
                  <a:pt x="6137" y="3684"/>
                </a:moveTo>
                <a:cubicBezTo>
                  <a:pt x="6152" y="3699"/>
                  <a:pt x="6166" y="3714"/>
                  <a:pt x="6196" y="3758"/>
                </a:cubicBezTo>
                <a:cubicBezTo>
                  <a:pt x="6211" y="3832"/>
                  <a:pt x="6240" y="3921"/>
                  <a:pt x="6270" y="3995"/>
                </a:cubicBezTo>
                <a:cubicBezTo>
                  <a:pt x="6196" y="3876"/>
                  <a:pt x="6152" y="3802"/>
                  <a:pt x="6122" y="3788"/>
                </a:cubicBezTo>
                <a:lnTo>
                  <a:pt x="6107" y="3773"/>
                </a:lnTo>
                <a:cubicBezTo>
                  <a:pt x="6078" y="3729"/>
                  <a:pt x="6078" y="3714"/>
                  <a:pt x="6063" y="3684"/>
                </a:cubicBezTo>
                <a:lnTo>
                  <a:pt x="6063" y="3684"/>
                </a:lnTo>
                <a:cubicBezTo>
                  <a:pt x="6070" y="3692"/>
                  <a:pt x="6081" y="3695"/>
                  <a:pt x="6094" y="3695"/>
                </a:cubicBezTo>
                <a:cubicBezTo>
                  <a:pt x="6107" y="3695"/>
                  <a:pt x="6122" y="3692"/>
                  <a:pt x="6137" y="3684"/>
                </a:cubicBezTo>
                <a:close/>
                <a:moveTo>
                  <a:pt x="6063" y="4069"/>
                </a:moveTo>
                <a:cubicBezTo>
                  <a:pt x="6078" y="4098"/>
                  <a:pt x="6107" y="4157"/>
                  <a:pt x="6122" y="4202"/>
                </a:cubicBezTo>
                <a:cubicBezTo>
                  <a:pt x="6107" y="4157"/>
                  <a:pt x="6063" y="4113"/>
                  <a:pt x="6048" y="4083"/>
                </a:cubicBezTo>
                <a:cubicBezTo>
                  <a:pt x="6048" y="4083"/>
                  <a:pt x="6063" y="4083"/>
                  <a:pt x="6063" y="4069"/>
                </a:cubicBezTo>
                <a:close/>
                <a:moveTo>
                  <a:pt x="3889" y="4098"/>
                </a:moveTo>
                <a:cubicBezTo>
                  <a:pt x="3919" y="4157"/>
                  <a:pt x="3978" y="4216"/>
                  <a:pt x="4037" y="4276"/>
                </a:cubicBezTo>
                <a:cubicBezTo>
                  <a:pt x="3978" y="4231"/>
                  <a:pt x="3919" y="4172"/>
                  <a:pt x="3860" y="4143"/>
                </a:cubicBezTo>
                <a:cubicBezTo>
                  <a:pt x="3860" y="4128"/>
                  <a:pt x="3860" y="4128"/>
                  <a:pt x="3889" y="4098"/>
                </a:cubicBezTo>
                <a:close/>
                <a:moveTo>
                  <a:pt x="3830" y="4305"/>
                </a:moveTo>
                <a:cubicBezTo>
                  <a:pt x="3963" y="4453"/>
                  <a:pt x="4111" y="4601"/>
                  <a:pt x="4274" y="4734"/>
                </a:cubicBezTo>
                <a:cubicBezTo>
                  <a:pt x="4259" y="4734"/>
                  <a:pt x="4229" y="4719"/>
                  <a:pt x="4229" y="4719"/>
                </a:cubicBezTo>
                <a:cubicBezTo>
                  <a:pt x="4096" y="4586"/>
                  <a:pt x="3978" y="4468"/>
                  <a:pt x="3830" y="4364"/>
                </a:cubicBezTo>
                <a:cubicBezTo>
                  <a:pt x="3815" y="4335"/>
                  <a:pt x="3815" y="4320"/>
                  <a:pt x="3830" y="4305"/>
                </a:cubicBezTo>
                <a:close/>
                <a:moveTo>
                  <a:pt x="5161" y="5133"/>
                </a:moveTo>
                <a:lnTo>
                  <a:pt x="5161" y="5133"/>
                </a:lnTo>
                <a:cubicBezTo>
                  <a:pt x="5173" y="5156"/>
                  <a:pt x="5189" y="5179"/>
                  <a:pt x="5206" y="5202"/>
                </a:cubicBezTo>
                <a:lnTo>
                  <a:pt x="5206" y="5202"/>
                </a:lnTo>
                <a:cubicBezTo>
                  <a:pt x="5196" y="5193"/>
                  <a:pt x="5186" y="5184"/>
                  <a:pt x="5176" y="5178"/>
                </a:cubicBezTo>
                <a:cubicBezTo>
                  <a:pt x="5176" y="5163"/>
                  <a:pt x="5176" y="5163"/>
                  <a:pt x="5161" y="5133"/>
                </a:cubicBezTo>
                <a:close/>
                <a:moveTo>
                  <a:pt x="4215" y="4734"/>
                </a:moveTo>
                <a:lnTo>
                  <a:pt x="4215" y="4734"/>
                </a:lnTo>
                <a:cubicBezTo>
                  <a:pt x="4259" y="4749"/>
                  <a:pt x="4274" y="4749"/>
                  <a:pt x="4274" y="4749"/>
                </a:cubicBezTo>
                <a:lnTo>
                  <a:pt x="4555" y="4971"/>
                </a:lnTo>
                <a:cubicBezTo>
                  <a:pt x="4629" y="5044"/>
                  <a:pt x="4717" y="5133"/>
                  <a:pt x="4777" y="5237"/>
                </a:cubicBezTo>
                <a:cubicBezTo>
                  <a:pt x="4643" y="5133"/>
                  <a:pt x="4525" y="5030"/>
                  <a:pt x="4407" y="4941"/>
                </a:cubicBezTo>
                <a:cubicBezTo>
                  <a:pt x="4348" y="4867"/>
                  <a:pt x="4274" y="4793"/>
                  <a:pt x="4215" y="4734"/>
                </a:cubicBezTo>
                <a:close/>
                <a:moveTo>
                  <a:pt x="4969" y="5414"/>
                </a:moveTo>
                <a:cubicBezTo>
                  <a:pt x="5028" y="5488"/>
                  <a:pt x="5102" y="5577"/>
                  <a:pt x="5161" y="5651"/>
                </a:cubicBezTo>
                <a:cubicBezTo>
                  <a:pt x="5087" y="5606"/>
                  <a:pt x="5028" y="5547"/>
                  <a:pt x="4954" y="5488"/>
                </a:cubicBezTo>
                <a:cubicBezTo>
                  <a:pt x="4969" y="5473"/>
                  <a:pt x="4969" y="5444"/>
                  <a:pt x="4969" y="5429"/>
                </a:cubicBezTo>
                <a:lnTo>
                  <a:pt x="4969" y="5414"/>
                </a:lnTo>
                <a:close/>
                <a:moveTo>
                  <a:pt x="5161" y="5444"/>
                </a:moveTo>
                <a:lnTo>
                  <a:pt x="5161" y="5444"/>
                </a:lnTo>
                <a:cubicBezTo>
                  <a:pt x="5294" y="5577"/>
                  <a:pt x="5412" y="5695"/>
                  <a:pt x="5545" y="5828"/>
                </a:cubicBezTo>
                <a:cubicBezTo>
                  <a:pt x="5531" y="5843"/>
                  <a:pt x="5516" y="5858"/>
                  <a:pt x="5531" y="5873"/>
                </a:cubicBezTo>
                <a:lnTo>
                  <a:pt x="5545" y="5917"/>
                </a:lnTo>
                <a:cubicBezTo>
                  <a:pt x="5412" y="5754"/>
                  <a:pt x="5294" y="5606"/>
                  <a:pt x="5161" y="5444"/>
                </a:cubicBezTo>
                <a:close/>
                <a:moveTo>
                  <a:pt x="5812" y="5902"/>
                </a:moveTo>
                <a:lnTo>
                  <a:pt x="5812" y="5976"/>
                </a:lnTo>
                <a:lnTo>
                  <a:pt x="5782" y="5946"/>
                </a:lnTo>
                <a:cubicBezTo>
                  <a:pt x="5812" y="5932"/>
                  <a:pt x="5812" y="5917"/>
                  <a:pt x="5782" y="5902"/>
                </a:cubicBezTo>
                <a:close/>
                <a:moveTo>
                  <a:pt x="5619" y="5873"/>
                </a:moveTo>
                <a:lnTo>
                  <a:pt x="5679" y="5932"/>
                </a:lnTo>
                <a:cubicBezTo>
                  <a:pt x="5693" y="5991"/>
                  <a:pt x="5693" y="6020"/>
                  <a:pt x="5708" y="6080"/>
                </a:cubicBezTo>
                <a:lnTo>
                  <a:pt x="5708" y="6139"/>
                </a:lnTo>
                <a:cubicBezTo>
                  <a:pt x="5693" y="6065"/>
                  <a:pt x="5664" y="5976"/>
                  <a:pt x="5619" y="5873"/>
                </a:cubicBezTo>
                <a:close/>
                <a:moveTo>
                  <a:pt x="5738" y="6124"/>
                </a:moveTo>
                <a:cubicBezTo>
                  <a:pt x="5752" y="6198"/>
                  <a:pt x="5767" y="6287"/>
                  <a:pt x="5782" y="6360"/>
                </a:cubicBezTo>
                <a:cubicBezTo>
                  <a:pt x="5767" y="6301"/>
                  <a:pt x="5752" y="6242"/>
                  <a:pt x="5738" y="6168"/>
                </a:cubicBezTo>
                <a:lnTo>
                  <a:pt x="5738" y="6124"/>
                </a:lnTo>
                <a:close/>
                <a:moveTo>
                  <a:pt x="4200" y="2738"/>
                </a:moveTo>
                <a:cubicBezTo>
                  <a:pt x="4407" y="3122"/>
                  <a:pt x="4850" y="3462"/>
                  <a:pt x="5176" y="3714"/>
                </a:cubicBezTo>
                <a:cubicBezTo>
                  <a:pt x="5841" y="4231"/>
                  <a:pt x="6817" y="5207"/>
                  <a:pt x="6433" y="6065"/>
                </a:cubicBezTo>
                <a:cubicBezTo>
                  <a:pt x="6344" y="6168"/>
                  <a:pt x="6255" y="6287"/>
                  <a:pt x="6137" y="6390"/>
                </a:cubicBezTo>
                <a:cubicBezTo>
                  <a:pt x="6152" y="6124"/>
                  <a:pt x="6107" y="5799"/>
                  <a:pt x="5974" y="5547"/>
                </a:cubicBezTo>
                <a:cubicBezTo>
                  <a:pt x="5767" y="5118"/>
                  <a:pt x="5457" y="4764"/>
                  <a:pt x="5102" y="4468"/>
                </a:cubicBezTo>
                <a:cubicBezTo>
                  <a:pt x="4599" y="4054"/>
                  <a:pt x="4200" y="3714"/>
                  <a:pt x="4126" y="3122"/>
                </a:cubicBezTo>
                <a:cubicBezTo>
                  <a:pt x="4156" y="2989"/>
                  <a:pt x="4185" y="2871"/>
                  <a:pt x="4200" y="2738"/>
                </a:cubicBezTo>
                <a:close/>
                <a:moveTo>
                  <a:pt x="5531" y="6124"/>
                </a:moveTo>
                <a:cubicBezTo>
                  <a:pt x="5560" y="6139"/>
                  <a:pt x="5605" y="6139"/>
                  <a:pt x="5619" y="6153"/>
                </a:cubicBezTo>
                <a:lnTo>
                  <a:pt x="5634" y="6213"/>
                </a:lnTo>
                <a:cubicBezTo>
                  <a:pt x="5664" y="6301"/>
                  <a:pt x="5693" y="6375"/>
                  <a:pt x="5708" y="6464"/>
                </a:cubicBezTo>
                <a:lnTo>
                  <a:pt x="5708" y="6523"/>
                </a:lnTo>
                <a:cubicBezTo>
                  <a:pt x="5664" y="6390"/>
                  <a:pt x="5605" y="6272"/>
                  <a:pt x="5531" y="6124"/>
                </a:cubicBezTo>
                <a:close/>
                <a:moveTo>
                  <a:pt x="5678" y="6647"/>
                </a:moveTo>
                <a:cubicBezTo>
                  <a:pt x="5682" y="6660"/>
                  <a:pt x="5686" y="6671"/>
                  <a:pt x="5693" y="6686"/>
                </a:cubicBezTo>
                <a:cubicBezTo>
                  <a:pt x="5693" y="6686"/>
                  <a:pt x="5693" y="6686"/>
                  <a:pt x="5693" y="6686"/>
                </a:cubicBezTo>
                <a:lnTo>
                  <a:pt x="5693" y="6686"/>
                </a:lnTo>
                <a:cubicBezTo>
                  <a:pt x="5689" y="6677"/>
                  <a:pt x="5684" y="6666"/>
                  <a:pt x="5679" y="6656"/>
                </a:cubicBezTo>
                <a:cubicBezTo>
                  <a:pt x="5679" y="6653"/>
                  <a:pt x="5679" y="6650"/>
                  <a:pt x="5678" y="6647"/>
                </a:cubicBezTo>
                <a:close/>
                <a:moveTo>
                  <a:pt x="3298" y="4438"/>
                </a:moveTo>
                <a:lnTo>
                  <a:pt x="3298" y="4438"/>
                </a:lnTo>
                <a:cubicBezTo>
                  <a:pt x="3106" y="5266"/>
                  <a:pt x="2958" y="6094"/>
                  <a:pt x="2810" y="6937"/>
                </a:cubicBezTo>
                <a:cubicBezTo>
                  <a:pt x="2780" y="6848"/>
                  <a:pt x="2721" y="6804"/>
                  <a:pt x="2662" y="6745"/>
                </a:cubicBezTo>
                <a:cubicBezTo>
                  <a:pt x="2884" y="6006"/>
                  <a:pt x="3091" y="5237"/>
                  <a:pt x="3298" y="4438"/>
                </a:cubicBezTo>
                <a:close/>
                <a:moveTo>
                  <a:pt x="5708" y="6893"/>
                </a:moveTo>
                <a:cubicBezTo>
                  <a:pt x="5708" y="6908"/>
                  <a:pt x="5738" y="6908"/>
                  <a:pt x="5738" y="6908"/>
                </a:cubicBezTo>
                <a:lnTo>
                  <a:pt x="5708" y="6937"/>
                </a:lnTo>
                <a:cubicBezTo>
                  <a:pt x="5708" y="6942"/>
                  <a:pt x="5707" y="6945"/>
                  <a:pt x="5705" y="6947"/>
                </a:cubicBezTo>
                <a:lnTo>
                  <a:pt x="5705" y="6947"/>
                </a:lnTo>
                <a:cubicBezTo>
                  <a:pt x="5708" y="6936"/>
                  <a:pt x="5708" y="6920"/>
                  <a:pt x="5708" y="6893"/>
                </a:cubicBezTo>
                <a:close/>
                <a:moveTo>
                  <a:pt x="2115" y="6908"/>
                </a:moveTo>
                <a:lnTo>
                  <a:pt x="2115" y="7011"/>
                </a:lnTo>
                <a:lnTo>
                  <a:pt x="2056" y="7055"/>
                </a:lnTo>
                <a:cubicBezTo>
                  <a:pt x="2056" y="7026"/>
                  <a:pt x="2041" y="6967"/>
                  <a:pt x="2041" y="6937"/>
                </a:cubicBezTo>
                <a:cubicBezTo>
                  <a:pt x="2056" y="6908"/>
                  <a:pt x="2085" y="6908"/>
                  <a:pt x="2115" y="6908"/>
                </a:cubicBezTo>
                <a:close/>
                <a:moveTo>
                  <a:pt x="1819" y="6967"/>
                </a:moveTo>
                <a:lnTo>
                  <a:pt x="1819" y="7041"/>
                </a:lnTo>
                <a:cubicBezTo>
                  <a:pt x="1819" y="7055"/>
                  <a:pt x="1790" y="7055"/>
                  <a:pt x="1790" y="7085"/>
                </a:cubicBezTo>
                <a:cubicBezTo>
                  <a:pt x="1790" y="7041"/>
                  <a:pt x="1775" y="7026"/>
                  <a:pt x="1775" y="6981"/>
                </a:cubicBezTo>
                <a:cubicBezTo>
                  <a:pt x="1790" y="6981"/>
                  <a:pt x="1790" y="6967"/>
                  <a:pt x="1819" y="6967"/>
                </a:cubicBezTo>
                <a:close/>
                <a:moveTo>
                  <a:pt x="2233" y="6937"/>
                </a:moveTo>
                <a:cubicBezTo>
                  <a:pt x="2233" y="6981"/>
                  <a:pt x="2233" y="7055"/>
                  <a:pt x="2219" y="7115"/>
                </a:cubicBezTo>
                <a:cubicBezTo>
                  <a:pt x="2219" y="7055"/>
                  <a:pt x="2219" y="7011"/>
                  <a:pt x="2204" y="6952"/>
                </a:cubicBezTo>
                <a:cubicBezTo>
                  <a:pt x="2219" y="6952"/>
                  <a:pt x="2233" y="6952"/>
                  <a:pt x="2233" y="6937"/>
                </a:cubicBezTo>
                <a:close/>
                <a:moveTo>
                  <a:pt x="2366" y="6937"/>
                </a:moveTo>
                <a:cubicBezTo>
                  <a:pt x="2381" y="6937"/>
                  <a:pt x="2411" y="6952"/>
                  <a:pt x="2426" y="6952"/>
                </a:cubicBezTo>
                <a:cubicBezTo>
                  <a:pt x="2411" y="7011"/>
                  <a:pt x="2381" y="7085"/>
                  <a:pt x="2381" y="7129"/>
                </a:cubicBezTo>
                <a:cubicBezTo>
                  <a:pt x="2381" y="7055"/>
                  <a:pt x="2366" y="6981"/>
                  <a:pt x="2366" y="6937"/>
                </a:cubicBezTo>
                <a:close/>
                <a:moveTo>
                  <a:pt x="5900" y="6804"/>
                </a:moveTo>
                <a:cubicBezTo>
                  <a:pt x="5863" y="6930"/>
                  <a:pt x="5825" y="7044"/>
                  <a:pt x="5751" y="7140"/>
                </a:cubicBezTo>
                <a:lnTo>
                  <a:pt x="5751" y="7140"/>
                </a:lnTo>
                <a:cubicBezTo>
                  <a:pt x="5752" y="7126"/>
                  <a:pt x="5752" y="7113"/>
                  <a:pt x="5752" y="7100"/>
                </a:cubicBezTo>
                <a:cubicBezTo>
                  <a:pt x="5767" y="7100"/>
                  <a:pt x="5767" y="7100"/>
                  <a:pt x="5767" y="7085"/>
                </a:cubicBezTo>
                <a:cubicBezTo>
                  <a:pt x="5782" y="7041"/>
                  <a:pt x="5812" y="6981"/>
                  <a:pt x="5826" y="6952"/>
                </a:cubicBezTo>
                <a:cubicBezTo>
                  <a:pt x="5841" y="6952"/>
                  <a:pt x="5841" y="6952"/>
                  <a:pt x="5841" y="6937"/>
                </a:cubicBezTo>
                <a:cubicBezTo>
                  <a:pt x="5856" y="6893"/>
                  <a:pt x="5886" y="6834"/>
                  <a:pt x="5886" y="6804"/>
                </a:cubicBezTo>
                <a:close/>
                <a:moveTo>
                  <a:pt x="1908" y="7100"/>
                </a:moveTo>
                <a:cubicBezTo>
                  <a:pt x="1908" y="7129"/>
                  <a:pt x="1923" y="7174"/>
                  <a:pt x="1923" y="7203"/>
                </a:cubicBezTo>
                <a:cubicBezTo>
                  <a:pt x="1915" y="7196"/>
                  <a:pt x="1912" y="7192"/>
                  <a:pt x="1908" y="7192"/>
                </a:cubicBezTo>
                <a:cubicBezTo>
                  <a:pt x="1904" y="7192"/>
                  <a:pt x="1901" y="7196"/>
                  <a:pt x="1893" y="7203"/>
                </a:cubicBezTo>
                <a:lnTo>
                  <a:pt x="1893" y="7129"/>
                </a:lnTo>
                <a:lnTo>
                  <a:pt x="1893" y="7115"/>
                </a:lnTo>
                <a:cubicBezTo>
                  <a:pt x="1893" y="7115"/>
                  <a:pt x="1893" y="7100"/>
                  <a:pt x="1908" y="7100"/>
                </a:cubicBezTo>
                <a:close/>
                <a:moveTo>
                  <a:pt x="1834" y="7174"/>
                </a:moveTo>
                <a:cubicBezTo>
                  <a:pt x="1834" y="7203"/>
                  <a:pt x="1834" y="7233"/>
                  <a:pt x="1819" y="7262"/>
                </a:cubicBezTo>
                <a:lnTo>
                  <a:pt x="1819" y="7188"/>
                </a:lnTo>
                <a:lnTo>
                  <a:pt x="1834" y="7174"/>
                </a:lnTo>
                <a:close/>
                <a:moveTo>
                  <a:pt x="1716" y="7026"/>
                </a:moveTo>
                <a:lnTo>
                  <a:pt x="1716" y="7174"/>
                </a:lnTo>
                <a:cubicBezTo>
                  <a:pt x="1686" y="7218"/>
                  <a:pt x="1627" y="7277"/>
                  <a:pt x="1598" y="7336"/>
                </a:cubicBezTo>
                <a:cubicBezTo>
                  <a:pt x="1568" y="7307"/>
                  <a:pt x="1568" y="7248"/>
                  <a:pt x="1553" y="7203"/>
                </a:cubicBezTo>
                <a:cubicBezTo>
                  <a:pt x="1568" y="7159"/>
                  <a:pt x="1612" y="7115"/>
                  <a:pt x="1627" y="7055"/>
                </a:cubicBezTo>
                <a:cubicBezTo>
                  <a:pt x="1671" y="7041"/>
                  <a:pt x="1686" y="7026"/>
                  <a:pt x="1716" y="7026"/>
                </a:cubicBezTo>
                <a:close/>
                <a:moveTo>
                  <a:pt x="2100" y="7085"/>
                </a:moveTo>
                <a:cubicBezTo>
                  <a:pt x="2130" y="7159"/>
                  <a:pt x="2130" y="7233"/>
                  <a:pt x="2130" y="7307"/>
                </a:cubicBezTo>
                <a:cubicBezTo>
                  <a:pt x="2115" y="7307"/>
                  <a:pt x="2115" y="7307"/>
                  <a:pt x="2085" y="7322"/>
                </a:cubicBezTo>
                <a:lnTo>
                  <a:pt x="2071" y="7336"/>
                </a:lnTo>
                <a:cubicBezTo>
                  <a:pt x="2071" y="7262"/>
                  <a:pt x="2056" y="7203"/>
                  <a:pt x="2056" y="7129"/>
                </a:cubicBezTo>
                <a:lnTo>
                  <a:pt x="2100" y="7085"/>
                </a:lnTo>
                <a:close/>
                <a:moveTo>
                  <a:pt x="1938" y="7262"/>
                </a:moveTo>
                <a:lnTo>
                  <a:pt x="1938" y="7322"/>
                </a:lnTo>
                <a:lnTo>
                  <a:pt x="1908" y="7351"/>
                </a:lnTo>
                <a:lnTo>
                  <a:pt x="1908" y="7322"/>
                </a:lnTo>
                <a:cubicBezTo>
                  <a:pt x="1923" y="7307"/>
                  <a:pt x="1938" y="7277"/>
                  <a:pt x="1938" y="7262"/>
                </a:cubicBezTo>
                <a:close/>
                <a:moveTo>
                  <a:pt x="5707" y="7203"/>
                </a:moveTo>
                <a:cubicBezTo>
                  <a:pt x="5699" y="7248"/>
                  <a:pt x="5659" y="7311"/>
                  <a:pt x="5619" y="7351"/>
                </a:cubicBezTo>
                <a:cubicBezTo>
                  <a:pt x="5619" y="7336"/>
                  <a:pt x="5634" y="7322"/>
                  <a:pt x="5634" y="7307"/>
                </a:cubicBezTo>
                <a:cubicBezTo>
                  <a:pt x="5634" y="7307"/>
                  <a:pt x="5664" y="7307"/>
                  <a:pt x="5664" y="7277"/>
                </a:cubicBezTo>
                <a:cubicBezTo>
                  <a:pt x="5679" y="7262"/>
                  <a:pt x="5679" y="7233"/>
                  <a:pt x="5693" y="7203"/>
                </a:cubicBezTo>
                <a:cubicBezTo>
                  <a:pt x="5697" y="7203"/>
                  <a:pt x="5702" y="7203"/>
                  <a:pt x="5707" y="7203"/>
                </a:cubicBezTo>
                <a:close/>
                <a:moveTo>
                  <a:pt x="1745" y="7322"/>
                </a:moveTo>
                <a:lnTo>
                  <a:pt x="1745" y="7351"/>
                </a:lnTo>
                <a:cubicBezTo>
                  <a:pt x="1715" y="7371"/>
                  <a:pt x="1692" y="7384"/>
                  <a:pt x="1671" y="7400"/>
                </a:cubicBezTo>
                <a:lnTo>
                  <a:pt x="1671" y="7400"/>
                </a:lnTo>
                <a:cubicBezTo>
                  <a:pt x="1696" y="7374"/>
                  <a:pt x="1712" y="7344"/>
                  <a:pt x="1745" y="7322"/>
                </a:cubicBezTo>
                <a:close/>
                <a:moveTo>
                  <a:pt x="1938" y="7395"/>
                </a:moveTo>
                <a:lnTo>
                  <a:pt x="1938" y="7455"/>
                </a:lnTo>
                <a:cubicBezTo>
                  <a:pt x="1923" y="7469"/>
                  <a:pt x="1908" y="7469"/>
                  <a:pt x="1908" y="7484"/>
                </a:cubicBezTo>
                <a:lnTo>
                  <a:pt x="1908" y="7455"/>
                </a:lnTo>
                <a:cubicBezTo>
                  <a:pt x="1923" y="7425"/>
                  <a:pt x="1938" y="7410"/>
                  <a:pt x="1938" y="7395"/>
                </a:cubicBezTo>
                <a:close/>
                <a:moveTo>
                  <a:pt x="1538" y="7262"/>
                </a:moveTo>
                <a:cubicBezTo>
                  <a:pt x="1538" y="7307"/>
                  <a:pt x="1553" y="7336"/>
                  <a:pt x="1553" y="7381"/>
                </a:cubicBezTo>
                <a:cubicBezTo>
                  <a:pt x="1494" y="7425"/>
                  <a:pt x="1450" y="7484"/>
                  <a:pt x="1391" y="7558"/>
                </a:cubicBezTo>
                <a:cubicBezTo>
                  <a:pt x="1450" y="7469"/>
                  <a:pt x="1494" y="7351"/>
                  <a:pt x="1538" y="7262"/>
                </a:cubicBezTo>
                <a:close/>
                <a:moveTo>
                  <a:pt x="1745" y="7484"/>
                </a:moveTo>
                <a:lnTo>
                  <a:pt x="1745" y="7499"/>
                </a:lnTo>
                <a:lnTo>
                  <a:pt x="1716" y="7514"/>
                </a:lnTo>
                <a:cubicBezTo>
                  <a:pt x="1701" y="7543"/>
                  <a:pt x="1686" y="7558"/>
                  <a:pt x="1642" y="7573"/>
                </a:cubicBezTo>
                <a:cubicBezTo>
                  <a:pt x="1686" y="7543"/>
                  <a:pt x="1701" y="7499"/>
                  <a:pt x="1745" y="7484"/>
                </a:cubicBezTo>
                <a:close/>
                <a:moveTo>
                  <a:pt x="1834" y="7529"/>
                </a:moveTo>
                <a:cubicBezTo>
                  <a:pt x="1834" y="7529"/>
                  <a:pt x="1834" y="7543"/>
                  <a:pt x="1849" y="7558"/>
                </a:cubicBezTo>
                <a:lnTo>
                  <a:pt x="1834" y="7573"/>
                </a:lnTo>
                <a:lnTo>
                  <a:pt x="1834" y="7529"/>
                </a:lnTo>
                <a:close/>
                <a:moveTo>
                  <a:pt x="1760" y="7617"/>
                </a:moveTo>
                <a:lnTo>
                  <a:pt x="1760" y="7647"/>
                </a:lnTo>
                <a:cubicBezTo>
                  <a:pt x="1745" y="7676"/>
                  <a:pt x="1716" y="7706"/>
                  <a:pt x="1701" y="7721"/>
                </a:cubicBezTo>
                <a:lnTo>
                  <a:pt x="1686" y="7750"/>
                </a:lnTo>
                <a:lnTo>
                  <a:pt x="1686" y="7706"/>
                </a:lnTo>
                <a:cubicBezTo>
                  <a:pt x="1701" y="7676"/>
                  <a:pt x="1745" y="7632"/>
                  <a:pt x="1760" y="7617"/>
                </a:cubicBezTo>
                <a:close/>
                <a:moveTo>
                  <a:pt x="1493" y="7677"/>
                </a:moveTo>
                <a:cubicBezTo>
                  <a:pt x="1464" y="7707"/>
                  <a:pt x="1420" y="7751"/>
                  <a:pt x="1391" y="7795"/>
                </a:cubicBezTo>
                <a:cubicBezTo>
                  <a:pt x="1391" y="7765"/>
                  <a:pt x="1405" y="7750"/>
                  <a:pt x="1420" y="7721"/>
                </a:cubicBezTo>
                <a:cubicBezTo>
                  <a:pt x="1450" y="7721"/>
                  <a:pt x="1450" y="7706"/>
                  <a:pt x="1464" y="7706"/>
                </a:cubicBezTo>
                <a:lnTo>
                  <a:pt x="1493" y="7677"/>
                </a:lnTo>
                <a:close/>
                <a:moveTo>
                  <a:pt x="1479" y="7129"/>
                </a:moveTo>
                <a:lnTo>
                  <a:pt x="1479" y="7129"/>
                </a:lnTo>
                <a:cubicBezTo>
                  <a:pt x="1331" y="7381"/>
                  <a:pt x="1198" y="7632"/>
                  <a:pt x="1080" y="7898"/>
                </a:cubicBezTo>
                <a:lnTo>
                  <a:pt x="1036" y="7928"/>
                </a:lnTo>
                <a:cubicBezTo>
                  <a:pt x="1124" y="7706"/>
                  <a:pt x="1228" y="7469"/>
                  <a:pt x="1317" y="7248"/>
                </a:cubicBezTo>
                <a:lnTo>
                  <a:pt x="1479" y="7129"/>
                </a:lnTo>
                <a:close/>
                <a:moveTo>
                  <a:pt x="1642" y="7750"/>
                </a:moveTo>
                <a:lnTo>
                  <a:pt x="1642" y="7780"/>
                </a:lnTo>
                <a:cubicBezTo>
                  <a:pt x="1553" y="7869"/>
                  <a:pt x="1479" y="7972"/>
                  <a:pt x="1391" y="8061"/>
                </a:cubicBezTo>
                <a:lnTo>
                  <a:pt x="1317" y="8135"/>
                </a:lnTo>
                <a:cubicBezTo>
                  <a:pt x="1420" y="7987"/>
                  <a:pt x="1538" y="7854"/>
                  <a:pt x="1642" y="7750"/>
                </a:cubicBezTo>
                <a:close/>
                <a:moveTo>
                  <a:pt x="636" y="8002"/>
                </a:moveTo>
                <a:cubicBezTo>
                  <a:pt x="592" y="8090"/>
                  <a:pt x="563" y="8209"/>
                  <a:pt x="518" y="8297"/>
                </a:cubicBezTo>
                <a:lnTo>
                  <a:pt x="518" y="8268"/>
                </a:lnTo>
                <a:cubicBezTo>
                  <a:pt x="533" y="8224"/>
                  <a:pt x="533" y="8164"/>
                  <a:pt x="563" y="8135"/>
                </a:cubicBezTo>
                <a:cubicBezTo>
                  <a:pt x="577" y="8090"/>
                  <a:pt x="607" y="8046"/>
                  <a:pt x="636" y="8002"/>
                </a:cubicBezTo>
                <a:close/>
                <a:moveTo>
                  <a:pt x="2352" y="8164"/>
                </a:moveTo>
                <a:cubicBezTo>
                  <a:pt x="2352" y="8194"/>
                  <a:pt x="2366" y="8194"/>
                  <a:pt x="2381" y="8194"/>
                </a:cubicBezTo>
                <a:cubicBezTo>
                  <a:pt x="2366" y="8224"/>
                  <a:pt x="2337" y="8238"/>
                  <a:pt x="2307" y="8268"/>
                </a:cubicBezTo>
                <a:cubicBezTo>
                  <a:pt x="2307" y="8283"/>
                  <a:pt x="2278" y="8297"/>
                  <a:pt x="2263" y="8312"/>
                </a:cubicBezTo>
                <a:cubicBezTo>
                  <a:pt x="2292" y="8268"/>
                  <a:pt x="2337" y="8209"/>
                  <a:pt x="2352" y="8164"/>
                </a:cubicBezTo>
                <a:close/>
                <a:moveTo>
                  <a:pt x="1050" y="7573"/>
                </a:moveTo>
                <a:lnTo>
                  <a:pt x="947" y="7854"/>
                </a:lnTo>
                <a:cubicBezTo>
                  <a:pt x="932" y="7898"/>
                  <a:pt x="932" y="7913"/>
                  <a:pt x="903" y="7943"/>
                </a:cubicBezTo>
                <a:cubicBezTo>
                  <a:pt x="888" y="7987"/>
                  <a:pt x="873" y="8017"/>
                  <a:pt x="858" y="8076"/>
                </a:cubicBezTo>
                <a:cubicBezTo>
                  <a:pt x="814" y="8150"/>
                  <a:pt x="755" y="8238"/>
                  <a:pt x="710" y="8342"/>
                </a:cubicBezTo>
                <a:cubicBezTo>
                  <a:pt x="710" y="8352"/>
                  <a:pt x="695" y="8355"/>
                  <a:pt x="686" y="8362"/>
                </a:cubicBezTo>
                <a:lnTo>
                  <a:pt x="686" y="8362"/>
                </a:lnTo>
                <a:cubicBezTo>
                  <a:pt x="728" y="8291"/>
                  <a:pt x="756" y="8221"/>
                  <a:pt x="784" y="8164"/>
                </a:cubicBezTo>
                <a:lnTo>
                  <a:pt x="784" y="8150"/>
                </a:lnTo>
                <a:cubicBezTo>
                  <a:pt x="873" y="7972"/>
                  <a:pt x="962" y="7765"/>
                  <a:pt x="1050" y="7573"/>
                </a:cubicBezTo>
                <a:close/>
                <a:moveTo>
                  <a:pt x="873" y="8283"/>
                </a:moveTo>
                <a:cubicBezTo>
                  <a:pt x="858" y="8312"/>
                  <a:pt x="829" y="8371"/>
                  <a:pt x="814" y="8416"/>
                </a:cubicBezTo>
                <a:cubicBezTo>
                  <a:pt x="814" y="8430"/>
                  <a:pt x="799" y="8431"/>
                  <a:pt x="799" y="8445"/>
                </a:cubicBezTo>
                <a:lnTo>
                  <a:pt x="799" y="8445"/>
                </a:lnTo>
                <a:cubicBezTo>
                  <a:pt x="799" y="8430"/>
                  <a:pt x="814" y="8416"/>
                  <a:pt x="814" y="8386"/>
                </a:cubicBezTo>
                <a:lnTo>
                  <a:pt x="873" y="8283"/>
                </a:lnTo>
                <a:close/>
                <a:moveTo>
                  <a:pt x="592" y="8445"/>
                </a:moveTo>
                <a:cubicBezTo>
                  <a:pt x="592" y="8449"/>
                  <a:pt x="592" y="8452"/>
                  <a:pt x="592" y="8454"/>
                </a:cubicBezTo>
                <a:lnTo>
                  <a:pt x="592" y="8454"/>
                </a:lnTo>
                <a:cubicBezTo>
                  <a:pt x="592" y="8451"/>
                  <a:pt x="592" y="8448"/>
                  <a:pt x="592" y="8445"/>
                </a:cubicBezTo>
                <a:close/>
                <a:moveTo>
                  <a:pt x="962" y="7529"/>
                </a:moveTo>
                <a:lnTo>
                  <a:pt x="962" y="7529"/>
                </a:lnTo>
                <a:cubicBezTo>
                  <a:pt x="858" y="7765"/>
                  <a:pt x="740" y="8002"/>
                  <a:pt x="666" y="8268"/>
                </a:cubicBezTo>
                <a:cubicBezTo>
                  <a:pt x="622" y="8357"/>
                  <a:pt x="577" y="8431"/>
                  <a:pt x="533" y="8490"/>
                </a:cubicBezTo>
                <a:lnTo>
                  <a:pt x="533" y="8460"/>
                </a:lnTo>
                <a:cubicBezTo>
                  <a:pt x="563" y="8416"/>
                  <a:pt x="577" y="8357"/>
                  <a:pt x="592" y="8312"/>
                </a:cubicBezTo>
                <a:cubicBezTo>
                  <a:pt x="725" y="8061"/>
                  <a:pt x="829" y="7795"/>
                  <a:pt x="947" y="7543"/>
                </a:cubicBezTo>
                <a:lnTo>
                  <a:pt x="962" y="7529"/>
                </a:lnTo>
                <a:close/>
                <a:moveTo>
                  <a:pt x="576" y="8496"/>
                </a:moveTo>
                <a:lnTo>
                  <a:pt x="576" y="8496"/>
                </a:lnTo>
                <a:cubicBezTo>
                  <a:pt x="573" y="8509"/>
                  <a:pt x="563" y="8521"/>
                  <a:pt x="563" y="8534"/>
                </a:cubicBezTo>
                <a:cubicBezTo>
                  <a:pt x="563" y="8534"/>
                  <a:pt x="563" y="8519"/>
                  <a:pt x="533" y="8519"/>
                </a:cubicBezTo>
                <a:cubicBezTo>
                  <a:pt x="553" y="8513"/>
                  <a:pt x="567" y="8506"/>
                  <a:pt x="576" y="8496"/>
                </a:cubicBezTo>
                <a:close/>
                <a:moveTo>
                  <a:pt x="1095" y="8283"/>
                </a:moveTo>
                <a:lnTo>
                  <a:pt x="1095" y="8283"/>
                </a:lnTo>
                <a:cubicBezTo>
                  <a:pt x="1006" y="8386"/>
                  <a:pt x="903" y="8504"/>
                  <a:pt x="829" y="8608"/>
                </a:cubicBezTo>
                <a:cubicBezTo>
                  <a:pt x="858" y="8564"/>
                  <a:pt x="888" y="8504"/>
                  <a:pt x="903" y="8460"/>
                </a:cubicBezTo>
                <a:lnTo>
                  <a:pt x="1095" y="8283"/>
                </a:lnTo>
                <a:close/>
                <a:moveTo>
                  <a:pt x="651" y="8638"/>
                </a:moveTo>
                <a:lnTo>
                  <a:pt x="651" y="8667"/>
                </a:lnTo>
                <a:cubicBezTo>
                  <a:pt x="651" y="8667"/>
                  <a:pt x="651" y="8652"/>
                  <a:pt x="636" y="8652"/>
                </a:cubicBezTo>
                <a:cubicBezTo>
                  <a:pt x="636" y="8638"/>
                  <a:pt x="651" y="8638"/>
                  <a:pt x="651" y="8638"/>
                </a:cubicBezTo>
                <a:close/>
                <a:moveTo>
                  <a:pt x="1790" y="8534"/>
                </a:moveTo>
                <a:lnTo>
                  <a:pt x="1790" y="8534"/>
                </a:lnTo>
                <a:cubicBezTo>
                  <a:pt x="1775" y="8593"/>
                  <a:pt x="1745" y="8638"/>
                  <a:pt x="1716" y="8682"/>
                </a:cubicBezTo>
                <a:cubicBezTo>
                  <a:pt x="1701" y="8697"/>
                  <a:pt x="1671" y="8697"/>
                  <a:pt x="1642" y="8726"/>
                </a:cubicBezTo>
                <a:cubicBezTo>
                  <a:pt x="1686" y="8667"/>
                  <a:pt x="1745" y="8608"/>
                  <a:pt x="1790" y="8534"/>
                </a:cubicBezTo>
                <a:close/>
                <a:moveTo>
                  <a:pt x="1095" y="8490"/>
                </a:moveTo>
                <a:cubicBezTo>
                  <a:pt x="1006" y="8593"/>
                  <a:pt x="932" y="8711"/>
                  <a:pt x="858" y="8815"/>
                </a:cubicBezTo>
                <a:cubicBezTo>
                  <a:pt x="858" y="8800"/>
                  <a:pt x="829" y="8800"/>
                  <a:pt x="814" y="8800"/>
                </a:cubicBezTo>
                <a:cubicBezTo>
                  <a:pt x="903" y="8682"/>
                  <a:pt x="1006" y="8578"/>
                  <a:pt x="1095" y="8490"/>
                </a:cubicBezTo>
                <a:close/>
                <a:moveTo>
                  <a:pt x="1095" y="8756"/>
                </a:moveTo>
                <a:cubicBezTo>
                  <a:pt x="1065" y="8785"/>
                  <a:pt x="1065" y="8800"/>
                  <a:pt x="1050" y="8815"/>
                </a:cubicBezTo>
                <a:lnTo>
                  <a:pt x="1036" y="8815"/>
                </a:lnTo>
                <a:lnTo>
                  <a:pt x="1095" y="8756"/>
                </a:lnTo>
                <a:close/>
                <a:moveTo>
                  <a:pt x="4249" y="0"/>
                </a:moveTo>
                <a:cubicBezTo>
                  <a:pt x="4208" y="0"/>
                  <a:pt x="4170" y="27"/>
                  <a:pt x="4156" y="91"/>
                </a:cubicBezTo>
                <a:cubicBezTo>
                  <a:pt x="4156" y="209"/>
                  <a:pt x="4141" y="313"/>
                  <a:pt x="4141" y="431"/>
                </a:cubicBezTo>
                <a:cubicBezTo>
                  <a:pt x="3949" y="1259"/>
                  <a:pt x="3786" y="2072"/>
                  <a:pt x="3623" y="2900"/>
                </a:cubicBezTo>
                <a:cubicBezTo>
                  <a:pt x="3254" y="4172"/>
                  <a:pt x="2928" y="5429"/>
                  <a:pt x="2588" y="6715"/>
                </a:cubicBezTo>
                <a:cubicBezTo>
                  <a:pt x="2444" y="6616"/>
                  <a:pt x="2269" y="6575"/>
                  <a:pt x="2080" y="6575"/>
                </a:cubicBezTo>
                <a:cubicBezTo>
                  <a:pt x="1594" y="6575"/>
                  <a:pt x="1022" y="6852"/>
                  <a:pt x="681" y="7129"/>
                </a:cubicBezTo>
                <a:cubicBezTo>
                  <a:pt x="282" y="7469"/>
                  <a:pt x="1" y="8076"/>
                  <a:pt x="193" y="8593"/>
                </a:cubicBezTo>
                <a:cubicBezTo>
                  <a:pt x="252" y="8815"/>
                  <a:pt x="385" y="8933"/>
                  <a:pt x="533" y="8978"/>
                </a:cubicBezTo>
                <a:cubicBezTo>
                  <a:pt x="666" y="9081"/>
                  <a:pt x="814" y="9125"/>
                  <a:pt x="977" y="9155"/>
                </a:cubicBezTo>
                <a:cubicBezTo>
                  <a:pt x="1018" y="9159"/>
                  <a:pt x="1059" y="9161"/>
                  <a:pt x="1102" y="9161"/>
                </a:cubicBezTo>
                <a:cubicBezTo>
                  <a:pt x="1954" y="9161"/>
                  <a:pt x="2986" y="8328"/>
                  <a:pt x="2958" y="7455"/>
                </a:cubicBezTo>
                <a:cubicBezTo>
                  <a:pt x="3032" y="7188"/>
                  <a:pt x="3106" y="6937"/>
                  <a:pt x="3180" y="6686"/>
                </a:cubicBezTo>
                <a:cubicBezTo>
                  <a:pt x="3328" y="6153"/>
                  <a:pt x="3490" y="5606"/>
                  <a:pt x="3623" y="5044"/>
                </a:cubicBezTo>
                <a:cubicBezTo>
                  <a:pt x="3845" y="5281"/>
                  <a:pt x="4200" y="5458"/>
                  <a:pt x="4422" y="5577"/>
                </a:cubicBezTo>
                <a:cubicBezTo>
                  <a:pt x="4762" y="5784"/>
                  <a:pt x="5235" y="6080"/>
                  <a:pt x="5472" y="6449"/>
                </a:cubicBezTo>
                <a:lnTo>
                  <a:pt x="5590" y="6671"/>
                </a:lnTo>
                <a:cubicBezTo>
                  <a:pt x="5679" y="6937"/>
                  <a:pt x="5619" y="7188"/>
                  <a:pt x="5368" y="7484"/>
                </a:cubicBezTo>
                <a:cubicBezTo>
                  <a:pt x="5330" y="7523"/>
                  <a:pt x="5358" y="7561"/>
                  <a:pt x="5395" y="7561"/>
                </a:cubicBezTo>
                <a:cubicBezTo>
                  <a:pt x="5400" y="7561"/>
                  <a:pt x="5406" y="7560"/>
                  <a:pt x="5412" y="7558"/>
                </a:cubicBezTo>
                <a:cubicBezTo>
                  <a:pt x="5826" y="7322"/>
                  <a:pt x="6048" y="6952"/>
                  <a:pt x="6107" y="6523"/>
                </a:cubicBezTo>
                <a:cubicBezTo>
                  <a:pt x="7246" y="6080"/>
                  <a:pt x="7083" y="4571"/>
                  <a:pt x="6595" y="3714"/>
                </a:cubicBezTo>
                <a:cubicBezTo>
                  <a:pt x="6270" y="3107"/>
                  <a:pt x="5767" y="2679"/>
                  <a:pt x="5324" y="2146"/>
                </a:cubicBezTo>
                <a:cubicBezTo>
                  <a:pt x="4939" y="1658"/>
                  <a:pt x="4717" y="1067"/>
                  <a:pt x="4510" y="505"/>
                </a:cubicBezTo>
                <a:cubicBezTo>
                  <a:pt x="4510" y="402"/>
                  <a:pt x="4496" y="298"/>
                  <a:pt x="4496" y="209"/>
                </a:cubicBezTo>
                <a:cubicBezTo>
                  <a:pt x="4496" y="176"/>
                  <a:pt x="4462" y="159"/>
                  <a:pt x="4433" y="159"/>
                </a:cubicBezTo>
                <a:cubicBezTo>
                  <a:pt x="4424" y="159"/>
                  <a:pt x="4414" y="161"/>
                  <a:pt x="4407" y="165"/>
                </a:cubicBezTo>
                <a:cubicBezTo>
                  <a:pt x="4377" y="135"/>
                  <a:pt x="4377" y="106"/>
                  <a:pt x="4363" y="76"/>
                </a:cubicBezTo>
                <a:cubicBezTo>
                  <a:pt x="4340" y="30"/>
                  <a:pt x="4293" y="0"/>
                  <a:pt x="4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ounded Rectangle 7"/>
          <p:cNvSpPr/>
          <p:nvPr/>
        </p:nvSpPr>
        <p:spPr>
          <a:xfrm>
            <a:off x="710155" y="964874"/>
            <a:ext cx="7585484" cy="1058858"/>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9074" y="929154"/>
            <a:ext cx="7467647" cy="104522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Theo em, vì sao Quy có thể làm được bài văn mà không cần nhìn bức tường có nhiều phép lạ nữa?</a:t>
            </a:r>
            <a:endParaRPr lang="en-US" sz="2200" b="1">
              <a:solidFill>
                <a:schemeClr val="bg1">
                  <a:lumMod val="10000"/>
                </a:schemeClr>
              </a:solidFill>
            </a:endParaRPr>
          </a:p>
        </p:txBody>
      </p:sp>
      <p:sp>
        <p:nvSpPr>
          <p:cNvPr id="10" name="TextBox 23"/>
          <p:cNvSpPr txBox="1"/>
          <p:nvPr/>
        </p:nvSpPr>
        <p:spPr>
          <a:xfrm>
            <a:off x="2298161" y="151459"/>
            <a:ext cx="4389782" cy="647421"/>
          </a:xfrm>
          <a:prstGeom prst="rect">
            <a:avLst/>
          </a:prstGeom>
        </p:spPr>
        <p:txBody>
          <a:bodyPr wrap="square" lIns="0" tIns="0" rIns="0" bIns="0" rtlCol="0" anchor="t">
            <a:spAutoFit/>
          </a:bodyPr>
          <a:lstStyle/>
          <a:p>
            <a:pPr algn="ctr">
              <a:lnSpc>
                <a:spcPct val="150000"/>
              </a:lnSpc>
            </a:pPr>
            <a:r>
              <a:rPr lang="en-US" sz="3200" b="1">
                <a:solidFill>
                  <a:srgbClr val="920000"/>
                </a:solidFill>
                <a:latin typeface="Arial" panose="020B0604020202020204" pitchFamily="34" charset="0"/>
                <a:cs typeface="Arial" panose="020B0604020202020204" pitchFamily="34" charset="0"/>
              </a:rPr>
              <a:t>ÔN BÀI CŨ</a:t>
            </a:r>
            <a:endParaRPr lang="en-US" sz="3200" b="1" dirty="0">
              <a:solidFill>
                <a:srgbClr val="920000"/>
              </a:solidFill>
              <a:latin typeface="Arial" panose="020B0604020202020204" pitchFamily="34" charset="0"/>
              <a:cs typeface="Arial" panose="020B0604020202020204" pitchFamily="34" charset="0"/>
            </a:endParaRPr>
          </a:p>
        </p:txBody>
      </p:sp>
      <p:sp>
        <p:nvSpPr>
          <p:cNvPr id="11" name="Oval 10"/>
          <p:cNvSpPr/>
          <p:nvPr/>
        </p:nvSpPr>
        <p:spPr>
          <a:xfrm>
            <a:off x="8157411" y="345909"/>
            <a:ext cx="737909" cy="618964"/>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smtClean="0">
                <a:solidFill>
                  <a:schemeClr val="accent6"/>
                </a:solidFill>
              </a:rPr>
              <a:t>?</a:t>
            </a:r>
            <a:endParaRPr lang="en-US" sz="4800" b="1">
              <a:solidFill>
                <a:schemeClr val="accent6"/>
              </a:solidFill>
            </a:endParaRPr>
          </a:p>
        </p:txBody>
      </p:sp>
      <p:sp>
        <p:nvSpPr>
          <p:cNvPr id="3" name="Rectangle 2"/>
          <p:cNvSpPr/>
          <p:nvPr/>
        </p:nvSpPr>
        <p:spPr>
          <a:xfrm>
            <a:off x="710155" y="2668459"/>
            <a:ext cx="7585484" cy="1881990"/>
          </a:xfrm>
          <a:prstGeom prst="rect">
            <a:avLst/>
          </a:prstGeom>
        </p:spPr>
        <p:txBody>
          <a:bodyPr wrap="square">
            <a:spAutoFit/>
          </a:bodyPr>
          <a:lstStyle/>
          <a:p>
            <a:pPr>
              <a:lnSpc>
                <a:spcPct val="150000"/>
              </a:lnSpc>
            </a:pPr>
            <a:r>
              <a:rPr lang="vi-VN" sz="2000">
                <a:solidFill>
                  <a:schemeClr val="bg1">
                    <a:lumMod val="10000"/>
                  </a:schemeClr>
                </a:solidFill>
                <a:latin typeface="Arial" panose="020B0604020202020204" pitchFamily="34" charset="0"/>
                <a:cs typeface="Arial" panose="020B0604020202020204" pitchFamily="34" charset="0"/>
              </a:rPr>
              <a:t>Quy làm văn mà không cần nhìn vào bức tường có nhiều phép lạ. Vì Quy đã hiểu ra cách làm một bài văn tả cơn mưa là cần dựa vào những gì mình đã quan sát và ghi nhớ được, sau đó kết hợp với trí tưởng tượng và dùng từ ngữ để thể hiện những điều đó.</a:t>
            </a:r>
            <a:endParaRPr lang="en-US" sz="2000">
              <a:solidFill>
                <a:schemeClr val="bg1">
                  <a:lumMod val="1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8671BA59-C2B6-848C-E08B-A5ACB240C20C}"/>
              </a:ext>
            </a:extLst>
          </p:cNvPr>
          <p:cNvSpPr txBox="1"/>
          <p:nvPr/>
        </p:nvSpPr>
        <p:spPr>
          <a:xfrm>
            <a:off x="3689696" y="2022930"/>
            <a:ext cx="1626402" cy="646331"/>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smtClean="0">
                <a:solidFill>
                  <a:schemeClr val="tx1">
                    <a:lumMod val="50000"/>
                  </a:schemeClr>
                </a:solidFill>
                <a:latin typeface="Arial" panose="020B0604020202020204" pitchFamily="34" charset="0"/>
                <a:cs typeface="Arial" panose="020B0604020202020204" pitchFamily="34" charset="0"/>
              </a:rPr>
              <a:t>Đáp án:</a:t>
            </a:r>
            <a:endParaRPr lang="en-US" sz="2400" b="1" u="sng"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91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8" name="TextBox 23"/>
          <p:cNvSpPr txBox="1"/>
          <p:nvPr/>
        </p:nvSpPr>
        <p:spPr>
          <a:xfrm>
            <a:off x="2429383" y="89732"/>
            <a:ext cx="4389782" cy="64742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200" b="1">
                <a:solidFill>
                  <a:srgbClr val="920000"/>
                </a:solidFill>
                <a:latin typeface="Arial" panose="020B0604020202020204" pitchFamily="34" charset="0"/>
                <a:cs typeface="Arial" panose="020B0604020202020204" pitchFamily="34" charset="0"/>
              </a:rPr>
              <a:t>KHỞI ĐỘNG</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36" t="6488" r="336" b="20009"/>
          <a:stretch/>
        </p:blipFill>
        <p:spPr>
          <a:xfrm>
            <a:off x="3508330" y="1899774"/>
            <a:ext cx="2231888" cy="263357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8666" r="20807"/>
          <a:stretch/>
        </p:blipFill>
        <p:spPr>
          <a:xfrm>
            <a:off x="536513" y="1895476"/>
            <a:ext cx="2162045" cy="2637868"/>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4379" b="9288"/>
          <a:stretch/>
        </p:blipFill>
        <p:spPr>
          <a:xfrm>
            <a:off x="6451384" y="1899774"/>
            <a:ext cx="2125026" cy="2633570"/>
          </a:xfrm>
          <a:prstGeom prst="rect">
            <a:avLst/>
          </a:prstGeom>
        </p:spPr>
      </p:pic>
      <p:sp>
        <p:nvSpPr>
          <p:cNvPr id="12" name="Rounded Rectangle 11"/>
          <p:cNvSpPr/>
          <p:nvPr/>
        </p:nvSpPr>
        <p:spPr>
          <a:xfrm>
            <a:off x="700309" y="796735"/>
            <a:ext cx="7585483" cy="942384"/>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0309" y="744940"/>
            <a:ext cx="7585483" cy="101566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a:solidFill>
                  <a:schemeClr val="bg1">
                    <a:lumMod val="10000"/>
                  </a:schemeClr>
                </a:solidFill>
                <a:latin typeface="Arial" panose="020B0604020202020204" pitchFamily="34" charset="0"/>
                <a:cs typeface="Arial" panose="020B0604020202020204" pitchFamily="34" charset="0"/>
              </a:rPr>
              <a:t>K</a:t>
            </a:r>
            <a:r>
              <a:rPr lang="en-US" sz="2000" b="1" smtClean="0">
                <a:solidFill>
                  <a:schemeClr val="bg1">
                    <a:lumMod val="10000"/>
                  </a:schemeClr>
                </a:solidFill>
                <a:latin typeface="Arial" panose="020B0604020202020204" pitchFamily="34" charset="0"/>
                <a:cs typeface="Arial" panose="020B0604020202020204" pitchFamily="34" charset="0"/>
              </a:rPr>
              <a:t>ể </a:t>
            </a:r>
            <a:r>
              <a:rPr lang="en-US" sz="2000" b="1">
                <a:solidFill>
                  <a:schemeClr val="bg1">
                    <a:lumMod val="10000"/>
                  </a:schemeClr>
                </a:solidFill>
                <a:latin typeface="Arial" panose="020B0604020202020204" pitchFamily="34" charset="0"/>
                <a:cs typeface="Arial" panose="020B0604020202020204" pitchFamily="34" charset="0"/>
              </a:rPr>
              <a:t>tên một số bài hát thiếu nhi mà em yêu thích. Tác giả của những bài hát đó là ai?</a:t>
            </a:r>
            <a:endParaRPr lang="en-US" sz="2000" b="1">
              <a:solidFill>
                <a:schemeClr val="bg1">
                  <a:lumMod val="10000"/>
                </a:schemeClr>
              </a:solidFill>
            </a:endParaRPr>
          </a:p>
        </p:txBody>
      </p:sp>
      <p:sp>
        <p:nvSpPr>
          <p:cNvPr id="15" name="Rectangle 14"/>
          <p:cNvSpPr/>
          <p:nvPr/>
        </p:nvSpPr>
        <p:spPr>
          <a:xfrm>
            <a:off x="432730" y="4471304"/>
            <a:ext cx="2358597" cy="45653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1800" b="1" smtClean="0">
                <a:solidFill>
                  <a:schemeClr val="bg1">
                    <a:lumMod val="10000"/>
                  </a:schemeClr>
                </a:solidFill>
                <a:latin typeface="Arial" panose="020B0604020202020204" pitchFamily="34" charset="0"/>
                <a:cs typeface="Arial" panose="020B0604020202020204" pitchFamily="34" charset="0"/>
              </a:rPr>
              <a:t>NS. Phong Nhã</a:t>
            </a:r>
            <a:endParaRPr lang="en-US" sz="1800" b="1">
              <a:solidFill>
                <a:schemeClr val="bg1">
                  <a:lumMod val="10000"/>
                </a:schemeClr>
              </a:solidFill>
            </a:endParaRPr>
          </a:p>
        </p:txBody>
      </p:sp>
      <p:sp>
        <p:nvSpPr>
          <p:cNvPr id="16" name="Rectangle 15"/>
          <p:cNvSpPr/>
          <p:nvPr/>
        </p:nvSpPr>
        <p:spPr>
          <a:xfrm>
            <a:off x="3164306" y="4506823"/>
            <a:ext cx="2971800" cy="50783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1800" b="1" smtClean="0">
                <a:solidFill>
                  <a:schemeClr val="bg1">
                    <a:lumMod val="10000"/>
                  </a:schemeClr>
                </a:solidFill>
                <a:latin typeface="Arial" panose="020B0604020202020204" pitchFamily="34" charset="0"/>
                <a:cs typeface="Arial" panose="020B0604020202020204" pitchFamily="34" charset="0"/>
              </a:rPr>
              <a:t>NS. Nguyễn Văn Chung</a:t>
            </a:r>
            <a:endParaRPr lang="en-US" sz="1800" b="1">
              <a:solidFill>
                <a:schemeClr val="bg1">
                  <a:lumMod val="10000"/>
                </a:schemeClr>
              </a:solidFill>
            </a:endParaRPr>
          </a:p>
        </p:txBody>
      </p:sp>
      <p:sp>
        <p:nvSpPr>
          <p:cNvPr id="17" name="Rectangle 16"/>
          <p:cNvSpPr/>
          <p:nvPr/>
        </p:nvSpPr>
        <p:spPr>
          <a:xfrm>
            <a:off x="6020806" y="4471304"/>
            <a:ext cx="2971800" cy="50783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1800" b="1" smtClean="0">
                <a:solidFill>
                  <a:schemeClr val="bg1">
                    <a:lumMod val="10000"/>
                  </a:schemeClr>
                </a:solidFill>
                <a:latin typeface="Arial" panose="020B0604020202020204" pitchFamily="34" charset="0"/>
                <a:cs typeface="Arial" panose="020B0604020202020204" pitchFamily="34" charset="0"/>
              </a:rPr>
              <a:t>NS. Hà Hả</a:t>
            </a:r>
            <a:r>
              <a:rPr lang="vi-VN" sz="1800" b="1">
                <a:solidFill>
                  <a:schemeClr val="bg1">
                    <a:lumMod val="10000"/>
                  </a:schemeClr>
                </a:solidFill>
                <a:latin typeface="Arial" panose="020B0604020202020204" pitchFamily="34" charset="0"/>
                <a:cs typeface="Arial" panose="020B0604020202020204" pitchFamily="34" charset="0"/>
              </a:rPr>
              <a:t>i</a:t>
            </a:r>
            <a:endParaRPr lang="en-US" sz="1800" b="1">
              <a:solidFill>
                <a:schemeClr val="bg1">
                  <a:lumMod val="1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8" name="TextBox 23"/>
          <p:cNvSpPr txBox="1"/>
          <p:nvPr/>
        </p:nvSpPr>
        <p:spPr>
          <a:xfrm>
            <a:off x="2499240" y="136859"/>
            <a:ext cx="4389782" cy="64742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200" b="1">
                <a:solidFill>
                  <a:srgbClr val="920000"/>
                </a:solidFill>
                <a:latin typeface="Arial" panose="020B0604020202020204" pitchFamily="34" charset="0"/>
                <a:cs typeface="Arial" panose="020B0604020202020204" pitchFamily="34" charset="0"/>
              </a:rPr>
              <a:t>KHỞI ĐỘNG</a:t>
            </a:r>
          </a:p>
        </p:txBody>
      </p: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4977997" y="919114"/>
            <a:ext cx="3041536" cy="376628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2631" b="5263"/>
          <a:stretch/>
        </p:blipFill>
        <p:spPr>
          <a:xfrm>
            <a:off x="1058779" y="924715"/>
            <a:ext cx="3539335" cy="3760681"/>
          </a:xfrm>
          <a:prstGeom prst="rect">
            <a:avLst/>
          </a:prstGeom>
        </p:spPr>
      </p:pic>
    </p:spTree>
    <p:extLst>
      <p:ext uri="{BB962C8B-B14F-4D97-AF65-F5344CB8AC3E}">
        <p14:creationId xmlns:p14="http://schemas.microsoft.com/office/powerpoint/2010/main" val="197580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8" name="TextBox 23"/>
          <p:cNvSpPr txBox="1"/>
          <p:nvPr/>
        </p:nvSpPr>
        <p:spPr>
          <a:xfrm>
            <a:off x="2499240" y="136859"/>
            <a:ext cx="4389782" cy="64742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200" b="1">
                <a:solidFill>
                  <a:srgbClr val="920000"/>
                </a:solidFill>
                <a:latin typeface="Arial" panose="020B0604020202020204" pitchFamily="34" charset="0"/>
                <a:cs typeface="Arial" panose="020B0604020202020204" pitchFamily="34" charset="0"/>
              </a:rPr>
              <a:t>KHỞI ĐỘNG</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5493" b="100000" l="379" r="100000">
                        <a14:backgroundMark x1="20549" y1="32472" x2="21875" y2="37318"/>
                        <a14:backgroundMark x1="16288" y1="44911" x2="16477" y2="53312"/>
                        <a14:backgroundMark x1="16951" y1="56220" x2="18845" y2="66882"/>
                        <a14:backgroundMark x1="19792" y1="86753" x2="17803" y2="96123"/>
                        <a14:backgroundMark x1="87973" y1="38288" x2="99337" y2="55089"/>
                        <a14:backgroundMark x1="66761" y1="45234" x2="69792" y2="50081"/>
                        <a14:backgroundMark x1="64205" y1="87399" x2="59848" y2="90307"/>
                        <a14:backgroundMark x1="39678" y1="88207" x2="41004" y2="89984"/>
                        <a14:backgroundMark x1="34754" y1="49758" x2="37595" y2="49758"/>
                        <a14:backgroundMark x1="27462" y1="39418" x2="28788" y2="40549"/>
                      </a14:backgroundRemoval>
                    </a14:imgEffect>
                  </a14:imgLayer>
                </a14:imgProps>
              </a:ext>
            </a:extLst>
          </a:blip>
          <a:stretch>
            <a:fillRect/>
          </a:stretch>
        </p:blipFill>
        <p:spPr>
          <a:xfrm>
            <a:off x="1127581" y="953971"/>
            <a:ext cx="7060907" cy="4237657"/>
          </a:xfrm>
          <a:prstGeom prst="rect">
            <a:avLst/>
          </a:prstGeom>
        </p:spPr>
      </p:pic>
    </p:spTree>
    <p:extLst>
      <p:ext uri="{BB962C8B-B14F-4D97-AF65-F5344CB8AC3E}">
        <p14:creationId xmlns:p14="http://schemas.microsoft.com/office/powerpoint/2010/main" val="332592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28" name="TextBox 30"/>
          <p:cNvSpPr txBox="1"/>
          <p:nvPr/>
        </p:nvSpPr>
        <p:spPr>
          <a:xfrm>
            <a:off x="88226" y="548588"/>
            <a:ext cx="9144001" cy="1559338"/>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tx1">
                    <a:lumMod val="50000"/>
                  </a:schemeClr>
                </a:solidFill>
                <a:latin typeface="Arial" panose="020B0604020202020204" pitchFamily="34" charset="0"/>
                <a:cs typeface="Arial" panose="020B0604020202020204" pitchFamily="34" charset="0"/>
              </a:rPr>
              <a:t>Bài 23: BÉT-TÔ-VEN </a:t>
            </a:r>
            <a:endParaRPr lang="en-US" sz="3600" b="1" smtClean="0">
              <a:solidFill>
                <a:schemeClr val="tx1">
                  <a:lumMod val="50000"/>
                </a:schemeClr>
              </a:solidFill>
              <a:latin typeface="Arial" panose="020B0604020202020204" pitchFamily="34" charset="0"/>
              <a:cs typeface="Arial" panose="020B0604020202020204" pitchFamily="34" charset="0"/>
            </a:endParaRPr>
          </a:p>
          <a:p>
            <a:pPr algn="ctr">
              <a:lnSpc>
                <a:spcPct val="150000"/>
              </a:lnSpc>
            </a:pPr>
            <a:r>
              <a:rPr lang="en-US" sz="3600" b="1" smtClean="0">
                <a:solidFill>
                  <a:schemeClr val="tx1">
                    <a:lumMod val="50000"/>
                  </a:schemeClr>
                </a:solidFill>
                <a:latin typeface="Arial" panose="020B0604020202020204" pitchFamily="34" charset="0"/>
                <a:cs typeface="Arial" panose="020B0604020202020204" pitchFamily="34" charset="0"/>
              </a:rPr>
              <a:t>VÀ </a:t>
            </a:r>
            <a:r>
              <a:rPr lang="en-US" sz="3600" b="1">
                <a:solidFill>
                  <a:schemeClr val="tx1">
                    <a:lumMod val="50000"/>
                  </a:schemeClr>
                </a:solidFill>
                <a:latin typeface="Arial" panose="020B0604020202020204" pitchFamily="34" charset="0"/>
                <a:cs typeface="Arial" panose="020B0604020202020204" pitchFamily="34" charset="0"/>
              </a:rPr>
              <a:t>BẢN XÔ- NÁT ÁNH TRĂNG</a:t>
            </a:r>
            <a:endParaRPr lang="en-US" sz="3600" b="1" dirty="0">
              <a:solidFill>
                <a:schemeClr val="tx1">
                  <a:lumMod val="50000"/>
                </a:schemeClr>
              </a:solidFill>
              <a:latin typeface="Arial" panose="020B0604020202020204" pitchFamily="34" charset="0"/>
              <a:cs typeface="Arial" panose="020B0604020202020204" pitchFamily="34" charset="0"/>
            </a:endParaRPr>
          </a:p>
        </p:txBody>
      </p:sp>
      <p:sp>
        <p:nvSpPr>
          <p:cNvPr id="29" name="TextBox 69">
            <a:extLst>
              <a:ext uri="{FF2B5EF4-FFF2-40B4-BE49-F238E27FC236}">
                <a16:creationId xmlns:a16="http://schemas.microsoft.com/office/drawing/2014/main" xmlns="" id="{8B4AF764-FF6D-918A-FD70-12A1CF14DCBB}"/>
              </a:ext>
            </a:extLst>
          </p:cNvPr>
          <p:cNvSpPr txBox="1"/>
          <p:nvPr/>
        </p:nvSpPr>
        <p:spPr>
          <a:xfrm>
            <a:off x="278724" y="2336526"/>
            <a:ext cx="8763006" cy="193899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a:solidFill>
                  <a:schemeClr val="tx1">
                    <a:lumMod val="50000"/>
                  </a:schemeClr>
                </a:solidFill>
                <a:latin typeface="Arial" panose="020B0604020202020204" pitchFamily="34" charset="0"/>
                <a:cs typeface="Arial" panose="020B0604020202020204" pitchFamily="34" charset="0"/>
              </a:rPr>
              <a:t>TIẾT 1-2: </a:t>
            </a:r>
            <a:r>
              <a:rPr lang="vi-VN" sz="4000" b="1" smtClean="0">
                <a:solidFill>
                  <a:schemeClr val="tx1">
                    <a:lumMod val="50000"/>
                  </a:schemeClr>
                </a:solidFill>
                <a:latin typeface="Arial" panose="020B0604020202020204" pitchFamily="34" charset="0"/>
                <a:cs typeface="Arial" panose="020B0604020202020204" pitchFamily="34" charset="0"/>
              </a:rPr>
              <a:t>BÉT-TÔ-VEN </a:t>
            </a:r>
            <a:endParaRPr lang="en-US" sz="4000" b="1" smtClean="0">
              <a:solidFill>
                <a:schemeClr val="tx1">
                  <a:lumMod val="50000"/>
                </a:schemeClr>
              </a:solidFill>
              <a:latin typeface="Arial" panose="020B0604020202020204" pitchFamily="34" charset="0"/>
              <a:cs typeface="Arial" panose="020B0604020202020204" pitchFamily="34" charset="0"/>
            </a:endParaRPr>
          </a:p>
          <a:p>
            <a:pPr algn="ctr">
              <a:lnSpc>
                <a:spcPct val="150000"/>
              </a:lnSpc>
            </a:pPr>
            <a:r>
              <a:rPr lang="vi-VN" sz="4000" b="1" smtClean="0">
                <a:solidFill>
                  <a:schemeClr val="tx1">
                    <a:lumMod val="50000"/>
                  </a:schemeClr>
                </a:solidFill>
                <a:latin typeface="Arial" panose="020B0604020202020204" pitchFamily="34" charset="0"/>
                <a:cs typeface="Arial" panose="020B0604020202020204" pitchFamily="34" charset="0"/>
              </a:rPr>
              <a:t>VÀ </a:t>
            </a:r>
            <a:r>
              <a:rPr lang="vi-VN" sz="4000" b="1">
                <a:solidFill>
                  <a:schemeClr val="tx1">
                    <a:lumMod val="50000"/>
                  </a:schemeClr>
                </a:solidFill>
                <a:latin typeface="Arial" panose="020B0604020202020204" pitchFamily="34" charset="0"/>
                <a:cs typeface="Arial" panose="020B0604020202020204" pitchFamily="34" charset="0"/>
              </a:rPr>
              <a:t>BẢN XÔ- NÁT ÁNH TRĂNG</a:t>
            </a:r>
            <a:endParaRPr lang="en-US" sz="4000" b="1" spc="119" smtClean="0">
              <a:solidFill>
                <a:schemeClr val="tx1">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13" name="TextBox 35">
            <a:extLst>
              <a:ext uri="{FF2B5EF4-FFF2-40B4-BE49-F238E27FC236}">
                <a16:creationId xmlns:a16="http://schemas.microsoft.com/office/drawing/2014/main" xmlns="" id="{B030F64E-D154-7332-C853-4354A2B66AA6}"/>
              </a:ext>
            </a:extLst>
          </p:cNvPr>
          <p:cNvSpPr txBox="1"/>
          <p:nvPr/>
        </p:nvSpPr>
        <p:spPr>
          <a:xfrm>
            <a:off x="2603112" y="325258"/>
            <a:ext cx="4083169" cy="58477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smtClean="0">
                <a:solidFill>
                  <a:srgbClr val="920000"/>
                </a:solidFill>
                <a:latin typeface="+mj-lt"/>
              </a:rPr>
              <a:t>NỘI DUNG BÀI HỌC</a:t>
            </a:r>
            <a:endParaRPr lang="en-US" sz="3200" b="1" dirty="0">
              <a:solidFill>
                <a:srgbClr val="920000"/>
              </a:solidFill>
              <a:latin typeface="+mj-lt"/>
            </a:endParaRPr>
          </a:p>
        </p:txBody>
      </p:sp>
      <p:sp>
        <p:nvSpPr>
          <p:cNvPr id="14" name="Rounded Rectangle 13"/>
          <p:cNvSpPr/>
          <p:nvPr/>
        </p:nvSpPr>
        <p:spPr>
          <a:xfrm>
            <a:off x="1505568" y="3823745"/>
            <a:ext cx="6464593" cy="983810"/>
          </a:xfrm>
          <a:prstGeom prst="roundRect">
            <a:avLst/>
          </a:prstGeom>
          <a:solidFill>
            <a:srgbClr val="FFFFFF"/>
          </a:solidFill>
          <a:ln w="28575">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smtClean="0">
                <a:solidFill>
                  <a:schemeClr val="bg2">
                    <a:lumMod val="25000"/>
                  </a:schemeClr>
                </a:solidFill>
                <a:cs typeface="Arial" panose="020B0604020202020204" pitchFamily="34" charset="0"/>
              </a:rPr>
              <a:t>LUYỆN ĐỌC LẠI </a:t>
            </a:r>
            <a:endParaRPr lang="en-US" sz="3200" dirty="0">
              <a:solidFill>
                <a:schemeClr val="bg2">
                  <a:lumMod val="25000"/>
                </a:schemeClr>
              </a:solidFill>
              <a:cs typeface="Arial" panose="020B0604020202020204" pitchFamily="34" charset="0"/>
            </a:endParaRPr>
          </a:p>
        </p:txBody>
      </p:sp>
      <p:sp>
        <p:nvSpPr>
          <p:cNvPr id="15" name="Rounded Rectangle 14"/>
          <p:cNvSpPr/>
          <p:nvPr/>
        </p:nvSpPr>
        <p:spPr>
          <a:xfrm>
            <a:off x="1505568" y="2453383"/>
            <a:ext cx="6464593" cy="983812"/>
          </a:xfrm>
          <a:prstGeom prst="roundRect">
            <a:avLst/>
          </a:prstGeom>
          <a:solidFill>
            <a:srgbClr val="FFFFFF"/>
          </a:solidFill>
          <a:ln w="28575">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smtClean="0">
                <a:solidFill>
                  <a:schemeClr val="bg2">
                    <a:lumMod val="25000"/>
                  </a:schemeClr>
                </a:solidFill>
                <a:cs typeface="Arial" panose="020B0604020202020204" pitchFamily="34" charset="0"/>
              </a:rPr>
              <a:t>TRẢ LỜI CÂU HỎI</a:t>
            </a:r>
            <a:endParaRPr lang="en-US" sz="3200" dirty="0">
              <a:solidFill>
                <a:schemeClr val="bg2">
                  <a:lumMod val="25000"/>
                </a:schemeClr>
              </a:solidFill>
              <a:cs typeface="Arial" panose="020B0604020202020204" pitchFamily="34" charset="0"/>
            </a:endParaRPr>
          </a:p>
        </p:txBody>
      </p:sp>
      <p:sp>
        <p:nvSpPr>
          <p:cNvPr id="16" name="Rounded Rectangle 15"/>
          <p:cNvSpPr/>
          <p:nvPr/>
        </p:nvSpPr>
        <p:spPr>
          <a:xfrm>
            <a:off x="1505568" y="1099522"/>
            <a:ext cx="6464593" cy="949646"/>
          </a:xfrm>
          <a:prstGeom prst="roundRect">
            <a:avLst/>
          </a:prstGeom>
          <a:solidFill>
            <a:srgbClr val="FFFFFF"/>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b="1">
                <a:solidFill>
                  <a:schemeClr val="bg2">
                    <a:lumMod val="25000"/>
                  </a:schemeClr>
                </a:solidFill>
                <a:cs typeface="Arial" panose="020B0604020202020204" pitchFamily="34" charset="0"/>
              </a:rPr>
              <a:t>ĐỌC VĂN BẢN</a:t>
            </a:r>
            <a:endParaRPr lang="en-US" sz="3200" b="1">
              <a:solidFill>
                <a:schemeClr val="bg2">
                  <a:lumMod val="25000"/>
                </a:schemeClr>
              </a:solidFill>
              <a:cs typeface="Arial" panose="020B0604020202020204" pitchFamily="34" charset="0"/>
            </a:endParaRPr>
          </a:p>
        </p:txBody>
      </p:sp>
      <p:sp>
        <p:nvSpPr>
          <p:cNvPr id="17" name="Oval 16"/>
          <p:cNvSpPr/>
          <p:nvPr/>
        </p:nvSpPr>
        <p:spPr>
          <a:xfrm>
            <a:off x="1233424" y="775064"/>
            <a:ext cx="703659" cy="709912"/>
          </a:xfrm>
          <a:prstGeom prst="ellipse">
            <a:avLst/>
          </a:prstGeom>
          <a:solidFill>
            <a:schemeClr val="bg2">
              <a:lumMod val="2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accent6"/>
                </a:solidFill>
              </a:rPr>
              <a:t>1</a:t>
            </a:r>
            <a:endParaRPr lang="en-US" sz="3600" b="1">
              <a:solidFill>
                <a:schemeClr val="accent6"/>
              </a:solidFill>
            </a:endParaRPr>
          </a:p>
        </p:txBody>
      </p:sp>
      <p:sp>
        <p:nvSpPr>
          <p:cNvPr id="18" name="Oval 17"/>
          <p:cNvSpPr/>
          <p:nvPr/>
        </p:nvSpPr>
        <p:spPr>
          <a:xfrm>
            <a:off x="1233424" y="2145422"/>
            <a:ext cx="703659" cy="709912"/>
          </a:xfrm>
          <a:prstGeom prst="ellipse">
            <a:avLst/>
          </a:prstGeom>
          <a:solidFill>
            <a:schemeClr val="bg2">
              <a:lumMod val="2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6"/>
                </a:solidFill>
              </a:rPr>
              <a:t>2</a:t>
            </a:r>
          </a:p>
        </p:txBody>
      </p:sp>
      <p:sp>
        <p:nvSpPr>
          <p:cNvPr id="19" name="Oval 18"/>
          <p:cNvSpPr/>
          <p:nvPr/>
        </p:nvSpPr>
        <p:spPr>
          <a:xfrm>
            <a:off x="1233424" y="3515782"/>
            <a:ext cx="703659" cy="709912"/>
          </a:xfrm>
          <a:prstGeom prst="ellipse">
            <a:avLst/>
          </a:prstGeom>
          <a:solidFill>
            <a:schemeClr val="bg2">
              <a:lumMod val="2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accent6"/>
                </a:solidFill>
              </a:rPr>
              <a:t>3</a:t>
            </a:r>
            <a:endParaRPr lang="en-US" sz="3600" b="1">
              <a:solidFill>
                <a:schemeClr val="accent6"/>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20" name="Google Shape;420;p42"/>
          <p:cNvSpPr/>
          <p:nvPr/>
        </p:nvSpPr>
        <p:spPr>
          <a:xfrm>
            <a:off x="838575" y="759876"/>
            <a:ext cx="392410" cy="475800"/>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1" name="Google Shape;421;p42"/>
          <p:cNvGrpSpPr/>
          <p:nvPr/>
        </p:nvGrpSpPr>
        <p:grpSpPr>
          <a:xfrm rot="1420506">
            <a:off x="1338392" y="875070"/>
            <a:ext cx="1261433" cy="3281008"/>
            <a:chOff x="5219300" y="3086675"/>
            <a:chExt cx="387425" cy="1007725"/>
          </a:xfrm>
        </p:grpSpPr>
        <p:sp>
          <p:nvSpPr>
            <p:cNvPr id="422" name="Google Shape;422;p42"/>
            <p:cNvSpPr/>
            <p:nvPr/>
          </p:nvSpPr>
          <p:spPr>
            <a:xfrm>
              <a:off x="5219300" y="3086675"/>
              <a:ext cx="387425" cy="1007725"/>
            </a:xfrm>
            <a:custGeom>
              <a:avLst/>
              <a:gdLst/>
              <a:ahLst/>
              <a:cxnLst/>
              <a:rect l="l" t="t" r="r" b="b"/>
              <a:pathLst>
                <a:path w="15497" h="40309" extrusionOk="0">
                  <a:moveTo>
                    <a:pt x="8576" y="1361"/>
                  </a:moveTo>
                  <a:cubicBezTo>
                    <a:pt x="8842" y="1597"/>
                    <a:pt x="8842" y="1627"/>
                    <a:pt x="8547" y="1893"/>
                  </a:cubicBezTo>
                  <a:cubicBezTo>
                    <a:pt x="8547" y="1686"/>
                    <a:pt x="8561" y="1538"/>
                    <a:pt x="8576" y="1361"/>
                  </a:cubicBezTo>
                  <a:close/>
                  <a:moveTo>
                    <a:pt x="6935" y="1213"/>
                  </a:moveTo>
                  <a:lnTo>
                    <a:pt x="6935" y="1908"/>
                  </a:lnTo>
                  <a:cubicBezTo>
                    <a:pt x="6669" y="1671"/>
                    <a:pt x="6713" y="1479"/>
                    <a:pt x="6935" y="1213"/>
                  </a:cubicBezTo>
                  <a:close/>
                  <a:moveTo>
                    <a:pt x="8073" y="888"/>
                  </a:moveTo>
                  <a:cubicBezTo>
                    <a:pt x="8354" y="1006"/>
                    <a:pt x="8340" y="1154"/>
                    <a:pt x="8340" y="1316"/>
                  </a:cubicBezTo>
                  <a:cubicBezTo>
                    <a:pt x="8325" y="2263"/>
                    <a:pt x="8325" y="2263"/>
                    <a:pt x="8073" y="2455"/>
                  </a:cubicBezTo>
                  <a:lnTo>
                    <a:pt x="8073" y="888"/>
                  </a:lnTo>
                  <a:close/>
                  <a:moveTo>
                    <a:pt x="9064" y="2618"/>
                  </a:moveTo>
                  <a:lnTo>
                    <a:pt x="9064" y="2618"/>
                  </a:lnTo>
                  <a:cubicBezTo>
                    <a:pt x="9020" y="2869"/>
                    <a:pt x="9005" y="3017"/>
                    <a:pt x="9005" y="3179"/>
                  </a:cubicBezTo>
                  <a:cubicBezTo>
                    <a:pt x="8813" y="2884"/>
                    <a:pt x="8813" y="2884"/>
                    <a:pt x="9064" y="2618"/>
                  </a:cubicBezTo>
                  <a:close/>
                  <a:moveTo>
                    <a:pt x="9064" y="4096"/>
                  </a:moveTo>
                  <a:cubicBezTo>
                    <a:pt x="9242" y="4274"/>
                    <a:pt x="9242" y="4274"/>
                    <a:pt x="9064" y="4614"/>
                  </a:cubicBezTo>
                  <a:lnTo>
                    <a:pt x="9064" y="4096"/>
                  </a:lnTo>
                  <a:close/>
                  <a:moveTo>
                    <a:pt x="7763" y="3327"/>
                  </a:moveTo>
                  <a:lnTo>
                    <a:pt x="7763" y="6255"/>
                  </a:lnTo>
                  <a:cubicBezTo>
                    <a:pt x="7763" y="6270"/>
                    <a:pt x="7689" y="6314"/>
                    <a:pt x="7659" y="6329"/>
                  </a:cubicBezTo>
                  <a:cubicBezTo>
                    <a:pt x="7467" y="5944"/>
                    <a:pt x="7556" y="3771"/>
                    <a:pt x="7763" y="3327"/>
                  </a:cubicBezTo>
                  <a:close/>
                  <a:moveTo>
                    <a:pt x="7142" y="6610"/>
                  </a:moveTo>
                  <a:lnTo>
                    <a:pt x="7142" y="6994"/>
                  </a:lnTo>
                  <a:lnTo>
                    <a:pt x="7098" y="6994"/>
                  </a:lnTo>
                  <a:lnTo>
                    <a:pt x="7098" y="6610"/>
                  </a:lnTo>
                  <a:close/>
                  <a:moveTo>
                    <a:pt x="6639" y="18040"/>
                  </a:moveTo>
                  <a:cubicBezTo>
                    <a:pt x="6876" y="20213"/>
                    <a:pt x="6802" y="22387"/>
                    <a:pt x="6639" y="24575"/>
                  </a:cubicBezTo>
                  <a:cubicBezTo>
                    <a:pt x="6166" y="24472"/>
                    <a:pt x="6151" y="24472"/>
                    <a:pt x="6151" y="24102"/>
                  </a:cubicBezTo>
                  <a:cubicBezTo>
                    <a:pt x="6166" y="23422"/>
                    <a:pt x="6196" y="22742"/>
                    <a:pt x="6255" y="22061"/>
                  </a:cubicBezTo>
                  <a:cubicBezTo>
                    <a:pt x="6358" y="20701"/>
                    <a:pt x="6506" y="19370"/>
                    <a:pt x="6639" y="18040"/>
                  </a:cubicBezTo>
                  <a:close/>
                  <a:moveTo>
                    <a:pt x="6935" y="13205"/>
                  </a:moveTo>
                  <a:cubicBezTo>
                    <a:pt x="6994" y="15082"/>
                    <a:pt x="7038" y="16990"/>
                    <a:pt x="7083" y="18897"/>
                  </a:cubicBezTo>
                  <a:cubicBezTo>
                    <a:pt x="7157" y="22742"/>
                    <a:pt x="7112" y="24294"/>
                    <a:pt x="6876" y="24590"/>
                  </a:cubicBezTo>
                  <a:cubicBezTo>
                    <a:pt x="6772" y="23644"/>
                    <a:pt x="6935" y="22697"/>
                    <a:pt x="6891" y="21795"/>
                  </a:cubicBezTo>
                  <a:cubicBezTo>
                    <a:pt x="6861" y="20834"/>
                    <a:pt x="6861" y="19888"/>
                    <a:pt x="6861" y="18927"/>
                  </a:cubicBezTo>
                  <a:cubicBezTo>
                    <a:pt x="6861" y="17966"/>
                    <a:pt x="6876" y="17034"/>
                    <a:pt x="6876" y="16073"/>
                  </a:cubicBezTo>
                  <a:cubicBezTo>
                    <a:pt x="6891" y="15112"/>
                    <a:pt x="6891" y="14166"/>
                    <a:pt x="6935" y="13205"/>
                  </a:cubicBezTo>
                  <a:close/>
                  <a:moveTo>
                    <a:pt x="7319" y="8503"/>
                  </a:moveTo>
                  <a:cubicBezTo>
                    <a:pt x="7364" y="13308"/>
                    <a:pt x="7393" y="18010"/>
                    <a:pt x="7408" y="22697"/>
                  </a:cubicBezTo>
                  <a:cubicBezTo>
                    <a:pt x="7408" y="23318"/>
                    <a:pt x="7364" y="23925"/>
                    <a:pt x="7319" y="24605"/>
                  </a:cubicBezTo>
                  <a:cubicBezTo>
                    <a:pt x="7083" y="24398"/>
                    <a:pt x="7171" y="24205"/>
                    <a:pt x="7171" y="24013"/>
                  </a:cubicBezTo>
                  <a:cubicBezTo>
                    <a:pt x="7186" y="23126"/>
                    <a:pt x="7231" y="22239"/>
                    <a:pt x="7231" y="21352"/>
                  </a:cubicBezTo>
                  <a:cubicBezTo>
                    <a:pt x="7216" y="19563"/>
                    <a:pt x="7157" y="17773"/>
                    <a:pt x="7142" y="15970"/>
                  </a:cubicBezTo>
                  <a:cubicBezTo>
                    <a:pt x="7142" y="13973"/>
                    <a:pt x="7157" y="11977"/>
                    <a:pt x="7171" y="9981"/>
                  </a:cubicBezTo>
                  <a:cubicBezTo>
                    <a:pt x="7186" y="9523"/>
                    <a:pt x="7260" y="9064"/>
                    <a:pt x="7319" y="8503"/>
                  </a:cubicBezTo>
                  <a:close/>
                  <a:moveTo>
                    <a:pt x="7600" y="6506"/>
                  </a:moveTo>
                  <a:cubicBezTo>
                    <a:pt x="7645" y="6521"/>
                    <a:pt x="7689" y="6521"/>
                    <a:pt x="7748" y="6521"/>
                  </a:cubicBezTo>
                  <a:cubicBezTo>
                    <a:pt x="7748" y="6684"/>
                    <a:pt x="7748" y="6832"/>
                    <a:pt x="7719" y="6994"/>
                  </a:cubicBezTo>
                  <a:cubicBezTo>
                    <a:pt x="7541" y="12850"/>
                    <a:pt x="7763" y="18690"/>
                    <a:pt x="7674" y="24546"/>
                  </a:cubicBezTo>
                  <a:cubicBezTo>
                    <a:pt x="7674" y="24575"/>
                    <a:pt x="7630" y="24590"/>
                    <a:pt x="7556" y="24619"/>
                  </a:cubicBezTo>
                  <a:cubicBezTo>
                    <a:pt x="7541" y="24516"/>
                    <a:pt x="7497" y="24427"/>
                    <a:pt x="7497" y="24324"/>
                  </a:cubicBezTo>
                  <a:cubicBezTo>
                    <a:pt x="7497" y="23629"/>
                    <a:pt x="7541" y="22919"/>
                    <a:pt x="7541" y="22224"/>
                  </a:cubicBezTo>
                  <a:cubicBezTo>
                    <a:pt x="7541" y="20405"/>
                    <a:pt x="7526" y="18616"/>
                    <a:pt x="7497" y="16827"/>
                  </a:cubicBezTo>
                  <a:cubicBezTo>
                    <a:pt x="7497" y="15910"/>
                    <a:pt x="7452" y="15008"/>
                    <a:pt x="7452" y="14106"/>
                  </a:cubicBezTo>
                  <a:cubicBezTo>
                    <a:pt x="7423" y="12273"/>
                    <a:pt x="7423" y="10440"/>
                    <a:pt x="7452" y="8621"/>
                  </a:cubicBezTo>
                  <a:cubicBezTo>
                    <a:pt x="7452" y="8015"/>
                    <a:pt x="7482" y="7394"/>
                    <a:pt x="7526" y="6787"/>
                  </a:cubicBezTo>
                  <a:cubicBezTo>
                    <a:pt x="7526" y="6699"/>
                    <a:pt x="7585" y="6595"/>
                    <a:pt x="7600" y="6506"/>
                  </a:cubicBezTo>
                  <a:close/>
                  <a:moveTo>
                    <a:pt x="8207" y="6388"/>
                  </a:moveTo>
                  <a:lnTo>
                    <a:pt x="8207" y="6388"/>
                  </a:lnTo>
                  <a:cubicBezTo>
                    <a:pt x="8177" y="6891"/>
                    <a:pt x="8118" y="7394"/>
                    <a:pt x="8147" y="7881"/>
                  </a:cubicBezTo>
                  <a:cubicBezTo>
                    <a:pt x="8147" y="8665"/>
                    <a:pt x="8207" y="9464"/>
                    <a:pt x="8207" y="10262"/>
                  </a:cubicBezTo>
                  <a:cubicBezTo>
                    <a:pt x="8207" y="12998"/>
                    <a:pt x="8192" y="15733"/>
                    <a:pt x="8192" y="18468"/>
                  </a:cubicBezTo>
                  <a:cubicBezTo>
                    <a:pt x="8192" y="20331"/>
                    <a:pt x="8207" y="22180"/>
                    <a:pt x="8221" y="24043"/>
                  </a:cubicBezTo>
                  <a:cubicBezTo>
                    <a:pt x="8221" y="24191"/>
                    <a:pt x="8251" y="24339"/>
                    <a:pt x="8207" y="24472"/>
                  </a:cubicBezTo>
                  <a:cubicBezTo>
                    <a:pt x="8192" y="24531"/>
                    <a:pt x="8059" y="24590"/>
                    <a:pt x="7911" y="24693"/>
                  </a:cubicBezTo>
                  <a:cubicBezTo>
                    <a:pt x="7896" y="24383"/>
                    <a:pt x="7881" y="24205"/>
                    <a:pt x="7881" y="23998"/>
                  </a:cubicBezTo>
                  <a:lnTo>
                    <a:pt x="7881" y="20302"/>
                  </a:lnTo>
                  <a:cubicBezTo>
                    <a:pt x="7852" y="17182"/>
                    <a:pt x="7822" y="14033"/>
                    <a:pt x="7822" y="10898"/>
                  </a:cubicBezTo>
                  <a:cubicBezTo>
                    <a:pt x="7822" y="9523"/>
                    <a:pt x="7896" y="8133"/>
                    <a:pt x="7926" y="6773"/>
                  </a:cubicBezTo>
                  <a:cubicBezTo>
                    <a:pt x="7926" y="6625"/>
                    <a:pt x="7881" y="6403"/>
                    <a:pt x="8207" y="6388"/>
                  </a:cubicBezTo>
                  <a:close/>
                  <a:moveTo>
                    <a:pt x="7600" y="24782"/>
                  </a:moveTo>
                  <a:cubicBezTo>
                    <a:pt x="7630" y="24812"/>
                    <a:pt x="7674" y="24812"/>
                    <a:pt x="7704" y="24826"/>
                  </a:cubicBezTo>
                  <a:cubicBezTo>
                    <a:pt x="7748" y="25862"/>
                    <a:pt x="7778" y="26897"/>
                    <a:pt x="7837" y="27917"/>
                  </a:cubicBezTo>
                  <a:cubicBezTo>
                    <a:pt x="7735" y="27935"/>
                    <a:pt x="7661" y="27948"/>
                    <a:pt x="7609" y="27948"/>
                  </a:cubicBezTo>
                  <a:cubicBezTo>
                    <a:pt x="7496" y="27948"/>
                    <a:pt x="7482" y="27888"/>
                    <a:pt x="7482" y="27695"/>
                  </a:cubicBezTo>
                  <a:lnTo>
                    <a:pt x="7482" y="25551"/>
                  </a:lnTo>
                  <a:cubicBezTo>
                    <a:pt x="7482" y="25359"/>
                    <a:pt x="7467" y="25181"/>
                    <a:pt x="7482" y="24989"/>
                  </a:cubicBezTo>
                  <a:cubicBezTo>
                    <a:pt x="7482" y="24915"/>
                    <a:pt x="7556" y="24856"/>
                    <a:pt x="7600" y="24782"/>
                  </a:cubicBezTo>
                  <a:close/>
                  <a:moveTo>
                    <a:pt x="7290" y="24812"/>
                  </a:moveTo>
                  <a:cubicBezTo>
                    <a:pt x="7305" y="24856"/>
                    <a:pt x="7334" y="24945"/>
                    <a:pt x="7334" y="24989"/>
                  </a:cubicBezTo>
                  <a:lnTo>
                    <a:pt x="7334" y="27695"/>
                  </a:lnTo>
                  <a:cubicBezTo>
                    <a:pt x="7334" y="27822"/>
                    <a:pt x="7367" y="27991"/>
                    <a:pt x="7181" y="27991"/>
                  </a:cubicBezTo>
                  <a:cubicBezTo>
                    <a:pt x="7150" y="27991"/>
                    <a:pt x="7113" y="27987"/>
                    <a:pt x="7068" y="27976"/>
                  </a:cubicBezTo>
                  <a:cubicBezTo>
                    <a:pt x="7098" y="26941"/>
                    <a:pt x="7157" y="25876"/>
                    <a:pt x="7171" y="24826"/>
                  </a:cubicBezTo>
                  <a:cubicBezTo>
                    <a:pt x="7216" y="24812"/>
                    <a:pt x="7245" y="24812"/>
                    <a:pt x="7290" y="24812"/>
                  </a:cubicBezTo>
                  <a:close/>
                  <a:moveTo>
                    <a:pt x="6876" y="24738"/>
                  </a:moveTo>
                  <a:cubicBezTo>
                    <a:pt x="6935" y="24797"/>
                    <a:pt x="7024" y="24826"/>
                    <a:pt x="7009" y="24886"/>
                  </a:cubicBezTo>
                  <a:cubicBezTo>
                    <a:pt x="6964" y="25891"/>
                    <a:pt x="6905" y="26941"/>
                    <a:pt x="6861" y="27946"/>
                  </a:cubicBezTo>
                  <a:lnTo>
                    <a:pt x="6802" y="28006"/>
                  </a:lnTo>
                  <a:cubicBezTo>
                    <a:pt x="6772" y="27946"/>
                    <a:pt x="6713" y="27902"/>
                    <a:pt x="6713" y="27858"/>
                  </a:cubicBezTo>
                  <a:cubicBezTo>
                    <a:pt x="6728" y="26837"/>
                    <a:pt x="6772" y="25802"/>
                    <a:pt x="6787" y="24782"/>
                  </a:cubicBezTo>
                  <a:cubicBezTo>
                    <a:pt x="6817" y="24767"/>
                    <a:pt x="6846" y="24753"/>
                    <a:pt x="6876" y="24738"/>
                  </a:cubicBezTo>
                  <a:close/>
                  <a:moveTo>
                    <a:pt x="6713" y="28227"/>
                  </a:moveTo>
                  <a:lnTo>
                    <a:pt x="6713" y="28227"/>
                  </a:lnTo>
                  <a:cubicBezTo>
                    <a:pt x="6876" y="28464"/>
                    <a:pt x="6876" y="28464"/>
                    <a:pt x="6698" y="28730"/>
                  </a:cubicBezTo>
                  <a:cubicBezTo>
                    <a:pt x="6713" y="28582"/>
                    <a:pt x="6713" y="28434"/>
                    <a:pt x="6713" y="28227"/>
                  </a:cubicBezTo>
                  <a:close/>
                  <a:moveTo>
                    <a:pt x="8029" y="28168"/>
                  </a:moveTo>
                  <a:cubicBezTo>
                    <a:pt x="8340" y="28213"/>
                    <a:pt x="8621" y="28227"/>
                    <a:pt x="8872" y="28286"/>
                  </a:cubicBezTo>
                  <a:cubicBezTo>
                    <a:pt x="9064" y="28316"/>
                    <a:pt x="9035" y="28346"/>
                    <a:pt x="9005" y="28730"/>
                  </a:cubicBezTo>
                  <a:lnTo>
                    <a:pt x="8029" y="28730"/>
                  </a:lnTo>
                  <a:lnTo>
                    <a:pt x="8029" y="28168"/>
                  </a:lnTo>
                  <a:close/>
                  <a:moveTo>
                    <a:pt x="6135" y="28162"/>
                  </a:moveTo>
                  <a:cubicBezTo>
                    <a:pt x="6265" y="28162"/>
                    <a:pt x="6403" y="28168"/>
                    <a:pt x="6580" y="28168"/>
                  </a:cubicBezTo>
                  <a:cubicBezTo>
                    <a:pt x="6536" y="28420"/>
                    <a:pt x="6521" y="28582"/>
                    <a:pt x="6491" y="28745"/>
                  </a:cubicBezTo>
                  <a:cubicBezTo>
                    <a:pt x="6270" y="28730"/>
                    <a:pt x="6063" y="28715"/>
                    <a:pt x="5870" y="28671"/>
                  </a:cubicBezTo>
                  <a:cubicBezTo>
                    <a:pt x="5722" y="28641"/>
                    <a:pt x="5634" y="28508"/>
                    <a:pt x="5693" y="28360"/>
                  </a:cubicBezTo>
                  <a:cubicBezTo>
                    <a:pt x="5722" y="28286"/>
                    <a:pt x="5856" y="28198"/>
                    <a:pt x="5944" y="28168"/>
                  </a:cubicBezTo>
                  <a:cubicBezTo>
                    <a:pt x="6008" y="28163"/>
                    <a:pt x="6071" y="28162"/>
                    <a:pt x="6135" y="28162"/>
                  </a:cubicBezTo>
                  <a:close/>
                  <a:moveTo>
                    <a:pt x="7837" y="28198"/>
                  </a:moveTo>
                  <a:cubicBezTo>
                    <a:pt x="7748" y="28434"/>
                    <a:pt x="7955" y="28715"/>
                    <a:pt x="7541" y="28819"/>
                  </a:cubicBezTo>
                  <a:cubicBezTo>
                    <a:pt x="7526" y="28612"/>
                    <a:pt x="7497" y="28434"/>
                    <a:pt x="7482" y="28227"/>
                  </a:cubicBezTo>
                  <a:cubicBezTo>
                    <a:pt x="7600" y="28213"/>
                    <a:pt x="7674" y="28213"/>
                    <a:pt x="7837" y="28198"/>
                  </a:cubicBezTo>
                  <a:close/>
                  <a:moveTo>
                    <a:pt x="7112" y="28198"/>
                  </a:moveTo>
                  <a:cubicBezTo>
                    <a:pt x="7186" y="28227"/>
                    <a:pt x="7305" y="28242"/>
                    <a:pt x="7319" y="28301"/>
                  </a:cubicBezTo>
                  <a:cubicBezTo>
                    <a:pt x="7364" y="28449"/>
                    <a:pt x="7364" y="28597"/>
                    <a:pt x="7364" y="28745"/>
                  </a:cubicBezTo>
                  <a:cubicBezTo>
                    <a:pt x="7334" y="28789"/>
                    <a:pt x="7305" y="28804"/>
                    <a:pt x="7260" y="28834"/>
                  </a:cubicBezTo>
                  <a:cubicBezTo>
                    <a:pt x="7171" y="28789"/>
                    <a:pt x="7024" y="28730"/>
                    <a:pt x="7009" y="28656"/>
                  </a:cubicBezTo>
                  <a:cubicBezTo>
                    <a:pt x="7009" y="28508"/>
                    <a:pt x="7083" y="28346"/>
                    <a:pt x="7112" y="28198"/>
                  </a:cubicBezTo>
                  <a:close/>
                  <a:moveTo>
                    <a:pt x="7178" y="28941"/>
                  </a:moveTo>
                  <a:cubicBezTo>
                    <a:pt x="7217" y="28941"/>
                    <a:pt x="7264" y="28949"/>
                    <a:pt x="7319" y="28967"/>
                  </a:cubicBezTo>
                  <a:lnTo>
                    <a:pt x="7319" y="32929"/>
                  </a:lnTo>
                  <a:lnTo>
                    <a:pt x="6891" y="32929"/>
                  </a:lnTo>
                  <a:cubicBezTo>
                    <a:pt x="6891" y="32412"/>
                    <a:pt x="6876" y="31909"/>
                    <a:pt x="6891" y="31406"/>
                  </a:cubicBezTo>
                  <a:cubicBezTo>
                    <a:pt x="6905" y="30667"/>
                    <a:pt x="6964" y="29943"/>
                    <a:pt x="6994" y="29203"/>
                  </a:cubicBezTo>
                  <a:cubicBezTo>
                    <a:pt x="6994" y="29033"/>
                    <a:pt x="7046" y="28941"/>
                    <a:pt x="7178" y="28941"/>
                  </a:cubicBezTo>
                  <a:close/>
                  <a:moveTo>
                    <a:pt x="7556" y="28967"/>
                  </a:moveTo>
                  <a:cubicBezTo>
                    <a:pt x="7837" y="28981"/>
                    <a:pt x="7807" y="29129"/>
                    <a:pt x="7793" y="29262"/>
                  </a:cubicBezTo>
                  <a:cubicBezTo>
                    <a:pt x="7822" y="29676"/>
                    <a:pt x="7822" y="30090"/>
                    <a:pt x="7793" y="30519"/>
                  </a:cubicBezTo>
                  <a:cubicBezTo>
                    <a:pt x="7778" y="31258"/>
                    <a:pt x="7763" y="31983"/>
                    <a:pt x="7748" y="32722"/>
                  </a:cubicBezTo>
                  <a:cubicBezTo>
                    <a:pt x="7748" y="32781"/>
                    <a:pt x="7719" y="32811"/>
                    <a:pt x="7704" y="32944"/>
                  </a:cubicBezTo>
                  <a:cubicBezTo>
                    <a:pt x="7600" y="32870"/>
                    <a:pt x="7497" y="32826"/>
                    <a:pt x="7482" y="32752"/>
                  </a:cubicBezTo>
                  <a:cubicBezTo>
                    <a:pt x="7452" y="32678"/>
                    <a:pt x="7467" y="32574"/>
                    <a:pt x="7467" y="32486"/>
                  </a:cubicBezTo>
                  <a:lnTo>
                    <a:pt x="7526" y="29484"/>
                  </a:lnTo>
                  <a:cubicBezTo>
                    <a:pt x="7526" y="29321"/>
                    <a:pt x="7541" y="29159"/>
                    <a:pt x="7556" y="28967"/>
                  </a:cubicBezTo>
                  <a:close/>
                  <a:moveTo>
                    <a:pt x="6728" y="14535"/>
                  </a:moveTo>
                  <a:cubicBezTo>
                    <a:pt x="6728" y="14816"/>
                    <a:pt x="6743" y="14994"/>
                    <a:pt x="6728" y="15186"/>
                  </a:cubicBezTo>
                  <a:cubicBezTo>
                    <a:pt x="6580" y="17005"/>
                    <a:pt x="6417" y="18853"/>
                    <a:pt x="6270" y="20686"/>
                  </a:cubicBezTo>
                  <a:cubicBezTo>
                    <a:pt x="6181" y="21662"/>
                    <a:pt x="6107" y="22623"/>
                    <a:pt x="6033" y="23584"/>
                  </a:cubicBezTo>
                  <a:cubicBezTo>
                    <a:pt x="6033" y="23732"/>
                    <a:pt x="6003" y="23910"/>
                    <a:pt x="6033" y="24058"/>
                  </a:cubicBezTo>
                  <a:cubicBezTo>
                    <a:pt x="6063" y="24590"/>
                    <a:pt x="6107" y="24649"/>
                    <a:pt x="6639" y="24812"/>
                  </a:cubicBezTo>
                  <a:lnTo>
                    <a:pt x="6639" y="28020"/>
                  </a:lnTo>
                  <a:cubicBezTo>
                    <a:pt x="6403" y="28020"/>
                    <a:pt x="6210" y="28020"/>
                    <a:pt x="6003" y="28050"/>
                  </a:cubicBezTo>
                  <a:cubicBezTo>
                    <a:pt x="5693" y="28065"/>
                    <a:pt x="5604" y="28139"/>
                    <a:pt x="5589" y="28375"/>
                  </a:cubicBezTo>
                  <a:cubicBezTo>
                    <a:pt x="5545" y="28671"/>
                    <a:pt x="5634" y="28804"/>
                    <a:pt x="5915" y="28893"/>
                  </a:cubicBezTo>
                  <a:lnTo>
                    <a:pt x="6196" y="28952"/>
                  </a:lnTo>
                  <a:cubicBezTo>
                    <a:pt x="6284" y="28967"/>
                    <a:pt x="6373" y="28981"/>
                    <a:pt x="6506" y="29011"/>
                  </a:cubicBezTo>
                  <a:cubicBezTo>
                    <a:pt x="6506" y="29174"/>
                    <a:pt x="6521" y="29351"/>
                    <a:pt x="6506" y="29543"/>
                  </a:cubicBezTo>
                  <a:lnTo>
                    <a:pt x="6225" y="32427"/>
                  </a:lnTo>
                  <a:cubicBezTo>
                    <a:pt x="6210" y="32560"/>
                    <a:pt x="6181" y="32737"/>
                    <a:pt x="6077" y="32796"/>
                  </a:cubicBezTo>
                  <a:cubicBezTo>
                    <a:pt x="5678" y="33033"/>
                    <a:pt x="5634" y="33388"/>
                    <a:pt x="5737" y="33772"/>
                  </a:cubicBezTo>
                  <a:cubicBezTo>
                    <a:pt x="5959" y="34748"/>
                    <a:pt x="6196" y="35753"/>
                    <a:pt x="6432" y="36729"/>
                  </a:cubicBezTo>
                  <a:cubicBezTo>
                    <a:pt x="6565" y="37247"/>
                    <a:pt x="6728" y="37750"/>
                    <a:pt x="6728" y="38282"/>
                  </a:cubicBezTo>
                  <a:cubicBezTo>
                    <a:pt x="6728" y="38799"/>
                    <a:pt x="6521" y="39228"/>
                    <a:pt x="6225" y="39613"/>
                  </a:cubicBezTo>
                  <a:cubicBezTo>
                    <a:pt x="6105" y="39769"/>
                    <a:pt x="5985" y="39847"/>
                    <a:pt x="5817" y="39847"/>
                  </a:cubicBezTo>
                  <a:cubicBezTo>
                    <a:pt x="5778" y="39847"/>
                    <a:pt x="5737" y="39843"/>
                    <a:pt x="5693" y="39834"/>
                  </a:cubicBezTo>
                  <a:cubicBezTo>
                    <a:pt x="3785" y="39509"/>
                    <a:pt x="2233" y="38652"/>
                    <a:pt x="1257" y="36936"/>
                  </a:cubicBezTo>
                  <a:cubicBezTo>
                    <a:pt x="459" y="35546"/>
                    <a:pt x="207" y="34068"/>
                    <a:pt x="533" y="32501"/>
                  </a:cubicBezTo>
                  <a:cubicBezTo>
                    <a:pt x="680" y="31865"/>
                    <a:pt x="887" y="31258"/>
                    <a:pt x="1050" y="30652"/>
                  </a:cubicBezTo>
                  <a:cubicBezTo>
                    <a:pt x="1183" y="30150"/>
                    <a:pt x="1316" y="29647"/>
                    <a:pt x="1154" y="29055"/>
                  </a:cubicBezTo>
                  <a:lnTo>
                    <a:pt x="1154" y="29055"/>
                  </a:lnTo>
                  <a:cubicBezTo>
                    <a:pt x="1220" y="29060"/>
                    <a:pt x="1284" y="29063"/>
                    <a:pt x="1348" y="29063"/>
                  </a:cubicBezTo>
                  <a:cubicBezTo>
                    <a:pt x="1835" y="29063"/>
                    <a:pt x="2233" y="28911"/>
                    <a:pt x="2573" y="28597"/>
                  </a:cubicBezTo>
                  <a:cubicBezTo>
                    <a:pt x="2750" y="28390"/>
                    <a:pt x="2943" y="28168"/>
                    <a:pt x="3076" y="27932"/>
                  </a:cubicBezTo>
                  <a:cubicBezTo>
                    <a:pt x="3549" y="27030"/>
                    <a:pt x="3712" y="26069"/>
                    <a:pt x="3490" y="25063"/>
                  </a:cubicBezTo>
                  <a:cubicBezTo>
                    <a:pt x="3342" y="24368"/>
                    <a:pt x="2957" y="23836"/>
                    <a:pt x="2218" y="23555"/>
                  </a:cubicBezTo>
                  <a:cubicBezTo>
                    <a:pt x="2425" y="23111"/>
                    <a:pt x="2558" y="22668"/>
                    <a:pt x="2499" y="22180"/>
                  </a:cubicBezTo>
                  <a:cubicBezTo>
                    <a:pt x="2455" y="21914"/>
                    <a:pt x="2425" y="21647"/>
                    <a:pt x="2381" y="21396"/>
                  </a:cubicBezTo>
                  <a:cubicBezTo>
                    <a:pt x="2144" y="19917"/>
                    <a:pt x="2558" y="18601"/>
                    <a:pt x="3534" y="17493"/>
                  </a:cubicBezTo>
                  <a:cubicBezTo>
                    <a:pt x="3889" y="17079"/>
                    <a:pt x="4303" y="16753"/>
                    <a:pt x="4732" y="16443"/>
                  </a:cubicBezTo>
                  <a:cubicBezTo>
                    <a:pt x="5471" y="15925"/>
                    <a:pt x="6151" y="15363"/>
                    <a:pt x="6728" y="14535"/>
                  </a:cubicBezTo>
                  <a:close/>
                  <a:moveTo>
                    <a:pt x="8369" y="14476"/>
                  </a:moveTo>
                  <a:cubicBezTo>
                    <a:pt x="8961" y="15156"/>
                    <a:pt x="9670" y="15629"/>
                    <a:pt x="10351" y="16162"/>
                  </a:cubicBezTo>
                  <a:cubicBezTo>
                    <a:pt x="11031" y="16679"/>
                    <a:pt x="11666" y="17271"/>
                    <a:pt x="12184" y="17951"/>
                  </a:cubicBezTo>
                  <a:cubicBezTo>
                    <a:pt x="13042" y="19119"/>
                    <a:pt x="13293" y="20450"/>
                    <a:pt x="13027" y="21869"/>
                  </a:cubicBezTo>
                  <a:cubicBezTo>
                    <a:pt x="12997" y="22047"/>
                    <a:pt x="12938" y="22239"/>
                    <a:pt x="12894" y="22416"/>
                  </a:cubicBezTo>
                  <a:cubicBezTo>
                    <a:pt x="12820" y="22786"/>
                    <a:pt x="12790" y="23156"/>
                    <a:pt x="12997" y="23525"/>
                  </a:cubicBezTo>
                  <a:cubicBezTo>
                    <a:pt x="12820" y="23584"/>
                    <a:pt x="12672" y="23644"/>
                    <a:pt x="12554" y="23703"/>
                  </a:cubicBezTo>
                  <a:cubicBezTo>
                    <a:pt x="12007" y="23954"/>
                    <a:pt x="11666" y="24368"/>
                    <a:pt x="11519" y="24915"/>
                  </a:cubicBezTo>
                  <a:cubicBezTo>
                    <a:pt x="11252" y="25788"/>
                    <a:pt x="11238" y="26675"/>
                    <a:pt x="11637" y="27518"/>
                  </a:cubicBezTo>
                  <a:cubicBezTo>
                    <a:pt x="11962" y="28183"/>
                    <a:pt x="12435" y="28686"/>
                    <a:pt x="13219" y="28804"/>
                  </a:cubicBezTo>
                  <a:cubicBezTo>
                    <a:pt x="13267" y="28808"/>
                    <a:pt x="13315" y="28810"/>
                    <a:pt x="13364" y="28810"/>
                  </a:cubicBezTo>
                  <a:cubicBezTo>
                    <a:pt x="13498" y="28810"/>
                    <a:pt x="13636" y="28796"/>
                    <a:pt x="13766" y="28774"/>
                  </a:cubicBezTo>
                  <a:cubicBezTo>
                    <a:pt x="13914" y="28760"/>
                    <a:pt x="14062" y="28730"/>
                    <a:pt x="14224" y="28686"/>
                  </a:cubicBezTo>
                  <a:lnTo>
                    <a:pt x="14224" y="28686"/>
                  </a:lnTo>
                  <a:cubicBezTo>
                    <a:pt x="14180" y="29055"/>
                    <a:pt x="14106" y="29395"/>
                    <a:pt x="14077" y="29721"/>
                  </a:cubicBezTo>
                  <a:cubicBezTo>
                    <a:pt x="14047" y="30504"/>
                    <a:pt x="14284" y="31214"/>
                    <a:pt x="14505" y="31953"/>
                  </a:cubicBezTo>
                  <a:cubicBezTo>
                    <a:pt x="14579" y="32175"/>
                    <a:pt x="14653" y="32397"/>
                    <a:pt x="14742" y="32619"/>
                  </a:cubicBezTo>
                  <a:cubicBezTo>
                    <a:pt x="15452" y="34438"/>
                    <a:pt x="15023" y="36064"/>
                    <a:pt x="13840" y="37483"/>
                  </a:cubicBezTo>
                  <a:cubicBezTo>
                    <a:pt x="12790" y="38785"/>
                    <a:pt x="11326" y="39524"/>
                    <a:pt x="9685" y="39834"/>
                  </a:cubicBezTo>
                  <a:lnTo>
                    <a:pt x="9404" y="39894"/>
                  </a:lnTo>
                  <a:cubicBezTo>
                    <a:pt x="9210" y="39925"/>
                    <a:pt x="9062" y="39945"/>
                    <a:pt x="8943" y="39945"/>
                  </a:cubicBezTo>
                  <a:cubicBezTo>
                    <a:pt x="8621" y="39945"/>
                    <a:pt x="8514" y="39797"/>
                    <a:pt x="8266" y="39332"/>
                  </a:cubicBezTo>
                  <a:cubicBezTo>
                    <a:pt x="7926" y="38755"/>
                    <a:pt x="7822" y="38134"/>
                    <a:pt x="7985" y="37483"/>
                  </a:cubicBezTo>
                  <a:cubicBezTo>
                    <a:pt x="8221" y="36552"/>
                    <a:pt x="8458" y="35606"/>
                    <a:pt x="8665" y="34659"/>
                  </a:cubicBezTo>
                  <a:cubicBezTo>
                    <a:pt x="8739" y="34260"/>
                    <a:pt x="8754" y="33831"/>
                    <a:pt x="8754" y="33402"/>
                  </a:cubicBezTo>
                  <a:cubicBezTo>
                    <a:pt x="8754" y="32981"/>
                    <a:pt x="8655" y="32834"/>
                    <a:pt x="8339" y="32834"/>
                  </a:cubicBezTo>
                  <a:cubicBezTo>
                    <a:pt x="8267" y="32834"/>
                    <a:pt x="8184" y="32842"/>
                    <a:pt x="8088" y="32855"/>
                  </a:cubicBezTo>
                  <a:lnTo>
                    <a:pt x="7940" y="32855"/>
                  </a:lnTo>
                  <a:lnTo>
                    <a:pt x="7940" y="28952"/>
                  </a:lnTo>
                  <a:lnTo>
                    <a:pt x="8665" y="28952"/>
                  </a:lnTo>
                  <a:cubicBezTo>
                    <a:pt x="9094" y="28922"/>
                    <a:pt x="9227" y="28834"/>
                    <a:pt x="9227" y="28538"/>
                  </a:cubicBezTo>
                  <a:cubicBezTo>
                    <a:pt x="9227" y="28242"/>
                    <a:pt x="9094" y="28109"/>
                    <a:pt x="8709" y="28079"/>
                  </a:cubicBezTo>
                  <a:cubicBezTo>
                    <a:pt x="8502" y="28065"/>
                    <a:pt x="8280" y="28050"/>
                    <a:pt x="8014" y="28006"/>
                  </a:cubicBezTo>
                  <a:cubicBezTo>
                    <a:pt x="7896" y="26970"/>
                    <a:pt x="7911" y="25935"/>
                    <a:pt x="7896" y="24856"/>
                  </a:cubicBezTo>
                  <a:cubicBezTo>
                    <a:pt x="7985" y="24841"/>
                    <a:pt x="8044" y="24826"/>
                    <a:pt x="8118" y="24812"/>
                  </a:cubicBezTo>
                  <a:cubicBezTo>
                    <a:pt x="8369" y="24767"/>
                    <a:pt x="8369" y="24590"/>
                    <a:pt x="8369" y="24383"/>
                  </a:cubicBezTo>
                  <a:cubicBezTo>
                    <a:pt x="8354" y="23259"/>
                    <a:pt x="8354" y="22106"/>
                    <a:pt x="8354" y="20967"/>
                  </a:cubicBezTo>
                  <a:cubicBezTo>
                    <a:pt x="8354" y="19489"/>
                    <a:pt x="8369" y="18025"/>
                    <a:pt x="8369" y="16546"/>
                  </a:cubicBezTo>
                  <a:lnTo>
                    <a:pt x="8369" y="14476"/>
                  </a:lnTo>
                  <a:close/>
                  <a:moveTo>
                    <a:pt x="6728" y="28981"/>
                  </a:moveTo>
                  <a:cubicBezTo>
                    <a:pt x="6757" y="28996"/>
                    <a:pt x="6787" y="28996"/>
                    <a:pt x="6802" y="28996"/>
                  </a:cubicBezTo>
                  <a:cubicBezTo>
                    <a:pt x="6817" y="29026"/>
                    <a:pt x="6831" y="29026"/>
                    <a:pt x="6831" y="29041"/>
                  </a:cubicBezTo>
                  <a:cubicBezTo>
                    <a:pt x="6861" y="29100"/>
                    <a:pt x="6876" y="29174"/>
                    <a:pt x="6876" y="29218"/>
                  </a:cubicBezTo>
                  <a:cubicBezTo>
                    <a:pt x="6802" y="30504"/>
                    <a:pt x="6743" y="31776"/>
                    <a:pt x="6684" y="33048"/>
                  </a:cubicBezTo>
                  <a:cubicBezTo>
                    <a:pt x="6842" y="33127"/>
                    <a:pt x="7001" y="33154"/>
                    <a:pt x="7158" y="33154"/>
                  </a:cubicBezTo>
                  <a:cubicBezTo>
                    <a:pt x="7411" y="33154"/>
                    <a:pt x="7659" y="33084"/>
                    <a:pt x="7896" y="33048"/>
                  </a:cubicBezTo>
                  <a:cubicBezTo>
                    <a:pt x="8100" y="33020"/>
                    <a:pt x="8251" y="32999"/>
                    <a:pt x="8362" y="32999"/>
                  </a:cubicBezTo>
                  <a:cubicBezTo>
                    <a:pt x="8662" y="32999"/>
                    <a:pt x="8672" y="33148"/>
                    <a:pt x="8650" y="33698"/>
                  </a:cubicBezTo>
                  <a:cubicBezTo>
                    <a:pt x="8606" y="34142"/>
                    <a:pt x="8517" y="34585"/>
                    <a:pt x="8428" y="35029"/>
                  </a:cubicBezTo>
                  <a:cubicBezTo>
                    <a:pt x="8236" y="35916"/>
                    <a:pt x="8000" y="36803"/>
                    <a:pt x="7822" y="37705"/>
                  </a:cubicBezTo>
                  <a:cubicBezTo>
                    <a:pt x="7674" y="38400"/>
                    <a:pt x="7852" y="39036"/>
                    <a:pt x="8266" y="39613"/>
                  </a:cubicBezTo>
                  <a:lnTo>
                    <a:pt x="8428" y="39894"/>
                  </a:lnTo>
                  <a:cubicBezTo>
                    <a:pt x="8443" y="39894"/>
                    <a:pt x="8428" y="39908"/>
                    <a:pt x="8414" y="39968"/>
                  </a:cubicBezTo>
                  <a:cubicBezTo>
                    <a:pt x="8104" y="40000"/>
                    <a:pt x="7798" y="40021"/>
                    <a:pt x="7490" y="40021"/>
                  </a:cubicBezTo>
                  <a:cubicBezTo>
                    <a:pt x="7090" y="40021"/>
                    <a:pt x="6687" y="39985"/>
                    <a:pt x="6270" y="39894"/>
                  </a:cubicBezTo>
                  <a:cubicBezTo>
                    <a:pt x="6329" y="39805"/>
                    <a:pt x="6358" y="39731"/>
                    <a:pt x="6417" y="39657"/>
                  </a:cubicBezTo>
                  <a:cubicBezTo>
                    <a:pt x="6891" y="39066"/>
                    <a:pt x="6994" y="38371"/>
                    <a:pt x="6846" y="37661"/>
                  </a:cubicBezTo>
                  <a:cubicBezTo>
                    <a:pt x="6669" y="36892"/>
                    <a:pt x="6477" y="36138"/>
                    <a:pt x="6284" y="35384"/>
                  </a:cubicBezTo>
                  <a:cubicBezTo>
                    <a:pt x="6136" y="34807"/>
                    <a:pt x="6033" y="34260"/>
                    <a:pt x="5915" y="33683"/>
                  </a:cubicBezTo>
                  <a:cubicBezTo>
                    <a:pt x="5915" y="33639"/>
                    <a:pt x="5900" y="33609"/>
                    <a:pt x="5900" y="33550"/>
                  </a:cubicBezTo>
                  <a:cubicBezTo>
                    <a:pt x="5856" y="33107"/>
                    <a:pt x="5974" y="32974"/>
                    <a:pt x="6417" y="32944"/>
                  </a:cubicBezTo>
                  <a:cubicBezTo>
                    <a:pt x="6373" y="32781"/>
                    <a:pt x="6329" y="32634"/>
                    <a:pt x="6358" y="32501"/>
                  </a:cubicBezTo>
                  <a:cubicBezTo>
                    <a:pt x="6432" y="31421"/>
                    <a:pt x="6536" y="30357"/>
                    <a:pt x="6639" y="29277"/>
                  </a:cubicBezTo>
                  <a:cubicBezTo>
                    <a:pt x="6639" y="29174"/>
                    <a:pt x="6684" y="29070"/>
                    <a:pt x="6728" y="28981"/>
                  </a:cubicBezTo>
                  <a:close/>
                  <a:moveTo>
                    <a:pt x="7778" y="0"/>
                  </a:moveTo>
                  <a:cubicBezTo>
                    <a:pt x="7689" y="104"/>
                    <a:pt x="7585" y="178"/>
                    <a:pt x="7512" y="281"/>
                  </a:cubicBezTo>
                  <a:cubicBezTo>
                    <a:pt x="7452" y="355"/>
                    <a:pt x="7467" y="503"/>
                    <a:pt x="7393" y="577"/>
                  </a:cubicBezTo>
                  <a:cubicBezTo>
                    <a:pt x="7216" y="769"/>
                    <a:pt x="6994" y="932"/>
                    <a:pt x="6787" y="1095"/>
                  </a:cubicBezTo>
                  <a:cubicBezTo>
                    <a:pt x="6491" y="1331"/>
                    <a:pt x="6432" y="1730"/>
                    <a:pt x="6728" y="1952"/>
                  </a:cubicBezTo>
                  <a:cubicBezTo>
                    <a:pt x="6920" y="2100"/>
                    <a:pt x="6994" y="2248"/>
                    <a:pt x="7009" y="2440"/>
                  </a:cubicBezTo>
                  <a:cubicBezTo>
                    <a:pt x="7009" y="2499"/>
                    <a:pt x="7038" y="2558"/>
                    <a:pt x="7068" y="2618"/>
                  </a:cubicBezTo>
                  <a:cubicBezTo>
                    <a:pt x="7157" y="2263"/>
                    <a:pt x="7142" y="1967"/>
                    <a:pt x="7157" y="1671"/>
                  </a:cubicBezTo>
                  <a:cubicBezTo>
                    <a:pt x="7231" y="962"/>
                    <a:pt x="7231" y="962"/>
                    <a:pt x="7408" y="814"/>
                  </a:cubicBezTo>
                  <a:cubicBezTo>
                    <a:pt x="7408" y="1760"/>
                    <a:pt x="7452" y="2647"/>
                    <a:pt x="7408" y="3549"/>
                  </a:cubicBezTo>
                  <a:cubicBezTo>
                    <a:pt x="7378" y="4481"/>
                    <a:pt x="7290" y="5383"/>
                    <a:pt x="7231" y="6314"/>
                  </a:cubicBezTo>
                  <a:cubicBezTo>
                    <a:pt x="6950" y="6255"/>
                    <a:pt x="6891" y="6107"/>
                    <a:pt x="6891" y="5915"/>
                  </a:cubicBezTo>
                  <a:cubicBezTo>
                    <a:pt x="6891" y="5678"/>
                    <a:pt x="6920" y="5427"/>
                    <a:pt x="6950" y="5176"/>
                  </a:cubicBezTo>
                  <a:cubicBezTo>
                    <a:pt x="7068" y="4422"/>
                    <a:pt x="7231" y="3682"/>
                    <a:pt x="7186" y="2943"/>
                  </a:cubicBezTo>
                  <a:lnTo>
                    <a:pt x="7186" y="2943"/>
                  </a:lnTo>
                  <a:cubicBezTo>
                    <a:pt x="7038" y="2958"/>
                    <a:pt x="6920" y="2987"/>
                    <a:pt x="6787" y="3002"/>
                  </a:cubicBezTo>
                  <a:cubicBezTo>
                    <a:pt x="6669" y="3076"/>
                    <a:pt x="6580" y="3150"/>
                    <a:pt x="6417" y="3253"/>
                  </a:cubicBezTo>
                  <a:cubicBezTo>
                    <a:pt x="6432" y="3091"/>
                    <a:pt x="6432" y="2987"/>
                    <a:pt x="6447" y="2839"/>
                  </a:cubicBezTo>
                  <a:cubicBezTo>
                    <a:pt x="6595" y="2913"/>
                    <a:pt x="6698" y="2958"/>
                    <a:pt x="6787" y="3002"/>
                  </a:cubicBezTo>
                  <a:cubicBezTo>
                    <a:pt x="6716" y="2874"/>
                    <a:pt x="6672" y="2705"/>
                    <a:pt x="6472" y="2705"/>
                  </a:cubicBezTo>
                  <a:cubicBezTo>
                    <a:pt x="6464" y="2705"/>
                    <a:pt x="6456" y="2706"/>
                    <a:pt x="6447" y="2706"/>
                  </a:cubicBezTo>
                  <a:cubicBezTo>
                    <a:pt x="6255" y="2736"/>
                    <a:pt x="6196" y="2913"/>
                    <a:pt x="6196" y="3091"/>
                  </a:cubicBezTo>
                  <a:lnTo>
                    <a:pt x="6196" y="3150"/>
                  </a:lnTo>
                  <a:cubicBezTo>
                    <a:pt x="6255" y="3239"/>
                    <a:pt x="6284" y="3372"/>
                    <a:pt x="6358" y="3401"/>
                  </a:cubicBezTo>
                  <a:cubicBezTo>
                    <a:pt x="6372" y="3412"/>
                    <a:pt x="6392" y="3417"/>
                    <a:pt x="6415" y="3417"/>
                  </a:cubicBezTo>
                  <a:cubicBezTo>
                    <a:pt x="6488" y="3417"/>
                    <a:pt x="6591" y="3369"/>
                    <a:pt x="6624" y="3313"/>
                  </a:cubicBezTo>
                  <a:cubicBezTo>
                    <a:pt x="6698" y="3212"/>
                    <a:pt x="6771" y="3151"/>
                    <a:pt x="6869" y="3151"/>
                  </a:cubicBezTo>
                  <a:cubicBezTo>
                    <a:pt x="6929" y="3151"/>
                    <a:pt x="6999" y="3173"/>
                    <a:pt x="7083" y="3224"/>
                  </a:cubicBezTo>
                  <a:cubicBezTo>
                    <a:pt x="7038" y="3549"/>
                    <a:pt x="7009" y="3889"/>
                    <a:pt x="6964" y="4170"/>
                  </a:cubicBezTo>
                  <a:cubicBezTo>
                    <a:pt x="6887" y="4216"/>
                    <a:pt x="6821" y="4234"/>
                    <a:pt x="6764" y="4234"/>
                  </a:cubicBezTo>
                  <a:cubicBezTo>
                    <a:pt x="6579" y="4234"/>
                    <a:pt x="6479" y="4049"/>
                    <a:pt x="6343" y="3993"/>
                  </a:cubicBezTo>
                  <a:cubicBezTo>
                    <a:pt x="6048" y="4185"/>
                    <a:pt x="5929" y="4422"/>
                    <a:pt x="6063" y="4643"/>
                  </a:cubicBezTo>
                  <a:cubicBezTo>
                    <a:pt x="6108" y="4735"/>
                    <a:pt x="6176" y="4798"/>
                    <a:pt x="6260" y="4798"/>
                  </a:cubicBezTo>
                  <a:cubicBezTo>
                    <a:pt x="6312" y="4798"/>
                    <a:pt x="6370" y="4774"/>
                    <a:pt x="6432" y="4717"/>
                  </a:cubicBezTo>
                  <a:cubicBezTo>
                    <a:pt x="6210" y="4481"/>
                    <a:pt x="6181" y="4259"/>
                    <a:pt x="6373" y="4200"/>
                  </a:cubicBezTo>
                  <a:lnTo>
                    <a:pt x="6373" y="4200"/>
                  </a:lnTo>
                  <a:cubicBezTo>
                    <a:pt x="6432" y="4274"/>
                    <a:pt x="6491" y="4362"/>
                    <a:pt x="6521" y="4422"/>
                  </a:cubicBezTo>
                  <a:cubicBezTo>
                    <a:pt x="6654" y="4407"/>
                    <a:pt x="6772" y="4407"/>
                    <a:pt x="6935" y="4392"/>
                  </a:cubicBezTo>
                  <a:lnTo>
                    <a:pt x="6935" y="4392"/>
                  </a:lnTo>
                  <a:cubicBezTo>
                    <a:pt x="6861" y="4791"/>
                    <a:pt x="6772" y="5161"/>
                    <a:pt x="6728" y="5530"/>
                  </a:cubicBezTo>
                  <a:cubicBezTo>
                    <a:pt x="6713" y="5737"/>
                    <a:pt x="6669" y="6018"/>
                    <a:pt x="6787" y="6166"/>
                  </a:cubicBezTo>
                  <a:cubicBezTo>
                    <a:pt x="6994" y="6462"/>
                    <a:pt x="6950" y="6758"/>
                    <a:pt x="6950" y="7053"/>
                  </a:cubicBezTo>
                  <a:cubicBezTo>
                    <a:pt x="6950" y="7660"/>
                    <a:pt x="6920" y="8266"/>
                    <a:pt x="6891" y="8872"/>
                  </a:cubicBezTo>
                  <a:cubicBezTo>
                    <a:pt x="6846" y="10336"/>
                    <a:pt x="6787" y="11815"/>
                    <a:pt x="6772" y="13278"/>
                  </a:cubicBezTo>
                  <a:cubicBezTo>
                    <a:pt x="6772" y="14047"/>
                    <a:pt x="6477" y="14683"/>
                    <a:pt x="5900" y="15156"/>
                  </a:cubicBezTo>
                  <a:cubicBezTo>
                    <a:pt x="5442" y="15526"/>
                    <a:pt x="4939" y="15866"/>
                    <a:pt x="4480" y="16236"/>
                  </a:cubicBezTo>
                  <a:cubicBezTo>
                    <a:pt x="4111" y="16531"/>
                    <a:pt x="3697" y="16783"/>
                    <a:pt x="3401" y="17138"/>
                  </a:cubicBezTo>
                  <a:cubicBezTo>
                    <a:pt x="2292" y="18409"/>
                    <a:pt x="1819" y="19888"/>
                    <a:pt x="2144" y="21574"/>
                  </a:cubicBezTo>
                  <a:cubicBezTo>
                    <a:pt x="2292" y="22254"/>
                    <a:pt x="2292" y="22949"/>
                    <a:pt x="1922" y="23570"/>
                  </a:cubicBezTo>
                  <a:cubicBezTo>
                    <a:pt x="1908" y="23584"/>
                    <a:pt x="1922" y="23629"/>
                    <a:pt x="1922" y="23658"/>
                  </a:cubicBezTo>
                  <a:cubicBezTo>
                    <a:pt x="2898" y="24220"/>
                    <a:pt x="3312" y="24826"/>
                    <a:pt x="3298" y="25862"/>
                  </a:cubicBezTo>
                  <a:cubicBezTo>
                    <a:pt x="3298" y="26349"/>
                    <a:pt x="3150" y="26837"/>
                    <a:pt x="3031" y="27325"/>
                  </a:cubicBezTo>
                  <a:cubicBezTo>
                    <a:pt x="2972" y="27562"/>
                    <a:pt x="2869" y="27799"/>
                    <a:pt x="2736" y="28006"/>
                  </a:cubicBezTo>
                  <a:cubicBezTo>
                    <a:pt x="2388" y="28573"/>
                    <a:pt x="1916" y="28915"/>
                    <a:pt x="1252" y="28915"/>
                  </a:cubicBezTo>
                  <a:cubicBezTo>
                    <a:pt x="1154" y="28915"/>
                    <a:pt x="1053" y="28908"/>
                    <a:pt x="947" y="28893"/>
                  </a:cubicBezTo>
                  <a:lnTo>
                    <a:pt x="947" y="28893"/>
                  </a:lnTo>
                  <a:cubicBezTo>
                    <a:pt x="947" y="29041"/>
                    <a:pt x="961" y="29129"/>
                    <a:pt x="961" y="29248"/>
                  </a:cubicBezTo>
                  <a:cubicBezTo>
                    <a:pt x="976" y="29499"/>
                    <a:pt x="1035" y="29750"/>
                    <a:pt x="1006" y="29987"/>
                  </a:cubicBezTo>
                  <a:cubicBezTo>
                    <a:pt x="932" y="30430"/>
                    <a:pt x="799" y="30874"/>
                    <a:pt x="651" y="31303"/>
                  </a:cubicBezTo>
                  <a:cubicBezTo>
                    <a:pt x="222" y="32560"/>
                    <a:pt x="0" y="33831"/>
                    <a:pt x="311" y="35118"/>
                  </a:cubicBezTo>
                  <a:cubicBezTo>
                    <a:pt x="873" y="37513"/>
                    <a:pt x="2262" y="39169"/>
                    <a:pt x="4673" y="39849"/>
                  </a:cubicBezTo>
                  <a:cubicBezTo>
                    <a:pt x="5264" y="40027"/>
                    <a:pt x="5900" y="40145"/>
                    <a:pt x="6506" y="40219"/>
                  </a:cubicBezTo>
                  <a:cubicBezTo>
                    <a:pt x="6986" y="40277"/>
                    <a:pt x="7461" y="40308"/>
                    <a:pt x="7930" y="40308"/>
                  </a:cubicBezTo>
                  <a:cubicBezTo>
                    <a:pt x="9718" y="40308"/>
                    <a:pt x="11425" y="39859"/>
                    <a:pt x="12982" y="38770"/>
                  </a:cubicBezTo>
                  <a:cubicBezTo>
                    <a:pt x="14091" y="37986"/>
                    <a:pt x="14801" y="36966"/>
                    <a:pt x="15171" y="35694"/>
                  </a:cubicBezTo>
                  <a:cubicBezTo>
                    <a:pt x="15378" y="34970"/>
                    <a:pt x="15496" y="34230"/>
                    <a:pt x="15289" y="33476"/>
                  </a:cubicBezTo>
                  <a:cubicBezTo>
                    <a:pt x="15171" y="33077"/>
                    <a:pt x="15008" y="32678"/>
                    <a:pt x="14875" y="32279"/>
                  </a:cubicBezTo>
                  <a:cubicBezTo>
                    <a:pt x="14727" y="31820"/>
                    <a:pt x="14565" y="31347"/>
                    <a:pt x="14431" y="30889"/>
                  </a:cubicBezTo>
                  <a:cubicBezTo>
                    <a:pt x="14269" y="30238"/>
                    <a:pt x="14180" y="29573"/>
                    <a:pt x="14431" y="28907"/>
                  </a:cubicBezTo>
                  <a:cubicBezTo>
                    <a:pt x="14491" y="28789"/>
                    <a:pt x="14550" y="28612"/>
                    <a:pt x="14402" y="28464"/>
                  </a:cubicBezTo>
                  <a:cubicBezTo>
                    <a:pt x="14284" y="28493"/>
                    <a:pt x="14195" y="28508"/>
                    <a:pt x="14091" y="28538"/>
                  </a:cubicBezTo>
                  <a:cubicBezTo>
                    <a:pt x="13875" y="28605"/>
                    <a:pt x="13675" y="28636"/>
                    <a:pt x="13492" y="28636"/>
                  </a:cubicBezTo>
                  <a:cubicBezTo>
                    <a:pt x="12746" y="28636"/>
                    <a:pt x="12262" y="28129"/>
                    <a:pt x="11977" y="27488"/>
                  </a:cubicBezTo>
                  <a:cubicBezTo>
                    <a:pt x="11696" y="26837"/>
                    <a:pt x="11593" y="26172"/>
                    <a:pt x="11696" y="25477"/>
                  </a:cubicBezTo>
                  <a:cubicBezTo>
                    <a:pt x="11829" y="24590"/>
                    <a:pt x="12214" y="23910"/>
                    <a:pt x="13175" y="23703"/>
                  </a:cubicBezTo>
                  <a:cubicBezTo>
                    <a:pt x="13219" y="23703"/>
                    <a:pt x="13234" y="23658"/>
                    <a:pt x="13278" y="23629"/>
                  </a:cubicBezTo>
                  <a:cubicBezTo>
                    <a:pt x="13249" y="23570"/>
                    <a:pt x="13249" y="23496"/>
                    <a:pt x="13219" y="23466"/>
                  </a:cubicBezTo>
                  <a:cubicBezTo>
                    <a:pt x="13012" y="23170"/>
                    <a:pt x="12982" y="22845"/>
                    <a:pt x="13071" y="22520"/>
                  </a:cubicBezTo>
                  <a:cubicBezTo>
                    <a:pt x="13145" y="22239"/>
                    <a:pt x="13204" y="21958"/>
                    <a:pt x="13234" y="21692"/>
                  </a:cubicBezTo>
                  <a:cubicBezTo>
                    <a:pt x="13456" y="20228"/>
                    <a:pt x="13204" y="18882"/>
                    <a:pt x="12332" y="17670"/>
                  </a:cubicBezTo>
                  <a:cubicBezTo>
                    <a:pt x="11800" y="16931"/>
                    <a:pt x="11105" y="16310"/>
                    <a:pt x="10351" y="15777"/>
                  </a:cubicBezTo>
                  <a:cubicBezTo>
                    <a:pt x="9848" y="15422"/>
                    <a:pt x="9375" y="15038"/>
                    <a:pt x="8916" y="14639"/>
                  </a:cubicBezTo>
                  <a:cubicBezTo>
                    <a:pt x="8517" y="14328"/>
                    <a:pt x="8340" y="13899"/>
                    <a:pt x="8369" y="13412"/>
                  </a:cubicBezTo>
                  <a:cubicBezTo>
                    <a:pt x="8414" y="12998"/>
                    <a:pt x="8414" y="12598"/>
                    <a:pt x="8414" y="12184"/>
                  </a:cubicBezTo>
                  <a:cubicBezTo>
                    <a:pt x="8399" y="10306"/>
                    <a:pt x="8369" y="8429"/>
                    <a:pt x="8369" y="6551"/>
                  </a:cubicBezTo>
                  <a:cubicBezTo>
                    <a:pt x="8369" y="6418"/>
                    <a:pt x="8340" y="6255"/>
                    <a:pt x="8414" y="6137"/>
                  </a:cubicBezTo>
                  <a:cubicBezTo>
                    <a:pt x="8709" y="5693"/>
                    <a:pt x="8621" y="5235"/>
                    <a:pt x="8517" y="4776"/>
                  </a:cubicBezTo>
                  <a:cubicBezTo>
                    <a:pt x="8502" y="4643"/>
                    <a:pt x="8502" y="4495"/>
                    <a:pt x="8487" y="4362"/>
                  </a:cubicBezTo>
                  <a:cubicBezTo>
                    <a:pt x="8555" y="4331"/>
                    <a:pt x="8610" y="4317"/>
                    <a:pt x="8654" y="4317"/>
                  </a:cubicBezTo>
                  <a:cubicBezTo>
                    <a:pt x="8906" y="4317"/>
                    <a:pt x="8822" y="4764"/>
                    <a:pt x="9064" y="4764"/>
                  </a:cubicBezTo>
                  <a:cubicBezTo>
                    <a:pt x="9073" y="4764"/>
                    <a:pt x="9083" y="4763"/>
                    <a:pt x="9094" y="4762"/>
                  </a:cubicBezTo>
                  <a:cubicBezTo>
                    <a:pt x="9478" y="4422"/>
                    <a:pt x="9463" y="4141"/>
                    <a:pt x="9064" y="3904"/>
                  </a:cubicBezTo>
                  <a:cubicBezTo>
                    <a:pt x="8928" y="4009"/>
                    <a:pt x="8815" y="4157"/>
                    <a:pt x="8650" y="4157"/>
                  </a:cubicBezTo>
                  <a:cubicBezTo>
                    <a:pt x="8582" y="4157"/>
                    <a:pt x="8505" y="4132"/>
                    <a:pt x="8414" y="4067"/>
                  </a:cubicBezTo>
                  <a:cubicBezTo>
                    <a:pt x="8369" y="3756"/>
                    <a:pt x="8340" y="3431"/>
                    <a:pt x="8295" y="3091"/>
                  </a:cubicBezTo>
                  <a:cubicBezTo>
                    <a:pt x="8398" y="3080"/>
                    <a:pt x="8465" y="3074"/>
                    <a:pt x="8513" y="3074"/>
                  </a:cubicBezTo>
                  <a:cubicBezTo>
                    <a:pt x="8604" y="3074"/>
                    <a:pt x="8627" y="3097"/>
                    <a:pt x="8694" y="3165"/>
                  </a:cubicBezTo>
                  <a:cubicBezTo>
                    <a:pt x="8768" y="3253"/>
                    <a:pt x="8857" y="3313"/>
                    <a:pt x="8946" y="3386"/>
                  </a:cubicBezTo>
                  <a:cubicBezTo>
                    <a:pt x="9020" y="3283"/>
                    <a:pt x="9108" y="3179"/>
                    <a:pt x="9153" y="3061"/>
                  </a:cubicBezTo>
                  <a:cubicBezTo>
                    <a:pt x="9182" y="2943"/>
                    <a:pt x="9168" y="2839"/>
                    <a:pt x="9153" y="2721"/>
                  </a:cubicBezTo>
                  <a:cubicBezTo>
                    <a:pt x="9108" y="2647"/>
                    <a:pt x="9064" y="2544"/>
                    <a:pt x="8990" y="2514"/>
                  </a:cubicBezTo>
                  <a:cubicBezTo>
                    <a:pt x="8984" y="2513"/>
                    <a:pt x="8977" y="2512"/>
                    <a:pt x="8969" y="2512"/>
                  </a:cubicBezTo>
                  <a:cubicBezTo>
                    <a:pt x="8901" y="2512"/>
                    <a:pt x="8782" y="2565"/>
                    <a:pt x="8768" y="2618"/>
                  </a:cubicBezTo>
                  <a:cubicBezTo>
                    <a:pt x="8684" y="2807"/>
                    <a:pt x="8548" y="2861"/>
                    <a:pt x="8370" y="2861"/>
                  </a:cubicBezTo>
                  <a:cubicBezTo>
                    <a:pt x="8298" y="2861"/>
                    <a:pt x="8218" y="2852"/>
                    <a:pt x="8133" y="2839"/>
                  </a:cubicBezTo>
                  <a:lnTo>
                    <a:pt x="8133" y="2839"/>
                  </a:lnTo>
                  <a:cubicBezTo>
                    <a:pt x="8192" y="3298"/>
                    <a:pt x="8207" y="3741"/>
                    <a:pt x="8266" y="4170"/>
                  </a:cubicBezTo>
                  <a:cubicBezTo>
                    <a:pt x="8325" y="4569"/>
                    <a:pt x="8414" y="4954"/>
                    <a:pt x="8473" y="5368"/>
                  </a:cubicBezTo>
                  <a:cubicBezTo>
                    <a:pt x="8532" y="5811"/>
                    <a:pt x="8384" y="6048"/>
                    <a:pt x="8014" y="6166"/>
                  </a:cubicBezTo>
                  <a:cubicBezTo>
                    <a:pt x="7985" y="5131"/>
                    <a:pt x="7970" y="4067"/>
                    <a:pt x="7926" y="3061"/>
                  </a:cubicBezTo>
                  <a:cubicBezTo>
                    <a:pt x="7526" y="2913"/>
                    <a:pt x="7467" y="2869"/>
                    <a:pt x="7482" y="2485"/>
                  </a:cubicBezTo>
                  <a:cubicBezTo>
                    <a:pt x="7497" y="1878"/>
                    <a:pt x="7541" y="1257"/>
                    <a:pt x="7600" y="651"/>
                  </a:cubicBezTo>
                  <a:cubicBezTo>
                    <a:pt x="7600" y="503"/>
                    <a:pt x="7674" y="355"/>
                    <a:pt x="7719" y="178"/>
                  </a:cubicBezTo>
                  <a:cubicBezTo>
                    <a:pt x="7985" y="296"/>
                    <a:pt x="7940" y="488"/>
                    <a:pt x="7940" y="651"/>
                  </a:cubicBezTo>
                  <a:cubicBezTo>
                    <a:pt x="7970" y="1065"/>
                    <a:pt x="7940" y="1464"/>
                    <a:pt x="7940" y="1878"/>
                  </a:cubicBezTo>
                  <a:lnTo>
                    <a:pt x="7940" y="2780"/>
                  </a:lnTo>
                  <a:cubicBezTo>
                    <a:pt x="7985" y="2810"/>
                    <a:pt x="8044" y="2839"/>
                    <a:pt x="8073" y="2869"/>
                  </a:cubicBezTo>
                  <a:cubicBezTo>
                    <a:pt x="8207" y="2706"/>
                    <a:pt x="8354" y="2544"/>
                    <a:pt x="8443" y="2351"/>
                  </a:cubicBezTo>
                  <a:cubicBezTo>
                    <a:pt x="8517" y="2174"/>
                    <a:pt x="8606" y="2041"/>
                    <a:pt x="8783" y="1923"/>
                  </a:cubicBezTo>
                  <a:cubicBezTo>
                    <a:pt x="8975" y="1775"/>
                    <a:pt x="9020" y="1509"/>
                    <a:pt x="8887" y="1331"/>
                  </a:cubicBezTo>
                  <a:cubicBezTo>
                    <a:pt x="8724" y="1109"/>
                    <a:pt x="8532" y="888"/>
                    <a:pt x="8310" y="740"/>
                  </a:cubicBezTo>
                  <a:cubicBezTo>
                    <a:pt x="8147" y="621"/>
                    <a:pt x="8044" y="503"/>
                    <a:pt x="8014" y="296"/>
                  </a:cubicBezTo>
                  <a:cubicBezTo>
                    <a:pt x="8000" y="193"/>
                    <a:pt x="7881" y="104"/>
                    <a:pt x="7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2"/>
            <p:cNvSpPr/>
            <p:nvPr/>
          </p:nvSpPr>
          <p:spPr>
            <a:xfrm>
              <a:off x="5451425" y="3727100"/>
              <a:ext cx="74325" cy="120750"/>
            </a:xfrm>
            <a:custGeom>
              <a:avLst/>
              <a:gdLst/>
              <a:ahLst/>
              <a:cxnLst/>
              <a:rect l="l" t="t" r="r" b="b"/>
              <a:pathLst>
                <a:path w="2973" h="4830" extrusionOk="0">
                  <a:moveTo>
                    <a:pt x="688" y="141"/>
                  </a:moveTo>
                  <a:cubicBezTo>
                    <a:pt x="758" y="141"/>
                    <a:pt x="822" y="166"/>
                    <a:pt x="873" y="230"/>
                  </a:cubicBezTo>
                  <a:cubicBezTo>
                    <a:pt x="1066" y="437"/>
                    <a:pt x="1228" y="629"/>
                    <a:pt x="1317" y="880"/>
                  </a:cubicBezTo>
                  <a:cubicBezTo>
                    <a:pt x="1420" y="1117"/>
                    <a:pt x="1420" y="1398"/>
                    <a:pt x="1465" y="1649"/>
                  </a:cubicBezTo>
                  <a:lnTo>
                    <a:pt x="1642" y="2255"/>
                  </a:lnTo>
                  <a:cubicBezTo>
                    <a:pt x="1657" y="2315"/>
                    <a:pt x="1657" y="2389"/>
                    <a:pt x="1642" y="2448"/>
                  </a:cubicBezTo>
                  <a:cubicBezTo>
                    <a:pt x="1465" y="2995"/>
                    <a:pt x="1583" y="3497"/>
                    <a:pt x="1879" y="4030"/>
                  </a:cubicBezTo>
                  <a:cubicBezTo>
                    <a:pt x="2041" y="3926"/>
                    <a:pt x="2145" y="3852"/>
                    <a:pt x="2234" y="3808"/>
                  </a:cubicBezTo>
                  <a:cubicBezTo>
                    <a:pt x="2288" y="3793"/>
                    <a:pt x="2342" y="3783"/>
                    <a:pt x="2395" y="3783"/>
                  </a:cubicBezTo>
                  <a:cubicBezTo>
                    <a:pt x="2500" y="3783"/>
                    <a:pt x="2598" y="3823"/>
                    <a:pt x="2677" y="3941"/>
                  </a:cubicBezTo>
                  <a:cubicBezTo>
                    <a:pt x="2781" y="4104"/>
                    <a:pt x="2781" y="4296"/>
                    <a:pt x="2633" y="4459"/>
                  </a:cubicBezTo>
                  <a:cubicBezTo>
                    <a:pt x="2529" y="4594"/>
                    <a:pt x="2388" y="4649"/>
                    <a:pt x="2237" y="4649"/>
                  </a:cubicBezTo>
                  <a:cubicBezTo>
                    <a:pt x="2173" y="4649"/>
                    <a:pt x="2107" y="4639"/>
                    <a:pt x="2041" y="4621"/>
                  </a:cubicBezTo>
                  <a:cubicBezTo>
                    <a:pt x="1627" y="4533"/>
                    <a:pt x="1376" y="4222"/>
                    <a:pt x="1273" y="3838"/>
                  </a:cubicBezTo>
                  <a:cubicBezTo>
                    <a:pt x="1184" y="3483"/>
                    <a:pt x="1139" y="3113"/>
                    <a:pt x="1066" y="2743"/>
                  </a:cubicBezTo>
                  <a:cubicBezTo>
                    <a:pt x="1036" y="2551"/>
                    <a:pt x="977" y="2389"/>
                    <a:pt x="903" y="2167"/>
                  </a:cubicBezTo>
                  <a:cubicBezTo>
                    <a:pt x="1139" y="1945"/>
                    <a:pt x="1066" y="1620"/>
                    <a:pt x="992" y="1294"/>
                  </a:cubicBezTo>
                  <a:cubicBezTo>
                    <a:pt x="938" y="1095"/>
                    <a:pt x="861" y="979"/>
                    <a:pt x="675" y="979"/>
                  </a:cubicBezTo>
                  <a:cubicBezTo>
                    <a:pt x="654" y="979"/>
                    <a:pt x="631" y="981"/>
                    <a:pt x="607" y="984"/>
                  </a:cubicBezTo>
                  <a:cubicBezTo>
                    <a:pt x="572" y="989"/>
                    <a:pt x="540" y="992"/>
                    <a:pt x="510" y="992"/>
                  </a:cubicBezTo>
                  <a:cubicBezTo>
                    <a:pt x="378" y="992"/>
                    <a:pt x="301" y="934"/>
                    <a:pt x="252" y="777"/>
                  </a:cubicBezTo>
                  <a:cubicBezTo>
                    <a:pt x="193" y="585"/>
                    <a:pt x="193" y="378"/>
                    <a:pt x="400" y="245"/>
                  </a:cubicBezTo>
                  <a:cubicBezTo>
                    <a:pt x="493" y="185"/>
                    <a:pt x="595" y="141"/>
                    <a:pt x="688" y="141"/>
                  </a:cubicBezTo>
                  <a:close/>
                  <a:moveTo>
                    <a:pt x="661" y="0"/>
                  </a:moveTo>
                  <a:cubicBezTo>
                    <a:pt x="533" y="0"/>
                    <a:pt x="403" y="41"/>
                    <a:pt x="297" y="111"/>
                  </a:cubicBezTo>
                  <a:cubicBezTo>
                    <a:pt x="90" y="289"/>
                    <a:pt x="1" y="585"/>
                    <a:pt x="75" y="836"/>
                  </a:cubicBezTo>
                  <a:cubicBezTo>
                    <a:pt x="149" y="1102"/>
                    <a:pt x="252" y="1146"/>
                    <a:pt x="637" y="1146"/>
                  </a:cubicBezTo>
                  <a:cubicBezTo>
                    <a:pt x="681" y="1146"/>
                    <a:pt x="740" y="1176"/>
                    <a:pt x="829" y="1206"/>
                  </a:cubicBezTo>
                  <a:cubicBezTo>
                    <a:pt x="844" y="1427"/>
                    <a:pt x="888" y="1664"/>
                    <a:pt x="903" y="1915"/>
                  </a:cubicBezTo>
                  <a:cubicBezTo>
                    <a:pt x="755" y="2019"/>
                    <a:pt x="622" y="2108"/>
                    <a:pt x="459" y="2241"/>
                  </a:cubicBezTo>
                  <a:cubicBezTo>
                    <a:pt x="977" y="2374"/>
                    <a:pt x="962" y="2729"/>
                    <a:pt x="992" y="3098"/>
                  </a:cubicBezTo>
                  <a:cubicBezTo>
                    <a:pt x="1006" y="3394"/>
                    <a:pt x="1080" y="3704"/>
                    <a:pt x="1184" y="4000"/>
                  </a:cubicBezTo>
                  <a:cubicBezTo>
                    <a:pt x="1302" y="4429"/>
                    <a:pt x="1598" y="4725"/>
                    <a:pt x="2071" y="4813"/>
                  </a:cubicBezTo>
                  <a:cubicBezTo>
                    <a:pt x="2126" y="4824"/>
                    <a:pt x="2179" y="4830"/>
                    <a:pt x="2230" y="4830"/>
                  </a:cubicBezTo>
                  <a:cubicBezTo>
                    <a:pt x="2458" y="4830"/>
                    <a:pt x="2654" y="4725"/>
                    <a:pt x="2810" y="4533"/>
                  </a:cubicBezTo>
                  <a:cubicBezTo>
                    <a:pt x="2973" y="4326"/>
                    <a:pt x="2973" y="4000"/>
                    <a:pt x="2810" y="3793"/>
                  </a:cubicBezTo>
                  <a:cubicBezTo>
                    <a:pt x="2718" y="3683"/>
                    <a:pt x="2603" y="3624"/>
                    <a:pt x="2461" y="3624"/>
                  </a:cubicBezTo>
                  <a:cubicBezTo>
                    <a:pt x="2376" y="3624"/>
                    <a:pt x="2280" y="3645"/>
                    <a:pt x="2174" y="3690"/>
                  </a:cubicBezTo>
                  <a:cubicBezTo>
                    <a:pt x="2086" y="3719"/>
                    <a:pt x="1997" y="3764"/>
                    <a:pt x="1864" y="3808"/>
                  </a:cubicBezTo>
                  <a:cubicBezTo>
                    <a:pt x="1775" y="3290"/>
                    <a:pt x="1524" y="2832"/>
                    <a:pt x="1864" y="2433"/>
                  </a:cubicBezTo>
                  <a:cubicBezTo>
                    <a:pt x="1746" y="2137"/>
                    <a:pt x="1657" y="1915"/>
                    <a:pt x="1583" y="1694"/>
                  </a:cubicBezTo>
                  <a:cubicBezTo>
                    <a:pt x="1524" y="1413"/>
                    <a:pt x="1524" y="1102"/>
                    <a:pt x="1435" y="821"/>
                  </a:cubicBezTo>
                  <a:cubicBezTo>
                    <a:pt x="1346" y="585"/>
                    <a:pt x="1199" y="333"/>
                    <a:pt x="1036" y="156"/>
                  </a:cubicBezTo>
                  <a:cubicBezTo>
                    <a:pt x="936" y="48"/>
                    <a:pt x="800" y="0"/>
                    <a:pt x="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2"/>
            <p:cNvSpPr/>
            <p:nvPr/>
          </p:nvSpPr>
          <p:spPr>
            <a:xfrm>
              <a:off x="5287675" y="3724325"/>
              <a:ext cx="75075" cy="121200"/>
            </a:xfrm>
            <a:custGeom>
              <a:avLst/>
              <a:gdLst/>
              <a:ahLst/>
              <a:cxnLst/>
              <a:rect l="l" t="t" r="r" b="b"/>
              <a:pathLst>
                <a:path w="3003" h="4848" extrusionOk="0">
                  <a:moveTo>
                    <a:pt x="2313" y="0"/>
                  </a:moveTo>
                  <a:cubicBezTo>
                    <a:pt x="2182" y="0"/>
                    <a:pt x="2048" y="43"/>
                    <a:pt x="1938" y="134"/>
                  </a:cubicBezTo>
                  <a:cubicBezTo>
                    <a:pt x="1819" y="267"/>
                    <a:pt x="1671" y="415"/>
                    <a:pt x="1612" y="577"/>
                  </a:cubicBezTo>
                  <a:cubicBezTo>
                    <a:pt x="1524" y="843"/>
                    <a:pt x="1464" y="1110"/>
                    <a:pt x="1420" y="1391"/>
                  </a:cubicBezTo>
                  <a:cubicBezTo>
                    <a:pt x="1376" y="1745"/>
                    <a:pt x="1405" y="2115"/>
                    <a:pt x="1050" y="2337"/>
                  </a:cubicBezTo>
                  <a:cubicBezTo>
                    <a:pt x="1346" y="2766"/>
                    <a:pt x="1331" y="3372"/>
                    <a:pt x="1006" y="3801"/>
                  </a:cubicBezTo>
                  <a:cubicBezTo>
                    <a:pt x="847" y="3707"/>
                    <a:pt x="688" y="3614"/>
                    <a:pt x="522" y="3614"/>
                  </a:cubicBezTo>
                  <a:cubicBezTo>
                    <a:pt x="425" y="3614"/>
                    <a:pt x="326" y="3645"/>
                    <a:pt x="222" y="3727"/>
                  </a:cubicBezTo>
                  <a:cubicBezTo>
                    <a:pt x="45" y="3845"/>
                    <a:pt x="1" y="4037"/>
                    <a:pt x="60" y="4348"/>
                  </a:cubicBezTo>
                  <a:cubicBezTo>
                    <a:pt x="230" y="4121"/>
                    <a:pt x="196" y="3799"/>
                    <a:pt x="441" y="3799"/>
                  </a:cubicBezTo>
                  <a:cubicBezTo>
                    <a:pt x="451" y="3799"/>
                    <a:pt x="462" y="3799"/>
                    <a:pt x="474" y="3801"/>
                  </a:cubicBezTo>
                  <a:cubicBezTo>
                    <a:pt x="681" y="3801"/>
                    <a:pt x="888" y="3904"/>
                    <a:pt x="1124" y="3978"/>
                  </a:cubicBezTo>
                  <a:cubicBezTo>
                    <a:pt x="1405" y="3446"/>
                    <a:pt x="1494" y="2914"/>
                    <a:pt x="1331" y="2366"/>
                  </a:cubicBezTo>
                  <a:cubicBezTo>
                    <a:pt x="1405" y="2130"/>
                    <a:pt x="1464" y="1952"/>
                    <a:pt x="1494" y="1760"/>
                  </a:cubicBezTo>
                  <a:cubicBezTo>
                    <a:pt x="1553" y="1509"/>
                    <a:pt x="1509" y="1228"/>
                    <a:pt x="1612" y="991"/>
                  </a:cubicBezTo>
                  <a:cubicBezTo>
                    <a:pt x="1686" y="725"/>
                    <a:pt x="1849" y="489"/>
                    <a:pt x="2012" y="267"/>
                  </a:cubicBezTo>
                  <a:cubicBezTo>
                    <a:pt x="2084" y="186"/>
                    <a:pt x="2178" y="150"/>
                    <a:pt x="2278" y="150"/>
                  </a:cubicBezTo>
                  <a:cubicBezTo>
                    <a:pt x="2361" y="150"/>
                    <a:pt x="2448" y="175"/>
                    <a:pt x="2529" y="222"/>
                  </a:cubicBezTo>
                  <a:cubicBezTo>
                    <a:pt x="2736" y="356"/>
                    <a:pt x="2766" y="548"/>
                    <a:pt x="2721" y="770"/>
                  </a:cubicBezTo>
                  <a:cubicBezTo>
                    <a:pt x="2668" y="943"/>
                    <a:pt x="2554" y="1008"/>
                    <a:pt x="2380" y="1008"/>
                  </a:cubicBezTo>
                  <a:cubicBezTo>
                    <a:pt x="2361" y="1008"/>
                    <a:pt x="2342" y="1008"/>
                    <a:pt x="2322" y="1006"/>
                  </a:cubicBezTo>
                  <a:cubicBezTo>
                    <a:pt x="2219" y="1006"/>
                    <a:pt x="2071" y="1080"/>
                    <a:pt x="2012" y="1154"/>
                  </a:cubicBezTo>
                  <a:cubicBezTo>
                    <a:pt x="1834" y="1391"/>
                    <a:pt x="1878" y="1908"/>
                    <a:pt x="2056" y="2145"/>
                  </a:cubicBezTo>
                  <a:cubicBezTo>
                    <a:pt x="1982" y="2366"/>
                    <a:pt x="1923" y="2514"/>
                    <a:pt x="1908" y="2647"/>
                  </a:cubicBezTo>
                  <a:cubicBezTo>
                    <a:pt x="1834" y="3061"/>
                    <a:pt x="1819" y="3461"/>
                    <a:pt x="1701" y="3845"/>
                  </a:cubicBezTo>
                  <a:cubicBezTo>
                    <a:pt x="1539" y="4363"/>
                    <a:pt x="1244" y="4613"/>
                    <a:pt x="826" y="4613"/>
                  </a:cubicBezTo>
                  <a:cubicBezTo>
                    <a:pt x="671" y="4613"/>
                    <a:pt x="499" y="4578"/>
                    <a:pt x="311" y="4510"/>
                  </a:cubicBezTo>
                  <a:cubicBezTo>
                    <a:pt x="296" y="4510"/>
                    <a:pt x="267" y="4540"/>
                    <a:pt x="193" y="4555"/>
                  </a:cubicBezTo>
                  <a:cubicBezTo>
                    <a:pt x="351" y="4761"/>
                    <a:pt x="528" y="4848"/>
                    <a:pt x="742" y="4848"/>
                  </a:cubicBezTo>
                  <a:cubicBezTo>
                    <a:pt x="789" y="4848"/>
                    <a:pt x="837" y="4844"/>
                    <a:pt x="888" y="4836"/>
                  </a:cubicBezTo>
                  <a:cubicBezTo>
                    <a:pt x="1391" y="4732"/>
                    <a:pt x="1686" y="4407"/>
                    <a:pt x="1819" y="3949"/>
                  </a:cubicBezTo>
                  <a:cubicBezTo>
                    <a:pt x="1923" y="3579"/>
                    <a:pt x="1982" y="3180"/>
                    <a:pt x="2012" y="2795"/>
                  </a:cubicBezTo>
                  <a:cubicBezTo>
                    <a:pt x="2026" y="2588"/>
                    <a:pt x="2071" y="2440"/>
                    <a:pt x="2292" y="2366"/>
                  </a:cubicBezTo>
                  <a:cubicBezTo>
                    <a:pt x="2352" y="2352"/>
                    <a:pt x="2396" y="2278"/>
                    <a:pt x="2470" y="2219"/>
                  </a:cubicBezTo>
                  <a:cubicBezTo>
                    <a:pt x="2322" y="2115"/>
                    <a:pt x="2204" y="2026"/>
                    <a:pt x="2085" y="1923"/>
                  </a:cubicBezTo>
                  <a:lnTo>
                    <a:pt x="2085" y="1583"/>
                  </a:lnTo>
                  <a:cubicBezTo>
                    <a:pt x="2115" y="1228"/>
                    <a:pt x="2145" y="1228"/>
                    <a:pt x="2499" y="1169"/>
                  </a:cubicBezTo>
                  <a:cubicBezTo>
                    <a:pt x="2603" y="1154"/>
                    <a:pt x="2736" y="1095"/>
                    <a:pt x="2810" y="1021"/>
                  </a:cubicBezTo>
                  <a:cubicBezTo>
                    <a:pt x="3002" y="799"/>
                    <a:pt x="2958" y="400"/>
                    <a:pt x="2751" y="193"/>
                  </a:cubicBezTo>
                  <a:cubicBezTo>
                    <a:pt x="2643" y="69"/>
                    <a:pt x="2480" y="0"/>
                    <a:pt x="2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2"/>
            <p:cNvSpPr/>
            <p:nvPr/>
          </p:nvSpPr>
          <p:spPr>
            <a:xfrm>
              <a:off x="5258475" y="3957200"/>
              <a:ext cx="28500" cy="64725"/>
            </a:xfrm>
            <a:custGeom>
              <a:avLst/>
              <a:gdLst/>
              <a:ahLst/>
              <a:cxnLst/>
              <a:rect l="l" t="t" r="r" b="b"/>
              <a:pathLst>
                <a:path w="1140" h="2589" extrusionOk="0">
                  <a:moveTo>
                    <a:pt x="208" y="1"/>
                  </a:moveTo>
                  <a:cubicBezTo>
                    <a:pt x="1" y="1036"/>
                    <a:pt x="636" y="1805"/>
                    <a:pt x="1139" y="2589"/>
                  </a:cubicBezTo>
                  <a:cubicBezTo>
                    <a:pt x="784" y="1731"/>
                    <a:pt x="281" y="947"/>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2"/>
            <p:cNvSpPr/>
            <p:nvPr/>
          </p:nvSpPr>
          <p:spPr>
            <a:xfrm>
              <a:off x="5256625" y="3881050"/>
              <a:ext cx="27375" cy="17775"/>
            </a:xfrm>
            <a:custGeom>
              <a:avLst/>
              <a:gdLst/>
              <a:ahLst/>
              <a:cxnLst/>
              <a:rect l="l" t="t" r="r" b="b"/>
              <a:pathLst>
                <a:path w="1095" h="711" extrusionOk="0">
                  <a:moveTo>
                    <a:pt x="1095" y="1"/>
                  </a:moveTo>
                  <a:lnTo>
                    <a:pt x="1095" y="1"/>
                  </a:lnTo>
                  <a:cubicBezTo>
                    <a:pt x="518" y="90"/>
                    <a:pt x="60" y="430"/>
                    <a:pt x="1" y="711"/>
                  </a:cubicBezTo>
                  <a:cubicBezTo>
                    <a:pt x="355" y="489"/>
                    <a:pt x="666" y="282"/>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2"/>
            <p:cNvSpPr/>
            <p:nvPr/>
          </p:nvSpPr>
          <p:spPr>
            <a:xfrm>
              <a:off x="5260325" y="3893625"/>
              <a:ext cx="21825" cy="17400"/>
            </a:xfrm>
            <a:custGeom>
              <a:avLst/>
              <a:gdLst/>
              <a:ahLst/>
              <a:cxnLst/>
              <a:rect l="l" t="t" r="r" b="b"/>
              <a:pathLst>
                <a:path w="873" h="696" extrusionOk="0">
                  <a:moveTo>
                    <a:pt x="784" y="1"/>
                  </a:moveTo>
                  <a:cubicBezTo>
                    <a:pt x="518" y="208"/>
                    <a:pt x="267" y="430"/>
                    <a:pt x="0" y="622"/>
                  </a:cubicBezTo>
                  <a:cubicBezTo>
                    <a:pt x="15" y="651"/>
                    <a:pt x="45" y="681"/>
                    <a:pt x="60" y="696"/>
                  </a:cubicBezTo>
                  <a:cubicBezTo>
                    <a:pt x="341" y="503"/>
                    <a:pt x="592" y="311"/>
                    <a:pt x="873" y="104"/>
                  </a:cubicBezTo>
                  <a:cubicBezTo>
                    <a:pt x="828" y="75"/>
                    <a:pt x="799" y="30"/>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2"/>
            <p:cNvSpPr/>
            <p:nvPr/>
          </p:nvSpPr>
          <p:spPr>
            <a:xfrm>
              <a:off x="5319475" y="3551325"/>
              <a:ext cx="14075" cy="5950"/>
            </a:xfrm>
            <a:custGeom>
              <a:avLst/>
              <a:gdLst/>
              <a:ahLst/>
              <a:cxnLst/>
              <a:rect l="l" t="t" r="r" b="b"/>
              <a:pathLst>
                <a:path w="563" h="238" extrusionOk="0">
                  <a:moveTo>
                    <a:pt x="518" y="1"/>
                  </a:moveTo>
                  <a:cubicBezTo>
                    <a:pt x="355" y="45"/>
                    <a:pt x="178" y="89"/>
                    <a:pt x="0" y="119"/>
                  </a:cubicBezTo>
                  <a:cubicBezTo>
                    <a:pt x="0" y="163"/>
                    <a:pt x="30" y="193"/>
                    <a:pt x="45" y="237"/>
                  </a:cubicBezTo>
                  <a:cubicBezTo>
                    <a:pt x="207" y="178"/>
                    <a:pt x="399" y="149"/>
                    <a:pt x="562" y="104"/>
                  </a:cubicBezTo>
                  <a:cubicBezTo>
                    <a:pt x="547" y="75"/>
                    <a:pt x="547" y="30"/>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2"/>
            <p:cNvSpPr/>
            <p:nvPr/>
          </p:nvSpPr>
          <p:spPr>
            <a:xfrm>
              <a:off x="5266975" y="3910275"/>
              <a:ext cx="13700" cy="10000"/>
            </a:xfrm>
            <a:custGeom>
              <a:avLst/>
              <a:gdLst/>
              <a:ahLst/>
              <a:cxnLst/>
              <a:rect l="l" t="t" r="r" b="b"/>
              <a:pathLst>
                <a:path w="548" h="400" extrusionOk="0">
                  <a:moveTo>
                    <a:pt x="503" y="0"/>
                  </a:moveTo>
                  <a:lnTo>
                    <a:pt x="1" y="325"/>
                  </a:lnTo>
                  <a:cubicBezTo>
                    <a:pt x="30" y="355"/>
                    <a:pt x="60" y="385"/>
                    <a:pt x="75" y="399"/>
                  </a:cubicBezTo>
                  <a:cubicBezTo>
                    <a:pt x="237" y="296"/>
                    <a:pt x="385" y="207"/>
                    <a:pt x="548" y="89"/>
                  </a:cubicBezTo>
                  <a:cubicBezTo>
                    <a:pt x="533" y="59"/>
                    <a:pt x="518" y="30"/>
                    <a:pt x="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2"/>
            <p:cNvSpPr/>
            <p:nvPr/>
          </p:nvSpPr>
          <p:spPr>
            <a:xfrm>
              <a:off x="5317250" y="3618600"/>
              <a:ext cx="9275" cy="6675"/>
            </a:xfrm>
            <a:custGeom>
              <a:avLst/>
              <a:gdLst/>
              <a:ahLst/>
              <a:cxnLst/>
              <a:rect l="l" t="t" r="r" b="b"/>
              <a:pathLst>
                <a:path w="371" h="267" extrusionOk="0">
                  <a:moveTo>
                    <a:pt x="341" y="1"/>
                  </a:moveTo>
                  <a:cubicBezTo>
                    <a:pt x="222" y="60"/>
                    <a:pt x="119" y="134"/>
                    <a:pt x="1" y="193"/>
                  </a:cubicBezTo>
                  <a:cubicBezTo>
                    <a:pt x="15" y="208"/>
                    <a:pt x="15" y="223"/>
                    <a:pt x="45" y="267"/>
                  </a:cubicBezTo>
                  <a:cubicBezTo>
                    <a:pt x="148" y="208"/>
                    <a:pt x="267" y="134"/>
                    <a:pt x="370" y="75"/>
                  </a:cubicBezTo>
                  <a:cubicBezTo>
                    <a:pt x="355" y="45"/>
                    <a:pt x="355" y="16"/>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2"/>
            <p:cNvSpPr/>
            <p:nvPr/>
          </p:nvSpPr>
          <p:spPr>
            <a:xfrm>
              <a:off x="5375650" y="3923950"/>
              <a:ext cx="49200" cy="7550"/>
            </a:xfrm>
            <a:custGeom>
              <a:avLst/>
              <a:gdLst/>
              <a:ahLst/>
              <a:cxnLst/>
              <a:rect l="l" t="t" r="r" b="b"/>
              <a:pathLst>
                <a:path w="1968" h="302" extrusionOk="0">
                  <a:moveTo>
                    <a:pt x="1" y="0"/>
                  </a:moveTo>
                  <a:lnTo>
                    <a:pt x="1" y="0"/>
                  </a:lnTo>
                  <a:cubicBezTo>
                    <a:pt x="355" y="190"/>
                    <a:pt x="719" y="301"/>
                    <a:pt x="1087" y="301"/>
                  </a:cubicBezTo>
                  <a:cubicBezTo>
                    <a:pt x="1379" y="301"/>
                    <a:pt x="1673" y="231"/>
                    <a:pt x="1967" y="74"/>
                  </a:cubicBezTo>
                  <a:lnTo>
                    <a:pt x="1967" y="74"/>
                  </a:lnTo>
                  <a:cubicBezTo>
                    <a:pt x="1679" y="124"/>
                    <a:pt x="1395" y="151"/>
                    <a:pt x="1116" y="151"/>
                  </a:cubicBezTo>
                  <a:cubicBezTo>
                    <a:pt x="738" y="151"/>
                    <a:pt x="367" y="10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2"/>
            <p:cNvSpPr/>
            <p:nvPr/>
          </p:nvSpPr>
          <p:spPr>
            <a:xfrm>
              <a:off x="5388600" y="3974575"/>
              <a:ext cx="11100" cy="43275"/>
            </a:xfrm>
            <a:custGeom>
              <a:avLst/>
              <a:gdLst/>
              <a:ahLst/>
              <a:cxnLst/>
              <a:rect l="l" t="t" r="r" b="b"/>
              <a:pathLst>
                <a:path w="444" h="1731" extrusionOk="0">
                  <a:moveTo>
                    <a:pt x="0" y="1"/>
                  </a:moveTo>
                  <a:lnTo>
                    <a:pt x="0" y="1"/>
                  </a:lnTo>
                  <a:cubicBezTo>
                    <a:pt x="148" y="563"/>
                    <a:pt x="296" y="1154"/>
                    <a:pt x="444" y="1731"/>
                  </a:cubicBezTo>
                  <a:cubicBezTo>
                    <a:pt x="444" y="1110"/>
                    <a:pt x="340" y="48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4948432" y="1592244"/>
            <a:ext cx="1600200" cy="923330"/>
          </a:xfrm>
          <a:prstGeom prst="rect">
            <a:avLst/>
          </a:prstGeom>
          <a:solidFill>
            <a:schemeClr val="tx1">
              <a:lumMod val="50000"/>
            </a:schemeClr>
          </a:solidFill>
        </p:spPr>
        <p:txBody>
          <a:bodyPr wrap="square">
            <a:spAutoFit/>
          </a:bodyPr>
          <a:lstStyle/>
          <a:p>
            <a:pPr algn="ctr"/>
            <a:r>
              <a:rPr lang="en-US" sz="5400" b="1" smtClean="0">
                <a:solidFill>
                  <a:schemeClr val="bg2"/>
                </a:solidFill>
                <a:cs typeface="Arial" panose="020B0604020202020204" pitchFamily="34" charset="0"/>
              </a:rPr>
              <a:t>01</a:t>
            </a:r>
            <a:endParaRPr lang="en-US" sz="5400" b="1">
              <a:solidFill>
                <a:schemeClr val="bg2"/>
              </a:solidFill>
              <a:cs typeface="Arial" panose="020B0604020202020204" pitchFamily="34" charset="0"/>
            </a:endParaRPr>
          </a:p>
        </p:txBody>
      </p:sp>
      <p:sp>
        <p:nvSpPr>
          <p:cNvPr id="23" name="Rectangle 22"/>
          <p:cNvSpPr/>
          <p:nvPr/>
        </p:nvSpPr>
        <p:spPr>
          <a:xfrm>
            <a:off x="3213223" y="2667475"/>
            <a:ext cx="5070619" cy="1184876"/>
          </a:xfrm>
          <a:prstGeom prst="rect">
            <a:avLst/>
          </a:prstGeom>
        </p:spPr>
        <p:txBody>
          <a:bodyPr wrap="none">
            <a:spAutoFit/>
          </a:bodyPr>
          <a:lstStyle/>
          <a:p>
            <a:pPr algn="ctr">
              <a:lnSpc>
                <a:spcPct val="150000"/>
              </a:lnSpc>
            </a:pPr>
            <a:r>
              <a:rPr lang="vi-VN" sz="5400" b="1">
                <a:solidFill>
                  <a:schemeClr val="tx1">
                    <a:lumMod val="50000"/>
                  </a:schemeClr>
                </a:solidFill>
                <a:cs typeface="Arial" panose="020B0604020202020204" pitchFamily="34" charset="0"/>
              </a:rPr>
              <a:t>ĐỌC VĂN BẢN</a:t>
            </a:r>
            <a:endParaRPr lang="en-US" sz="5400" b="1">
              <a:solidFill>
                <a:schemeClr val="tx1">
                  <a:lumMod val="50000"/>
                </a:schemeClr>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ozart, the Greatest Composer by Slidesgo">
  <a:themeElements>
    <a:clrScheme name="Simple Light">
      <a:dk1>
        <a:srgbClr val="926038"/>
      </a:dk1>
      <a:lt1>
        <a:srgbClr val="EBE1D5"/>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9260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1432</Words>
  <Application>Microsoft Office PowerPoint</Application>
  <PresentationFormat>On-screen Show (16:9)</PresentationFormat>
  <Paragraphs>106</Paragraphs>
  <Slides>26</Slides>
  <Notes>15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Mozart, the Greatest Composer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cp:lastModifiedBy>
  <cp:revision>17</cp:revision>
  <dcterms:modified xsi:type="dcterms:W3CDTF">2024-05-14T14:44:24Z</dcterms:modified>
</cp:coreProperties>
</file>