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628" r:id="rId2"/>
    <p:sldId id="798" r:id="rId3"/>
    <p:sldId id="768" r:id="rId4"/>
    <p:sldId id="770" r:id="rId5"/>
    <p:sldId id="772" r:id="rId6"/>
    <p:sldId id="773" r:id="rId7"/>
    <p:sldId id="774" r:id="rId8"/>
    <p:sldId id="780" r:id="rId9"/>
    <p:sldId id="781" r:id="rId10"/>
    <p:sldId id="782" r:id="rId11"/>
    <p:sldId id="783" r:id="rId12"/>
    <p:sldId id="784" r:id="rId13"/>
    <p:sldId id="785" r:id="rId14"/>
    <p:sldId id="786" r:id="rId15"/>
    <p:sldId id="787" r:id="rId16"/>
    <p:sldId id="733" r:id="rId17"/>
    <p:sldId id="771" r:id="rId18"/>
    <p:sldId id="788" r:id="rId19"/>
    <p:sldId id="789" r:id="rId20"/>
    <p:sldId id="794" r:id="rId21"/>
    <p:sldId id="791" r:id="rId22"/>
    <p:sldId id="796" r:id="rId23"/>
    <p:sldId id="797" r:id="rId24"/>
    <p:sldId id="724" r:id="rId25"/>
    <p:sldId id="795" r:id="rId26"/>
  </p:sldIdLst>
  <p:sldSz cx="16276638" cy="9144000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437005" indent="-52260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154555" indent="-78295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8" userDrawn="1">
          <p15:clr>
            <a:srgbClr val="A4A3A4"/>
          </p15:clr>
        </p15:guide>
        <p15:guide id="2" pos="475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0000CC"/>
    <a:srgbClr val="FF0066"/>
    <a:srgbClr val="FF7C80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 showGuides="1">
      <p:cViewPr varScale="1">
        <p:scale>
          <a:sx n="55" d="100"/>
          <a:sy n="55" d="100"/>
        </p:scale>
        <p:origin x="564" y="90"/>
      </p:cViewPr>
      <p:guideLst>
        <p:guide orient="horz" pos="2828"/>
        <p:guide pos="4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43700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15455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592195" algn="l" defTabSz="14370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380" algn="l" defTabSz="14370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200" algn="l" defTabSz="14370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385" algn="l" defTabSz="14370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C5795F-4089-4682-92BE-2E83158774E4}" type="slidenum">
              <a:rPr lang="en-US" altLang="en-US" sz="1200">
                <a:latin typeface=".VnTime" panose="020B7200000000000000" pitchFamily="34" charset="0"/>
              </a:rPr>
              <a:t>1</a:t>
            </a:fld>
            <a:endParaRPr lang="en-US" altLang="en-US" sz="1200">
              <a:latin typeface=".VnTime" panose="020B7200000000000000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Icon cỏ chăm chỉ quay về màn hình chính.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17EF4A-A8B1-43BA-B56C-B5F92A5255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185" indent="0" algn="ctr">
              <a:buNone/>
              <a:defRPr/>
            </a:lvl2pPr>
            <a:lvl3pPr marL="1437005" indent="0" algn="ctr">
              <a:buNone/>
              <a:defRPr/>
            </a:lvl3pPr>
            <a:lvl4pPr marL="2155190" indent="0" algn="ctr">
              <a:buNone/>
              <a:defRPr/>
            </a:lvl4pPr>
            <a:lvl5pPr marL="2874010" indent="0" algn="ctr">
              <a:buNone/>
              <a:defRPr/>
            </a:lvl5pPr>
            <a:lvl6pPr marL="3592195" indent="0" algn="ctr">
              <a:buNone/>
              <a:defRPr/>
            </a:lvl6pPr>
            <a:lvl7pPr marL="4310380" indent="0" algn="ctr">
              <a:buNone/>
              <a:defRPr/>
            </a:lvl7pPr>
            <a:lvl8pPr marL="5029200" indent="0" algn="ctr">
              <a:buNone/>
              <a:defRPr/>
            </a:lvl8pPr>
            <a:lvl9pPr marL="574738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185" indent="0">
              <a:buNone/>
              <a:defRPr sz="2800"/>
            </a:lvl2pPr>
            <a:lvl3pPr marL="1437005" indent="0">
              <a:buNone/>
              <a:defRPr sz="2500"/>
            </a:lvl3pPr>
            <a:lvl4pPr marL="2155190" indent="0">
              <a:buNone/>
              <a:defRPr sz="2200"/>
            </a:lvl4pPr>
            <a:lvl5pPr marL="2874010" indent="0">
              <a:buNone/>
              <a:defRPr sz="2200"/>
            </a:lvl5pPr>
            <a:lvl6pPr marL="3592195" indent="0">
              <a:buNone/>
              <a:defRPr sz="2200"/>
            </a:lvl6pPr>
            <a:lvl7pPr marL="4310380" indent="0">
              <a:buNone/>
              <a:defRPr sz="2200"/>
            </a:lvl7pPr>
            <a:lvl8pPr marL="5029200" indent="0">
              <a:buNone/>
              <a:defRPr sz="2200"/>
            </a:lvl8pPr>
            <a:lvl9pPr marL="5747385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185" indent="0">
              <a:buNone/>
              <a:defRPr sz="3100" b="1"/>
            </a:lvl2pPr>
            <a:lvl3pPr marL="1437005" indent="0">
              <a:buNone/>
              <a:defRPr sz="2800" b="1"/>
            </a:lvl3pPr>
            <a:lvl4pPr marL="2155190" indent="0">
              <a:buNone/>
              <a:defRPr sz="2500" b="1"/>
            </a:lvl4pPr>
            <a:lvl5pPr marL="2874010" indent="0">
              <a:buNone/>
              <a:defRPr sz="2500" b="1"/>
            </a:lvl5pPr>
            <a:lvl6pPr marL="3592195" indent="0">
              <a:buNone/>
              <a:defRPr sz="2500" b="1"/>
            </a:lvl6pPr>
            <a:lvl7pPr marL="4310380" indent="0">
              <a:buNone/>
              <a:defRPr sz="2500" b="1"/>
            </a:lvl7pPr>
            <a:lvl8pPr marL="5029200" indent="0">
              <a:buNone/>
              <a:defRPr sz="2500" b="1"/>
            </a:lvl8pPr>
            <a:lvl9pPr marL="574738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185" indent="0">
              <a:buNone/>
              <a:defRPr sz="3100" b="1"/>
            </a:lvl2pPr>
            <a:lvl3pPr marL="1437005" indent="0">
              <a:buNone/>
              <a:defRPr sz="2800" b="1"/>
            </a:lvl3pPr>
            <a:lvl4pPr marL="2155190" indent="0">
              <a:buNone/>
              <a:defRPr sz="2500" b="1"/>
            </a:lvl4pPr>
            <a:lvl5pPr marL="2874010" indent="0">
              <a:buNone/>
              <a:defRPr sz="2500" b="1"/>
            </a:lvl5pPr>
            <a:lvl6pPr marL="3592195" indent="0">
              <a:buNone/>
              <a:defRPr sz="2500" b="1"/>
            </a:lvl6pPr>
            <a:lvl7pPr marL="4310380" indent="0">
              <a:buNone/>
              <a:defRPr sz="2500" b="1"/>
            </a:lvl7pPr>
            <a:lvl8pPr marL="5029200" indent="0">
              <a:buNone/>
              <a:defRPr sz="2500" b="1"/>
            </a:lvl8pPr>
            <a:lvl9pPr marL="574738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185" indent="0">
              <a:buNone/>
              <a:defRPr sz="1900"/>
            </a:lvl2pPr>
            <a:lvl3pPr marL="1437005" indent="0">
              <a:buNone/>
              <a:defRPr sz="1600"/>
            </a:lvl3pPr>
            <a:lvl4pPr marL="2155190" indent="0">
              <a:buNone/>
              <a:defRPr sz="1400"/>
            </a:lvl4pPr>
            <a:lvl5pPr marL="2874010" indent="0">
              <a:buNone/>
              <a:defRPr sz="1400"/>
            </a:lvl5pPr>
            <a:lvl6pPr marL="3592195" indent="0">
              <a:buNone/>
              <a:defRPr sz="1400"/>
            </a:lvl6pPr>
            <a:lvl7pPr marL="4310380" indent="0">
              <a:buNone/>
              <a:defRPr sz="1400"/>
            </a:lvl7pPr>
            <a:lvl8pPr marL="5029200" indent="0">
              <a:buNone/>
              <a:defRPr sz="1400"/>
            </a:lvl8pPr>
            <a:lvl9pPr marL="574738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185" indent="0">
              <a:buNone/>
              <a:defRPr sz="4400"/>
            </a:lvl2pPr>
            <a:lvl3pPr marL="1437005" indent="0">
              <a:buNone/>
              <a:defRPr sz="3800"/>
            </a:lvl3pPr>
            <a:lvl4pPr marL="2155190" indent="0">
              <a:buNone/>
              <a:defRPr sz="3100"/>
            </a:lvl4pPr>
            <a:lvl5pPr marL="2874010" indent="0">
              <a:buNone/>
              <a:defRPr sz="3100"/>
            </a:lvl5pPr>
            <a:lvl6pPr marL="3592195" indent="0">
              <a:buNone/>
              <a:defRPr sz="3100"/>
            </a:lvl6pPr>
            <a:lvl7pPr marL="4310380" indent="0">
              <a:buNone/>
              <a:defRPr sz="3100"/>
            </a:lvl7pPr>
            <a:lvl8pPr marL="5029200" indent="0">
              <a:buNone/>
              <a:defRPr sz="3100"/>
            </a:lvl8pPr>
            <a:lvl9pPr marL="5747385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185" indent="0">
              <a:buNone/>
              <a:defRPr sz="1900"/>
            </a:lvl2pPr>
            <a:lvl3pPr marL="1437005" indent="0">
              <a:buNone/>
              <a:defRPr sz="1600"/>
            </a:lvl3pPr>
            <a:lvl4pPr marL="2155190" indent="0">
              <a:buNone/>
              <a:defRPr sz="1400"/>
            </a:lvl4pPr>
            <a:lvl5pPr marL="2874010" indent="0">
              <a:buNone/>
              <a:defRPr sz="1400"/>
            </a:lvl5pPr>
            <a:lvl6pPr marL="3592195" indent="0">
              <a:buNone/>
              <a:defRPr sz="1400"/>
            </a:lvl6pPr>
            <a:lvl7pPr marL="4310380" indent="0">
              <a:buNone/>
              <a:defRPr sz="1400"/>
            </a:lvl7pPr>
            <a:lvl8pPr marL="5029200" indent="0">
              <a:buNone/>
              <a:defRPr sz="1400"/>
            </a:lvl8pPr>
            <a:lvl9pPr marL="574738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/>
          <a:lstStyle>
            <a:lvl1pPr eaLnBrk="1" hangingPunct="1">
              <a:defRPr sz="2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/>
          <a:lstStyle>
            <a:lvl1pPr algn="ctr" eaLnBrk="1" hangingPunct="1">
              <a:defRPr sz="2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/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5pPr>
      <a:lvl6pPr marL="718185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6pPr>
      <a:lvl7pPr marL="1437005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7pPr>
      <a:lvl8pPr marL="215519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8pPr>
      <a:lvl9pPr marL="287401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538480" indent="-538480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7130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780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330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605" indent="-35941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790" indent="-35941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610" indent="-35941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95" indent="-35941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185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7005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190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4010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95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380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200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385" algn="l" defTabSz="143700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160" y="0"/>
            <a:ext cx="16256000" cy="9144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"/>
          </a:p>
        </p:txBody>
      </p:sp>
      <p:sp>
        <p:nvSpPr>
          <p:cNvPr id="22" name="Rectangle 21"/>
          <p:cNvSpPr/>
          <p:nvPr/>
        </p:nvSpPr>
        <p:spPr>
          <a:xfrm>
            <a:off x="1004993" y="385233"/>
            <a:ext cx="14683317" cy="82782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"/>
          </a:p>
        </p:txBody>
      </p:sp>
      <p:sp>
        <p:nvSpPr>
          <p:cNvPr id="2052" name="TextBox 22"/>
          <p:cNvSpPr txBox="1">
            <a:spLocks noChangeArrowheads="1"/>
          </p:cNvSpPr>
          <p:nvPr/>
        </p:nvSpPr>
        <p:spPr bwMode="auto">
          <a:xfrm>
            <a:off x="1755775" y="1752600"/>
            <a:ext cx="1348676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6400" b="1" dirty="0">
                <a:solidFill>
                  <a:srgbClr val="FF0000"/>
                </a:solidFill>
                <a:cs typeface="Times New Roman" panose="02020603050405020304" pitchFamily="18" charset="0"/>
              </a:rPr>
              <a:t>ÔN TẬP CUỐI HỌC KÌ II </a:t>
            </a:r>
            <a:endParaRPr lang="en-US" altLang="en-US" sz="6400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ctr" eaLnBrk="1" hangingPunct="1"/>
            <a:r>
              <a:rPr lang="vi-VN" altLang="en-US" sz="6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TOÁN</a:t>
            </a:r>
            <a:r>
              <a:rPr lang="en-US" altLang="en-US" sz="6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PHẦN 1</a:t>
            </a:r>
            <a:endParaRPr lang="vi-VN" altLang="en-US" sz="6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27985" cy="2292985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593152" y="285529"/>
              <a:ext cx="13357336" cy="65441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8: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Tổng của hai số 508 323 và 467 895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810864" y="4017131"/>
              <a:ext cx="2202656" cy="727904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lvl="0" algn="ctr">
                <a:defRPr/>
              </a:pPr>
              <a:r>
                <a:rPr sz="5400" b="1">
                  <a:solidFill>
                    <a:srgbClr val="002060"/>
                  </a:solidFill>
                  <a:latin typeface="Cambria Math" panose="02040503050406030204" charset="0"/>
                </a:rPr>
                <a:t>976 118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309133" y="2555044"/>
              <a:ext cx="5306047" cy="64410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Cambria Math" panose="02040503050406030204" charset="0"/>
                </a:rPr>
                <a:t>965 218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4918802" y="5702403"/>
              <a:ext cx="2329339" cy="66219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Cambria Math" panose="02040503050406030204" charset="0"/>
                </a:rPr>
                <a:t>976 218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2252772" y="7647342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27985" cy="2292985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593152" y="285529"/>
              <a:ext cx="13357336" cy="136265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9: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7 x 120 = 120 x …  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Số thích hợp điền vào chỗ chấm là 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962312" y="3973206"/>
              <a:ext cx="2202656" cy="838345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lvl="0" algn="ctr">
                <a:defRPr/>
              </a:pPr>
              <a:r>
                <a:rPr lang="vi-VN" sz="54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535914" y="2506865"/>
              <a:ext cx="5306047" cy="63982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altLang="en-US" sz="5335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4918802" y="5687131"/>
              <a:ext cx="2329339" cy="65779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sz="5335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3700572" y="34290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27985" cy="2292985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593152" y="285529"/>
              <a:ext cx="13357336" cy="136265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10: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 gian đi máy bay từ Hà Nội đến Thành phố Hồ Chí Minh khoảng bao lâu</a:t>
              </a:r>
              <a:r>
                <a:rPr lang="vi-VN"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?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962312" y="3973206"/>
              <a:ext cx="2202656" cy="838345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lvl="0" algn="ctr">
                <a:defRPr/>
              </a:pPr>
              <a:r>
                <a:rPr lang="vi-VN" sz="54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giờ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535914" y="2506865"/>
              <a:ext cx="5306047" cy="639368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altLang="en-US" sz="5335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tuần 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4918802" y="5687131"/>
              <a:ext cx="2329339" cy="65732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sz="5335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ngày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9738172" y="549532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27985" cy="2292985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593152" y="285529"/>
              <a:ext cx="13357336" cy="136265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11: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Trong các phân số sau phân số nào là lớn nhất: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5164"/>
            <a:ext cx="11395391" cy="1824109"/>
            <a:chOff x="2098496" y="3656526"/>
            <a:chExt cx="8546543" cy="1201717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/>
                <p:cNvSpPr txBox="1"/>
                <p:nvPr/>
              </p:nvSpPr>
              <p:spPr>
                <a:xfrm>
                  <a:off x="5982315" y="3656526"/>
                  <a:ext cx="2202656" cy="1154607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no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8</m:t>
                            </m:r>
                          </m:num>
                          <m:den>
                            <m:r>
                              <a:rPr lang="vi-VN" alt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vi-VN" sz="5400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7" name="TextBox 2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2315" y="3656526"/>
                  <a:ext cx="2202656" cy="1154607"/>
                </a:xfrm>
                <a:prstGeom prst="roundRect">
                  <a:avLst/>
                </a:prstGeom>
                <a:blipFill rotWithShape="1">
                  <a:blip r:embed="rId3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TextBox 207"/>
                <p:cNvSpPr txBox="1"/>
                <p:nvPr/>
              </p:nvSpPr>
              <p:spPr>
                <a:xfrm>
                  <a:off x="3535442" y="2247903"/>
                  <a:ext cx="5306047" cy="1134126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vi-VN" altLang="en-US" sz="5335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8" name="TextBox 2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5442" y="2247903"/>
                  <a:ext cx="5306047" cy="1134126"/>
                </a:xfrm>
                <a:prstGeom prst="roundRect">
                  <a:avLst/>
                </a:prstGeom>
                <a:blipFill rotWithShape="1">
                  <a:blip r:embed="rId4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918802" y="5401496"/>
                  <a:ext cx="2329339" cy="1168266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vi-VN" sz="5335"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8802" y="5401496"/>
                  <a:ext cx="2329339" cy="1168266"/>
                </a:xfrm>
                <a:prstGeom prst="roundRect">
                  <a:avLst/>
                </a:prstGeom>
                <a:blipFill rotWithShape="1">
                  <a:blip r:embed="rId5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9" name="Heart 198"/>
          <p:cNvSpPr/>
          <p:nvPr/>
        </p:nvSpPr>
        <p:spPr>
          <a:xfrm>
            <a:off x="13090972" y="762257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27985" cy="2292985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593152" y="285529"/>
              <a:ext cx="13357336" cy="65441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12: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 bình cộng của các số 150, 151 và 152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810864" y="4017131"/>
              <a:ext cx="2202656" cy="727904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lvl="0" algn="ctr">
                <a:defRPr/>
              </a:pPr>
              <a:r>
                <a:rPr sz="54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152 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309133" y="2555044"/>
              <a:ext cx="5306047" cy="639368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151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4918802" y="5702403"/>
              <a:ext cx="2329339" cy="65732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150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2938572" y="3500792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73705" cy="2292985"/>
            <a:chOff x="-693571" y="258857"/>
            <a:chExt cx="13618866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661018" y="285529"/>
              <a:ext cx="13586313" cy="1230244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13: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 trị của biểu thức 2514 x a + 2458 với a = 3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810864" y="4017131"/>
              <a:ext cx="2202656" cy="727904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lvl="0" algn="ctr">
                <a:defRPr/>
              </a:pPr>
              <a:r>
                <a:rPr sz="5400" b="1">
                  <a:solidFill>
                    <a:srgbClr val="002060"/>
                  </a:solidFill>
                  <a:latin typeface="Cambria Math" panose="02040503050406030204" charset="0"/>
                </a:rPr>
                <a:t>10 000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309133" y="2555044"/>
              <a:ext cx="5306047" cy="639409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Cambria Math" panose="02040503050406030204" charset="0"/>
                </a:rPr>
                <a:t>100 000 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4918802" y="5702403"/>
              <a:ext cx="2329339" cy="657368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Cambria Math" panose="02040503050406030204" charset="0"/>
                </a:rPr>
                <a:t>11 000 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0195372" y="54991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522" y="2742883"/>
            <a:ext cx="14648974" cy="1524000"/>
          </a:xfrm>
        </p:spPr>
        <p:txBody>
          <a:bodyPr/>
          <a:lstStyle/>
          <a:p>
            <a:r>
              <a:rPr lang="vi-VN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TỰ LUẬN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/>
              <p:nvPr/>
            </p:nvSpPr>
            <p:spPr>
              <a:xfrm>
                <a:off x="670560" y="381000"/>
                <a:ext cx="15210790" cy="188214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marL="0" marR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vi-VN" altLang="en-US" sz="4800" b="1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Bài 1</a:t>
                </a:r>
                <a:r>
                  <a:rPr lang="en-US" sz="4800" b="1">
                    <a:solidFill>
                      <a:srgbClr val="222222"/>
                    </a:solidFill>
                    <a:latin typeface="Times New Roman" panose="02020603050405020304" pitchFamily="18" charset="0"/>
                    <a:cs typeface="Calibri" panose="020F0502020204030204" charset="0"/>
                    <a:sym typeface="+mn-ea"/>
                  </a:rPr>
                  <a:t>.</a:t>
                </a:r>
                <a:r>
                  <a:rPr lang="en-US" sz="4800" b="1" i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charset="0"/>
                    <a:cs typeface="Times New Roman" panose="02020603050405020304" pitchFamily="18" charset="0"/>
                    <a:sym typeface="+mn-ea"/>
                  </a:rPr>
                  <a:t> </a:t>
                </a:r>
                <a:r>
                  <a:rPr lang="vi-VN" altLang="en-US" sz="4800" b="1" i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charset="0"/>
                    <a:cs typeface="Times New Roman" panose="02020603050405020304" pitchFamily="18" charset="0"/>
                    <a:sym typeface="+mn-ea"/>
                  </a:rPr>
                  <a:t> Phân số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sz="48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</m:num>
                      <m:den>
                        <m:r>
                          <a:rPr lang="vi-VN" altLang="en-US" sz="4800" b="1" i="1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altLang="en-US" sz="4800" b="1" i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charset="0"/>
                    <a:cs typeface="Times New Roman" panose="02020603050405020304" pitchFamily="18" charset="0"/>
                    <a:sym typeface="+mn-ea"/>
                  </a:rPr>
                  <a:t> bằng phân số nào? Hãy nối chúng lại với nhau.</a:t>
                </a: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" y="381000"/>
                <a:ext cx="15210790" cy="188214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7-Point Star 21"/>
          <p:cNvSpPr/>
          <p:nvPr/>
        </p:nvSpPr>
        <p:spPr>
          <a:xfrm>
            <a:off x="6715125" y="2891155"/>
            <a:ext cx="3554095" cy="3091180"/>
          </a:xfrm>
          <a:prstGeom prst="star7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sp>
      <p:graphicFrame>
        <p:nvGraphicFramePr>
          <p:cNvPr id="2" name="Content Placeholder -2147482615"/>
          <p:cNvGraphicFramePr>
            <a:graphicFrameLocks noGrp="1" noChangeAspect="1"/>
          </p:cNvGraphicFramePr>
          <p:nvPr>
            <p:ph sz="half" idx="1"/>
          </p:nvPr>
        </p:nvGraphicFramePr>
        <p:xfrm>
          <a:off x="7833129" y="3581190"/>
          <a:ext cx="1350645" cy="1969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r:id="rId4" imgW="215900" imgH="393700" progId="Equation.3">
                  <p:embed/>
                </p:oleObj>
              </mc:Choice>
              <mc:Fallback>
                <p:oleObj r:id="rId4" imgW="2159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33129" y="3581190"/>
                        <a:ext cx="1350645" cy="19697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9738519" y="3505200"/>
            <a:ext cx="24384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794919" y="5181600"/>
            <a:ext cx="36576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53"/>
              <p:cNvSpPr txBox="1">
                <a:spLocks noChangeArrowheads="1"/>
              </p:cNvSpPr>
              <p:nvPr/>
            </p:nvSpPr>
            <p:spPr bwMode="auto">
              <a:xfrm>
                <a:off x="2727960" y="5715000"/>
                <a:ext cx="1271905" cy="1462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12</m:t>
                          </m:r>
                        </m:num>
                        <m:den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 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7960" y="5715000"/>
                <a:ext cx="1271905" cy="146240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53"/>
              <p:cNvSpPr txBox="1">
                <a:spLocks noChangeArrowheads="1"/>
              </p:cNvSpPr>
              <p:nvPr/>
            </p:nvSpPr>
            <p:spPr bwMode="auto">
              <a:xfrm>
                <a:off x="11795760" y="2667000"/>
                <a:ext cx="1271905" cy="14674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3</m:t>
                          </m:r>
                        </m:num>
                        <m:den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 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95760" y="2667000"/>
                <a:ext cx="1271905" cy="146748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53"/>
              <p:cNvSpPr txBox="1">
                <a:spLocks noChangeArrowheads="1"/>
              </p:cNvSpPr>
              <p:nvPr/>
            </p:nvSpPr>
            <p:spPr bwMode="auto">
              <a:xfrm>
                <a:off x="11643360" y="5867400"/>
                <a:ext cx="1271905" cy="14674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2</m:t>
                          </m:r>
                        </m:num>
                        <m:den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 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43360" y="5867400"/>
                <a:ext cx="1271905" cy="14674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53"/>
              <p:cNvSpPr txBox="1">
                <a:spLocks noChangeArrowheads="1"/>
              </p:cNvSpPr>
              <p:nvPr/>
            </p:nvSpPr>
            <p:spPr bwMode="auto">
              <a:xfrm>
                <a:off x="2926080" y="2514600"/>
                <a:ext cx="1271905" cy="14674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12</m:t>
                          </m:r>
                        </m:num>
                        <m:den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Text 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6080" y="2514600"/>
                <a:ext cx="1271905" cy="14674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70919" y="4572000"/>
            <a:ext cx="1219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4800">
              <a:latin typeface="Arial" panose="020B0604020202020204" pitchFamily="34" charset="0"/>
            </a:endParaRP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558290" y="311150"/>
            <a:ext cx="1471866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None/>
            </a:pPr>
            <a:r>
              <a:rPr lang="en-US" alt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2</a:t>
            </a:r>
            <a:r>
              <a:rPr 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</a:p>
          <a:p>
            <a:pPr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 có một túi bi trong đó có 3 viên bi đỏ, 1 viên bi xanh. Nam nhắm mắt và lấy 2 viên trong túi. </a:t>
            </a: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/>
              <a:t> </a:t>
            </a: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Nam chắc chắn lấy được 2 viên bi đỏ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Nam có thể lấy được 1 viên bi đỏ và 1 viên bi xanh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>
              <a:buNone/>
            </a:pP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Nam không thể lấy được 2 viên bi xanh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795" y="4800600"/>
            <a:ext cx="914400" cy="840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3" name="Rectangle 2"/>
          <p:cNvSpPr/>
          <p:nvPr/>
        </p:nvSpPr>
        <p:spPr>
          <a:xfrm>
            <a:off x="518954" y="6172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795" y="3276600"/>
            <a:ext cx="914400" cy="871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Box 99"/>
          <p:cNvSpPr txBox="1"/>
          <p:nvPr/>
        </p:nvSpPr>
        <p:spPr>
          <a:xfrm>
            <a:off x="1708785" y="609600"/>
            <a:ext cx="13004165" cy="43033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marL="0" indent="0"/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3</a:t>
            </a:r>
            <a:r>
              <a:rPr 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lang="en-US" sz="4800" b="1">
                <a:latin typeface="Times New Roman" panose="02020603050405020304" pitchFamily="18" charset="0"/>
              </a:rPr>
              <a:t>Điền số thích hợp vào chỗ chấm:</a:t>
            </a:r>
            <a:r>
              <a:rPr lang="en-US" sz="4800" b="0" i="1">
                <a:latin typeface="Times New Roman" panose="02020603050405020304" pitchFamily="18" charset="0"/>
              </a:rPr>
              <a:t> </a:t>
            </a:r>
            <a:endParaRPr lang="vi-VN" altLang="en-US" sz="4800" b="0" i="1">
              <a:latin typeface="Times New Roman" panose="02020603050405020304" pitchFamily="18" charset="0"/>
            </a:endParaRPr>
          </a:p>
          <a:p>
            <a:pPr marL="0" indent="0"/>
            <a:r>
              <a:rPr lang="vi-VN" altLang="en-US" sz="4800" b="1">
                <a:latin typeface="Times New Roman" panose="02020603050405020304" pitchFamily="18" charset="0"/>
              </a:rPr>
              <a:t>                </a:t>
            </a:r>
          </a:p>
          <a:p>
            <a:pPr marL="0" indent="0"/>
            <a:r>
              <a:rPr lang="vi-VN" altLang="en-US" sz="4800" b="1">
                <a:latin typeface="Times New Roman" panose="02020603050405020304" pitchFamily="18" charset="0"/>
              </a:rPr>
              <a:t>                 </a:t>
            </a:r>
            <a:r>
              <a:rPr lang="en-US" sz="4800" b="1">
                <a:latin typeface="Times New Roman" panose="02020603050405020304" pitchFamily="18" charset="0"/>
              </a:rPr>
              <a:t>a. </a:t>
            </a:r>
            <a:r>
              <a:rPr lang="en-US" sz="4800" b="0">
                <a:latin typeface="Times New Roman" panose="02020603050405020304" pitchFamily="18" charset="0"/>
              </a:rPr>
              <a:t>6m</a:t>
            </a:r>
            <a:r>
              <a:rPr lang="en-US" sz="4800" b="0" baseline="30000">
                <a:latin typeface="Times New Roman" panose="02020603050405020304" pitchFamily="18" charset="0"/>
              </a:rPr>
              <a:t>2</a:t>
            </a:r>
            <a:r>
              <a:rPr lang="en-US" sz="4800" b="0">
                <a:latin typeface="Times New Roman" panose="02020603050405020304" pitchFamily="18" charset="0"/>
              </a:rPr>
              <a:t>17cm</a:t>
            </a:r>
            <a:r>
              <a:rPr lang="en-US" sz="4800" b="0" baseline="30000">
                <a:latin typeface="Times New Roman" panose="02020603050405020304" pitchFamily="18" charset="0"/>
              </a:rPr>
              <a:t>2 </a:t>
            </a:r>
            <a:r>
              <a:rPr lang="en-US" sz="4800" b="0">
                <a:latin typeface="Times New Roman" panose="02020603050405020304" pitchFamily="18" charset="0"/>
              </a:rPr>
              <a:t>= … </a:t>
            </a:r>
            <a:r>
              <a:rPr lang="vi-VN" altLang="en-US" sz="4800" b="0">
                <a:latin typeface="Times New Roman" panose="02020603050405020304" pitchFamily="18" charset="0"/>
              </a:rPr>
              <a:t>       </a:t>
            </a:r>
            <a:r>
              <a:rPr lang="en-US" sz="4800" b="0">
                <a:latin typeface="Times New Roman" panose="02020603050405020304" pitchFamily="18" charset="0"/>
              </a:rPr>
              <a:t>cm</a:t>
            </a:r>
            <a:r>
              <a:rPr lang="en-US" sz="4800" b="0" baseline="30000">
                <a:latin typeface="Times New Roman" panose="02020603050405020304" pitchFamily="18" charset="0"/>
              </a:rPr>
              <a:t>2</a:t>
            </a:r>
            <a:r>
              <a:rPr lang="en-US" sz="4800" b="1" baseline="30000">
                <a:latin typeface="Times New Roman" panose="02020603050405020304" pitchFamily="18" charset="0"/>
              </a:rPr>
              <a:t> </a:t>
            </a:r>
            <a:r>
              <a:rPr lang="en-US" sz="4800" b="1">
                <a:latin typeface="Times New Roman" panose="02020603050405020304" pitchFamily="18" charset="0"/>
              </a:rPr>
              <a:t>                                      </a:t>
            </a:r>
          </a:p>
          <a:p>
            <a:pPr marL="0" indent="0"/>
            <a:r>
              <a:rPr lang="en-US" sz="4800" b="1">
                <a:latin typeface="Times New Roman" panose="02020603050405020304" pitchFamily="18" charset="0"/>
              </a:rPr>
              <a:t> </a:t>
            </a:r>
            <a:r>
              <a:rPr lang="vi-VN" altLang="en-US" sz="4800" b="1">
                <a:latin typeface="Times New Roman" panose="02020603050405020304" pitchFamily="18" charset="0"/>
              </a:rPr>
              <a:t>             </a:t>
            </a:r>
            <a:r>
              <a:rPr lang="en-US" sz="4800" b="1">
                <a:latin typeface="Times New Roman" panose="02020603050405020304" pitchFamily="18" charset="0"/>
              </a:rPr>
              <a:t> </a:t>
            </a:r>
            <a:r>
              <a:rPr lang="vi-VN" altLang="en-US" sz="4800" b="1">
                <a:latin typeface="Times New Roman" panose="02020603050405020304" pitchFamily="18" charset="0"/>
              </a:rPr>
              <a:t> </a:t>
            </a:r>
          </a:p>
          <a:p>
            <a:pPr marL="0" indent="0"/>
            <a:r>
              <a:rPr lang="vi-VN" altLang="en-US" sz="4800" b="1">
                <a:latin typeface="Times New Roman" panose="02020603050405020304" pitchFamily="18" charset="0"/>
              </a:rPr>
              <a:t>                 </a:t>
            </a:r>
            <a:r>
              <a:rPr lang="en-US" sz="4800" b="1">
                <a:latin typeface="Times New Roman" panose="02020603050405020304" pitchFamily="18" charset="0"/>
              </a:rPr>
              <a:t>b. </a:t>
            </a:r>
            <a:r>
              <a:rPr lang="en-US" sz="4800" b="0">
                <a:latin typeface="Times New Roman" panose="02020603050405020304" pitchFamily="18" charset="0"/>
              </a:rPr>
              <a:t>9 thế kỉ = …. </a:t>
            </a:r>
            <a:r>
              <a:rPr lang="vi-VN" altLang="en-US" sz="4800" b="0">
                <a:latin typeface="Times New Roman" panose="02020603050405020304" pitchFamily="18" charset="0"/>
              </a:rPr>
              <a:t>  </a:t>
            </a:r>
            <a:r>
              <a:rPr lang="en-US" sz="4800" b="0">
                <a:latin typeface="Times New Roman" panose="02020603050405020304" pitchFamily="18" charset="0"/>
              </a:rPr>
              <a:t>năm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985760" y="2057400"/>
            <a:ext cx="1912620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800" b="1">
                <a:solidFill>
                  <a:srgbClr val="333333"/>
                </a:solidFill>
                <a:latin typeface="Times New Roman" panose="02020603050405020304" pitchFamily="18" charset="0"/>
                <a:sym typeface="+mn-ea"/>
              </a:rPr>
              <a:t>60 017</a:t>
            </a:r>
          </a:p>
        </p:txBody>
      </p:sp>
      <p:sp>
        <p:nvSpPr>
          <p:cNvPr id="2" name="TextBox 2"/>
          <p:cNvSpPr txBox="1"/>
          <p:nvPr/>
        </p:nvSpPr>
        <p:spPr>
          <a:xfrm>
            <a:off x="7299960" y="3505200"/>
            <a:ext cx="1388745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800" b="1">
                <a:solidFill>
                  <a:srgbClr val="333333"/>
                </a:solidFill>
                <a:latin typeface="Times New Roman" panose="02020603050405020304" pitchFamily="18" charset="0"/>
                <a:sym typeface="+mn-ea"/>
              </a:rPr>
              <a:t>900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23519" y="3200400"/>
            <a:ext cx="9068197" cy="1524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718185" algn="ctr" rtl="0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1437005" algn="ctr" rtl="0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2155190" algn="ctr" rtl="0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874010" algn="ctr" rtl="0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6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  <a:r>
              <a:rPr lang="en-US" altLang="en-US" sz="6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  <a:endParaRPr lang="vi-VN" altLang="en-US" sz="66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6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080" y="1143000"/>
            <a:ext cx="7434580" cy="30740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41960" y="313055"/>
            <a:ext cx="144462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</a:t>
            </a:r>
            <a:r>
              <a:rPr 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 Quan sát biểu đồ rồi điền vào chỗ chấm.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594360" y="4724400"/>
            <a:ext cx="144462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</a:t>
            </a:r>
            <a:r>
              <a:rPr 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 Bạn My làm được </a:t>
            </a:r>
            <a:r>
              <a:rPr lang="vi-VN" altLang="en-US" sz="2000" b="1">
                <a:latin typeface="Times New Roman" panose="02020603050405020304" pitchFamily="18" charset="0"/>
                <a:sym typeface="+mn-ea"/>
              </a:rPr>
              <a:t>...............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 sản phẩm gốm.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670560" y="5867400"/>
            <a:ext cx="155162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 Bạn Mai làm nhiều hơn bạn Phi </a:t>
            </a:r>
            <a:r>
              <a:rPr lang="vi-VN" altLang="en-US" sz="2000" b="1">
                <a:latin typeface="Times New Roman" panose="02020603050405020304" pitchFamily="18" charset="0"/>
                <a:sym typeface="+mn-ea"/>
              </a:rPr>
              <a:t>...............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 sản phẩm gốm.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94360" y="6934200"/>
            <a:ext cx="153987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8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 </a:t>
            </a:r>
            <a:r>
              <a:rPr lang="vi-VN" altLang="en-US" sz="4800" b="1">
                <a:latin typeface="Times New Roman" panose="02020603050405020304" pitchFamily="18" charset="0"/>
                <a:sym typeface="+mn-ea"/>
              </a:rPr>
              <a:t>B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a bạn Hà, Du, My. Trung bình mỗi bạn làm được </a:t>
            </a:r>
            <a:r>
              <a:rPr lang="vi-VN" altLang="en-US" sz="2000" b="1">
                <a:latin typeface="Times New Roman" panose="02020603050405020304" pitchFamily="18" charset="0"/>
                <a:sym typeface="+mn-ea"/>
              </a:rPr>
              <a:t>....................</a:t>
            </a:r>
            <a:r>
              <a:rPr lang="en-US" sz="4800" b="1">
                <a:latin typeface="Times New Roman" panose="02020603050405020304" pitchFamily="18" charset="0"/>
                <a:sym typeface="+mn-ea"/>
              </a:rPr>
              <a:t>sản phẩm.</a:t>
            </a:r>
          </a:p>
        </p:txBody>
      </p:sp>
      <p:sp>
        <p:nvSpPr>
          <p:cNvPr id="17" name="TextBox 2"/>
          <p:cNvSpPr txBox="1"/>
          <p:nvPr/>
        </p:nvSpPr>
        <p:spPr>
          <a:xfrm>
            <a:off x="6385560" y="4572000"/>
            <a:ext cx="883920" cy="9385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0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2"/>
          <p:cNvSpPr txBox="1"/>
          <p:nvPr/>
        </p:nvSpPr>
        <p:spPr>
          <a:xfrm>
            <a:off x="10195560" y="5745480"/>
            <a:ext cx="863600" cy="9385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0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2"/>
          <p:cNvSpPr txBox="1"/>
          <p:nvPr/>
        </p:nvSpPr>
        <p:spPr>
          <a:xfrm>
            <a:off x="899160" y="7467600"/>
            <a:ext cx="1054100" cy="9385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0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Box 99"/>
          <p:cNvSpPr txBox="1"/>
          <p:nvPr/>
        </p:nvSpPr>
        <p:spPr>
          <a:xfrm>
            <a:off x="670560" y="304800"/>
            <a:ext cx="926338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vi-VN" altLang="en-US" sz="4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5</a:t>
            </a:r>
            <a:r>
              <a:rPr lang="en-US" sz="40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en-US" sz="4000" b="1">
                <a:latin typeface="Times New Roman" panose="02020603050405020304" pitchFamily="18" charset="0"/>
              </a:rPr>
              <a:t> Tính bằng cách thuận tiện nhất:</a:t>
            </a:r>
            <a:r>
              <a:rPr lang="en-US" sz="1800" b="1">
                <a:latin typeface="Times New Roman" panose="02020603050405020304" pitchFamily="18" charset="0"/>
              </a:rPr>
              <a:t> </a:t>
            </a:r>
            <a:endParaRPr lang="en-US" sz="1800" b="0" i="1">
              <a:latin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69925" y="984250"/>
            <a:ext cx="568642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en-US" sz="3600" b="1">
                <a:latin typeface="Times New Roman" panose="02020603050405020304" pitchFamily="18" charset="0"/>
              </a:rPr>
              <a:t>a. 189 +</a:t>
            </a:r>
            <a:r>
              <a:rPr lang="vi-VN" altLang="en-US" sz="3600" b="1">
                <a:latin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</a:rPr>
              <a:t>555</a:t>
            </a:r>
            <a:r>
              <a:rPr lang="vi-VN" altLang="en-US" sz="3600" b="1">
                <a:latin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</a:rPr>
              <a:t>+ 211</a:t>
            </a:r>
            <a:r>
              <a:rPr lang="vi-VN" altLang="en-US" sz="3600" b="1">
                <a:latin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</a:rPr>
              <a:t>+ 45</a:t>
            </a:r>
            <a:r>
              <a:rPr lang="en-US" sz="3600" b="0">
                <a:latin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2"/>
              <p:cNvSpPr txBox="1"/>
              <p:nvPr/>
            </p:nvSpPr>
            <p:spPr>
              <a:xfrm>
                <a:off x="441960" y="4648200"/>
                <a:ext cx="5792470" cy="1068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𝟓</m:t>
                        </m:r>
                      </m:num>
                      <m:den>
                        <m:r>
                          <a:rPr lang="vi-VN" alt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  <a:sym typeface="+mn-ea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𝟏𝟑</m:t>
                        </m:r>
                      </m:num>
                      <m:den>
                        <m:r>
                          <a:rPr lang="vi-VN" alt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  <a:sym typeface="+mn-ea"/>
                  </a:rPr>
                  <a:t>+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  <a:sym typeface="+mn-ea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𝟏𝟓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𝟏𝟑</m:t>
                        </m:r>
                      </m:den>
                    </m:f>
                    <m:r>
                      <a:rPr lang="en-US" sz="4400" b="1" dirty="0">
                        <a:solidFill>
                          <a:srgbClr val="002060"/>
                        </a:solidFill>
                        <a:latin typeface="Cambria Math" panose="02040503050406030204" charset="0"/>
                        <a:ea typeface="Cambria" panose="02040503050406030204" pitchFamily="18" charset="0"/>
                        <a:cs typeface="Cambria Math" panose="02040503050406030204" charset="0"/>
                        <a:sym typeface="+mn-ea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𝟖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𝟕</m:t>
                        </m:r>
                      </m:den>
                    </m:f>
                    <m:r>
                      <a:rPr lang="en-US" sz="4400" b="1" dirty="0">
                        <a:solidFill>
                          <a:srgbClr val="002060"/>
                        </a:solidFill>
                        <a:latin typeface="Cambria Math" panose="02040503050406030204" charset="0"/>
                        <a:ea typeface="Cambria" panose="02040503050406030204" pitchFamily="18" charset="0"/>
                        <a:cs typeface="Cambria Math" panose="02040503050406030204" charset="0"/>
                        <a:sym typeface="+mn-ea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𝟒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  <a:sym typeface="+mn-ea"/>
                  </a:rPr>
                  <a:t>+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𝟏𝟏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𝟏𝟑</m:t>
                        </m:r>
                      </m:den>
                    </m:f>
                  </m:oMath>
                </a14:m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" y="4648200"/>
                <a:ext cx="5792470" cy="10680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2"/>
              <p:cNvSpPr txBox="1"/>
              <p:nvPr/>
            </p:nvSpPr>
            <p:spPr>
              <a:xfrm>
                <a:off x="11490960" y="1219200"/>
                <a:ext cx="3362960" cy="105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9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13</m:t>
                        </m:r>
                      </m:den>
                    </m:f>
                  </m:oMath>
                </a14:m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0960" y="1219200"/>
                <a:ext cx="3362960" cy="10579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2"/>
              <p:cNvSpPr txBox="1"/>
              <p:nvPr/>
            </p:nvSpPr>
            <p:spPr>
              <a:xfrm>
                <a:off x="11490960" y="4800600"/>
                <a:ext cx="3362960" cy="105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0960" y="4800600"/>
                <a:ext cx="3362960" cy="10579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2"/>
          <p:cNvSpPr txBox="1"/>
          <p:nvPr/>
        </p:nvSpPr>
        <p:spPr>
          <a:xfrm>
            <a:off x="594360" y="1524000"/>
            <a:ext cx="7366635" cy="83248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( 189 + 211) + ( 555 + 45) </a:t>
            </a:r>
          </a:p>
        </p:txBody>
      </p:sp>
      <p:sp>
        <p:nvSpPr>
          <p:cNvPr id="10" name="TextBox 2"/>
          <p:cNvSpPr txBox="1"/>
          <p:nvPr/>
        </p:nvSpPr>
        <p:spPr>
          <a:xfrm>
            <a:off x="518160" y="2292985"/>
            <a:ext cx="3340100" cy="83248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400 + 600 </a:t>
            </a:r>
          </a:p>
        </p:txBody>
      </p:sp>
      <p:sp>
        <p:nvSpPr>
          <p:cNvPr id="11" name="TextBox 2"/>
          <p:cNvSpPr txBox="1"/>
          <p:nvPr/>
        </p:nvSpPr>
        <p:spPr>
          <a:xfrm>
            <a:off x="594360" y="3124200"/>
            <a:ext cx="2328545" cy="83248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1 000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"/>
              <p:cNvSpPr txBox="1"/>
              <p:nvPr/>
            </p:nvSpPr>
            <p:spPr>
              <a:xfrm>
                <a:off x="594360" y="5867400"/>
                <a:ext cx="839216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+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13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8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+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15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11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" y="5867400"/>
                <a:ext cx="8392160" cy="12065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2"/>
          <p:cNvSpPr txBox="1"/>
          <p:nvPr/>
        </p:nvSpPr>
        <p:spPr>
          <a:xfrm>
            <a:off x="594360" y="7162800"/>
            <a:ext cx="3529330" cy="76898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1 + 3 + 2</a:t>
            </a:r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TextBox 2"/>
          <p:cNvSpPr txBox="1"/>
          <p:nvPr/>
        </p:nvSpPr>
        <p:spPr>
          <a:xfrm>
            <a:off x="594360" y="7924800"/>
            <a:ext cx="1335405" cy="9385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6</a:t>
            </a:r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"/>
              <p:cNvSpPr txBox="1"/>
              <p:nvPr/>
            </p:nvSpPr>
            <p:spPr>
              <a:xfrm>
                <a:off x="11109960" y="2286000"/>
                <a:ext cx="480250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9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9960" y="2286000"/>
                <a:ext cx="4802505" cy="12065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"/>
              <p:cNvSpPr txBox="1"/>
              <p:nvPr/>
            </p:nvSpPr>
            <p:spPr>
              <a:xfrm>
                <a:off x="11186160" y="3505200"/>
                <a:ext cx="297180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6160" y="3505200"/>
                <a:ext cx="2971800" cy="12065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"/>
              <p:cNvSpPr txBox="1"/>
              <p:nvPr/>
            </p:nvSpPr>
            <p:spPr>
              <a:xfrm>
                <a:off x="13472160" y="3505200"/>
                <a:ext cx="125603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2160" y="3505200"/>
                <a:ext cx="1256030" cy="12065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"/>
              <p:cNvSpPr txBox="1"/>
              <p:nvPr/>
            </p:nvSpPr>
            <p:spPr>
              <a:xfrm>
                <a:off x="11262360" y="6172200"/>
                <a:ext cx="374713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2360" y="6172200"/>
                <a:ext cx="3747135" cy="12065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"/>
              <p:cNvSpPr txBox="1"/>
              <p:nvPr/>
            </p:nvSpPr>
            <p:spPr>
              <a:xfrm>
                <a:off x="11338560" y="7467600"/>
                <a:ext cx="234505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vi-VN" altLang="en-US" sz="4800" smtClean="0">
                    <a:solidFill>
                      <a:srgbClr val="FF0000"/>
                    </a:solidFill>
                    <a:latin typeface="Cambria Math" panose="02040503050406030204" charset="0"/>
                    <a:cs typeface="Cambria Math" panose="02040503050406030204" charset="0"/>
                  </a:rPr>
                  <a:t>1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8560" y="7467600"/>
                <a:ext cx="2345055" cy="12065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"/>
              <p:cNvSpPr txBox="1"/>
              <p:nvPr/>
            </p:nvSpPr>
            <p:spPr>
              <a:xfrm>
                <a:off x="13395960" y="7467600"/>
                <a:ext cx="112903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5960" y="7467600"/>
                <a:ext cx="1129030" cy="12065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2"/>
              <p:cNvSpPr txBox="1"/>
              <p:nvPr/>
            </p:nvSpPr>
            <p:spPr>
              <a:xfrm>
                <a:off x="5394960" y="838200"/>
                <a:ext cx="3362960" cy="1068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vi-VN" sz="4400" b="1" i="1" smtClean="0">
                        <a:solidFill>
                          <a:srgbClr val="002060"/>
                        </a:solidFill>
                        <a:latin typeface="Cambria Math" panose="02040503050406030204" charset="0"/>
                        <a:cs typeface="Cambria Math" panose="02040503050406030204" charset="0"/>
                      </a:rPr>
                      <m:t>,</m:t>
                    </m:r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vi-VN" sz="4400" b="1" i="1" smtClean="0">
                        <a:solidFill>
                          <a:srgbClr val="002060"/>
                        </a:solidFill>
                        <a:latin typeface="Cambria Math" panose="02040503050406030204" charset="0"/>
                        <a:cs typeface="Cambria Math" panose="02040503050406030204" charset="0"/>
                      </a:rPr>
                      <m:t>,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  <m:r>
                      <a:rPr lang="en-US" altLang="vi-VN" sz="4400" b="1" i="1" smtClean="0">
                        <a:solidFill>
                          <a:srgbClr val="002060"/>
                        </a:solidFill>
                        <a:latin typeface="Cambria Math" panose="02040503050406030204" charset="0"/>
                        <a:cs typeface="Cambria Math" panose="02040503050406030204" charset="0"/>
                      </a:rPr>
                      <m:t>,</m:t>
                    </m:r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960" y="838200"/>
                <a:ext cx="3362960" cy="10680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1"/>
          <p:cNvSpPr txBox="1"/>
          <p:nvPr/>
        </p:nvSpPr>
        <p:spPr>
          <a:xfrm>
            <a:off x="746760" y="990600"/>
            <a:ext cx="149028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vi-VN" altLang="en-US" sz="4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6</a:t>
            </a:r>
            <a:r>
              <a:rPr lang="en-US" sz="40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en-US" sz="4000" b="1"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4000">
                <a:latin typeface="Times New Roman" panose="02020603050405020304" pitchFamily="18" charset="0"/>
                <a:sym typeface="+mn-ea"/>
              </a:rPr>
              <a:t>Xếp các phân số </a:t>
            </a:r>
            <a:r>
              <a:rPr lang="vi-VN" altLang="en-US" sz="4000">
                <a:latin typeface="Times New Roman" panose="02020603050405020304" pitchFamily="18" charset="0"/>
                <a:sym typeface="+mn-ea"/>
              </a:rPr>
              <a:t>    </a:t>
            </a:r>
            <a:r>
              <a:rPr lang="en-US" sz="4000">
                <a:latin typeface="Times New Roman" panose="02020603050405020304" pitchFamily="18" charset="0"/>
                <a:sym typeface="+mn-ea"/>
              </a:rPr>
              <a:t>  </a:t>
            </a:r>
            <a:r>
              <a:rPr lang="vi-VN" altLang="en-US" sz="4000">
                <a:latin typeface="Times New Roman" panose="02020603050405020304" pitchFamily="18" charset="0"/>
                <a:sym typeface="+mn-ea"/>
              </a:rPr>
              <a:t>              </a:t>
            </a:r>
            <a:r>
              <a:rPr lang="en-US" sz="4000">
                <a:latin typeface="Times New Roman" panose="02020603050405020304" pitchFamily="18" charset="0"/>
                <a:sym typeface="+mn-ea"/>
              </a:rPr>
              <a:t>theo thứ tự từ bé đến lớn: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"/>
              <p:cNvSpPr txBox="1"/>
              <p:nvPr/>
            </p:nvSpPr>
            <p:spPr>
              <a:xfrm>
                <a:off x="3261360" y="2895600"/>
                <a:ext cx="84137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0" y="2895600"/>
                <a:ext cx="841375" cy="12065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47160" y="2895600"/>
                <a:ext cx="112903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60" y="2895600"/>
                <a:ext cx="1129030" cy="12065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2"/>
              <p:cNvSpPr txBox="1"/>
              <p:nvPr/>
            </p:nvSpPr>
            <p:spPr>
              <a:xfrm>
                <a:off x="4861560" y="2895600"/>
                <a:ext cx="102552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560" y="2895600"/>
                <a:ext cx="1025525" cy="12065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2"/>
              <p:cNvSpPr txBox="1"/>
              <p:nvPr/>
            </p:nvSpPr>
            <p:spPr>
              <a:xfrm>
                <a:off x="5699760" y="2895600"/>
                <a:ext cx="112903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760" y="2895600"/>
                <a:ext cx="1129030" cy="12065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594360" y="533400"/>
            <a:ext cx="81407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vi-VN" altLang="en-US" sz="4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7</a:t>
            </a:r>
            <a:r>
              <a:rPr lang="en-US" sz="40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en-US" sz="4000" b="1"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4000">
                <a:latin typeface="Times New Roman" panose="02020603050405020304" pitchFamily="18" charset="0"/>
                <a:sym typeface="+mn-ea"/>
              </a:rPr>
              <a:t>Tính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2"/>
              <p:cNvSpPr txBox="1"/>
              <p:nvPr/>
            </p:nvSpPr>
            <p:spPr>
              <a:xfrm>
                <a:off x="441960" y="1524000"/>
                <a:ext cx="2992755" cy="105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" y="1524000"/>
                <a:ext cx="2992755" cy="10579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28160" y="1524000"/>
                <a:ext cx="3362960" cy="105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9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524000"/>
                <a:ext cx="3362960" cy="10579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2"/>
              <p:cNvSpPr txBox="1"/>
              <p:nvPr/>
            </p:nvSpPr>
            <p:spPr>
              <a:xfrm>
                <a:off x="8671560" y="1447800"/>
                <a:ext cx="3362960" cy="105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1560" y="1447800"/>
                <a:ext cx="3362960" cy="10579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2"/>
              <p:cNvSpPr txBox="1"/>
              <p:nvPr/>
            </p:nvSpPr>
            <p:spPr>
              <a:xfrm>
                <a:off x="12481560" y="1447800"/>
                <a:ext cx="3362960" cy="1064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vi-VN" alt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7</m:t>
                        </m:r>
                      </m:num>
                      <m:den>
                        <m:r>
                          <a:rPr lang="vi-VN" alt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1560" y="1447800"/>
                <a:ext cx="3362960" cy="10648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"/>
              <p:cNvSpPr txBox="1"/>
              <p:nvPr/>
            </p:nvSpPr>
            <p:spPr>
              <a:xfrm>
                <a:off x="975360" y="2819400"/>
                <a:ext cx="259143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2819400"/>
                <a:ext cx="2591435" cy="12065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2"/>
              <p:cNvSpPr txBox="1"/>
              <p:nvPr/>
            </p:nvSpPr>
            <p:spPr>
              <a:xfrm>
                <a:off x="1051560" y="3962400"/>
                <a:ext cx="225107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 +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60" y="3962400"/>
                <a:ext cx="2251075" cy="12065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2"/>
              <p:cNvSpPr txBox="1"/>
              <p:nvPr/>
            </p:nvSpPr>
            <p:spPr>
              <a:xfrm>
                <a:off x="1071880" y="5257800"/>
                <a:ext cx="132270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880" y="5257800"/>
                <a:ext cx="1322705" cy="12065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"/>
              <p:cNvSpPr txBox="1"/>
              <p:nvPr/>
            </p:nvSpPr>
            <p:spPr>
              <a:xfrm>
                <a:off x="5090160" y="2895600"/>
                <a:ext cx="208597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9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0" y="2895600"/>
                <a:ext cx="2085975" cy="12065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"/>
              <p:cNvSpPr txBox="1"/>
              <p:nvPr/>
            </p:nvSpPr>
            <p:spPr>
              <a:xfrm>
                <a:off x="5090160" y="4191000"/>
                <a:ext cx="225107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9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 −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0" y="4191000"/>
                <a:ext cx="2251075" cy="12065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"/>
              <p:cNvSpPr txBox="1"/>
              <p:nvPr/>
            </p:nvSpPr>
            <p:spPr>
              <a:xfrm>
                <a:off x="5166360" y="5334000"/>
                <a:ext cx="132270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360" y="5334000"/>
                <a:ext cx="1322705" cy="12065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"/>
              <p:cNvSpPr txBox="1"/>
              <p:nvPr/>
            </p:nvSpPr>
            <p:spPr>
              <a:xfrm>
                <a:off x="9738360" y="2743200"/>
                <a:ext cx="195326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𝑋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6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𝑋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8360" y="2743200"/>
                <a:ext cx="1953260" cy="120650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"/>
              <p:cNvSpPr txBox="1"/>
              <p:nvPr/>
            </p:nvSpPr>
            <p:spPr>
              <a:xfrm>
                <a:off x="9890760" y="4124960"/>
                <a:ext cx="154368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18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0760" y="4124960"/>
                <a:ext cx="1543685" cy="120650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"/>
              <p:cNvSpPr txBox="1"/>
              <p:nvPr/>
            </p:nvSpPr>
            <p:spPr>
              <a:xfrm>
                <a:off x="13091160" y="2667000"/>
                <a:ext cx="208597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altLang="en-US" sz="4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1160" y="2667000"/>
                <a:ext cx="2085975" cy="1206500"/>
              </a:xfrm>
              <a:prstGeom prst="rect">
                <a:avLst/>
              </a:prstGeom>
              <a:blipFill rotWithShape="1">
                <a:blip r:embed="rId14"/>
                <a:stretch>
                  <a:fillRect b="-63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"/>
              <p:cNvSpPr txBox="1"/>
              <p:nvPr/>
            </p:nvSpPr>
            <p:spPr>
              <a:xfrm>
                <a:off x="13167360" y="3873500"/>
                <a:ext cx="1953260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𝑋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4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𝑋</m:t>
                        </m:r>
                        <m:r>
                          <a:rPr lang="en-US" altLang="vi-VN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 </m:t>
                        </m:r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0" y="3873500"/>
                <a:ext cx="1953260" cy="120650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2"/>
              <p:cNvSpPr txBox="1"/>
              <p:nvPr/>
            </p:nvSpPr>
            <p:spPr>
              <a:xfrm>
                <a:off x="13243560" y="5105400"/>
                <a:ext cx="154368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20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3560" y="5105400"/>
                <a:ext cx="1543685" cy="120650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"/>
              <p:cNvSpPr txBox="1"/>
              <p:nvPr/>
            </p:nvSpPr>
            <p:spPr>
              <a:xfrm>
                <a:off x="14462760" y="5105400"/>
                <a:ext cx="1543685" cy="120650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l"/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10</m:t>
                        </m:r>
                      </m:num>
                      <m:den>
                        <m:r>
                          <a:rPr lang="vi-VN" altLang="en-US" sz="4800" i="1" smtClean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altLang="en-US" sz="4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b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2760" y="5105400"/>
                <a:ext cx="1543685" cy="120650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Box 121"/>
          <p:cNvSpPr txBox="1"/>
          <p:nvPr/>
        </p:nvSpPr>
        <p:spPr>
          <a:xfrm>
            <a:off x="441960" y="228600"/>
            <a:ext cx="1550479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vi-VN" altLang="en-US" sz="4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8</a:t>
            </a:r>
            <a:r>
              <a:rPr lang="en-US" sz="40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40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sz="4800" b="0">
                <a:latin typeface="Times New Roman" panose="02020603050405020304" pitchFamily="18" charset="0"/>
                <a:cs typeface="Calibri" panose="020F0502020204030204" charset="0"/>
              </a:rPr>
              <a:t>Chu vi của một sân cỏ hình chữ nhật là 136 m. Chiều dài hơn chiều rộng 14 m. Tính diện tích sân cỏ hình chữ nhật đó?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1350645" y="1804035"/>
            <a:ext cx="13687425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solidFill>
                  <a:srgbClr val="333333"/>
                </a:solidFill>
                <a:latin typeface="Times New Roman" panose="02020603050405020304" pitchFamily="18" charset="0"/>
                <a:sym typeface="+mn-ea"/>
              </a:rPr>
              <a:t>Bài giải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5547360" y="2397125"/>
            <a:ext cx="6259195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Nửa chu vi </a:t>
            </a:r>
            <a:r>
              <a:rPr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của sân</a:t>
            </a:r>
            <a:r>
              <a:rPr lang="vi-VN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cỏ</a:t>
            </a:r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là:</a:t>
            </a:r>
          </a:p>
        </p:txBody>
      </p:sp>
      <p:sp>
        <p:nvSpPr>
          <p:cNvPr id="6" name="TextBox 2"/>
          <p:cNvSpPr txBox="1"/>
          <p:nvPr/>
        </p:nvSpPr>
        <p:spPr>
          <a:xfrm>
            <a:off x="5623560" y="2933065"/>
            <a:ext cx="4739640" cy="83248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136 : 2 = 68 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 </a:t>
            </a:r>
            <a:r>
              <a:rPr lang="vi-VN" altLang="en-US" sz="48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m)</a:t>
            </a:r>
            <a:endParaRPr lang="vi-VN" altLang="en-US" sz="4800" b="1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5623560" y="3581400"/>
            <a:ext cx="5491480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Chiều dài sân cỏ là:</a:t>
            </a:r>
            <a:endParaRPr lang="vi-VN" altLang="en-US" sz="4000" b="1" dirty="0" err="1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TextBox 2"/>
          <p:cNvSpPr txBox="1"/>
          <p:nvPr/>
        </p:nvSpPr>
        <p:spPr>
          <a:xfrm>
            <a:off x="5318760" y="4191000"/>
            <a:ext cx="6823710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800" b="1">
                <a:solidFill>
                  <a:srgbClr val="FF0000"/>
                </a:solidFill>
                <a:effectLst/>
                <a:latin typeface="Cambria Math" panose="02040503050406030204" charset="0"/>
              </a:rPr>
              <a:t>( 68 + 14 ) : 2 = 41</a:t>
            </a:r>
            <a:r>
              <a:rPr lang="vi-VN" altLang="en-US" sz="5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 </a:t>
            </a:r>
            <a:r>
              <a:rPr lang="vi-VN" altLang="en-US" sz="54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m)</a:t>
            </a:r>
            <a:r>
              <a:rPr lang="vi-VN" sz="5400">
                <a:solidFill>
                  <a:srgbClr val="FF0000"/>
                </a:solidFill>
                <a:effectLst/>
                <a:latin typeface="Cambria Math" panose="02040503050406030204" charset="0"/>
              </a:rPr>
              <a:t> </a:t>
            </a:r>
          </a:p>
        </p:txBody>
      </p:sp>
      <p:sp>
        <p:nvSpPr>
          <p:cNvPr id="15" name="TextBox 2"/>
          <p:cNvSpPr txBox="1"/>
          <p:nvPr/>
        </p:nvSpPr>
        <p:spPr>
          <a:xfrm>
            <a:off x="5547360" y="4999990"/>
            <a:ext cx="6463665" cy="83439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Chiều rộng sân cỏ là:</a:t>
            </a:r>
            <a:endParaRPr lang="vi-VN" altLang="en-US" sz="40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TextBox 2"/>
          <p:cNvSpPr txBox="1"/>
          <p:nvPr/>
        </p:nvSpPr>
        <p:spPr>
          <a:xfrm>
            <a:off x="6614160" y="5549900"/>
            <a:ext cx="5507990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800" b="1">
                <a:solidFill>
                  <a:srgbClr val="FF0000"/>
                </a:solidFill>
                <a:effectLst/>
                <a:latin typeface="Cambria Math" panose="02040503050406030204" charset="0"/>
              </a:rPr>
              <a:t>41 - 14 = 27 </a:t>
            </a:r>
            <a:r>
              <a:rPr lang="vi-VN" altLang="en-US" sz="5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 </a:t>
            </a:r>
            <a:r>
              <a:rPr lang="vi-VN" altLang="en-US" sz="54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m)</a:t>
            </a:r>
            <a:r>
              <a:rPr lang="vi-VN" sz="5400">
                <a:solidFill>
                  <a:srgbClr val="FF0000"/>
                </a:solidFill>
                <a:effectLst/>
                <a:latin typeface="Cambria Math" panose="02040503050406030204" charset="0"/>
              </a:rPr>
              <a:t> </a:t>
            </a:r>
          </a:p>
        </p:txBody>
      </p:sp>
      <p:sp>
        <p:nvSpPr>
          <p:cNvPr id="11" name="TextBox 2"/>
          <p:cNvSpPr txBox="1"/>
          <p:nvPr/>
        </p:nvSpPr>
        <p:spPr>
          <a:xfrm>
            <a:off x="5852160" y="6400800"/>
            <a:ext cx="6463665" cy="83439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Diện tích sân cỏ là:</a:t>
            </a:r>
            <a:endParaRPr lang="vi-VN" altLang="en-US" sz="40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6156960" y="6989445"/>
            <a:ext cx="6092825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800" b="1">
                <a:solidFill>
                  <a:srgbClr val="FF0000"/>
                </a:solidFill>
                <a:effectLst/>
                <a:latin typeface="Cambria Math" panose="02040503050406030204" charset="0"/>
              </a:rPr>
              <a:t>41 x 27 = 1 107 </a:t>
            </a:r>
            <a:r>
              <a:rPr lang="vi-VN" altLang="en-US" sz="5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 </a:t>
            </a:r>
            <a:r>
              <a:rPr lang="vi-VN" altLang="en-US" sz="54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m</a:t>
            </a:r>
            <a:r>
              <a:rPr lang="vi-VN" altLang="en-US" sz="5400" b="1" baseline="30000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2</a:t>
            </a:r>
            <a:r>
              <a:rPr lang="vi-VN" altLang="en-US" sz="54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)</a:t>
            </a:r>
            <a:r>
              <a:rPr lang="vi-VN" sz="5400">
                <a:solidFill>
                  <a:srgbClr val="FF0000"/>
                </a:solidFill>
                <a:effectLst/>
                <a:latin typeface="Cambria Math" panose="02040503050406030204" charset="0"/>
              </a:rPr>
              <a:t> </a:t>
            </a:r>
          </a:p>
        </p:txBody>
      </p:sp>
      <p:sp>
        <p:nvSpPr>
          <p:cNvPr id="17" name="TextBox 2"/>
          <p:cNvSpPr txBox="1"/>
          <p:nvPr/>
        </p:nvSpPr>
        <p:spPr>
          <a:xfrm>
            <a:off x="6156960" y="7772400"/>
            <a:ext cx="5732780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800" b="1">
                <a:solidFill>
                  <a:schemeClr val="tx1"/>
                </a:solidFill>
                <a:effectLst/>
                <a:latin typeface="Cambria Math" panose="02040503050406030204" charset="0"/>
              </a:rPr>
              <a:t>Đáp số : 1 107 m</a:t>
            </a:r>
            <a:r>
              <a:rPr lang="vi-VN" sz="4800" b="1" baseline="30000">
                <a:solidFill>
                  <a:schemeClr val="tx1"/>
                </a:solidFill>
                <a:effectLst/>
                <a:latin typeface="Cambria Math" panose="02040503050406030204" charset="0"/>
              </a:rPr>
              <a:t>2</a:t>
            </a:r>
            <a:r>
              <a:rPr lang="vi-VN" sz="5400">
                <a:solidFill>
                  <a:srgbClr val="FF0000"/>
                </a:solidFill>
                <a:effectLst/>
                <a:latin typeface="Cambria Math" panose="0204050305040603020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Box 121"/>
          <p:cNvSpPr txBox="1"/>
          <p:nvPr/>
        </p:nvSpPr>
        <p:spPr>
          <a:xfrm>
            <a:off x="441960" y="228600"/>
            <a:ext cx="15504795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9</a:t>
            </a:r>
            <a:r>
              <a:rPr lang="en-US" sz="36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.</a:t>
            </a:r>
            <a:r>
              <a:rPr lang="vi-VN" altLang="en-US" sz="3600" b="1">
                <a:solidFill>
                  <a:srgbClr val="222222"/>
                </a:solidFill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 </a:t>
            </a:r>
            <a:r>
              <a:rPr sz="4400" b="0">
                <a:latin typeface="Times New Roman" panose="02020603050405020304" pitchFamily="18" charset="0"/>
                <a:cs typeface="Calibri" panose="020F0502020204030204" charset="0"/>
              </a:rPr>
              <a:t>Nhà em xếp đồ gốm vào các thùng hàng để chở đi bán. Xe thứ nhất chở được 7 thùng, xe thứ hai chở được 5 thùng. Trung bình cứ 3 thùng xếp được 51 sản phẩm. Hỏi nhà em đã xuất bán được bao nhiêu sản phẩm.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1508760" y="3191510"/>
            <a:ext cx="13687425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solidFill>
                  <a:srgbClr val="333333"/>
                </a:solidFill>
                <a:latin typeface="Times New Roman" panose="02020603050405020304" pitchFamily="18" charset="0"/>
                <a:sym typeface="+mn-ea"/>
              </a:rPr>
              <a:t>Bài giải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4175760" y="3810000"/>
            <a:ext cx="7980680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Số sản phẩm mỗi thùng hàng là:</a:t>
            </a:r>
          </a:p>
        </p:txBody>
      </p:sp>
      <p:sp>
        <p:nvSpPr>
          <p:cNvPr id="6" name="TextBox 2"/>
          <p:cNvSpPr txBox="1"/>
          <p:nvPr/>
        </p:nvSpPr>
        <p:spPr>
          <a:xfrm>
            <a:off x="5090160" y="4419600"/>
            <a:ext cx="6512560" cy="83248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</a:rPr>
              <a:t>51 : 3 = 17 (sản phẩm)</a:t>
            </a:r>
          </a:p>
        </p:txBody>
      </p:sp>
      <p:sp>
        <p:nvSpPr>
          <p:cNvPr id="4" name="TextBox 2"/>
          <p:cNvSpPr txBox="1"/>
          <p:nvPr/>
        </p:nvSpPr>
        <p:spPr>
          <a:xfrm>
            <a:off x="5928360" y="5105400"/>
            <a:ext cx="5491480" cy="7035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Tổng số thùng hàng là:</a:t>
            </a:r>
          </a:p>
        </p:txBody>
      </p:sp>
      <p:sp>
        <p:nvSpPr>
          <p:cNvPr id="13" name="TextBox 2"/>
          <p:cNvSpPr txBox="1"/>
          <p:nvPr/>
        </p:nvSpPr>
        <p:spPr>
          <a:xfrm>
            <a:off x="5394960" y="5715000"/>
            <a:ext cx="6823710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7 + 5 = 12 (thùng)</a:t>
            </a:r>
            <a:r>
              <a:rPr lang="vi-VN" sz="40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Box 2"/>
          <p:cNvSpPr txBox="1"/>
          <p:nvPr/>
        </p:nvSpPr>
        <p:spPr>
          <a:xfrm>
            <a:off x="5394960" y="6324600"/>
            <a:ext cx="7503795" cy="83439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altLang="en-US" sz="4000" b="1">
                <a:latin typeface="Times New Roman" panose="02020603050405020304" pitchFamily="18" charset="0"/>
                <a:cs typeface="Calibri" panose="020F0502020204030204" charset="0"/>
                <a:sym typeface="+mn-ea"/>
              </a:rPr>
              <a:t>Số sản phẩm nhà em xuất bán là:</a:t>
            </a:r>
          </a:p>
        </p:txBody>
      </p:sp>
      <p:sp>
        <p:nvSpPr>
          <p:cNvPr id="7" name="TextBox 2"/>
          <p:cNvSpPr txBox="1"/>
          <p:nvPr/>
        </p:nvSpPr>
        <p:spPr>
          <a:xfrm>
            <a:off x="6004560" y="7086600"/>
            <a:ext cx="6337935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17 x 12 = 204 (sản phẩm)</a:t>
            </a:r>
            <a:r>
              <a:rPr lang="vi-VN" sz="40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TextBox 2"/>
          <p:cNvSpPr txBox="1"/>
          <p:nvPr/>
        </p:nvSpPr>
        <p:spPr>
          <a:xfrm>
            <a:off x="6156960" y="7772400"/>
            <a:ext cx="6419215" cy="843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vi-VN" sz="4000" b="1">
                <a:solidFill>
                  <a:schemeClr val="tx1"/>
                </a:solidFill>
                <a:effectLst/>
                <a:latin typeface="Cambria Math" panose="02040503050406030204" charset="0"/>
              </a:rPr>
              <a:t>Đáp số : 204 sản phẩm</a:t>
            </a:r>
            <a:r>
              <a:rPr lang="vi-VN" sz="5400" b="1">
                <a:solidFill>
                  <a:srgbClr val="FF0000"/>
                </a:solidFill>
                <a:effectLst/>
                <a:latin typeface="Cambria Math" panose="0204050305040603020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-914601" y="345143"/>
            <a:ext cx="18105520" cy="2293153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51284" y="284098"/>
                  <a:ext cx="12148661" cy="953805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vi-VN" altLang="en-US" sz="4800" b="1" dirty="0">
                      <a:solidFill>
                        <a:srgbClr val="00206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Times New Roman" panose="02020603050405020304" pitchFamily="18" charset="0"/>
                      <a:sym typeface="+mn-ea"/>
                    </a:rPr>
                    <a:t>CÂU 1:</a:t>
                  </a:r>
                  <a:r>
                    <a:rPr lang="en-US" sz="4800" b="1" i="1">
                      <a:solidFill>
                        <a:srgbClr val="002060"/>
                      </a:solidFill>
                      <a:effectLst/>
                      <a:latin typeface="Cambria Math" panose="02040503050406030204" charset="0"/>
                      <a:ea typeface="Calibri" panose="020F0502020204030204" charset="0"/>
                      <a:cs typeface="Times New Roman" panose="02020603050405020304" pitchFamily="18" charset="0"/>
                    </a:rPr>
                    <a:t>Rút gọn phân số  </a:t>
                  </a:r>
                  <a:r>
                    <a:rPr lang="vi-VN" altLang="en-US" sz="4800" b="1" i="1">
                      <a:solidFill>
                        <a:srgbClr val="002060"/>
                      </a:solidFill>
                      <a:effectLst/>
                      <a:latin typeface="Cambria Math" panose="02040503050406030204" charset="0"/>
                      <a:ea typeface="Calibri" panose="020F0502020204030204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ea typeface="Calibri" panose="020F0502020204030204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vi-VN" alt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ea typeface="Calibri" panose="020F0502020204030204" charset="0"/>
                              <a:cs typeface="Cambria Math" panose="02040503050406030204" charset="0"/>
                            </a:rPr>
                            <m:t>2</m:t>
                          </m:r>
                          <m:r>
                            <a:rPr 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ea typeface="Calibri" panose="020F050202020403020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vi-VN" altLang="en-US" sz="4800" b="1" i="1">
                              <a:solidFill>
                                <a:srgbClr val="002060"/>
                              </a:solidFill>
                              <a:latin typeface="Cambria Math" panose="02040503050406030204" charset="0"/>
                              <a:ea typeface="Calibri" panose="020F0502020204030204" charset="0"/>
                              <a:cs typeface="Cambria Math" panose="02040503050406030204" charset="0"/>
                            </a:rPr>
                            <m:t>18</m:t>
                          </m:r>
                        </m:den>
                      </m:f>
                    </m:oMath>
                  </a14:m>
                  <a:r>
                    <a:rPr lang="vi-VN" altLang="en-US" sz="4800" b="1" i="1">
                      <a:solidFill>
                        <a:srgbClr val="002060"/>
                      </a:solidFill>
                      <a:effectLst/>
                      <a:latin typeface="Cambria Math" panose="02040503050406030204" charset="0"/>
                      <a:ea typeface="Calibri" panose="020F0502020204030204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4800" b="1" i="1">
                      <a:solidFill>
                        <a:srgbClr val="002060"/>
                      </a:solidFill>
                      <a:effectLst/>
                      <a:latin typeface="Cambria Math" panose="02040503050406030204" charset="0"/>
                      <a:ea typeface="Calibri" panose="020F0502020204030204" charset="0"/>
                      <a:cs typeface="Times New Roman" panose="02020603050405020304" pitchFamily="18" charset="0"/>
                    </a:rPr>
                    <a:t>ta được phân số tối giản là?</a:t>
                  </a: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84" y="284098"/>
                  <a:ext cx="12148661" cy="953805"/>
                </a:xfrm>
                <a:prstGeom prst="roundRect">
                  <a:avLst/>
                </a:prstGeom>
                <a:blipFill rotWithShape="1">
                  <a:blip r:embed="rId3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/>
                <p:cNvSpPr txBox="1"/>
                <p:nvPr/>
              </p:nvSpPr>
              <p:spPr>
                <a:xfrm>
                  <a:off x="6063436" y="3751488"/>
                  <a:ext cx="1221740" cy="1071373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4800" b="1" i="1" smtClean="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6</m:t>
                            </m:r>
                            <m:r>
                              <a:rPr lang="en-US" sz="48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vi-VN" altLang="en-US" sz="4800" b="1" i="1" smtClean="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kumimoji="0" lang="vi-VN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AD47">
                        <a:lumMod val="50000"/>
                      </a:srgbClr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7" name="TextBox 2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3436" y="3751488"/>
                  <a:ext cx="1221740" cy="1071373"/>
                </a:xfrm>
                <a:prstGeom prst="roundRect">
                  <a:avLst/>
                </a:prstGeom>
                <a:blipFill rotWithShape="1">
                  <a:blip r:embed="rId4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TextBox 207"/>
                <p:cNvSpPr txBox="1"/>
                <p:nvPr/>
              </p:nvSpPr>
              <p:spPr>
                <a:xfrm>
                  <a:off x="3869471" y="2250312"/>
                  <a:ext cx="5306047" cy="1136351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 smtClean="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2</m:t>
                            </m:r>
                            <m: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vi-VN" sz="5335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AD47">
                        <a:lumMod val="50000"/>
                      </a:srgbClr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8" name="TextBox 2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9471" y="2250312"/>
                  <a:ext cx="5306047" cy="1136351"/>
                </a:xfrm>
                <a:prstGeom prst="roundRect">
                  <a:avLst/>
                </a:prstGeom>
                <a:blipFill rotWithShape="1">
                  <a:blip r:embed="rId5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3896688" y="5325455"/>
                  <a:ext cx="5306047" cy="1168267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 smtClean="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4</m:t>
                            </m:r>
                            <m: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vi-VN" altLang="en-US" sz="5335" b="1" i="1" smtClean="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kumimoji="0" lang="vi-VN" sz="5335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AD47">
                        <a:lumMod val="50000"/>
                      </a:srgbClr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6688" y="5325455"/>
                  <a:ext cx="5306047" cy="1168267"/>
                </a:xfrm>
                <a:prstGeom prst="roundRect">
                  <a:avLst/>
                </a:prstGeom>
                <a:blipFill rotWithShape="1">
                  <a:blip r:embed="rId6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9" name="Heart 198"/>
          <p:cNvSpPr/>
          <p:nvPr/>
        </p:nvSpPr>
        <p:spPr>
          <a:xfrm>
            <a:off x="13624372" y="35052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-914601" y="345143"/>
            <a:ext cx="18105520" cy="2293153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284" y="284098"/>
              <a:ext cx="12148661" cy="69814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2: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 i="1">
                  <a:solidFill>
                    <a:srgbClr val="002060"/>
                  </a:solidFill>
                  <a:latin typeface="Cambria Math" panose="02040503050406030204" charset="0"/>
                </a:rPr>
                <a:t>Số 123 035 567 đọc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396875" y="5042535"/>
            <a:ext cx="15399385" cy="1877845"/>
            <a:chOff x="2098496" y="3659454"/>
            <a:chExt cx="8546543" cy="1236951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3223774" y="3751475"/>
              <a:ext cx="6444004" cy="1144930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l">
                <a:defRPr/>
              </a:pPr>
              <a:r>
                <a:rPr kumimoji="0" lang="vi-VN" sz="480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Một trăm hai ba triệu không trăm ba mươi lăm nghìn năm trăm sáu mươi bảy.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411480" y="2840990"/>
            <a:ext cx="15196820" cy="2009862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169301" y="2250116"/>
              <a:ext cx="6730266" cy="1055777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l">
                <a:defRPr/>
              </a:pPr>
              <a:r>
                <a:rPr kumimoji="0" lang="vi-VN" sz="440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Một trăm hai mươi ba triệu không trăm ba mươi lăm nghìn năm trăm </a:t>
              </a:r>
              <a:r>
                <a:rPr kumimoji="0" lang="vi-VN" sz="480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sáu bảy.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163195" y="6975475"/>
            <a:ext cx="15752445" cy="2167890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3328325" y="5461735"/>
                  <a:ext cx="5803247" cy="981468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no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4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ộ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t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tr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ă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hai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ươ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i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ba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tri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ệ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u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kh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ô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ng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tr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ă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ba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ươ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i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l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ă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ngh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ì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n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n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ă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tr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ă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s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á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u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m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ươ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i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b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ả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Calibri" panose="020F0502020204030204" charset="0"/>
                                <a:cs typeface="Cambria Math" panose="02040503050406030204" charset="0"/>
                              </a:rPr>
                              <m:t>y</m:t>
                            </m:r>
                            <m:r>
                              <a:rPr lang="en-US" sz="4400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.</m:t>
                            </m:r>
                          </m:e>
                        </m:eqArr>
                      </m:oMath>
                    </m:oMathPara>
                  </a14:m>
                  <a:endParaRPr kumimoji="0" lang="vi-VN" sz="4400" u="none" strike="noStrike" kern="1200" cap="none" spc="0" normalizeH="0" baseline="0" noProof="0" dirty="0">
                    <a:ln>
                      <a:noFill/>
                    </a:ln>
                    <a:solidFill>
                      <a:srgbClr val="70AD47">
                        <a:lumMod val="50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8325" y="5461735"/>
                  <a:ext cx="5803247" cy="981468"/>
                </a:xfrm>
                <a:prstGeom prst="roundRect">
                  <a:avLst/>
                </a:prstGeom>
                <a:blipFill rotWithShape="1">
                  <a:blip r:embed="rId3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9" name="Heart 198"/>
          <p:cNvSpPr/>
          <p:nvPr/>
        </p:nvSpPr>
        <p:spPr>
          <a:xfrm>
            <a:off x="14035217" y="76962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-914601" y="345143"/>
            <a:ext cx="18105520" cy="2293153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284" y="284098"/>
              <a:ext cx="12148661" cy="1303119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3: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nào cần điền vào chỗ chấm của phép tính: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1 258 x 16 = ..... x 1 258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753397" y="4117532"/>
              <a:ext cx="1221740" cy="739585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6000" b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16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386617" y="2530151"/>
              <a:ext cx="5306047" cy="64410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vi-VN" sz="5335" b="1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</a:rPr>
                <a:t>1258  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3604270" y="5747303"/>
              <a:ext cx="5306047" cy="662192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61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0271572" y="54991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-914601" y="345143"/>
            <a:ext cx="18105520" cy="2293153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284" y="284098"/>
              <a:ext cx="12148661" cy="1298574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4: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 các phép tính sau, phép tính nào có kết quả nhỏ nhất? 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14611" y="3037212"/>
            <a:ext cx="13176954" cy="3890426"/>
            <a:chOff x="2230127" y="2306605"/>
            <a:chExt cx="9882715" cy="256299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3696491" y="2306605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230127" y="3687261"/>
              <a:ext cx="1121768" cy="1182343"/>
              <a:chOff x="2828046" y="1421599"/>
              <a:chExt cx="520693" cy="611032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840615" y="1427212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921666" y="1504414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372238" y="2564669"/>
              <a:ext cx="3062287" cy="672552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400" b="1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  <a:sym typeface="+mn-ea"/>
                </a:rPr>
                <a:t>38 000 : 10</a:t>
              </a:r>
              <a:r>
                <a:rPr sz="4800" b="1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  <a:sym typeface="+mn-ea"/>
                </a:rPr>
                <a:t> </a:t>
              </a:r>
              <a:r>
                <a:rPr sz="4800" b="1" i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  <a:sym typeface="+mn-ea"/>
                </a:rPr>
                <a:t> 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474345" y="2496184"/>
            <a:ext cx="14387194" cy="4425316"/>
            <a:chOff x="-455518" y="1916660"/>
            <a:chExt cx="10618323" cy="2798406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1746454" y="3658142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-455518" y="1916660"/>
              <a:ext cx="2824260" cy="1189731"/>
              <a:chOff x="824424" y="1245852"/>
              <a:chExt cx="1070431" cy="618271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824424" y="1245852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845776" y="1251901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500458" y="3903856"/>
              <a:ext cx="5306047" cy="639459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charset="0"/>
                  <a:cs typeface="Times New Roman" panose="02020603050405020304" pitchFamily="18" charset="0"/>
                </a:rPr>
                <a:t>380 : 10 </a:t>
              </a:r>
              <a:r>
                <a:rPr sz="5335" b="1" i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 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3718570" y="5702724"/>
              <a:ext cx="5306047" cy="662192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sz="5335" b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38 x 100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3243372" y="553342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-914601" y="345143"/>
            <a:ext cx="18105520" cy="2293153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099" y="628427"/>
              <a:ext cx="12148661" cy="69814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5: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Kết quả của phép tính 15 000 + 5 x 2 000 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7" name="TextBox 206"/>
            <p:cNvSpPr txBox="1"/>
            <p:nvPr/>
          </p:nvSpPr>
          <p:spPr>
            <a:xfrm>
              <a:off x="5924688" y="4043486"/>
              <a:ext cx="2202656" cy="672547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sz="5400" b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2.500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3479219" y="2534969"/>
              <a:ext cx="5306047" cy="639363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sz="5335" b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300.000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3775720" y="5687452"/>
              <a:ext cx="5306047" cy="657321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vi-VN" sz="5335" b="1">
                  <a:solidFill>
                    <a:srgbClr val="002060"/>
                  </a:solidFill>
                  <a:latin typeface="Cambria Math" panose="02040503050406030204" charset="0"/>
                  <a:ea typeface="Calibri" panose="020F0502020204030204" charset="0"/>
                </a:rPr>
                <a:t>25.000</a:t>
              </a:r>
            </a:p>
          </p:txBody>
        </p:sp>
      </p:grpSp>
      <p:sp>
        <p:nvSpPr>
          <p:cNvPr id="199" name="Heart 198"/>
          <p:cNvSpPr/>
          <p:nvPr/>
        </p:nvSpPr>
        <p:spPr>
          <a:xfrm>
            <a:off x="13319572" y="7738782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-914601" y="345143"/>
            <a:ext cx="18105520" cy="2293153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099" y="628427"/>
              <a:ext cx="12148661" cy="689805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6: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Phân số “ Mười lăm phần hai mươi sáu” được viết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5162"/>
            <a:ext cx="11395391" cy="1824111"/>
            <a:chOff x="2098496" y="3656525"/>
            <a:chExt cx="8546543" cy="1201718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/>
                <p:cNvSpPr txBox="1"/>
                <p:nvPr/>
              </p:nvSpPr>
              <p:spPr>
                <a:xfrm>
                  <a:off x="5925164" y="3656525"/>
                  <a:ext cx="2202656" cy="1113192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no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vi-VN" alt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26</m:t>
                            </m:r>
                          </m:den>
                        </m:f>
                      </m:oMath>
                    </m:oMathPara>
                  </a14:m>
                  <a:endParaRPr lang="vi-VN" sz="5400" b="1">
                    <a:solidFill>
                      <a:srgbClr val="002060"/>
                    </a:solidFill>
                    <a:latin typeface="Cambria Math" panose="02040503050406030204" charset="0"/>
                    <a:ea typeface="Calibri" panose="020F0502020204030204" charset="0"/>
                  </a:endParaRPr>
                </a:p>
              </p:txBody>
            </p:sp>
          </mc:Choice>
          <mc:Fallback xmlns="">
            <p:sp>
              <p:nvSpPr>
                <p:cNvPr id="207" name="TextBox 2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5164" y="3656525"/>
                  <a:ext cx="2202656" cy="1113192"/>
                </a:xfrm>
                <a:prstGeom prst="roundRect">
                  <a:avLst/>
                </a:prstGeom>
                <a:blipFill rotWithShape="1">
                  <a:blip r:embed="rId3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0" name="Group 209"/>
          <p:cNvGrpSpPr/>
          <p:nvPr/>
        </p:nvGrpSpPr>
        <p:grpSpPr>
          <a:xfrm>
            <a:off x="3197225" y="2840990"/>
            <a:ext cx="12480925" cy="2014296"/>
            <a:chOff x="1861723" y="2134893"/>
            <a:chExt cx="8871855" cy="1274075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317227" y="232700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TextBox 207"/>
                <p:cNvSpPr txBox="1"/>
                <p:nvPr/>
              </p:nvSpPr>
              <p:spPr>
                <a:xfrm>
                  <a:off x="4759793" y="2272203"/>
                  <a:ext cx="2124180" cy="1136765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26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15</m:t>
                            </m:r>
                          </m:den>
                        </m:f>
                      </m:oMath>
                    </m:oMathPara>
                  </a14:m>
                  <a:endParaRPr lang="vi-VN" sz="5335" b="1">
                    <a:solidFill>
                      <a:srgbClr val="002060"/>
                    </a:solidFill>
                    <a:latin typeface="Cambria Math" panose="02040503050406030204" charset="0"/>
                    <a:ea typeface="Calibri" panose="020F0502020204030204" charset="0"/>
                  </a:endParaRPr>
                </a:p>
              </p:txBody>
            </p:sp>
          </mc:Choice>
          <mc:Fallback xmlns="">
            <p:sp>
              <p:nvSpPr>
                <p:cNvPr id="208" name="TextBox 2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9793" y="2272203"/>
                  <a:ext cx="2124180" cy="1136765"/>
                </a:xfrm>
                <a:prstGeom prst="roundRect">
                  <a:avLst/>
                </a:prstGeom>
                <a:blipFill rotWithShape="1">
                  <a:blip r:embed="rId4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3775720" y="5383242"/>
                  <a:ext cx="5306047" cy="1180127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16</m:t>
                            </m:r>
                          </m:den>
                        </m:f>
                      </m:oMath>
                    </m:oMathPara>
                  </a14:m>
                  <a:endParaRPr lang="vi-VN" sz="5335" b="1">
                    <a:solidFill>
                      <a:srgbClr val="002060"/>
                    </a:solidFill>
                    <a:latin typeface="Cambria Math" panose="02040503050406030204" charset="0"/>
                    <a:ea typeface="Calibri" panose="020F0502020204030204" charset="0"/>
                  </a:endParaRPr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5720" y="5383242"/>
                  <a:ext cx="5306047" cy="1180127"/>
                </a:xfrm>
                <a:prstGeom prst="roundRect">
                  <a:avLst/>
                </a:prstGeom>
                <a:blipFill rotWithShape="1">
                  <a:blip r:embed="rId5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9" name="Heart 198"/>
          <p:cNvSpPr/>
          <p:nvPr/>
        </p:nvSpPr>
        <p:spPr>
          <a:xfrm>
            <a:off x="10119172" y="54991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roup 214"/>
          <p:cNvGrpSpPr/>
          <p:nvPr/>
        </p:nvGrpSpPr>
        <p:grpSpPr>
          <a:xfrm>
            <a:off x="289560" y="340360"/>
            <a:ext cx="15627985" cy="2292985"/>
            <a:chOff x="-693571" y="258857"/>
            <a:chExt cx="13579140" cy="1719865"/>
          </a:xfrm>
        </p:grpSpPr>
        <p:sp>
          <p:nvSpPr>
            <p:cNvPr id="14" name="Rectangle 13"/>
            <p:cNvSpPr/>
            <p:nvPr/>
          </p:nvSpPr>
          <p:spPr>
            <a:xfrm>
              <a:off x="-693571" y="258857"/>
              <a:ext cx="13579140" cy="1719865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593152" y="285529"/>
              <a:ext cx="13357336" cy="654416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vi-VN" altLang="en-US" sz="48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+mn-ea"/>
                </a:rPr>
                <a:t>CÂU 7:</a:t>
              </a:r>
              <a:r>
                <a:rPr 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lang="vi-VN" altLang="en-US" sz="4800" b="1" i="1">
                  <a:solidFill>
                    <a:srgbClr val="002060"/>
                  </a:solidFill>
                  <a:effectLst/>
                  <a:latin typeface="Cambria Math" panose="02040503050406030204" charset="0"/>
                  <a:ea typeface="Calibri" panose="020F0502020204030204" charset="0"/>
                  <a:cs typeface="Times New Roman" panose="02020603050405020304" pitchFamily="18" charset="0"/>
                </a:rPr>
                <a:t> </a:t>
              </a:r>
              <a:r>
                <a:rPr sz="4800" b="1">
                  <a:solidFill>
                    <a:srgbClr val="002060"/>
                  </a:solidFill>
                  <a:latin typeface="Cambria Math" panose="02040503050406030204" charset="0"/>
                </a:rPr>
                <a:t>Phân số chỉ phần tô màu của hình bên dưới là:</a:t>
              </a: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45453" y="5019608"/>
            <a:ext cx="11395391" cy="1819665"/>
            <a:chOff x="2098496" y="3659454"/>
            <a:chExt cx="8546543" cy="1198789"/>
          </a:xfrm>
        </p:grpSpPr>
        <p:sp>
          <p:nvSpPr>
            <p:cNvPr id="205" name="Rectangle: Rounded Corners 204"/>
            <p:cNvSpPr/>
            <p:nvPr/>
          </p:nvSpPr>
          <p:spPr>
            <a:xfrm>
              <a:off x="2228688" y="3801319"/>
              <a:ext cx="8416351" cy="1056924"/>
            </a:xfrm>
            <a:custGeom>
              <a:avLst/>
              <a:gdLst>
                <a:gd name="connsiteX0" fmla="*/ 0 w 8416351"/>
                <a:gd name="connsiteY0" fmla="*/ 200545 h 1203245"/>
                <a:gd name="connsiteX1" fmla="*/ 200545 w 8416351"/>
                <a:gd name="connsiteY1" fmla="*/ 0 h 1203245"/>
                <a:gd name="connsiteX2" fmla="*/ 8215806 w 8416351"/>
                <a:gd name="connsiteY2" fmla="*/ 0 h 1203245"/>
                <a:gd name="connsiteX3" fmla="*/ 8416351 w 8416351"/>
                <a:gd name="connsiteY3" fmla="*/ 200545 h 1203245"/>
                <a:gd name="connsiteX4" fmla="*/ 8416351 w 8416351"/>
                <a:gd name="connsiteY4" fmla="*/ 1002700 h 1203245"/>
                <a:gd name="connsiteX5" fmla="*/ 8215806 w 8416351"/>
                <a:gd name="connsiteY5" fmla="*/ 1203245 h 1203245"/>
                <a:gd name="connsiteX6" fmla="*/ 200545 w 8416351"/>
                <a:gd name="connsiteY6" fmla="*/ 1203245 h 1203245"/>
                <a:gd name="connsiteX7" fmla="*/ 0 w 8416351"/>
                <a:gd name="connsiteY7" fmla="*/ 1002700 h 1203245"/>
                <a:gd name="connsiteX8" fmla="*/ 0 w 8416351"/>
                <a:gd name="connsiteY8" fmla="*/ 200545 h 120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03245" fill="none" extrusionOk="0">
                  <a:moveTo>
                    <a:pt x="0" y="200545"/>
                  </a:moveTo>
                  <a:cubicBezTo>
                    <a:pt x="11317" y="100170"/>
                    <a:pt x="100813" y="15647"/>
                    <a:pt x="200545" y="0"/>
                  </a:cubicBezTo>
                  <a:cubicBezTo>
                    <a:pt x="1310580" y="-168267"/>
                    <a:pt x="6610222" y="-42953"/>
                    <a:pt x="8215806" y="0"/>
                  </a:cubicBezTo>
                  <a:cubicBezTo>
                    <a:pt x="8332673" y="6933"/>
                    <a:pt x="8415557" y="79034"/>
                    <a:pt x="8416351" y="200545"/>
                  </a:cubicBezTo>
                  <a:cubicBezTo>
                    <a:pt x="8482900" y="382253"/>
                    <a:pt x="8398304" y="840802"/>
                    <a:pt x="8416351" y="1002700"/>
                  </a:cubicBezTo>
                  <a:cubicBezTo>
                    <a:pt x="8423245" y="1106976"/>
                    <a:pt x="8329599" y="1209970"/>
                    <a:pt x="8215806" y="1203245"/>
                  </a:cubicBezTo>
                  <a:cubicBezTo>
                    <a:pt x="5784481" y="1271470"/>
                    <a:pt x="2658875" y="1214121"/>
                    <a:pt x="200545" y="1203245"/>
                  </a:cubicBezTo>
                  <a:cubicBezTo>
                    <a:pt x="97788" y="1216048"/>
                    <a:pt x="19273" y="1103536"/>
                    <a:pt x="0" y="1002700"/>
                  </a:cubicBezTo>
                  <a:cubicBezTo>
                    <a:pt x="70116" y="847516"/>
                    <a:pt x="49867" y="537823"/>
                    <a:pt x="0" y="200545"/>
                  </a:cubicBezTo>
                  <a:close/>
                </a:path>
                <a:path w="8416351" h="1203245" stroke="0" extrusionOk="0">
                  <a:moveTo>
                    <a:pt x="0" y="200545"/>
                  </a:moveTo>
                  <a:cubicBezTo>
                    <a:pt x="-355" y="88224"/>
                    <a:pt x="86910" y="6834"/>
                    <a:pt x="200545" y="0"/>
                  </a:cubicBezTo>
                  <a:cubicBezTo>
                    <a:pt x="3235141" y="163917"/>
                    <a:pt x="5079937" y="128764"/>
                    <a:pt x="8215806" y="0"/>
                  </a:cubicBezTo>
                  <a:cubicBezTo>
                    <a:pt x="8336787" y="6823"/>
                    <a:pt x="8421644" y="110003"/>
                    <a:pt x="8416351" y="200545"/>
                  </a:cubicBezTo>
                  <a:cubicBezTo>
                    <a:pt x="8354968" y="361033"/>
                    <a:pt x="8414708" y="769446"/>
                    <a:pt x="8416351" y="1002700"/>
                  </a:cubicBezTo>
                  <a:cubicBezTo>
                    <a:pt x="8408984" y="1127211"/>
                    <a:pt x="8326624" y="1207344"/>
                    <a:pt x="8215806" y="1203245"/>
                  </a:cubicBezTo>
                  <a:cubicBezTo>
                    <a:pt x="4288151" y="1181263"/>
                    <a:pt x="1736999" y="1128357"/>
                    <a:pt x="200545" y="1203245"/>
                  </a:cubicBezTo>
                  <a:cubicBezTo>
                    <a:pt x="102528" y="1198292"/>
                    <a:pt x="-5713" y="1123430"/>
                    <a:pt x="0" y="1002700"/>
                  </a:cubicBezTo>
                  <a:cubicBezTo>
                    <a:pt x="-14894" y="761389"/>
                    <a:pt x="66567" y="550091"/>
                    <a:pt x="0" y="200545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64" name="Google Shape;282;p27"/>
            <p:cNvGrpSpPr/>
            <p:nvPr/>
          </p:nvGrpSpPr>
          <p:grpSpPr>
            <a:xfrm rot="-488383">
              <a:off x="2098496" y="3659454"/>
              <a:ext cx="1094690" cy="1171482"/>
              <a:chOff x="2769810" y="1396779"/>
              <a:chExt cx="508124" cy="605419"/>
            </a:xfrm>
          </p:grpSpPr>
          <p:sp>
            <p:nvSpPr>
              <p:cNvPr id="165" name="Google Shape;283;p27"/>
              <p:cNvSpPr/>
              <p:nvPr/>
            </p:nvSpPr>
            <p:spPr>
              <a:xfrm>
                <a:off x="2769810" y="1396779"/>
                <a:ext cx="508124" cy="605419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13733" extrusionOk="0">
                    <a:moveTo>
                      <a:pt x="6561" y="3755"/>
                    </a:moveTo>
                    <a:cubicBezTo>
                      <a:pt x="7763" y="3755"/>
                      <a:pt x="8239" y="4243"/>
                      <a:pt x="8239" y="5076"/>
                    </a:cubicBezTo>
                    <a:cubicBezTo>
                      <a:pt x="8239" y="5922"/>
                      <a:pt x="7763" y="6422"/>
                      <a:pt x="6561" y="6422"/>
                    </a:cubicBezTo>
                    <a:lnTo>
                      <a:pt x="4536" y="6422"/>
                    </a:lnTo>
                    <a:lnTo>
                      <a:pt x="4536" y="3755"/>
                    </a:lnTo>
                    <a:close/>
                    <a:moveTo>
                      <a:pt x="6703" y="8636"/>
                    </a:moveTo>
                    <a:cubicBezTo>
                      <a:pt x="7811" y="8636"/>
                      <a:pt x="8525" y="9077"/>
                      <a:pt x="8525" y="10053"/>
                    </a:cubicBezTo>
                    <a:cubicBezTo>
                      <a:pt x="8525" y="11089"/>
                      <a:pt x="7870" y="11518"/>
                      <a:pt x="6703" y="11518"/>
                    </a:cubicBezTo>
                    <a:lnTo>
                      <a:pt x="4536" y="11518"/>
                    </a:lnTo>
                    <a:lnTo>
                      <a:pt x="4536" y="8636"/>
                    </a:lnTo>
                    <a:close/>
                    <a:moveTo>
                      <a:pt x="2279" y="0"/>
                    </a:moveTo>
                    <a:cubicBezTo>
                      <a:pt x="2117" y="0"/>
                      <a:pt x="1951" y="32"/>
                      <a:pt x="1786" y="100"/>
                    </a:cubicBezTo>
                    <a:cubicBezTo>
                      <a:pt x="834" y="492"/>
                      <a:pt x="726" y="1790"/>
                      <a:pt x="1584" y="2350"/>
                    </a:cubicBezTo>
                    <a:cubicBezTo>
                      <a:pt x="1536" y="2528"/>
                      <a:pt x="1500" y="2719"/>
                      <a:pt x="1500" y="2909"/>
                    </a:cubicBezTo>
                    <a:lnTo>
                      <a:pt x="1500" y="10768"/>
                    </a:lnTo>
                    <a:cubicBezTo>
                      <a:pt x="1358" y="10672"/>
                      <a:pt x="1179" y="10625"/>
                      <a:pt x="1012" y="10625"/>
                    </a:cubicBezTo>
                    <a:cubicBezTo>
                      <a:pt x="417" y="10637"/>
                      <a:pt x="0" y="11208"/>
                      <a:pt x="179" y="11768"/>
                    </a:cubicBezTo>
                    <a:cubicBezTo>
                      <a:pt x="295" y="12167"/>
                      <a:pt x="650" y="12409"/>
                      <a:pt x="1024" y="12409"/>
                    </a:cubicBezTo>
                    <a:cubicBezTo>
                      <a:pt x="1185" y="12409"/>
                      <a:pt x="1350" y="12365"/>
                      <a:pt x="1500" y="12268"/>
                    </a:cubicBezTo>
                    <a:lnTo>
                      <a:pt x="1500" y="12363"/>
                    </a:lnTo>
                    <a:cubicBezTo>
                      <a:pt x="1500" y="13256"/>
                      <a:pt x="1989" y="13732"/>
                      <a:pt x="2882" y="13732"/>
                    </a:cubicBezTo>
                    <a:lnTo>
                      <a:pt x="7132" y="13732"/>
                    </a:lnTo>
                    <a:cubicBezTo>
                      <a:pt x="9894" y="13732"/>
                      <a:pt x="11525" y="12303"/>
                      <a:pt x="11525" y="10089"/>
                    </a:cubicBezTo>
                    <a:cubicBezTo>
                      <a:pt x="11514" y="8529"/>
                      <a:pt x="10406" y="7600"/>
                      <a:pt x="8978" y="7339"/>
                    </a:cubicBezTo>
                    <a:lnTo>
                      <a:pt x="8978" y="7291"/>
                    </a:lnTo>
                    <a:cubicBezTo>
                      <a:pt x="10478" y="6827"/>
                      <a:pt x="11133" y="5838"/>
                      <a:pt x="11133" y="4588"/>
                    </a:cubicBezTo>
                    <a:cubicBezTo>
                      <a:pt x="11144" y="3790"/>
                      <a:pt x="10811" y="3017"/>
                      <a:pt x="10216" y="2481"/>
                    </a:cubicBezTo>
                    <a:cubicBezTo>
                      <a:pt x="11192" y="2147"/>
                      <a:pt x="11383" y="838"/>
                      <a:pt x="10537" y="242"/>
                    </a:cubicBezTo>
                    <a:cubicBezTo>
                      <a:pt x="10306" y="80"/>
                      <a:pt x="10051" y="6"/>
                      <a:pt x="9802" y="6"/>
                    </a:cubicBezTo>
                    <a:cubicBezTo>
                      <a:pt x="9141" y="6"/>
                      <a:pt x="8525" y="526"/>
                      <a:pt x="8525" y="1278"/>
                    </a:cubicBezTo>
                    <a:cubicBezTo>
                      <a:pt x="8525" y="1421"/>
                      <a:pt x="8549" y="1552"/>
                      <a:pt x="8597" y="1683"/>
                    </a:cubicBezTo>
                    <a:cubicBezTo>
                      <a:pt x="8144" y="1588"/>
                      <a:pt x="7668" y="1540"/>
                      <a:pt x="7203" y="1540"/>
                    </a:cubicBezTo>
                    <a:lnTo>
                      <a:pt x="3524" y="1540"/>
                    </a:lnTo>
                    <a:cubicBezTo>
                      <a:pt x="3702" y="713"/>
                      <a:pt x="3049" y="0"/>
                      <a:pt x="2279" y="0"/>
                    </a:cubicBezTo>
                    <a:close/>
                  </a:path>
                </a:pathLst>
              </a:custGeom>
              <a:solidFill>
                <a:srgbClr val="DD895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284;p27"/>
              <p:cNvSpPr/>
              <p:nvPr/>
            </p:nvSpPr>
            <p:spPr>
              <a:xfrm>
                <a:off x="2828046" y="1421599"/>
                <a:ext cx="73534" cy="6343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9" extrusionOk="0">
                    <a:moveTo>
                      <a:pt x="953" y="1"/>
                    </a:moveTo>
                    <a:cubicBezTo>
                      <a:pt x="322" y="1"/>
                      <a:pt x="1" y="775"/>
                      <a:pt x="453" y="1227"/>
                    </a:cubicBezTo>
                    <a:cubicBezTo>
                      <a:pt x="599" y="1373"/>
                      <a:pt x="778" y="1439"/>
                      <a:pt x="952" y="1439"/>
                    </a:cubicBezTo>
                    <a:cubicBezTo>
                      <a:pt x="1318" y="1439"/>
                      <a:pt x="1668" y="1151"/>
                      <a:pt x="1668" y="715"/>
                    </a:cubicBezTo>
                    <a:cubicBezTo>
                      <a:pt x="1668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285;p27"/>
              <p:cNvSpPr/>
              <p:nvPr/>
            </p:nvSpPr>
            <p:spPr>
              <a:xfrm>
                <a:off x="3159786" y="1421599"/>
                <a:ext cx="73534" cy="63218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1434" extrusionOk="0">
                    <a:moveTo>
                      <a:pt x="953" y="1"/>
                    </a:moveTo>
                    <a:cubicBezTo>
                      <a:pt x="310" y="1"/>
                      <a:pt x="1" y="775"/>
                      <a:pt x="441" y="1227"/>
                    </a:cubicBezTo>
                    <a:cubicBezTo>
                      <a:pt x="587" y="1369"/>
                      <a:pt x="766" y="1433"/>
                      <a:pt x="942" y="1433"/>
                    </a:cubicBezTo>
                    <a:cubicBezTo>
                      <a:pt x="1312" y="1433"/>
                      <a:pt x="1667" y="1151"/>
                      <a:pt x="1667" y="715"/>
                    </a:cubicBezTo>
                    <a:cubicBezTo>
                      <a:pt x="1667" y="322"/>
                      <a:pt x="1346" y="1"/>
                      <a:pt x="953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286;p27"/>
              <p:cNvSpPr/>
              <p:nvPr/>
            </p:nvSpPr>
            <p:spPr>
              <a:xfrm>
                <a:off x="2860581" y="1494559"/>
                <a:ext cx="392136" cy="477705"/>
              </a:xfrm>
              <a:custGeom>
                <a:avLst/>
                <a:gdLst/>
                <a:ahLst/>
                <a:cxnLst/>
                <a:rect l="l" t="t" r="r" b="b"/>
                <a:pathLst>
                  <a:path w="8895" h="10836" extrusionOk="0">
                    <a:moveTo>
                      <a:pt x="4537" y="1120"/>
                    </a:moveTo>
                    <a:cubicBezTo>
                      <a:pt x="5621" y="1120"/>
                      <a:pt x="6561" y="1644"/>
                      <a:pt x="6502" y="3156"/>
                    </a:cubicBezTo>
                    <a:cubicBezTo>
                      <a:pt x="6478" y="3894"/>
                      <a:pt x="5609" y="4597"/>
                      <a:pt x="4537" y="4597"/>
                    </a:cubicBezTo>
                    <a:lnTo>
                      <a:pt x="2168" y="4597"/>
                    </a:lnTo>
                    <a:lnTo>
                      <a:pt x="2168" y="1120"/>
                    </a:lnTo>
                    <a:close/>
                    <a:moveTo>
                      <a:pt x="4621" y="6109"/>
                    </a:moveTo>
                    <a:cubicBezTo>
                      <a:pt x="5609" y="6109"/>
                      <a:pt x="6680" y="6347"/>
                      <a:pt x="6680" y="7764"/>
                    </a:cubicBezTo>
                    <a:cubicBezTo>
                      <a:pt x="6680" y="9431"/>
                      <a:pt x="5621" y="9633"/>
                      <a:pt x="4597" y="9633"/>
                    </a:cubicBezTo>
                    <a:lnTo>
                      <a:pt x="2168" y="9633"/>
                    </a:lnTo>
                    <a:lnTo>
                      <a:pt x="2192" y="6109"/>
                    </a:lnTo>
                    <a:close/>
                    <a:moveTo>
                      <a:pt x="1215" y="1"/>
                    </a:moveTo>
                    <a:cubicBezTo>
                      <a:pt x="430" y="1"/>
                      <a:pt x="1" y="429"/>
                      <a:pt x="1" y="1227"/>
                    </a:cubicBezTo>
                    <a:lnTo>
                      <a:pt x="1" y="9621"/>
                    </a:lnTo>
                    <a:cubicBezTo>
                      <a:pt x="1" y="10407"/>
                      <a:pt x="430" y="10836"/>
                      <a:pt x="1215" y="10836"/>
                    </a:cubicBezTo>
                    <a:lnTo>
                      <a:pt x="4990" y="10836"/>
                    </a:lnTo>
                    <a:cubicBezTo>
                      <a:pt x="7442" y="10836"/>
                      <a:pt x="8895" y="9562"/>
                      <a:pt x="8895" y="7597"/>
                    </a:cubicBezTo>
                    <a:cubicBezTo>
                      <a:pt x="8895" y="6216"/>
                      <a:pt x="7919" y="5382"/>
                      <a:pt x="6645" y="5156"/>
                    </a:cubicBezTo>
                    <a:lnTo>
                      <a:pt x="6645" y="5109"/>
                    </a:lnTo>
                    <a:cubicBezTo>
                      <a:pt x="7978" y="4692"/>
                      <a:pt x="8550" y="3823"/>
                      <a:pt x="8550" y="2715"/>
                    </a:cubicBezTo>
                    <a:cubicBezTo>
                      <a:pt x="8550" y="1156"/>
                      <a:pt x="7359" y="1"/>
                      <a:pt x="5061" y="1"/>
                    </a:cubicBezTo>
                    <a:close/>
                  </a:path>
                </a:pathLst>
              </a:custGeom>
              <a:solidFill>
                <a:srgbClr val="EEA3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287;p27"/>
              <p:cNvSpPr/>
              <p:nvPr/>
            </p:nvSpPr>
            <p:spPr>
              <a:xfrm>
                <a:off x="2929354" y="1508225"/>
                <a:ext cx="42057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3" extrusionOk="0">
                    <a:moveTo>
                      <a:pt x="548" y="0"/>
                    </a:moveTo>
                    <a:cubicBezTo>
                      <a:pt x="191" y="0"/>
                      <a:pt x="1" y="441"/>
                      <a:pt x="263" y="691"/>
                    </a:cubicBezTo>
                    <a:cubicBezTo>
                      <a:pt x="343" y="775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0" name="Google Shape;288;p27"/>
              <p:cNvSpPr/>
              <p:nvPr/>
            </p:nvSpPr>
            <p:spPr>
              <a:xfrm>
                <a:off x="3105209" y="1508225"/>
                <a:ext cx="42013" cy="3584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3" extrusionOk="0">
                    <a:moveTo>
                      <a:pt x="548" y="0"/>
                    </a:moveTo>
                    <a:cubicBezTo>
                      <a:pt x="191" y="0"/>
                      <a:pt x="0" y="441"/>
                      <a:pt x="262" y="691"/>
                    </a:cubicBezTo>
                    <a:cubicBezTo>
                      <a:pt x="343" y="775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0"/>
                      <a:pt x="54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1" name="Google Shape;289;p27"/>
              <p:cNvSpPr/>
              <p:nvPr/>
            </p:nvSpPr>
            <p:spPr>
              <a:xfrm>
                <a:off x="3021756" y="1509284"/>
                <a:ext cx="43732" cy="31521"/>
              </a:xfrm>
              <a:custGeom>
                <a:avLst/>
                <a:gdLst/>
                <a:ahLst/>
                <a:cxnLst/>
                <a:rect l="l" t="t" r="r" b="b"/>
                <a:pathLst>
                  <a:path w="992" h="715" extrusionOk="0">
                    <a:moveTo>
                      <a:pt x="465" y="0"/>
                    </a:moveTo>
                    <a:cubicBezTo>
                      <a:pt x="429" y="0"/>
                      <a:pt x="405" y="12"/>
                      <a:pt x="393" y="36"/>
                    </a:cubicBezTo>
                    <a:lnTo>
                      <a:pt x="36" y="560"/>
                    </a:lnTo>
                    <a:cubicBezTo>
                      <a:pt x="0" y="607"/>
                      <a:pt x="12" y="667"/>
                      <a:pt x="60" y="703"/>
                    </a:cubicBezTo>
                    <a:cubicBezTo>
                      <a:pt x="72" y="715"/>
                      <a:pt x="95" y="715"/>
                      <a:pt x="107" y="715"/>
                    </a:cubicBezTo>
                    <a:cubicBezTo>
                      <a:pt x="143" y="715"/>
                      <a:pt x="179" y="703"/>
                      <a:pt x="203" y="667"/>
                    </a:cubicBezTo>
                    <a:lnTo>
                      <a:pt x="476" y="262"/>
                    </a:lnTo>
                    <a:lnTo>
                      <a:pt x="786" y="679"/>
                    </a:lnTo>
                    <a:cubicBezTo>
                      <a:pt x="798" y="702"/>
                      <a:pt x="818" y="712"/>
                      <a:pt x="840" y="712"/>
                    </a:cubicBezTo>
                    <a:cubicBezTo>
                      <a:pt x="906" y="712"/>
                      <a:pt x="992" y="623"/>
                      <a:pt x="929" y="560"/>
                    </a:cubicBezTo>
                    <a:lnTo>
                      <a:pt x="548" y="36"/>
                    </a:lnTo>
                    <a:cubicBezTo>
                      <a:pt x="524" y="12"/>
                      <a:pt x="500" y="0"/>
                      <a:pt x="465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2" name="Google Shape;290;p27"/>
              <p:cNvSpPr/>
              <p:nvPr/>
            </p:nvSpPr>
            <p:spPr>
              <a:xfrm>
                <a:off x="2882139" y="1536572"/>
                <a:ext cx="65643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858" extrusionOk="0">
                    <a:moveTo>
                      <a:pt x="738" y="0"/>
                    </a:moveTo>
                    <a:cubicBezTo>
                      <a:pt x="334" y="0"/>
                      <a:pt x="0" y="191"/>
                      <a:pt x="0" y="429"/>
                    </a:cubicBezTo>
                    <a:cubicBezTo>
                      <a:pt x="0" y="667"/>
                      <a:pt x="334" y="858"/>
                      <a:pt x="738" y="858"/>
                    </a:cubicBezTo>
                    <a:cubicBezTo>
                      <a:pt x="1155" y="858"/>
                      <a:pt x="1488" y="667"/>
                      <a:pt x="1488" y="429"/>
                    </a:cubicBezTo>
                    <a:cubicBezTo>
                      <a:pt x="1488" y="191"/>
                      <a:pt x="1155" y="0"/>
                      <a:pt x="738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291;p27"/>
              <p:cNvSpPr/>
              <p:nvPr/>
            </p:nvSpPr>
            <p:spPr>
              <a:xfrm>
                <a:off x="3136156" y="1536572"/>
                <a:ext cx="65687" cy="378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858" extrusionOk="0">
                    <a:moveTo>
                      <a:pt x="751" y="0"/>
                    </a:moveTo>
                    <a:cubicBezTo>
                      <a:pt x="334" y="0"/>
                      <a:pt x="1" y="191"/>
                      <a:pt x="1" y="429"/>
                    </a:cubicBezTo>
                    <a:cubicBezTo>
                      <a:pt x="1" y="667"/>
                      <a:pt x="334" y="858"/>
                      <a:pt x="751" y="858"/>
                    </a:cubicBezTo>
                    <a:cubicBezTo>
                      <a:pt x="1156" y="858"/>
                      <a:pt x="1489" y="667"/>
                      <a:pt x="1489" y="429"/>
                    </a:cubicBezTo>
                    <a:cubicBezTo>
                      <a:pt x="1489" y="191"/>
                      <a:pt x="1156" y="0"/>
                      <a:pt x="751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292;p27"/>
              <p:cNvSpPr/>
              <p:nvPr/>
            </p:nvSpPr>
            <p:spPr>
              <a:xfrm>
                <a:off x="2975555" y="1646255"/>
                <a:ext cx="133357" cy="80147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1818" extrusionOk="0">
                    <a:moveTo>
                      <a:pt x="317" y="1"/>
                    </a:moveTo>
                    <a:cubicBezTo>
                      <a:pt x="221" y="1"/>
                      <a:pt x="143" y="77"/>
                      <a:pt x="84" y="239"/>
                    </a:cubicBezTo>
                    <a:cubicBezTo>
                      <a:pt x="0" y="465"/>
                      <a:pt x="203" y="918"/>
                      <a:pt x="203" y="918"/>
                    </a:cubicBezTo>
                    <a:cubicBezTo>
                      <a:pt x="203" y="918"/>
                      <a:pt x="12" y="1441"/>
                      <a:pt x="84" y="1584"/>
                    </a:cubicBezTo>
                    <a:cubicBezTo>
                      <a:pt x="139" y="1704"/>
                      <a:pt x="231" y="1817"/>
                      <a:pt x="341" y="1817"/>
                    </a:cubicBezTo>
                    <a:cubicBezTo>
                      <a:pt x="373" y="1817"/>
                      <a:pt x="406" y="1808"/>
                      <a:pt x="441" y="1787"/>
                    </a:cubicBezTo>
                    <a:lnTo>
                      <a:pt x="1251" y="1322"/>
                    </a:lnTo>
                    <a:cubicBezTo>
                      <a:pt x="1335" y="1345"/>
                      <a:pt x="1422" y="1357"/>
                      <a:pt x="1509" y="1357"/>
                    </a:cubicBezTo>
                    <a:cubicBezTo>
                      <a:pt x="1606" y="1357"/>
                      <a:pt x="1704" y="1342"/>
                      <a:pt x="1798" y="1310"/>
                    </a:cubicBezTo>
                    <a:lnTo>
                      <a:pt x="2644" y="1787"/>
                    </a:lnTo>
                    <a:cubicBezTo>
                      <a:pt x="2680" y="1806"/>
                      <a:pt x="2718" y="1815"/>
                      <a:pt x="2755" y="1815"/>
                    </a:cubicBezTo>
                    <a:cubicBezTo>
                      <a:pt x="2873" y="1815"/>
                      <a:pt x="2980" y="1721"/>
                      <a:pt x="2989" y="1584"/>
                    </a:cubicBezTo>
                    <a:cubicBezTo>
                      <a:pt x="3025" y="1418"/>
                      <a:pt x="2894" y="918"/>
                      <a:pt x="2894" y="918"/>
                    </a:cubicBezTo>
                    <a:cubicBezTo>
                      <a:pt x="2941" y="691"/>
                      <a:pt x="2977" y="465"/>
                      <a:pt x="2989" y="239"/>
                    </a:cubicBezTo>
                    <a:cubicBezTo>
                      <a:pt x="2989" y="102"/>
                      <a:pt x="2878" y="8"/>
                      <a:pt x="2756" y="8"/>
                    </a:cubicBezTo>
                    <a:cubicBezTo>
                      <a:pt x="2719" y="8"/>
                      <a:pt x="2680" y="17"/>
                      <a:pt x="2644" y="36"/>
                    </a:cubicBezTo>
                    <a:lnTo>
                      <a:pt x="1810" y="525"/>
                    </a:lnTo>
                    <a:cubicBezTo>
                      <a:pt x="1766" y="454"/>
                      <a:pt x="1635" y="418"/>
                      <a:pt x="1508" y="418"/>
                    </a:cubicBezTo>
                    <a:cubicBezTo>
                      <a:pt x="1397" y="418"/>
                      <a:pt x="1288" y="446"/>
                      <a:pt x="1239" y="501"/>
                    </a:cubicBezTo>
                    <a:lnTo>
                      <a:pt x="441" y="36"/>
                    </a:lnTo>
                    <a:cubicBezTo>
                      <a:pt x="397" y="13"/>
                      <a:pt x="356" y="1"/>
                      <a:pt x="317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/>
                <p:cNvSpPr txBox="1"/>
                <p:nvPr/>
              </p:nvSpPr>
              <p:spPr>
                <a:xfrm>
                  <a:off x="5962312" y="3715929"/>
                  <a:ext cx="2202656" cy="1095621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no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vi-VN" alt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vi-VN" sz="5400" b="1">
                    <a:solidFill>
                      <a:srgbClr val="002060"/>
                    </a:solidFill>
                    <a:latin typeface="Cambria Math" panose="02040503050406030204" charset="0"/>
                    <a:ea typeface="Calibri" panose="020F0502020204030204" charset="0"/>
                  </a:endParaRPr>
                </a:p>
              </p:txBody>
            </p:sp>
          </mc:Choice>
          <mc:Fallback xmlns="">
            <p:sp>
              <p:nvSpPr>
                <p:cNvPr id="207" name="TextBox 2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2312" y="3715929"/>
                  <a:ext cx="2202656" cy="1095621"/>
                </a:xfrm>
                <a:prstGeom prst="roundRect">
                  <a:avLst/>
                </a:prstGeom>
                <a:blipFill rotWithShape="1">
                  <a:blip r:embed="rId3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0" name="Group 209"/>
          <p:cNvGrpSpPr/>
          <p:nvPr/>
        </p:nvGrpSpPr>
        <p:grpSpPr>
          <a:xfrm>
            <a:off x="3754120" y="2840990"/>
            <a:ext cx="11854180" cy="2009775"/>
            <a:chOff x="1861723" y="2134893"/>
            <a:chExt cx="8819884" cy="1270717"/>
          </a:xfrm>
        </p:grpSpPr>
        <p:sp>
          <p:nvSpPr>
            <p:cNvPr id="204" name="Rectangle: Rounded Corners 203"/>
            <p:cNvSpPr/>
            <p:nvPr/>
          </p:nvSpPr>
          <p:spPr>
            <a:xfrm>
              <a:off x="2265256" y="2348686"/>
              <a:ext cx="8416351" cy="1056924"/>
            </a:xfrm>
            <a:custGeom>
              <a:avLst/>
              <a:gdLst>
                <a:gd name="connsiteX0" fmla="*/ 0 w 8416351"/>
                <a:gd name="connsiteY0" fmla="*/ 208948 h 1253660"/>
                <a:gd name="connsiteX1" fmla="*/ 208948 w 8416351"/>
                <a:gd name="connsiteY1" fmla="*/ 0 h 1253660"/>
                <a:gd name="connsiteX2" fmla="*/ 8207403 w 8416351"/>
                <a:gd name="connsiteY2" fmla="*/ 0 h 1253660"/>
                <a:gd name="connsiteX3" fmla="*/ 8416351 w 8416351"/>
                <a:gd name="connsiteY3" fmla="*/ 208948 h 1253660"/>
                <a:gd name="connsiteX4" fmla="*/ 8416351 w 8416351"/>
                <a:gd name="connsiteY4" fmla="*/ 1044712 h 1253660"/>
                <a:gd name="connsiteX5" fmla="*/ 8207403 w 8416351"/>
                <a:gd name="connsiteY5" fmla="*/ 1253660 h 1253660"/>
                <a:gd name="connsiteX6" fmla="*/ 208948 w 8416351"/>
                <a:gd name="connsiteY6" fmla="*/ 1253660 h 1253660"/>
                <a:gd name="connsiteX7" fmla="*/ 0 w 8416351"/>
                <a:gd name="connsiteY7" fmla="*/ 1044712 h 1253660"/>
                <a:gd name="connsiteX8" fmla="*/ 0 w 8416351"/>
                <a:gd name="connsiteY8" fmla="*/ 208948 h 12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53660" fill="none" extrusionOk="0">
                  <a:moveTo>
                    <a:pt x="0" y="208948"/>
                  </a:moveTo>
                  <a:cubicBezTo>
                    <a:pt x="11930" y="104495"/>
                    <a:pt x="95838" y="3248"/>
                    <a:pt x="208948" y="0"/>
                  </a:cubicBezTo>
                  <a:cubicBezTo>
                    <a:pt x="1875741" y="-168267"/>
                    <a:pt x="6462809" y="-42953"/>
                    <a:pt x="8207403" y="0"/>
                  </a:cubicBezTo>
                  <a:cubicBezTo>
                    <a:pt x="8331519" y="9893"/>
                    <a:pt x="8416174" y="91148"/>
                    <a:pt x="8416351" y="208948"/>
                  </a:cubicBezTo>
                  <a:cubicBezTo>
                    <a:pt x="8486237" y="507311"/>
                    <a:pt x="8403140" y="783545"/>
                    <a:pt x="8416351" y="1044712"/>
                  </a:cubicBezTo>
                  <a:cubicBezTo>
                    <a:pt x="8421059" y="1155684"/>
                    <a:pt x="8325511" y="1259664"/>
                    <a:pt x="8207403" y="1253660"/>
                  </a:cubicBezTo>
                  <a:cubicBezTo>
                    <a:pt x="4594137" y="1321885"/>
                    <a:pt x="2497538" y="1264536"/>
                    <a:pt x="208948" y="1253660"/>
                  </a:cubicBezTo>
                  <a:cubicBezTo>
                    <a:pt x="95530" y="1256830"/>
                    <a:pt x="1685" y="1159244"/>
                    <a:pt x="0" y="1044712"/>
                  </a:cubicBezTo>
                  <a:cubicBezTo>
                    <a:pt x="-69408" y="748449"/>
                    <a:pt x="25058" y="544132"/>
                    <a:pt x="0" y="208948"/>
                  </a:cubicBezTo>
                  <a:close/>
                </a:path>
                <a:path w="8416351" h="1253660" stroke="0" extrusionOk="0">
                  <a:moveTo>
                    <a:pt x="0" y="208948"/>
                  </a:moveTo>
                  <a:cubicBezTo>
                    <a:pt x="-2130" y="84165"/>
                    <a:pt x="85251" y="19711"/>
                    <a:pt x="208948" y="0"/>
                  </a:cubicBezTo>
                  <a:cubicBezTo>
                    <a:pt x="2193649" y="163917"/>
                    <a:pt x="6203537" y="128764"/>
                    <a:pt x="8207403" y="0"/>
                  </a:cubicBezTo>
                  <a:cubicBezTo>
                    <a:pt x="8326175" y="2251"/>
                    <a:pt x="8419880" y="107029"/>
                    <a:pt x="8416351" y="208948"/>
                  </a:cubicBezTo>
                  <a:cubicBezTo>
                    <a:pt x="8477311" y="326824"/>
                    <a:pt x="8428267" y="900263"/>
                    <a:pt x="8416351" y="1044712"/>
                  </a:cubicBezTo>
                  <a:cubicBezTo>
                    <a:pt x="8411551" y="1169072"/>
                    <a:pt x="8322952" y="1264021"/>
                    <a:pt x="8207403" y="1253660"/>
                  </a:cubicBezTo>
                  <a:cubicBezTo>
                    <a:pt x="5268663" y="1231678"/>
                    <a:pt x="3087723" y="1178772"/>
                    <a:pt x="208948" y="1253660"/>
                  </a:cubicBezTo>
                  <a:cubicBezTo>
                    <a:pt x="100446" y="1250979"/>
                    <a:pt x="-6548" y="1171542"/>
                    <a:pt x="0" y="1044712"/>
                  </a:cubicBezTo>
                  <a:cubicBezTo>
                    <a:pt x="-68952" y="887445"/>
                    <a:pt x="65287" y="566815"/>
                    <a:pt x="0" y="208948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3" name="Google Shape;438;p31"/>
            <p:cNvGrpSpPr/>
            <p:nvPr/>
          </p:nvGrpSpPr>
          <p:grpSpPr>
            <a:xfrm>
              <a:off x="1861723" y="2134893"/>
              <a:ext cx="1371125" cy="1248645"/>
              <a:chOff x="1702688" y="1359262"/>
              <a:chExt cx="519674" cy="648887"/>
            </a:xfrm>
          </p:grpSpPr>
          <p:sp>
            <p:nvSpPr>
              <p:cNvPr id="134" name="Google Shape;439;p31"/>
              <p:cNvSpPr/>
              <p:nvPr/>
            </p:nvSpPr>
            <p:spPr>
              <a:xfrm>
                <a:off x="1702688" y="1792926"/>
                <a:ext cx="73402" cy="71197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1615" extrusionOk="0">
                    <a:moveTo>
                      <a:pt x="399" y="0"/>
                    </a:moveTo>
                    <a:cubicBezTo>
                      <a:pt x="389" y="0"/>
                      <a:pt x="379" y="3"/>
                      <a:pt x="370" y="8"/>
                    </a:cubicBezTo>
                    <a:cubicBezTo>
                      <a:pt x="346" y="19"/>
                      <a:pt x="334" y="55"/>
                      <a:pt x="346" y="79"/>
                    </a:cubicBezTo>
                    <a:lnTo>
                      <a:pt x="477" y="317"/>
                    </a:lnTo>
                    <a:cubicBezTo>
                      <a:pt x="429" y="341"/>
                      <a:pt x="394" y="389"/>
                      <a:pt x="370" y="436"/>
                    </a:cubicBezTo>
                    <a:lnTo>
                      <a:pt x="72" y="424"/>
                    </a:lnTo>
                    <a:cubicBezTo>
                      <a:pt x="13" y="424"/>
                      <a:pt x="1" y="508"/>
                      <a:pt x="60" y="519"/>
                    </a:cubicBezTo>
                    <a:lnTo>
                      <a:pt x="346" y="543"/>
                    </a:lnTo>
                    <a:cubicBezTo>
                      <a:pt x="334" y="579"/>
                      <a:pt x="334" y="615"/>
                      <a:pt x="346" y="650"/>
                    </a:cubicBezTo>
                    <a:cubicBezTo>
                      <a:pt x="377" y="785"/>
                      <a:pt x="507" y="884"/>
                      <a:pt x="650" y="884"/>
                    </a:cubicBezTo>
                    <a:cubicBezTo>
                      <a:pt x="672" y="884"/>
                      <a:pt x="693" y="881"/>
                      <a:pt x="715" y="877"/>
                    </a:cubicBezTo>
                    <a:cubicBezTo>
                      <a:pt x="715" y="877"/>
                      <a:pt x="715" y="889"/>
                      <a:pt x="715" y="900"/>
                    </a:cubicBezTo>
                    <a:cubicBezTo>
                      <a:pt x="376" y="1017"/>
                      <a:pt x="499" y="1483"/>
                      <a:pt x="799" y="1483"/>
                    </a:cubicBezTo>
                    <a:cubicBezTo>
                      <a:pt x="836" y="1483"/>
                      <a:pt x="876" y="1476"/>
                      <a:pt x="918" y="1460"/>
                    </a:cubicBezTo>
                    <a:cubicBezTo>
                      <a:pt x="965" y="1448"/>
                      <a:pt x="1025" y="1424"/>
                      <a:pt x="1060" y="1377"/>
                    </a:cubicBezTo>
                    <a:lnTo>
                      <a:pt x="1334" y="1603"/>
                    </a:lnTo>
                    <a:cubicBezTo>
                      <a:pt x="1346" y="1603"/>
                      <a:pt x="1358" y="1615"/>
                      <a:pt x="1370" y="1615"/>
                    </a:cubicBezTo>
                    <a:cubicBezTo>
                      <a:pt x="1382" y="1615"/>
                      <a:pt x="1394" y="1603"/>
                      <a:pt x="1406" y="1591"/>
                    </a:cubicBezTo>
                    <a:cubicBezTo>
                      <a:pt x="1418" y="1579"/>
                      <a:pt x="1418" y="1543"/>
                      <a:pt x="1406" y="1531"/>
                    </a:cubicBezTo>
                    <a:lnTo>
                      <a:pt x="1120" y="1293"/>
                    </a:lnTo>
                    <a:cubicBezTo>
                      <a:pt x="1132" y="1281"/>
                      <a:pt x="1132" y="1258"/>
                      <a:pt x="1144" y="1246"/>
                    </a:cubicBezTo>
                    <a:lnTo>
                      <a:pt x="1525" y="1305"/>
                    </a:lnTo>
                    <a:lnTo>
                      <a:pt x="1537" y="1305"/>
                    </a:lnTo>
                    <a:cubicBezTo>
                      <a:pt x="1561" y="1305"/>
                      <a:pt x="1572" y="1293"/>
                      <a:pt x="1584" y="1270"/>
                    </a:cubicBezTo>
                    <a:cubicBezTo>
                      <a:pt x="1584" y="1246"/>
                      <a:pt x="1572" y="1222"/>
                      <a:pt x="1537" y="1210"/>
                    </a:cubicBezTo>
                    <a:lnTo>
                      <a:pt x="1144" y="1150"/>
                    </a:lnTo>
                    <a:cubicBezTo>
                      <a:pt x="1144" y="1127"/>
                      <a:pt x="1144" y="1115"/>
                      <a:pt x="1144" y="1103"/>
                    </a:cubicBezTo>
                    <a:cubicBezTo>
                      <a:pt x="1144" y="1067"/>
                      <a:pt x="1132" y="1043"/>
                      <a:pt x="1108" y="1020"/>
                    </a:cubicBezTo>
                    <a:cubicBezTo>
                      <a:pt x="1144" y="996"/>
                      <a:pt x="1168" y="960"/>
                      <a:pt x="1180" y="924"/>
                    </a:cubicBezTo>
                    <a:lnTo>
                      <a:pt x="1537" y="1031"/>
                    </a:lnTo>
                    <a:lnTo>
                      <a:pt x="1561" y="1031"/>
                    </a:lnTo>
                    <a:cubicBezTo>
                      <a:pt x="1572" y="1031"/>
                      <a:pt x="1596" y="1020"/>
                      <a:pt x="1596" y="1008"/>
                    </a:cubicBezTo>
                    <a:cubicBezTo>
                      <a:pt x="1608" y="984"/>
                      <a:pt x="1596" y="948"/>
                      <a:pt x="1572" y="948"/>
                    </a:cubicBezTo>
                    <a:lnTo>
                      <a:pt x="1191" y="829"/>
                    </a:lnTo>
                    <a:cubicBezTo>
                      <a:pt x="1191" y="817"/>
                      <a:pt x="1191" y="793"/>
                      <a:pt x="1191" y="781"/>
                    </a:cubicBezTo>
                    <a:lnTo>
                      <a:pt x="1608" y="698"/>
                    </a:lnTo>
                    <a:cubicBezTo>
                      <a:pt x="1664" y="687"/>
                      <a:pt x="1646" y="602"/>
                      <a:pt x="1594" y="602"/>
                    </a:cubicBezTo>
                    <a:cubicBezTo>
                      <a:pt x="1591" y="602"/>
                      <a:pt x="1588" y="602"/>
                      <a:pt x="1584" y="603"/>
                    </a:cubicBezTo>
                    <a:lnTo>
                      <a:pt x="1180" y="698"/>
                    </a:lnTo>
                    <a:cubicBezTo>
                      <a:pt x="1168" y="698"/>
                      <a:pt x="1168" y="698"/>
                      <a:pt x="1156" y="710"/>
                    </a:cubicBezTo>
                    <a:lnTo>
                      <a:pt x="1310" y="484"/>
                    </a:lnTo>
                    <a:cubicBezTo>
                      <a:pt x="1328" y="450"/>
                      <a:pt x="1302" y="422"/>
                      <a:pt x="1273" y="422"/>
                    </a:cubicBezTo>
                    <a:cubicBezTo>
                      <a:pt x="1261" y="422"/>
                      <a:pt x="1249" y="426"/>
                      <a:pt x="1239" y="436"/>
                    </a:cubicBezTo>
                    <a:lnTo>
                      <a:pt x="1096" y="650"/>
                    </a:lnTo>
                    <a:cubicBezTo>
                      <a:pt x="1049" y="615"/>
                      <a:pt x="1001" y="603"/>
                      <a:pt x="941" y="603"/>
                    </a:cubicBezTo>
                    <a:cubicBezTo>
                      <a:pt x="953" y="567"/>
                      <a:pt x="953" y="531"/>
                      <a:pt x="941" y="496"/>
                    </a:cubicBezTo>
                    <a:cubicBezTo>
                      <a:pt x="911" y="352"/>
                      <a:pt x="783" y="262"/>
                      <a:pt x="642" y="262"/>
                    </a:cubicBezTo>
                    <a:cubicBezTo>
                      <a:pt x="619" y="262"/>
                      <a:pt x="596" y="264"/>
                      <a:pt x="572" y="269"/>
                    </a:cubicBezTo>
                    <a:lnTo>
                      <a:pt x="441" y="31"/>
                    </a:lnTo>
                    <a:cubicBezTo>
                      <a:pt x="434" y="9"/>
                      <a:pt x="417" y="0"/>
                      <a:pt x="399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5" name="Google Shape;440;p31"/>
              <p:cNvSpPr/>
              <p:nvPr/>
            </p:nvSpPr>
            <p:spPr>
              <a:xfrm>
                <a:off x="1749948" y="1801567"/>
                <a:ext cx="13137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78" extrusionOk="0">
                    <a:moveTo>
                      <a:pt x="209" y="0"/>
                    </a:moveTo>
                    <a:cubicBezTo>
                      <a:pt x="195" y="0"/>
                      <a:pt x="177" y="5"/>
                      <a:pt x="155" y="14"/>
                    </a:cubicBezTo>
                    <a:cubicBezTo>
                      <a:pt x="72" y="38"/>
                      <a:pt x="0" y="73"/>
                      <a:pt x="24" y="157"/>
                    </a:cubicBezTo>
                    <a:cubicBezTo>
                      <a:pt x="35" y="232"/>
                      <a:pt x="103" y="278"/>
                      <a:pt x="186" y="278"/>
                    </a:cubicBezTo>
                    <a:cubicBezTo>
                      <a:pt x="195" y="278"/>
                      <a:pt x="205" y="277"/>
                      <a:pt x="215" y="276"/>
                    </a:cubicBezTo>
                    <a:cubicBezTo>
                      <a:pt x="298" y="252"/>
                      <a:pt x="298" y="193"/>
                      <a:pt x="274" y="97"/>
                    </a:cubicBezTo>
                    <a:cubicBezTo>
                      <a:pt x="265" y="36"/>
                      <a:pt x="250" y="0"/>
                      <a:pt x="209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6" name="Google Shape;441;p31"/>
              <p:cNvSpPr/>
              <p:nvPr/>
            </p:nvSpPr>
            <p:spPr>
              <a:xfrm>
                <a:off x="1734915" y="1706343"/>
                <a:ext cx="70712" cy="74856"/>
              </a:xfrm>
              <a:custGeom>
                <a:avLst/>
                <a:gdLst/>
                <a:ahLst/>
                <a:cxnLst/>
                <a:rect l="l" t="t" r="r" b="b"/>
                <a:pathLst>
                  <a:path w="1604" h="1698" extrusionOk="0">
                    <a:moveTo>
                      <a:pt x="442" y="0"/>
                    </a:moveTo>
                    <a:cubicBezTo>
                      <a:pt x="413" y="0"/>
                      <a:pt x="381" y="28"/>
                      <a:pt x="389" y="67"/>
                    </a:cubicBezTo>
                    <a:lnTo>
                      <a:pt x="496" y="317"/>
                    </a:lnTo>
                    <a:cubicBezTo>
                      <a:pt x="449" y="340"/>
                      <a:pt x="413" y="376"/>
                      <a:pt x="377" y="436"/>
                    </a:cubicBezTo>
                    <a:lnTo>
                      <a:pt x="79" y="388"/>
                    </a:lnTo>
                    <a:cubicBezTo>
                      <a:pt x="75" y="387"/>
                      <a:pt x="71" y="387"/>
                      <a:pt x="67" y="387"/>
                    </a:cubicBezTo>
                    <a:cubicBezTo>
                      <a:pt x="7" y="387"/>
                      <a:pt x="0" y="472"/>
                      <a:pt x="68" y="483"/>
                    </a:cubicBezTo>
                    <a:lnTo>
                      <a:pt x="341" y="531"/>
                    </a:lnTo>
                    <a:cubicBezTo>
                      <a:pt x="329" y="567"/>
                      <a:pt x="329" y="602"/>
                      <a:pt x="341" y="638"/>
                    </a:cubicBezTo>
                    <a:cubicBezTo>
                      <a:pt x="364" y="785"/>
                      <a:pt x="494" y="889"/>
                      <a:pt x="639" y="889"/>
                    </a:cubicBezTo>
                    <a:cubicBezTo>
                      <a:pt x="647" y="889"/>
                      <a:pt x="655" y="889"/>
                      <a:pt x="663" y="888"/>
                    </a:cubicBezTo>
                    <a:cubicBezTo>
                      <a:pt x="663" y="912"/>
                      <a:pt x="663" y="924"/>
                      <a:pt x="663" y="936"/>
                    </a:cubicBezTo>
                    <a:cubicBezTo>
                      <a:pt x="340" y="1092"/>
                      <a:pt x="516" y="1514"/>
                      <a:pt x="787" y="1514"/>
                    </a:cubicBezTo>
                    <a:cubicBezTo>
                      <a:pt x="845" y="1514"/>
                      <a:pt x="909" y="1494"/>
                      <a:pt x="972" y="1448"/>
                    </a:cubicBezTo>
                    <a:lnTo>
                      <a:pt x="1222" y="1686"/>
                    </a:lnTo>
                    <a:cubicBezTo>
                      <a:pt x="1234" y="1698"/>
                      <a:pt x="1246" y="1698"/>
                      <a:pt x="1258" y="1698"/>
                    </a:cubicBezTo>
                    <a:cubicBezTo>
                      <a:pt x="1270" y="1698"/>
                      <a:pt x="1282" y="1698"/>
                      <a:pt x="1294" y="1686"/>
                    </a:cubicBezTo>
                    <a:cubicBezTo>
                      <a:pt x="1306" y="1674"/>
                      <a:pt x="1306" y="1638"/>
                      <a:pt x="1294" y="1614"/>
                    </a:cubicBezTo>
                    <a:lnTo>
                      <a:pt x="1032" y="1364"/>
                    </a:lnTo>
                    <a:cubicBezTo>
                      <a:pt x="1044" y="1352"/>
                      <a:pt x="1044" y="1329"/>
                      <a:pt x="1056" y="1317"/>
                    </a:cubicBezTo>
                    <a:lnTo>
                      <a:pt x="1437" y="1412"/>
                    </a:lnTo>
                    <a:lnTo>
                      <a:pt x="1449" y="1412"/>
                    </a:lnTo>
                    <a:cubicBezTo>
                      <a:pt x="1508" y="1412"/>
                      <a:pt x="1520" y="1329"/>
                      <a:pt x="1461" y="1317"/>
                    </a:cubicBezTo>
                    <a:lnTo>
                      <a:pt x="1068" y="1221"/>
                    </a:lnTo>
                    <a:cubicBezTo>
                      <a:pt x="1068" y="1210"/>
                      <a:pt x="1068" y="1186"/>
                      <a:pt x="1068" y="1174"/>
                    </a:cubicBezTo>
                    <a:cubicBezTo>
                      <a:pt x="1068" y="1138"/>
                      <a:pt x="1056" y="1114"/>
                      <a:pt x="1044" y="1090"/>
                    </a:cubicBezTo>
                    <a:cubicBezTo>
                      <a:pt x="1080" y="1067"/>
                      <a:pt x="1103" y="1031"/>
                      <a:pt x="1115" y="995"/>
                    </a:cubicBezTo>
                    <a:lnTo>
                      <a:pt x="1472" y="1150"/>
                    </a:lnTo>
                    <a:lnTo>
                      <a:pt x="1484" y="1150"/>
                    </a:lnTo>
                    <a:cubicBezTo>
                      <a:pt x="1508" y="1150"/>
                      <a:pt x="1520" y="1138"/>
                      <a:pt x="1532" y="1114"/>
                    </a:cubicBezTo>
                    <a:cubicBezTo>
                      <a:pt x="1544" y="1090"/>
                      <a:pt x="1532" y="1067"/>
                      <a:pt x="1508" y="1055"/>
                    </a:cubicBezTo>
                    <a:lnTo>
                      <a:pt x="1139" y="912"/>
                    </a:lnTo>
                    <a:cubicBezTo>
                      <a:pt x="1139" y="888"/>
                      <a:pt x="1139" y="876"/>
                      <a:pt x="1139" y="864"/>
                    </a:cubicBezTo>
                    <a:lnTo>
                      <a:pt x="1556" y="805"/>
                    </a:lnTo>
                    <a:cubicBezTo>
                      <a:pt x="1592" y="805"/>
                      <a:pt x="1603" y="781"/>
                      <a:pt x="1603" y="757"/>
                    </a:cubicBezTo>
                    <a:cubicBezTo>
                      <a:pt x="1592" y="733"/>
                      <a:pt x="1568" y="721"/>
                      <a:pt x="1544" y="721"/>
                    </a:cubicBezTo>
                    <a:lnTo>
                      <a:pt x="1127" y="781"/>
                    </a:lnTo>
                    <a:cubicBezTo>
                      <a:pt x="1126" y="781"/>
                      <a:pt x="1125" y="781"/>
                      <a:pt x="1125" y="781"/>
                    </a:cubicBezTo>
                    <a:lnTo>
                      <a:pt x="1125" y="781"/>
                    </a:lnTo>
                    <a:lnTo>
                      <a:pt x="1282" y="578"/>
                    </a:lnTo>
                    <a:cubicBezTo>
                      <a:pt x="1306" y="555"/>
                      <a:pt x="1306" y="531"/>
                      <a:pt x="1282" y="519"/>
                    </a:cubicBezTo>
                    <a:cubicBezTo>
                      <a:pt x="1276" y="513"/>
                      <a:pt x="1267" y="510"/>
                      <a:pt x="1258" y="510"/>
                    </a:cubicBezTo>
                    <a:cubicBezTo>
                      <a:pt x="1249" y="510"/>
                      <a:pt x="1240" y="513"/>
                      <a:pt x="1234" y="519"/>
                    </a:cubicBezTo>
                    <a:lnTo>
                      <a:pt x="1068" y="721"/>
                    </a:lnTo>
                    <a:cubicBezTo>
                      <a:pt x="1032" y="698"/>
                      <a:pt x="996" y="674"/>
                      <a:pt x="949" y="662"/>
                    </a:cubicBezTo>
                    <a:cubicBezTo>
                      <a:pt x="960" y="626"/>
                      <a:pt x="960" y="578"/>
                      <a:pt x="949" y="543"/>
                    </a:cubicBezTo>
                    <a:cubicBezTo>
                      <a:pt x="927" y="390"/>
                      <a:pt x="796" y="278"/>
                      <a:pt x="646" y="278"/>
                    </a:cubicBezTo>
                    <a:cubicBezTo>
                      <a:pt x="632" y="278"/>
                      <a:pt x="618" y="279"/>
                      <a:pt x="603" y="281"/>
                    </a:cubicBezTo>
                    <a:lnTo>
                      <a:pt x="484" y="31"/>
                    </a:lnTo>
                    <a:cubicBezTo>
                      <a:pt x="476" y="9"/>
                      <a:pt x="459" y="0"/>
                      <a:pt x="442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7" name="Google Shape;442;p31"/>
              <p:cNvSpPr/>
              <p:nvPr/>
            </p:nvSpPr>
            <p:spPr>
              <a:xfrm>
                <a:off x="1781424" y="1719613"/>
                <a:ext cx="13181" cy="1181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68" extrusionOk="0">
                    <a:moveTo>
                      <a:pt x="202" y="1"/>
                    </a:moveTo>
                    <a:cubicBezTo>
                      <a:pt x="192" y="1"/>
                      <a:pt x="181" y="2"/>
                      <a:pt x="167" y="4"/>
                    </a:cubicBezTo>
                    <a:cubicBezTo>
                      <a:pt x="84" y="16"/>
                      <a:pt x="1" y="39"/>
                      <a:pt x="13" y="123"/>
                    </a:cubicBezTo>
                    <a:cubicBezTo>
                      <a:pt x="24" y="210"/>
                      <a:pt x="94" y="267"/>
                      <a:pt x="179" y="267"/>
                    </a:cubicBezTo>
                    <a:cubicBezTo>
                      <a:pt x="187" y="267"/>
                      <a:pt x="195" y="267"/>
                      <a:pt x="203" y="266"/>
                    </a:cubicBezTo>
                    <a:cubicBezTo>
                      <a:pt x="275" y="242"/>
                      <a:pt x="298" y="182"/>
                      <a:pt x="275" y="99"/>
                    </a:cubicBezTo>
                    <a:cubicBezTo>
                      <a:pt x="265" y="29"/>
                      <a:pt x="255" y="1"/>
                      <a:pt x="202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8" name="Google Shape;443;p31"/>
              <p:cNvSpPr/>
              <p:nvPr/>
            </p:nvSpPr>
            <p:spPr>
              <a:xfrm>
                <a:off x="1763085" y="1626109"/>
                <a:ext cx="69302" cy="78471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780" extrusionOk="0">
                    <a:moveTo>
                      <a:pt x="453" y="1"/>
                    </a:moveTo>
                    <a:cubicBezTo>
                      <a:pt x="446" y="1"/>
                      <a:pt x="438" y="2"/>
                      <a:pt x="429" y="5"/>
                    </a:cubicBezTo>
                    <a:cubicBezTo>
                      <a:pt x="405" y="17"/>
                      <a:pt x="393" y="41"/>
                      <a:pt x="405" y="77"/>
                    </a:cubicBezTo>
                    <a:lnTo>
                      <a:pt x="488" y="327"/>
                    </a:lnTo>
                    <a:cubicBezTo>
                      <a:pt x="441" y="351"/>
                      <a:pt x="393" y="386"/>
                      <a:pt x="357" y="434"/>
                    </a:cubicBezTo>
                    <a:lnTo>
                      <a:pt x="71" y="363"/>
                    </a:lnTo>
                    <a:cubicBezTo>
                      <a:pt x="65" y="360"/>
                      <a:pt x="59" y="359"/>
                      <a:pt x="53" y="359"/>
                    </a:cubicBezTo>
                    <a:cubicBezTo>
                      <a:pt x="27" y="359"/>
                      <a:pt x="10" y="379"/>
                      <a:pt x="0" y="398"/>
                    </a:cubicBezTo>
                    <a:cubicBezTo>
                      <a:pt x="0" y="434"/>
                      <a:pt x="12" y="458"/>
                      <a:pt x="48" y="470"/>
                    </a:cubicBezTo>
                    <a:lnTo>
                      <a:pt x="310" y="529"/>
                    </a:lnTo>
                    <a:cubicBezTo>
                      <a:pt x="298" y="565"/>
                      <a:pt x="298" y="601"/>
                      <a:pt x="298" y="636"/>
                    </a:cubicBezTo>
                    <a:cubicBezTo>
                      <a:pt x="310" y="791"/>
                      <a:pt x="452" y="922"/>
                      <a:pt x="619" y="922"/>
                    </a:cubicBezTo>
                    <a:cubicBezTo>
                      <a:pt x="619" y="934"/>
                      <a:pt x="619" y="946"/>
                      <a:pt x="619" y="958"/>
                    </a:cubicBezTo>
                    <a:cubicBezTo>
                      <a:pt x="248" y="1025"/>
                      <a:pt x="323" y="1559"/>
                      <a:pt x="663" y="1559"/>
                    </a:cubicBezTo>
                    <a:cubicBezTo>
                      <a:pt x="683" y="1559"/>
                      <a:pt x="704" y="1557"/>
                      <a:pt x="726" y="1553"/>
                    </a:cubicBezTo>
                    <a:cubicBezTo>
                      <a:pt x="786" y="1553"/>
                      <a:pt x="845" y="1529"/>
                      <a:pt x="893" y="1494"/>
                    </a:cubicBezTo>
                    <a:lnTo>
                      <a:pt x="1119" y="1756"/>
                    </a:lnTo>
                    <a:cubicBezTo>
                      <a:pt x="1131" y="1767"/>
                      <a:pt x="1143" y="1779"/>
                      <a:pt x="1155" y="1779"/>
                    </a:cubicBezTo>
                    <a:cubicBezTo>
                      <a:pt x="1167" y="1779"/>
                      <a:pt x="1179" y="1767"/>
                      <a:pt x="1191" y="1767"/>
                    </a:cubicBezTo>
                    <a:cubicBezTo>
                      <a:pt x="1203" y="1744"/>
                      <a:pt x="1203" y="1708"/>
                      <a:pt x="1191" y="1696"/>
                    </a:cubicBezTo>
                    <a:lnTo>
                      <a:pt x="964" y="1434"/>
                    </a:lnTo>
                    <a:cubicBezTo>
                      <a:pt x="964" y="1422"/>
                      <a:pt x="976" y="1398"/>
                      <a:pt x="988" y="1386"/>
                    </a:cubicBezTo>
                    <a:lnTo>
                      <a:pt x="1357" y="1506"/>
                    </a:lnTo>
                    <a:lnTo>
                      <a:pt x="1369" y="1506"/>
                    </a:lnTo>
                    <a:cubicBezTo>
                      <a:pt x="1393" y="1506"/>
                      <a:pt x="1417" y="1494"/>
                      <a:pt x="1417" y="1470"/>
                    </a:cubicBezTo>
                    <a:cubicBezTo>
                      <a:pt x="1429" y="1446"/>
                      <a:pt x="1417" y="1422"/>
                      <a:pt x="1393" y="1410"/>
                    </a:cubicBezTo>
                    <a:lnTo>
                      <a:pt x="1012" y="1291"/>
                    </a:lnTo>
                    <a:lnTo>
                      <a:pt x="1012" y="1244"/>
                    </a:lnTo>
                    <a:cubicBezTo>
                      <a:pt x="1012" y="1208"/>
                      <a:pt x="1000" y="1184"/>
                      <a:pt x="988" y="1148"/>
                    </a:cubicBezTo>
                    <a:cubicBezTo>
                      <a:pt x="1024" y="1136"/>
                      <a:pt x="1048" y="1101"/>
                      <a:pt x="1072" y="1065"/>
                    </a:cubicBezTo>
                    <a:lnTo>
                      <a:pt x="1405" y="1244"/>
                    </a:lnTo>
                    <a:lnTo>
                      <a:pt x="1429" y="1244"/>
                    </a:lnTo>
                    <a:cubicBezTo>
                      <a:pt x="1476" y="1244"/>
                      <a:pt x="1488" y="1172"/>
                      <a:pt x="1453" y="1148"/>
                    </a:cubicBezTo>
                    <a:lnTo>
                      <a:pt x="1107" y="970"/>
                    </a:lnTo>
                    <a:cubicBezTo>
                      <a:pt x="1107" y="958"/>
                      <a:pt x="1107" y="946"/>
                      <a:pt x="1107" y="934"/>
                    </a:cubicBezTo>
                    <a:lnTo>
                      <a:pt x="1524" y="910"/>
                    </a:lnTo>
                    <a:cubicBezTo>
                      <a:pt x="1548" y="910"/>
                      <a:pt x="1572" y="886"/>
                      <a:pt x="1572" y="863"/>
                    </a:cubicBezTo>
                    <a:cubicBezTo>
                      <a:pt x="1562" y="843"/>
                      <a:pt x="1544" y="824"/>
                      <a:pt x="1525" y="824"/>
                    </a:cubicBezTo>
                    <a:cubicBezTo>
                      <a:pt x="1521" y="824"/>
                      <a:pt x="1516" y="825"/>
                      <a:pt x="1512" y="827"/>
                    </a:cubicBezTo>
                    <a:lnTo>
                      <a:pt x="1095" y="851"/>
                    </a:lnTo>
                    <a:lnTo>
                      <a:pt x="1083" y="851"/>
                    </a:lnTo>
                    <a:lnTo>
                      <a:pt x="1274" y="648"/>
                    </a:lnTo>
                    <a:cubicBezTo>
                      <a:pt x="1286" y="624"/>
                      <a:pt x="1286" y="601"/>
                      <a:pt x="1274" y="589"/>
                    </a:cubicBezTo>
                    <a:cubicBezTo>
                      <a:pt x="1262" y="583"/>
                      <a:pt x="1250" y="580"/>
                      <a:pt x="1240" y="580"/>
                    </a:cubicBezTo>
                    <a:cubicBezTo>
                      <a:pt x="1229" y="580"/>
                      <a:pt x="1220" y="583"/>
                      <a:pt x="1214" y="589"/>
                    </a:cubicBezTo>
                    <a:lnTo>
                      <a:pt x="1036" y="779"/>
                    </a:lnTo>
                    <a:cubicBezTo>
                      <a:pt x="1000" y="744"/>
                      <a:pt x="953" y="720"/>
                      <a:pt x="905" y="708"/>
                    </a:cubicBezTo>
                    <a:cubicBezTo>
                      <a:pt x="917" y="672"/>
                      <a:pt x="917" y="624"/>
                      <a:pt x="917" y="589"/>
                    </a:cubicBezTo>
                    <a:cubicBezTo>
                      <a:pt x="905" y="429"/>
                      <a:pt x="774" y="302"/>
                      <a:pt x="616" y="302"/>
                    </a:cubicBezTo>
                    <a:cubicBezTo>
                      <a:pt x="609" y="302"/>
                      <a:pt x="602" y="302"/>
                      <a:pt x="595" y="303"/>
                    </a:cubicBezTo>
                    <a:lnTo>
                      <a:pt x="500" y="41"/>
                    </a:lnTo>
                    <a:cubicBezTo>
                      <a:pt x="491" y="14"/>
                      <a:pt x="476" y="1"/>
                      <a:pt x="453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39" name="Google Shape;444;p31"/>
              <p:cNvSpPr/>
              <p:nvPr/>
            </p:nvSpPr>
            <p:spPr>
              <a:xfrm>
                <a:off x="1809771" y="1642508"/>
                <a:ext cx="12123" cy="11683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65" extrusionOk="0">
                    <a:moveTo>
                      <a:pt x="184" y="0"/>
                    </a:moveTo>
                    <a:cubicBezTo>
                      <a:pt x="175" y="0"/>
                      <a:pt x="166" y="1"/>
                      <a:pt x="155" y="2"/>
                    </a:cubicBezTo>
                    <a:cubicBezTo>
                      <a:pt x="72" y="2"/>
                      <a:pt x="1" y="26"/>
                      <a:pt x="13" y="110"/>
                    </a:cubicBezTo>
                    <a:cubicBezTo>
                      <a:pt x="13" y="205"/>
                      <a:pt x="84" y="264"/>
                      <a:pt x="179" y="264"/>
                    </a:cubicBezTo>
                    <a:cubicBezTo>
                      <a:pt x="263" y="252"/>
                      <a:pt x="275" y="193"/>
                      <a:pt x="275" y="110"/>
                    </a:cubicBezTo>
                    <a:cubicBezTo>
                      <a:pt x="264" y="37"/>
                      <a:pt x="245" y="0"/>
                      <a:pt x="18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0" name="Google Shape;445;p31"/>
              <p:cNvSpPr/>
              <p:nvPr/>
            </p:nvSpPr>
            <p:spPr>
              <a:xfrm>
                <a:off x="1861218" y="1435706"/>
                <a:ext cx="33637" cy="3271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42" extrusionOk="0">
                    <a:moveTo>
                      <a:pt x="414" y="0"/>
                    </a:moveTo>
                    <a:cubicBezTo>
                      <a:pt x="205" y="0"/>
                      <a:pt x="23" y="53"/>
                      <a:pt x="12" y="276"/>
                    </a:cubicBezTo>
                    <a:cubicBezTo>
                      <a:pt x="0" y="514"/>
                      <a:pt x="191" y="717"/>
                      <a:pt x="429" y="741"/>
                    </a:cubicBezTo>
                    <a:cubicBezTo>
                      <a:pt x="437" y="741"/>
                      <a:pt x="445" y="741"/>
                      <a:pt x="452" y="741"/>
                    </a:cubicBezTo>
                    <a:cubicBezTo>
                      <a:pt x="683" y="741"/>
                      <a:pt x="739" y="566"/>
                      <a:pt x="751" y="336"/>
                    </a:cubicBezTo>
                    <a:cubicBezTo>
                      <a:pt x="762" y="86"/>
                      <a:pt x="727" y="14"/>
                      <a:pt x="489" y="2"/>
                    </a:cubicBezTo>
                    <a:cubicBezTo>
                      <a:pt x="464" y="1"/>
                      <a:pt x="439" y="0"/>
                      <a:pt x="414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1" name="Google Shape;446;p31"/>
              <p:cNvSpPr/>
              <p:nvPr/>
            </p:nvSpPr>
            <p:spPr>
              <a:xfrm>
                <a:off x="1751006" y="1359262"/>
                <a:ext cx="136796" cy="216810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4918" extrusionOk="0">
                    <a:moveTo>
                      <a:pt x="1074" y="1"/>
                    </a:moveTo>
                    <a:cubicBezTo>
                      <a:pt x="1036" y="1"/>
                      <a:pt x="1006" y="23"/>
                      <a:pt x="988" y="58"/>
                    </a:cubicBezTo>
                    <a:cubicBezTo>
                      <a:pt x="881" y="296"/>
                      <a:pt x="869" y="558"/>
                      <a:pt x="941" y="808"/>
                    </a:cubicBezTo>
                    <a:cubicBezTo>
                      <a:pt x="822" y="867"/>
                      <a:pt x="715" y="939"/>
                      <a:pt x="631" y="1034"/>
                    </a:cubicBezTo>
                    <a:cubicBezTo>
                      <a:pt x="417" y="867"/>
                      <a:pt x="226" y="617"/>
                      <a:pt x="357" y="343"/>
                    </a:cubicBezTo>
                    <a:cubicBezTo>
                      <a:pt x="381" y="274"/>
                      <a:pt x="323" y="219"/>
                      <a:pt x="264" y="219"/>
                    </a:cubicBezTo>
                    <a:cubicBezTo>
                      <a:pt x="232" y="219"/>
                      <a:pt x="200" y="235"/>
                      <a:pt x="179" y="272"/>
                    </a:cubicBezTo>
                    <a:cubicBezTo>
                      <a:pt x="0" y="641"/>
                      <a:pt x="250" y="974"/>
                      <a:pt x="512" y="1189"/>
                    </a:cubicBezTo>
                    <a:cubicBezTo>
                      <a:pt x="119" y="1832"/>
                      <a:pt x="560" y="2665"/>
                      <a:pt x="1310" y="2701"/>
                    </a:cubicBezTo>
                    <a:lnTo>
                      <a:pt x="1334" y="2701"/>
                    </a:lnTo>
                    <a:cubicBezTo>
                      <a:pt x="1334" y="2748"/>
                      <a:pt x="1334" y="2796"/>
                      <a:pt x="1346" y="2844"/>
                    </a:cubicBezTo>
                    <a:cubicBezTo>
                      <a:pt x="1298" y="2867"/>
                      <a:pt x="1250" y="2903"/>
                      <a:pt x="1215" y="2927"/>
                    </a:cubicBezTo>
                    <a:cubicBezTo>
                      <a:pt x="834" y="3165"/>
                      <a:pt x="715" y="3677"/>
                      <a:pt x="953" y="4058"/>
                    </a:cubicBezTo>
                    <a:cubicBezTo>
                      <a:pt x="1110" y="4268"/>
                      <a:pt x="1352" y="4379"/>
                      <a:pt x="1596" y="4379"/>
                    </a:cubicBezTo>
                    <a:cubicBezTo>
                      <a:pt x="1740" y="4379"/>
                      <a:pt x="1884" y="4340"/>
                      <a:pt x="2012" y="4260"/>
                    </a:cubicBezTo>
                    <a:cubicBezTo>
                      <a:pt x="2239" y="4368"/>
                      <a:pt x="2370" y="4594"/>
                      <a:pt x="2358" y="4832"/>
                    </a:cubicBezTo>
                    <a:cubicBezTo>
                      <a:pt x="2358" y="4875"/>
                      <a:pt x="2396" y="4917"/>
                      <a:pt x="2438" y="4917"/>
                    </a:cubicBezTo>
                    <a:cubicBezTo>
                      <a:pt x="2443" y="4917"/>
                      <a:pt x="2448" y="4917"/>
                      <a:pt x="2453" y="4915"/>
                    </a:cubicBezTo>
                    <a:cubicBezTo>
                      <a:pt x="2500" y="4915"/>
                      <a:pt x="2548" y="4880"/>
                      <a:pt x="2548" y="4820"/>
                    </a:cubicBezTo>
                    <a:cubicBezTo>
                      <a:pt x="2560" y="4546"/>
                      <a:pt x="2417" y="4296"/>
                      <a:pt x="2191" y="4141"/>
                    </a:cubicBezTo>
                    <a:cubicBezTo>
                      <a:pt x="2310" y="4034"/>
                      <a:pt x="2405" y="3891"/>
                      <a:pt x="2441" y="3737"/>
                    </a:cubicBezTo>
                    <a:cubicBezTo>
                      <a:pt x="2512" y="3760"/>
                      <a:pt x="2572" y="3808"/>
                      <a:pt x="2631" y="3856"/>
                    </a:cubicBezTo>
                    <a:cubicBezTo>
                      <a:pt x="2727" y="3951"/>
                      <a:pt x="2774" y="4082"/>
                      <a:pt x="2774" y="4213"/>
                    </a:cubicBezTo>
                    <a:cubicBezTo>
                      <a:pt x="2774" y="4260"/>
                      <a:pt x="2822" y="4308"/>
                      <a:pt x="2870" y="4308"/>
                    </a:cubicBezTo>
                    <a:cubicBezTo>
                      <a:pt x="2917" y="4308"/>
                      <a:pt x="2965" y="4272"/>
                      <a:pt x="2965" y="4213"/>
                    </a:cubicBezTo>
                    <a:cubicBezTo>
                      <a:pt x="2965" y="4034"/>
                      <a:pt x="2893" y="3856"/>
                      <a:pt x="2774" y="3725"/>
                    </a:cubicBezTo>
                    <a:cubicBezTo>
                      <a:pt x="2691" y="3641"/>
                      <a:pt x="2596" y="3582"/>
                      <a:pt x="2477" y="3546"/>
                    </a:cubicBezTo>
                    <a:cubicBezTo>
                      <a:pt x="2489" y="3391"/>
                      <a:pt x="2441" y="3237"/>
                      <a:pt x="2358" y="3094"/>
                    </a:cubicBezTo>
                    <a:cubicBezTo>
                      <a:pt x="2381" y="3058"/>
                      <a:pt x="2417" y="3022"/>
                      <a:pt x="2441" y="2975"/>
                    </a:cubicBezTo>
                    <a:cubicBezTo>
                      <a:pt x="2798" y="2963"/>
                      <a:pt x="3024" y="2820"/>
                      <a:pt x="3096" y="2522"/>
                    </a:cubicBezTo>
                    <a:cubicBezTo>
                      <a:pt x="3103" y="2457"/>
                      <a:pt x="3049" y="2414"/>
                      <a:pt x="2995" y="2414"/>
                    </a:cubicBezTo>
                    <a:cubicBezTo>
                      <a:pt x="2959" y="2414"/>
                      <a:pt x="2924" y="2432"/>
                      <a:pt x="2905" y="2475"/>
                    </a:cubicBezTo>
                    <a:cubicBezTo>
                      <a:pt x="2893" y="2558"/>
                      <a:pt x="2834" y="2748"/>
                      <a:pt x="2500" y="2772"/>
                    </a:cubicBezTo>
                    <a:cubicBezTo>
                      <a:pt x="2500" y="2772"/>
                      <a:pt x="2500" y="2760"/>
                      <a:pt x="2500" y="2748"/>
                    </a:cubicBezTo>
                    <a:cubicBezTo>
                      <a:pt x="2500" y="2665"/>
                      <a:pt x="2489" y="2582"/>
                      <a:pt x="2453" y="2498"/>
                    </a:cubicBezTo>
                    <a:lnTo>
                      <a:pt x="2751" y="2415"/>
                    </a:lnTo>
                    <a:cubicBezTo>
                      <a:pt x="2878" y="2383"/>
                      <a:pt x="2844" y="2217"/>
                      <a:pt x="2741" y="2217"/>
                    </a:cubicBezTo>
                    <a:cubicBezTo>
                      <a:pt x="2729" y="2217"/>
                      <a:pt x="2717" y="2220"/>
                      <a:pt x="2703" y="2225"/>
                    </a:cubicBezTo>
                    <a:lnTo>
                      <a:pt x="2346" y="2332"/>
                    </a:lnTo>
                    <a:cubicBezTo>
                      <a:pt x="2310" y="2284"/>
                      <a:pt x="2274" y="2248"/>
                      <a:pt x="2215" y="2225"/>
                    </a:cubicBezTo>
                    <a:cubicBezTo>
                      <a:pt x="2608" y="1582"/>
                      <a:pt x="2167" y="760"/>
                      <a:pt x="1417" y="724"/>
                    </a:cubicBezTo>
                    <a:cubicBezTo>
                      <a:pt x="1391" y="721"/>
                      <a:pt x="1365" y="720"/>
                      <a:pt x="1338" y="720"/>
                    </a:cubicBezTo>
                    <a:cubicBezTo>
                      <a:pt x="1265" y="720"/>
                      <a:pt x="1189" y="731"/>
                      <a:pt x="1119" y="748"/>
                    </a:cubicBezTo>
                    <a:cubicBezTo>
                      <a:pt x="1060" y="546"/>
                      <a:pt x="1072" y="331"/>
                      <a:pt x="1167" y="141"/>
                    </a:cubicBezTo>
                    <a:cubicBezTo>
                      <a:pt x="1191" y="93"/>
                      <a:pt x="1167" y="34"/>
                      <a:pt x="1119" y="10"/>
                    </a:cubicBezTo>
                    <a:cubicBezTo>
                      <a:pt x="1103" y="4"/>
                      <a:pt x="1088" y="1"/>
                      <a:pt x="1074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2" name="Google Shape;447;p31"/>
              <p:cNvSpPr/>
              <p:nvPr/>
            </p:nvSpPr>
            <p:spPr>
              <a:xfrm>
                <a:off x="1787199" y="1434736"/>
                <a:ext cx="16840" cy="1401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18" extrusionOk="0">
                    <a:moveTo>
                      <a:pt x="227" y="1"/>
                    </a:moveTo>
                    <a:cubicBezTo>
                      <a:pt x="72" y="1"/>
                      <a:pt x="1" y="167"/>
                      <a:pt x="108" y="274"/>
                    </a:cubicBezTo>
                    <a:cubicBezTo>
                      <a:pt x="138" y="304"/>
                      <a:pt x="176" y="318"/>
                      <a:pt x="214" y="318"/>
                    </a:cubicBezTo>
                    <a:cubicBezTo>
                      <a:pt x="298" y="318"/>
                      <a:pt x="382" y="253"/>
                      <a:pt x="382" y="155"/>
                    </a:cubicBezTo>
                    <a:cubicBezTo>
                      <a:pt x="382" y="72"/>
                      <a:pt x="310" y="1"/>
                      <a:pt x="227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3" name="Google Shape;448;p31"/>
              <p:cNvSpPr/>
              <p:nvPr/>
            </p:nvSpPr>
            <p:spPr>
              <a:xfrm>
                <a:off x="1824495" y="1411106"/>
                <a:ext cx="16840" cy="1441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327" extrusionOk="0">
                    <a:moveTo>
                      <a:pt x="214" y="1"/>
                    </a:moveTo>
                    <a:cubicBezTo>
                      <a:pt x="71" y="1"/>
                      <a:pt x="0" y="179"/>
                      <a:pt x="107" y="275"/>
                    </a:cubicBezTo>
                    <a:cubicBezTo>
                      <a:pt x="139" y="310"/>
                      <a:pt x="180" y="326"/>
                      <a:pt x="221" y="326"/>
                    </a:cubicBezTo>
                    <a:cubicBezTo>
                      <a:pt x="302" y="326"/>
                      <a:pt x="381" y="263"/>
                      <a:pt x="381" y="167"/>
                    </a:cubicBezTo>
                    <a:cubicBezTo>
                      <a:pt x="381" y="72"/>
                      <a:pt x="310" y="1"/>
                      <a:pt x="214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4" name="Google Shape;449;p31"/>
              <p:cNvSpPr/>
              <p:nvPr/>
            </p:nvSpPr>
            <p:spPr>
              <a:xfrm>
                <a:off x="1809374" y="1423582"/>
                <a:ext cx="15650" cy="13314"/>
              </a:xfrm>
              <a:custGeom>
                <a:avLst/>
                <a:gdLst/>
                <a:ahLst/>
                <a:cxnLst/>
                <a:rect l="l" t="t" r="r" b="b"/>
                <a:pathLst>
                  <a:path w="355" h="302" extrusionOk="0">
                    <a:moveTo>
                      <a:pt x="268" y="1"/>
                    </a:moveTo>
                    <a:cubicBezTo>
                      <a:pt x="244" y="1"/>
                      <a:pt x="219" y="26"/>
                      <a:pt x="236" y="51"/>
                    </a:cubicBezTo>
                    <a:cubicBezTo>
                      <a:pt x="284" y="99"/>
                      <a:pt x="272" y="170"/>
                      <a:pt x="224" y="218"/>
                    </a:cubicBezTo>
                    <a:cubicBezTo>
                      <a:pt x="209" y="229"/>
                      <a:pt x="191" y="235"/>
                      <a:pt x="173" y="235"/>
                    </a:cubicBezTo>
                    <a:cubicBezTo>
                      <a:pt x="134" y="235"/>
                      <a:pt x="93" y="211"/>
                      <a:pt x="69" y="170"/>
                    </a:cubicBezTo>
                    <a:cubicBezTo>
                      <a:pt x="64" y="165"/>
                      <a:pt x="57" y="162"/>
                      <a:pt x="50" y="162"/>
                    </a:cubicBezTo>
                    <a:cubicBezTo>
                      <a:pt x="27" y="162"/>
                      <a:pt x="0" y="190"/>
                      <a:pt x="10" y="218"/>
                    </a:cubicBezTo>
                    <a:cubicBezTo>
                      <a:pt x="45" y="265"/>
                      <a:pt x="105" y="301"/>
                      <a:pt x="176" y="301"/>
                    </a:cubicBezTo>
                    <a:cubicBezTo>
                      <a:pt x="212" y="301"/>
                      <a:pt x="236" y="289"/>
                      <a:pt x="272" y="277"/>
                    </a:cubicBezTo>
                    <a:cubicBezTo>
                      <a:pt x="343" y="206"/>
                      <a:pt x="355" y="99"/>
                      <a:pt x="295" y="15"/>
                    </a:cubicBezTo>
                    <a:cubicBezTo>
                      <a:pt x="288" y="5"/>
                      <a:pt x="278" y="1"/>
                      <a:pt x="26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5" name="Google Shape;450;p31"/>
              <p:cNvSpPr/>
              <p:nvPr/>
            </p:nvSpPr>
            <p:spPr>
              <a:xfrm>
                <a:off x="1789844" y="1449945"/>
                <a:ext cx="14195" cy="1053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39" extrusionOk="0">
                    <a:moveTo>
                      <a:pt x="216" y="1"/>
                    </a:moveTo>
                    <a:cubicBezTo>
                      <a:pt x="182" y="1"/>
                      <a:pt x="143" y="13"/>
                      <a:pt x="107" y="37"/>
                    </a:cubicBezTo>
                    <a:cubicBezTo>
                      <a:pt x="36" y="84"/>
                      <a:pt x="0" y="156"/>
                      <a:pt x="36" y="203"/>
                    </a:cubicBezTo>
                    <a:cubicBezTo>
                      <a:pt x="54" y="227"/>
                      <a:pt x="84" y="239"/>
                      <a:pt x="118" y="239"/>
                    </a:cubicBezTo>
                    <a:cubicBezTo>
                      <a:pt x="152" y="239"/>
                      <a:pt x="191" y="227"/>
                      <a:pt x="226" y="203"/>
                    </a:cubicBezTo>
                    <a:cubicBezTo>
                      <a:pt x="298" y="156"/>
                      <a:pt x="322" y="84"/>
                      <a:pt x="298" y="37"/>
                    </a:cubicBezTo>
                    <a:cubicBezTo>
                      <a:pt x="280" y="13"/>
                      <a:pt x="250" y="1"/>
                      <a:pt x="216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6" name="Google Shape;451;p31"/>
              <p:cNvSpPr/>
              <p:nvPr/>
            </p:nvSpPr>
            <p:spPr>
              <a:xfrm>
                <a:off x="1839705" y="1417807"/>
                <a:ext cx="16840" cy="12785"/>
              </a:xfrm>
              <a:custGeom>
                <a:avLst/>
                <a:gdLst/>
                <a:ahLst/>
                <a:cxnLst/>
                <a:rect l="l" t="t" r="r" b="b"/>
                <a:pathLst>
                  <a:path w="382" h="290" extrusionOk="0">
                    <a:moveTo>
                      <a:pt x="191" y="1"/>
                    </a:moveTo>
                    <a:cubicBezTo>
                      <a:pt x="161" y="1"/>
                      <a:pt x="131" y="10"/>
                      <a:pt x="107" y="27"/>
                    </a:cubicBezTo>
                    <a:cubicBezTo>
                      <a:pt x="0" y="111"/>
                      <a:pt x="60" y="289"/>
                      <a:pt x="191" y="289"/>
                    </a:cubicBezTo>
                    <a:cubicBezTo>
                      <a:pt x="322" y="289"/>
                      <a:pt x="381" y="111"/>
                      <a:pt x="274" y="27"/>
                    </a:cubicBezTo>
                    <a:cubicBezTo>
                      <a:pt x="250" y="10"/>
                      <a:pt x="221" y="1"/>
                      <a:pt x="191" y="1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7" name="Google Shape;452;p31"/>
              <p:cNvSpPr/>
              <p:nvPr/>
            </p:nvSpPr>
            <p:spPr>
              <a:xfrm>
                <a:off x="1733151" y="1458894"/>
                <a:ext cx="489211" cy="54925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12459" extrusionOk="0">
                    <a:moveTo>
                      <a:pt x="5584" y="2822"/>
                    </a:moveTo>
                    <a:cubicBezTo>
                      <a:pt x="5763" y="3524"/>
                      <a:pt x="5906" y="4096"/>
                      <a:pt x="6156" y="4882"/>
                    </a:cubicBezTo>
                    <a:lnTo>
                      <a:pt x="6763" y="6823"/>
                    </a:lnTo>
                    <a:lnTo>
                      <a:pt x="6192" y="7215"/>
                    </a:lnTo>
                    <a:cubicBezTo>
                      <a:pt x="6215" y="6953"/>
                      <a:pt x="6275" y="6692"/>
                      <a:pt x="6370" y="6442"/>
                    </a:cubicBezTo>
                    <a:lnTo>
                      <a:pt x="6370" y="6442"/>
                    </a:lnTo>
                    <a:cubicBezTo>
                      <a:pt x="6025" y="6668"/>
                      <a:pt x="5715" y="6918"/>
                      <a:pt x="5430" y="7204"/>
                    </a:cubicBezTo>
                    <a:cubicBezTo>
                      <a:pt x="5418" y="7001"/>
                      <a:pt x="5489" y="6799"/>
                      <a:pt x="5632" y="6656"/>
                    </a:cubicBezTo>
                    <a:cubicBezTo>
                      <a:pt x="5775" y="6513"/>
                      <a:pt x="5882" y="6334"/>
                      <a:pt x="5953" y="6156"/>
                    </a:cubicBezTo>
                    <a:lnTo>
                      <a:pt x="5953" y="6156"/>
                    </a:lnTo>
                    <a:cubicBezTo>
                      <a:pt x="5489" y="6394"/>
                      <a:pt x="5144" y="6811"/>
                      <a:pt x="4810" y="7227"/>
                    </a:cubicBezTo>
                    <a:cubicBezTo>
                      <a:pt x="4941" y="6811"/>
                      <a:pt x="5156" y="6430"/>
                      <a:pt x="5430" y="6096"/>
                    </a:cubicBezTo>
                    <a:lnTo>
                      <a:pt x="5430" y="6096"/>
                    </a:lnTo>
                    <a:cubicBezTo>
                      <a:pt x="5156" y="6227"/>
                      <a:pt x="4965" y="6477"/>
                      <a:pt x="4787" y="6727"/>
                    </a:cubicBezTo>
                    <a:lnTo>
                      <a:pt x="4334" y="7346"/>
                    </a:lnTo>
                    <a:lnTo>
                      <a:pt x="4048" y="7346"/>
                    </a:lnTo>
                    <a:lnTo>
                      <a:pt x="4822" y="4882"/>
                    </a:lnTo>
                    <a:cubicBezTo>
                      <a:pt x="5072" y="4096"/>
                      <a:pt x="5215" y="3524"/>
                      <a:pt x="5394" y="2822"/>
                    </a:cubicBezTo>
                    <a:close/>
                    <a:moveTo>
                      <a:pt x="6787" y="6930"/>
                    </a:moveTo>
                    <a:lnTo>
                      <a:pt x="6918" y="7346"/>
                    </a:lnTo>
                    <a:lnTo>
                      <a:pt x="6704" y="7346"/>
                    </a:lnTo>
                    <a:cubicBezTo>
                      <a:pt x="6727" y="7215"/>
                      <a:pt x="6763" y="7073"/>
                      <a:pt x="6787" y="6930"/>
                    </a:cubicBezTo>
                    <a:close/>
                    <a:moveTo>
                      <a:pt x="5561" y="0"/>
                    </a:moveTo>
                    <a:cubicBezTo>
                      <a:pt x="4552" y="0"/>
                      <a:pt x="3542" y="572"/>
                      <a:pt x="3144" y="1715"/>
                    </a:cubicBezTo>
                    <a:lnTo>
                      <a:pt x="84" y="10597"/>
                    </a:lnTo>
                    <a:cubicBezTo>
                      <a:pt x="24" y="10740"/>
                      <a:pt x="0" y="10894"/>
                      <a:pt x="0" y="11049"/>
                    </a:cubicBezTo>
                    <a:cubicBezTo>
                      <a:pt x="0" y="11740"/>
                      <a:pt x="512" y="12335"/>
                      <a:pt x="1203" y="12430"/>
                    </a:cubicBezTo>
                    <a:cubicBezTo>
                      <a:pt x="1276" y="12442"/>
                      <a:pt x="1349" y="12447"/>
                      <a:pt x="1421" y="12447"/>
                    </a:cubicBezTo>
                    <a:cubicBezTo>
                      <a:pt x="2020" y="12447"/>
                      <a:pt x="2571" y="12061"/>
                      <a:pt x="2763" y="11466"/>
                    </a:cubicBezTo>
                    <a:lnTo>
                      <a:pt x="3286" y="9740"/>
                    </a:lnTo>
                    <a:lnTo>
                      <a:pt x="7680" y="9740"/>
                    </a:lnTo>
                    <a:lnTo>
                      <a:pt x="8216" y="11430"/>
                    </a:lnTo>
                    <a:cubicBezTo>
                      <a:pt x="8419" y="12050"/>
                      <a:pt x="8996" y="12459"/>
                      <a:pt x="9628" y="12459"/>
                    </a:cubicBezTo>
                    <a:cubicBezTo>
                      <a:pt x="9700" y="12459"/>
                      <a:pt x="9773" y="12453"/>
                      <a:pt x="9847" y="12442"/>
                    </a:cubicBezTo>
                    <a:cubicBezTo>
                      <a:pt x="10561" y="12323"/>
                      <a:pt x="11085" y="11716"/>
                      <a:pt x="11097" y="10990"/>
                    </a:cubicBezTo>
                    <a:cubicBezTo>
                      <a:pt x="11085" y="10823"/>
                      <a:pt x="11061" y="10656"/>
                      <a:pt x="11014" y="10502"/>
                    </a:cubicBezTo>
                    <a:lnTo>
                      <a:pt x="7978" y="1715"/>
                    </a:lnTo>
                    <a:cubicBezTo>
                      <a:pt x="7579" y="572"/>
                      <a:pt x="6570" y="0"/>
                      <a:pt x="5561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48" name="Google Shape;453;p31"/>
              <p:cNvSpPr/>
              <p:nvPr/>
            </p:nvSpPr>
            <p:spPr>
              <a:xfrm>
                <a:off x="1756252" y="1485389"/>
                <a:ext cx="441996" cy="496309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11258" extrusionOk="0">
                    <a:moveTo>
                      <a:pt x="5489" y="2042"/>
                    </a:moveTo>
                    <a:cubicBezTo>
                      <a:pt x="5668" y="2745"/>
                      <a:pt x="5799" y="3495"/>
                      <a:pt x="6049" y="4281"/>
                    </a:cubicBezTo>
                    <a:lnTo>
                      <a:pt x="6823" y="6972"/>
                    </a:lnTo>
                    <a:lnTo>
                      <a:pt x="3215" y="6972"/>
                    </a:lnTo>
                    <a:lnTo>
                      <a:pt x="3989" y="4281"/>
                    </a:lnTo>
                    <a:cubicBezTo>
                      <a:pt x="4227" y="3495"/>
                      <a:pt x="4382" y="2757"/>
                      <a:pt x="4560" y="2042"/>
                    </a:cubicBezTo>
                    <a:close/>
                    <a:moveTo>
                      <a:pt x="5032" y="1"/>
                    </a:moveTo>
                    <a:cubicBezTo>
                      <a:pt x="4123" y="1"/>
                      <a:pt x="3215" y="518"/>
                      <a:pt x="2858" y="1554"/>
                    </a:cubicBezTo>
                    <a:lnTo>
                      <a:pt x="72" y="9579"/>
                    </a:lnTo>
                    <a:cubicBezTo>
                      <a:pt x="24" y="9710"/>
                      <a:pt x="0" y="9841"/>
                      <a:pt x="0" y="9984"/>
                    </a:cubicBezTo>
                    <a:cubicBezTo>
                      <a:pt x="0" y="10686"/>
                      <a:pt x="250" y="11258"/>
                      <a:pt x="953" y="11258"/>
                    </a:cubicBezTo>
                    <a:cubicBezTo>
                      <a:pt x="1512" y="11258"/>
                      <a:pt x="2012" y="10901"/>
                      <a:pt x="2179" y="10365"/>
                    </a:cubicBezTo>
                    <a:lnTo>
                      <a:pt x="2655" y="8805"/>
                    </a:lnTo>
                    <a:lnTo>
                      <a:pt x="7180" y="8805"/>
                    </a:lnTo>
                    <a:lnTo>
                      <a:pt x="7668" y="10329"/>
                    </a:lnTo>
                    <a:cubicBezTo>
                      <a:pt x="7846" y="10877"/>
                      <a:pt x="8358" y="11246"/>
                      <a:pt x="8930" y="11258"/>
                    </a:cubicBezTo>
                    <a:cubicBezTo>
                      <a:pt x="9668" y="11258"/>
                      <a:pt x="10025" y="10663"/>
                      <a:pt x="10025" y="9924"/>
                    </a:cubicBezTo>
                    <a:cubicBezTo>
                      <a:pt x="10025" y="9770"/>
                      <a:pt x="10001" y="9627"/>
                      <a:pt x="9954" y="9484"/>
                    </a:cubicBezTo>
                    <a:lnTo>
                      <a:pt x="7215" y="1554"/>
                    </a:lnTo>
                    <a:cubicBezTo>
                      <a:pt x="6852" y="518"/>
                      <a:pt x="5941" y="1"/>
                      <a:pt x="5032" y="1"/>
                    </a:cubicBezTo>
                    <a:close/>
                  </a:path>
                </a:pathLst>
              </a:custGeom>
              <a:solidFill>
                <a:srgbClr val="F288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TextBox 207"/>
                <p:cNvSpPr txBox="1"/>
                <p:nvPr/>
              </p:nvSpPr>
              <p:spPr>
                <a:xfrm>
                  <a:off x="3479219" y="2258744"/>
                  <a:ext cx="5306047" cy="1136345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vi-VN" sz="5335" b="1">
                    <a:solidFill>
                      <a:srgbClr val="002060"/>
                    </a:solidFill>
                    <a:latin typeface="Cambria Math" panose="02040503050406030204" charset="0"/>
                    <a:ea typeface="Calibri" panose="020F0502020204030204" charset="0"/>
                  </a:endParaRPr>
                </a:p>
              </p:txBody>
            </p:sp>
          </mc:Choice>
          <mc:Fallback xmlns="">
            <p:sp>
              <p:nvSpPr>
                <p:cNvPr id="208" name="TextBox 2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9219" y="2258744"/>
                  <a:ext cx="5306047" cy="1136345"/>
                </a:xfrm>
                <a:prstGeom prst="roundRect">
                  <a:avLst/>
                </a:prstGeom>
                <a:blipFill rotWithShape="1">
                  <a:blip r:embed="rId4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2" name="Group 211"/>
          <p:cNvGrpSpPr/>
          <p:nvPr/>
        </p:nvGrpSpPr>
        <p:grpSpPr>
          <a:xfrm>
            <a:off x="2815813" y="6975171"/>
            <a:ext cx="11965021" cy="2167688"/>
            <a:chOff x="1612674" y="5184381"/>
            <a:chExt cx="8973766" cy="1409055"/>
          </a:xfrm>
        </p:grpSpPr>
        <p:sp>
          <p:nvSpPr>
            <p:cNvPr id="206" name="Rectangle: Rounded Corners 205"/>
            <p:cNvSpPr/>
            <p:nvPr/>
          </p:nvSpPr>
          <p:spPr>
            <a:xfrm>
              <a:off x="2170089" y="5479849"/>
              <a:ext cx="8416351" cy="1056924"/>
            </a:xfrm>
            <a:custGeom>
              <a:avLst/>
              <a:gdLst>
                <a:gd name="connsiteX0" fmla="*/ 0 w 8416351"/>
                <a:gd name="connsiteY0" fmla="*/ 203250 h 1219478"/>
                <a:gd name="connsiteX1" fmla="*/ 203250 w 8416351"/>
                <a:gd name="connsiteY1" fmla="*/ 0 h 1219478"/>
                <a:gd name="connsiteX2" fmla="*/ 8213101 w 8416351"/>
                <a:gd name="connsiteY2" fmla="*/ 0 h 1219478"/>
                <a:gd name="connsiteX3" fmla="*/ 8416351 w 8416351"/>
                <a:gd name="connsiteY3" fmla="*/ 203250 h 1219478"/>
                <a:gd name="connsiteX4" fmla="*/ 8416351 w 8416351"/>
                <a:gd name="connsiteY4" fmla="*/ 1016228 h 1219478"/>
                <a:gd name="connsiteX5" fmla="*/ 8213101 w 8416351"/>
                <a:gd name="connsiteY5" fmla="*/ 1219478 h 1219478"/>
                <a:gd name="connsiteX6" fmla="*/ 203250 w 8416351"/>
                <a:gd name="connsiteY6" fmla="*/ 1219478 h 1219478"/>
                <a:gd name="connsiteX7" fmla="*/ 0 w 8416351"/>
                <a:gd name="connsiteY7" fmla="*/ 1016228 h 1219478"/>
                <a:gd name="connsiteX8" fmla="*/ 0 w 8416351"/>
                <a:gd name="connsiteY8" fmla="*/ 203250 h 1219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6351" h="1219478" fill="none" extrusionOk="0">
                  <a:moveTo>
                    <a:pt x="0" y="203250"/>
                  </a:moveTo>
                  <a:cubicBezTo>
                    <a:pt x="7415" y="97802"/>
                    <a:pt x="103534" y="17791"/>
                    <a:pt x="203250" y="0"/>
                  </a:cubicBezTo>
                  <a:cubicBezTo>
                    <a:pt x="2522420" y="-168267"/>
                    <a:pt x="4388737" y="-42953"/>
                    <a:pt x="8213101" y="0"/>
                  </a:cubicBezTo>
                  <a:cubicBezTo>
                    <a:pt x="8331015" y="6426"/>
                    <a:pt x="8415042" y="73272"/>
                    <a:pt x="8416351" y="203250"/>
                  </a:cubicBezTo>
                  <a:cubicBezTo>
                    <a:pt x="8487362" y="490652"/>
                    <a:pt x="8475021" y="932767"/>
                    <a:pt x="8416351" y="1016228"/>
                  </a:cubicBezTo>
                  <a:cubicBezTo>
                    <a:pt x="8431198" y="1114521"/>
                    <a:pt x="8328674" y="1226838"/>
                    <a:pt x="8213101" y="1219478"/>
                  </a:cubicBezTo>
                  <a:cubicBezTo>
                    <a:pt x="4371389" y="1287703"/>
                    <a:pt x="2606939" y="1230354"/>
                    <a:pt x="203250" y="1219478"/>
                  </a:cubicBezTo>
                  <a:cubicBezTo>
                    <a:pt x="102092" y="1237231"/>
                    <a:pt x="8641" y="1124032"/>
                    <a:pt x="0" y="1016228"/>
                  </a:cubicBezTo>
                  <a:cubicBezTo>
                    <a:pt x="70861" y="910768"/>
                    <a:pt x="-3861" y="601108"/>
                    <a:pt x="0" y="203250"/>
                  </a:cubicBezTo>
                  <a:close/>
                </a:path>
                <a:path w="8416351" h="1219478" stroke="0" extrusionOk="0">
                  <a:moveTo>
                    <a:pt x="0" y="203250"/>
                  </a:moveTo>
                  <a:cubicBezTo>
                    <a:pt x="-3125" y="77232"/>
                    <a:pt x="83619" y="17526"/>
                    <a:pt x="203250" y="0"/>
                  </a:cubicBezTo>
                  <a:cubicBezTo>
                    <a:pt x="3929785" y="163917"/>
                    <a:pt x="4297512" y="128764"/>
                    <a:pt x="8213101" y="0"/>
                  </a:cubicBezTo>
                  <a:cubicBezTo>
                    <a:pt x="8343940" y="12405"/>
                    <a:pt x="8418038" y="97443"/>
                    <a:pt x="8416351" y="203250"/>
                  </a:cubicBezTo>
                  <a:cubicBezTo>
                    <a:pt x="8397049" y="548050"/>
                    <a:pt x="8431771" y="910851"/>
                    <a:pt x="8416351" y="1016228"/>
                  </a:cubicBezTo>
                  <a:cubicBezTo>
                    <a:pt x="8414076" y="1132727"/>
                    <a:pt x="8325608" y="1237040"/>
                    <a:pt x="8213101" y="1219478"/>
                  </a:cubicBezTo>
                  <a:cubicBezTo>
                    <a:pt x="5747908" y="1197496"/>
                    <a:pt x="1141899" y="1144590"/>
                    <a:pt x="203250" y="1219478"/>
                  </a:cubicBezTo>
                  <a:cubicBezTo>
                    <a:pt x="107964" y="1212883"/>
                    <a:pt x="-3278" y="1134203"/>
                    <a:pt x="0" y="1016228"/>
                  </a:cubicBezTo>
                  <a:cubicBezTo>
                    <a:pt x="23621" y="655975"/>
                    <a:pt x="-66312" y="301813"/>
                    <a:pt x="0" y="203250"/>
                  </a:cubicBezTo>
                  <a:close/>
                </a:path>
              </a:pathLst>
            </a:custGeom>
            <a:ln w="38100"/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oogle Shape;293;p27"/>
            <p:cNvGrpSpPr/>
            <p:nvPr/>
          </p:nvGrpSpPr>
          <p:grpSpPr>
            <a:xfrm rot="21403310">
              <a:off x="1612674" y="5184381"/>
              <a:ext cx="1724419" cy="1409055"/>
              <a:chOff x="3676506" y="1404273"/>
              <a:chExt cx="792384" cy="610489"/>
            </a:xfrm>
          </p:grpSpPr>
          <p:sp>
            <p:nvSpPr>
              <p:cNvPr id="176" name="Google Shape;294;p27"/>
              <p:cNvSpPr/>
              <p:nvPr/>
            </p:nvSpPr>
            <p:spPr>
              <a:xfrm>
                <a:off x="3899885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1158" y="1"/>
                    </a:moveTo>
                    <a:cubicBezTo>
                      <a:pt x="1024" y="1"/>
                      <a:pt x="906" y="30"/>
                      <a:pt x="810" y="96"/>
                    </a:cubicBezTo>
                    <a:cubicBezTo>
                      <a:pt x="0" y="656"/>
                      <a:pt x="1096" y="3644"/>
                      <a:pt x="1096" y="3644"/>
                    </a:cubicBezTo>
                    <a:lnTo>
                      <a:pt x="4025" y="1620"/>
                    </a:lnTo>
                    <a:cubicBezTo>
                      <a:pt x="4025" y="1620"/>
                      <a:pt x="2155" y="1"/>
                      <a:pt x="1158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7" name="Google Shape;295;p27"/>
              <p:cNvSpPr/>
              <p:nvPr/>
            </p:nvSpPr>
            <p:spPr>
              <a:xfrm>
                <a:off x="3935065" y="1440820"/>
                <a:ext cx="121807" cy="109948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494" extrusionOk="0">
                    <a:moveTo>
                      <a:pt x="798" y="0"/>
                    </a:moveTo>
                    <a:cubicBezTo>
                      <a:pt x="706" y="0"/>
                      <a:pt x="625" y="20"/>
                      <a:pt x="560" y="65"/>
                    </a:cubicBezTo>
                    <a:cubicBezTo>
                      <a:pt x="0" y="446"/>
                      <a:pt x="750" y="2494"/>
                      <a:pt x="750" y="2494"/>
                    </a:cubicBezTo>
                    <a:lnTo>
                      <a:pt x="2762" y="1113"/>
                    </a:lnTo>
                    <a:cubicBezTo>
                      <a:pt x="2762" y="1113"/>
                      <a:pt x="1483" y="0"/>
                      <a:pt x="798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8" name="Google Shape;296;p27"/>
              <p:cNvSpPr/>
              <p:nvPr/>
            </p:nvSpPr>
            <p:spPr>
              <a:xfrm>
                <a:off x="4228450" y="1404273"/>
                <a:ext cx="177442" cy="16069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645" extrusionOk="0">
                    <a:moveTo>
                      <a:pt x="2856" y="1"/>
                    </a:moveTo>
                    <a:cubicBezTo>
                      <a:pt x="1861" y="1"/>
                      <a:pt x="1" y="1620"/>
                      <a:pt x="1" y="1620"/>
                    </a:cubicBezTo>
                    <a:lnTo>
                      <a:pt x="2918" y="3644"/>
                    </a:lnTo>
                    <a:cubicBezTo>
                      <a:pt x="2918" y="3644"/>
                      <a:pt x="4025" y="656"/>
                      <a:pt x="3203" y="96"/>
                    </a:cubicBezTo>
                    <a:cubicBezTo>
                      <a:pt x="3108" y="30"/>
                      <a:pt x="2990" y="1"/>
                      <a:pt x="2856" y="1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9" name="Google Shape;297;p27"/>
              <p:cNvSpPr/>
              <p:nvPr/>
            </p:nvSpPr>
            <p:spPr>
              <a:xfrm>
                <a:off x="4246834" y="1437601"/>
                <a:ext cx="126524" cy="114753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2603" extrusionOk="0">
                    <a:moveTo>
                      <a:pt x="2044" y="0"/>
                    </a:moveTo>
                    <a:cubicBezTo>
                      <a:pt x="1338" y="0"/>
                      <a:pt x="0" y="1162"/>
                      <a:pt x="0" y="1162"/>
                    </a:cubicBezTo>
                    <a:lnTo>
                      <a:pt x="2084" y="2603"/>
                    </a:lnTo>
                    <a:cubicBezTo>
                      <a:pt x="2084" y="2603"/>
                      <a:pt x="2870" y="471"/>
                      <a:pt x="2286" y="67"/>
                    </a:cubicBezTo>
                    <a:cubicBezTo>
                      <a:pt x="2220" y="21"/>
                      <a:pt x="2138" y="0"/>
                      <a:pt x="2044" y="0"/>
                    </a:cubicBezTo>
                    <a:close/>
                  </a:path>
                </a:pathLst>
              </a:custGeom>
              <a:solidFill>
                <a:srgbClr val="DE626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0" name="Google Shape;298;p27"/>
              <p:cNvSpPr/>
              <p:nvPr/>
            </p:nvSpPr>
            <p:spPr>
              <a:xfrm>
                <a:off x="3915358" y="1453863"/>
                <a:ext cx="480306" cy="560673"/>
              </a:xfrm>
              <a:custGeom>
                <a:avLst/>
                <a:gdLst/>
                <a:ahLst/>
                <a:cxnLst/>
                <a:rect l="l" t="t" r="r" b="b"/>
                <a:pathLst>
                  <a:path w="10895" h="12718" extrusionOk="0">
                    <a:moveTo>
                      <a:pt x="5966" y="0"/>
                    </a:moveTo>
                    <a:cubicBezTo>
                      <a:pt x="5311" y="0"/>
                      <a:pt x="4668" y="84"/>
                      <a:pt x="4049" y="262"/>
                    </a:cubicBezTo>
                    <a:cubicBezTo>
                      <a:pt x="3954" y="298"/>
                      <a:pt x="3858" y="322"/>
                      <a:pt x="3763" y="357"/>
                    </a:cubicBezTo>
                    <a:cubicBezTo>
                      <a:pt x="3573" y="429"/>
                      <a:pt x="3394" y="500"/>
                      <a:pt x="3215" y="595"/>
                    </a:cubicBezTo>
                    <a:cubicBezTo>
                      <a:pt x="3120" y="631"/>
                      <a:pt x="3037" y="679"/>
                      <a:pt x="2954" y="726"/>
                    </a:cubicBezTo>
                    <a:cubicBezTo>
                      <a:pt x="1084" y="1750"/>
                      <a:pt x="1" y="3822"/>
                      <a:pt x="1" y="6453"/>
                    </a:cubicBezTo>
                    <a:cubicBezTo>
                      <a:pt x="1" y="8751"/>
                      <a:pt x="715" y="10537"/>
                      <a:pt x="2120" y="11597"/>
                    </a:cubicBezTo>
                    <a:cubicBezTo>
                      <a:pt x="2668" y="12002"/>
                      <a:pt x="3299" y="12299"/>
                      <a:pt x="3954" y="12466"/>
                    </a:cubicBezTo>
                    <a:cubicBezTo>
                      <a:pt x="4568" y="12633"/>
                      <a:pt x="5202" y="12717"/>
                      <a:pt x="5839" y="12717"/>
                    </a:cubicBezTo>
                    <a:cubicBezTo>
                      <a:pt x="5881" y="12717"/>
                      <a:pt x="5923" y="12717"/>
                      <a:pt x="5966" y="12716"/>
                    </a:cubicBezTo>
                    <a:cubicBezTo>
                      <a:pt x="6168" y="12716"/>
                      <a:pt x="6383" y="12704"/>
                      <a:pt x="6597" y="12692"/>
                    </a:cubicBezTo>
                    <a:cubicBezTo>
                      <a:pt x="6799" y="12680"/>
                      <a:pt x="7014" y="12656"/>
                      <a:pt x="7228" y="12621"/>
                    </a:cubicBezTo>
                    <a:cubicBezTo>
                      <a:pt x="9073" y="12323"/>
                      <a:pt x="10895" y="11406"/>
                      <a:pt x="10895" y="9775"/>
                    </a:cubicBezTo>
                    <a:cubicBezTo>
                      <a:pt x="10895" y="9239"/>
                      <a:pt x="10609" y="8727"/>
                      <a:pt x="10133" y="8466"/>
                    </a:cubicBezTo>
                    <a:cubicBezTo>
                      <a:pt x="9907" y="8335"/>
                      <a:pt x="9645" y="8263"/>
                      <a:pt x="9383" y="8263"/>
                    </a:cubicBezTo>
                    <a:cubicBezTo>
                      <a:pt x="8204" y="8263"/>
                      <a:pt x="8085" y="9394"/>
                      <a:pt x="7192" y="9966"/>
                    </a:cubicBezTo>
                    <a:cubicBezTo>
                      <a:pt x="7073" y="10037"/>
                      <a:pt x="6942" y="10097"/>
                      <a:pt x="6811" y="10144"/>
                    </a:cubicBezTo>
                    <a:cubicBezTo>
                      <a:pt x="6565" y="10230"/>
                      <a:pt x="6309" y="10277"/>
                      <a:pt x="6052" y="10277"/>
                    </a:cubicBezTo>
                    <a:cubicBezTo>
                      <a:pt x="6024" y="10277"/>
                      <a:pt x="5995" y="10276"/>
                      <a:pt x="5966" y="10275"/>
                    </a:cubicBezTo>
                    <a:cubicBezTo>
                      <a:pt x="5945" y="10276"/>
                      <a:pt x="5925" y="10276"/>
                      <a:pt x="5904" y="10276"/>
                    </a:cubicBezTo>
                    <a:cubicBezTo>
                      <a:pt x="5473" y="10276"/>
                      <a:pt x="5055" y="10157"/>
                      <a:pt x="4680" y="9930"/>
                    </a:cubicBezTo>
                    <a:cubicBezTo>
                      <a:pt x="4644" y="9906"/>
                      <a:pt x="4608" y="9882"/>
                      <a:pt x="4573" y="9847"/>
                    </a:cubicBezTo>
                    <a:cubicBezTo>
                      <a:pt x="4489" y="9799"/>
                      <a:pt x="4418" y="9739"/>
                      <a:pt x="4358" y="9680"/>
                    </a:cubicBezTo>
                    <a:cubicBezTo>
                      <a:pt x="4323" y="9644"/>
                      <a:pt x="4287" y="9608"/>
                      <a:pt x="4251" y="9573"/>
                    </a:cubicBezTo>
                    <a:cubicBezTo>
                      <a:pt x="3644" y="8954"/>
                      <a:pt x="3251" y="7894"/>
                      <a:pt x="3251" y="6299"/>
                    </a:cubicBezTo>
                    <a:cubicBezTo>
                      <a:pt x="3251" y="4917"/>
                      <a:pt x="3549" y="3953"/>
                      <a:pt x="4049" y="3322"/>
                    </a:cubicBezTo>
                    <a:cubicBezTo>
                      <a:pt x="4097" y="3262"/>
                      <a:pt x="4156" y="3191"/>
                      <a:pt x="4227" y="3132"/>
                    </a:cubicBezTo>
                    <a:cubicBezTo>
                      <a:pt x="4251" y="3096"/>
                      <a:pt x="4287" y="3060"/>
                      <a:pt x="4323" y="3024"/>
                    </a:cubicBezTo>
                    <a:cubicBezTo>
                      <a:pt x="4763" y="2642"/>
                      <a:pt x="5328" y="2429"/>
                      <a:pt x="5918" y="2429"/>
                    </a:cubicBezTo>
                    <a:cubicBezTo>
                      <a:pt x="5934" y="2429"/>
                      <a:pt x="5950" y="2429"/>
                      <a:pt x="5966" y="2429"/>
                    </a:cubicBezTo>
                    <a:cubicBezTo>
                      <a:pt x="5988" y="2428"/>
                      <a:pt x="6011" y="2428"/>
                      <a:pt x="6033" y="2428"/>
                    </a:cubicBezTo>
                    <a:cubicBezTo>
                      <a:pt x="6369" y="2428"/>
                      <a:pt x="6713" y="2510"/>
                      <a:pt x="7025" y="2655"/>
                    </a:cubicBezTo>
                    <a:cubicBezTo>
                      <a:pt x="7240" y="2762"/>
                      <a:pt x="7430" y="2905"/>
                      <a:pt x="7597" y="3084"/>
                    </a:cubicBezTo>
                    <a:cubicBezTo>
                      <a:pt x="7823" y="3334"/>
                      <a:pt x="8014" y="3608"/>
                      <a:pt x="8240" y="3822"/>
                    </a:cubicBezTo>
                    <a:cubicBezTo>
                      <a:pt x="8481" y="4086"/>
                      <a:pt x="8833" y="4239"/>
                      <a:pt x="9199" y="4239"/>
                    </a:cubicBezTo>
                    <a:cubicBezTo>
                      <a:pt x="9213" y="4239"/>
                      <a:pt x="9226" y="4239"/>
                      <a:pt x="9240" y="4239"/>
                    </a:cubicBezTo>
                    <a:cubicBezTo>
                      <a:pt x="9585" y="4239"/>
                      <a:pt x="9907" y="4120"/>
                      <a:pt x="10169" y="3905"/>
                    </a:cubicBezTo>
                    <a:cubicBezTo>
                      <a:pt x="10204" y="3882"/>
                      <a:pt x="10240" y="3846"/>
                      <a:pt x="10276" y="3822"/>
                    </a:cubicBezTo>
                    <a:cubicBezTo>
                      <a:pt x="10550" y="3536"/>
                      <a:pt x="10716" y="3167"/>
                      <a:pt x="10704" y="2774"/>
                    </a:cubicBezTo>
                    <a:cubicBezTo>
                      <a:pt x="10704" y="2191"/>
                      <a:pt x="10454" y="1643"/>
                      <a:pt x="10014" y="1262"/>
                    </a:cubicBezTo>
                    <a:cubicBezTo>
                      <a:pt x="9788" y="1060"/>
                      <a:pt x="9538" y="881"/>
                      <a:pt x="9264" y="738"/>
                    </a:cubicBezTo>
                    <a:cubicBezTo>
                      <a:pt x="8299" y="226"/>
                      <a:pt x="7025" y="0"/>
                      <a:pt x="5966" y="0"/>
                    </a:cubicBezTo>
                    <a:close/>
                  </a:path>
                </a:pathLst>
              </a:custGeom>
              <a:solidFill>
                <a:srgbClr val="EFD8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1" name="Google Shape;299;p27"/>
              <p:cNvSpPr/>
              <p:nvPr/>
            </p:nvSpPr>
            <p:spPr>
              <a:xfrm>
                <a:off x="3676506" y="1453648"/>
                <a:ext cx="721482" cy="561114"/>
              </a:xfrm>
              <a:custGeom>
                <a:avLst/>
                <a:gdLst/>
                <a:ahLst/>
                <a:cxnLst/>
                <a:rect l="l" t="t" r="r" b="b"/>
                <a:pathLst>
                  <a:path w="15783" h="12728" extrusionOk="0">
                    <a:moveTo>
                      <a:pt x="10854" y="465"/>
                    </a:moveTo>
                    <a:cubicBezTo>
                      <a:pt x="12628" y="465"/>
                      <a:pt x="15128" y="1179"/>
                      <a:pt x="15128" y="2774"/>
                    </a:cubicBezTo>
                    <a:cubicBezTo>
                      <a:pt x="15140" y="3315"/>
                      <a:pt x="14699" y="3763"/>
                      <a:pt x="14161" y="3763"/>
                    </a:cubicBezTo>
                    <a:cubicBezTo>
                      <a:pt x="14154" y="3763"/>
                      <a:pt x="14147" y="3763"/>
                      <a:pt x="14140" y="3763"/>
                    </a:cubicBezTo>
                    <a:cubicBezTo>
                      <a:pt x="13699" y="3763"/>
                      <a:pt x="13509" y="3560"/>
                      <a:pt x="13176" y="3143"/>
                    </a:cubicBezTo>
                    <a:cubicBezTo>
                      <a:pt x="12759" y="2643"/>
                      <a:pt x="12199" y="1953"/>
                      <a:pt x="10854" y="1953"/>
                    </a:cubicBezTo>
                    <a:cubicBezTo>
                      <a:pt x="8865" y="1953"/>
                      <a:pt x="7675" y="3584"/>
                      <a:pt x="7675" y="6310"/>
                    </a:cubicBezTo>
                    <a:cubicBezTo>
                      <a:pt x="7675" y="10430"/>
                      <a:pt x="10116" y="10751"/>
                      <a:pt x="10854" y="10751"/>
                    </a:cubicBezTo>
                    <a:cubicBezTo>
                      <a:pt x="12259" y="10751"/>
                      <a:pt x="12830" y="9989"/>
                      <a:pt x="13259" y="9442"/>
                    </a:cubicBezTo>
                    <a:cubicBezTo>
                      <a:pt x="13616" y="8966"/>
                      <a:pt x="13818" y="8739"/>
                      <a:pt x="14283" y="8739"/>
                    </a:cubicBezTo>
                    <a:cubicBezTo>
                      <a:pt x="14854" y="8739"/>
                      <a:pt x="15307" y="9204"/>
                      <a:pt x="15307" y="9775"/>
                    </a:cubicBezTo>
                    <a:cubicBezTo>
                      <a:pt x="15307" y="11466"/>
                      <a:pt x="12652" y="12240"/>
                      <a:pt x="10854" y="12240"/>
                    </a:cubicBezTo>
                    <a:cubicBezTo>
                      <a:pt x="9068" y="12240"/>
                      <a:pt x="7687" y="11728"/>
                      <a:pt x="6758" y="10728"/>
                    </a:cubicBezTo>
                    <a:lnTo>
                      <a:pt x="6818" y="10680"/>
                    </a:lnTo>
                    <a:cubicBezTo>
                      <a:pt x="7195" y="10274"/>
                      <a:pt x="6857" y="9711"/>
                      <a:pt x="6411" y="9711"/>
                    </a:cubicBezTo>
                    <a:cubicBezTo>
                      <a:pt x="6308" y="9711"/>
                      <a:pt x="6199" y="9741"/>
                      <a:pt x="6091" y="9811"/>
                    </a:cubicBezTo>
                    <a:cubicBezTo>
                      <a:pt x="5603" y="8918"/>
                      <a:pt x="5353" y="7787"/>
                      <a:pt x="5353" y="6453"/>
                    </a:cubicBezTo>
                    <a:cubicBezTo>
                      <a:pt x="5353" y="2810"/>
                      <a:pt x="7508" y="465"/>
                      <a:pt x="10854" y="465"/>
                    </a:cubicBezTo>
                    <a:close/>
                    <a:moveTo>
                      <a:pt x="10854" y="0"/>
                    </a:moveTo>
                    <a:cubicBezTo>
                      <a:pt x="7187" y="0"/>
                      <a:pt x="4877" y="2631"/>
                      <a:pt x="4877" y="6453"/>
                    </a:cubicBezTo>
                    <a:cubicBezTo>
                      <a:pt x="4877" y="7882"/>
                      <a:pt x="5151" y="9108"/>
                      <a:pt x="5698" y="10085"/>
                    </a:cubicBezTo>
                    <a:cubicBezTo>
                      <a:pt x="5437" y="10194"/>
                      <a:pt x="5081" y="10263"/>
                      <a:pt x="4740" y="10263"/>
                    </a:cubicBezTo>
                    <a:cubicBezTo>
                      <a:pt x="4413" y="10263"/>
                      <a:pt x="4098" y="10200"/>
                      <a:pt x="3889" y="10049"/>
                    </a:cubicBezTo>
                    <a:cubicBezTo>
                      <a:pt x="3448" y="9739"/>
                      <a:pt x="3698" y="8989"/>
                      <a:pt x="3996" y="8430"/>
                    </a:cubicBezTo>
                    <a:cubicBezTo>
                      <a:pt x="5091" y="6370"/>
                      <a:pt x="4484" y="5037"/>
                      <a:pt x="3555" y="4477"/>
                    </a:cubicBezTo>
                    <a:cubicBezTo>
                      <a:pt x="3168" y="4247"/>
                      <a:pt x="2730" y="4138"/>
                      <a:pt x="2295" y="4138"/>
                    </a:cubicBezTo>
                    <a:cubicBezTo>
                      <a:pt x="1512" y="4138"/>
                      <a:pt x="741" y="4493"/>
                      <a:pt x="305" y="5144"/>
                    </a:cubicBezTo>
                    <a:cubicBezTo>
                      <a:pt x="0" y="5592"/>
                      <a:pt x="393" y="6040"/>
                      <a:pt x="795" y="6040"/>
                    </a:cubicBezTo>
                    <a:cubicBezTo>
                      <a:pt x="959" y="6040"/>
                      <a:pt x="1125" y="5966"/>
                      <a:pt x="1245" y="5787"/>
                    </a:cubicBezTo>
                    <a:cubicBezTo>
                      <a:pt x="1467" y="5458"/>
                      <a:pt x="1884" y="5277"/>
                      <a:pt x="2303" y="5277"/>
                    </a:cubicBezTo>
                    <a:cubicBezTo>
                      <a:pt x="2537" y="5277"/>
                      <a:pt x="2771" y="5334"/>
                      <a:pt x="2972" y="5453"/>
                    </a:cubicBezTo>
                    <a:cubicBezTo>
                      <a:pt x="3603" y="5834"/>
                      <a:pt x="3615" y="6727"/>
                      <a:pt x="2996" y="7906"/>
                    </a:cubicBezTo>
                    <a:cubicBezTo>
                      <a:pt x="2019" y="9728"/>
                      <a:pt x="2722" y="10609"/>
                      <a:pt x="3222" y="10978"/>
                    </a:cubicBezTo>
                    <a:cubicBezTo>
                      <a:pt x="3644" y="11244"/>
                      <a:pt x="4128" y="11397"/>
                      <a:pt x="4636" y="11397"/>
                    </a:cubicBezTo>
                    <a:cubicBezTo>
                      <a:pt x="4672" y="11397"/>
                      <a:pt x="4709" y="11396"/>
                      <a:pt x="4746" y="11394"/>
                    </a:cubicBezTo>
                    <a:cubicBezTo>
                      <a:pt x="4769" y="11395"/>
                      <a:pt x="4793" y="11395"/>
                      <a:pt x="4816" y="11395"/>
                    </a:cubicBezTo>
                    <a:cubicBezTo>
                      <a:pt x="5351" y="11395"/>
                      <a:pt x="5874" y="11264"/>
                      <a:pt x="6353" y="11013"/>
                    </a:cubicBezTo>
                    <a:cubicBezTo>
                      <a:pt x="7365" y="12121"/>
                      <a:pt x="8865" y="12728"/>
                      <a:pt x="10854" y="12728"/>
                    </a:cubicBezTo>
                    <a:cubicBezTo>
                      <a:pt x="13009" y="12728"/>
                      <a:pt x="15771" y="11787"/>
                      <a:pt x="15771" y="9787"/>
                    </a:cubicBezTo>
                    <a:cubicBezTo>
                      <a:pt x="15783" y="8954"/>
                      <a:pt x="15116" y="8275"/>
                      <a:pt x="14283" y="8263"/>
                    </a:cubicBezTo>
                    <a:cubicBezTo>
                      <a:pt x="12711" y="8263"/>
                      <a:pt x="13009" y="10275"/>
                      <a:pt x="10854" y="10275"/>
                    </a:cubicBezTo>
                    <a:cubicBezTo>
                      <a:pt x="9389" y="10275"/>
                      <a:pt x="8139" y="9132"/>
                      <a:pt x="8139" y="6310"/>
                    </a:cubicBezTo>
                    <a:cubicBezTo>
                      <a:pt x="8139" y="3572"/>
                      <a:pt x="9318" y="2441"/>
                      <a:pt x="10854" y="2441"/>
                    </a:cubicBezTo>
                    <a:cubicBezTo>
                      <a:pt x="12914" y="2441"/>
                      <a:pt x="12640" y="4251"/>
                      <a:pt x="14128" y="4251"/>
                    </a:cubicBezTo>
                    <a:cubicBezTo>
                      <a:pt x="14938" y="4251"/>
                      <a:pt x="15604" y="3584"/>
                      <a:pt x="15604" y="2774"/>
                    </a:cubicBezTo>
                    <a:cubicBezTo>
                      <a:pt x="15604" y="834"/>
                      <a:pt x="12854" y="0"/>
                      <a:pt x="10854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2" name="Google Shape;300;p27"/>
              <p:cNvSpPr/>
              <p:nvPr/>
            </p:nvSpPr>
            <p:spPr>
              <a:xfrm>
                <a:off x="4049465" y="1507167"/>
                <a:ext cx="42057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14" extrusionOk="0">
                    <a:moveTo>
                      <a:pt x="548" y="1"/>
                    </a:moveTo>
                    <a:cubicBezTo>
                      <a:pt x="191" y="1"/>
                      <a:pt x="1" y="441"/>
                      <a:pt x="263" y="691"/>
                    </a:cubicBezTo>
                    <a:cubicBezTo>
                      <a:pt x="343" y="776"/>
                      <a:pt x="444" y="813"/>
                      <a:pt x="543" y="813"/>
                    </a:cubicBezTo>
                    <a:cubicBezTo>
                      <a:pt x="751" y="813"/>
                      <a:pt x="953" y="647"/>
                      <a:pt x="953" y="405"/>
                    </a:cubicBezTo>
                    <a:cubicBezTo>
                      <a:pt x="953" y="179"/>
                      <a:pt x="775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301;p27"/>
              <p:cNvSpPr/>
              <p:nvPr/>
            </p:nvSpPr>
            <p:spPr>
              <a:xfrm>
                <a:off x="4140809" y="1511223"/>
                <a:ext cx="53563" cy="23806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540" extrusionOk="0">
                    <a:moveTo>
                      <a:pt x="1103" y="1"/>
                    </a:moveTo>
                    <a:cubicBezTo>
                      <a:pt x="1054" y="1"/>
                      <a:pt x="1006" y="34"/>
                      <a:pt x="1000" y="99"/>
                    </a:cubicBezTo>
                    <a:cubicBezTo>
                      <a:pt x="989" y="182"/>
                      <a:pt x="953" y="254"/>
                      <a:pt x="893" y="313"/>
                    </a:cubicBezTo>
                    <a:cubicBezTo>
                      <a:pt x="810" y="278"/>
                      <a:pt x="739" y="242"/>
                      <a:pt x="679" y="171"/>
                    </a:cubicBezTo>
                    <a:cubicBezTo>
                      <a:pt x="655" y="153"/>
                      <a:pt x="628" y="144"/>
                      <a:pt x="603" y="144"/>
                    </a:cubicBezTo>
                    <a:cubicBezTo>
                      <a:pt x="578" y="144"/>
                      <a:pt x="554" y="153"/>
                      <a:pt x="536" y="171"/>
                    </a:cubicBezTo>
                    <a:cubicBezTo>
                      <a:pt x="465" y="230"/>
                      <a:pt x="405" y="278"/>
                      <a:pt x="334" y="325"/>
                    </a:cubicBezTo>
                    <a:cubicBezTo>
                      <a:pt x="262" y="278"/>
                      <a:pt x="215" y="194"/>
                      <a:pt x="215" y="111"/>
                    </a:cubicBezTo>
                    <a:cubicBezTo>
                      <a:pt x="215" y="40"/>
                      <a:pt x="161" y="4"/>
                      <a:pt x="107" y="4"/>
                    </a:cubicBezTo>
                    <a:cubicBezTo>
                      <a:pt x="54" y="4"/>
                      <a:pt x="0" y="40"/>
                      <a:pt x="0" y="111"/>
                    </a:cubicBezTo>
                    <a:cubicBezTo>
                      <a:pt x="0" y="266"/>
                      <a:pt x="72" y="409"/>
                      <a:pt x="203" y="504"/>
                    </a:cubicBezTo>
                    <a:cubicBezTo>
                      <a:pt x="234" y="523"/>
                      <a:pt x="269" y="531"/>
                      <a:pt x="304" y="531"/>
                    </a:cubicBezTo>
                    <a:cubicBezTo>
                      <a:pt x="403" y="531"/>
                      <a:pt x="511" y="470"/>
                      <a:pt x="608" y="409"/>
                    </a:cubicBezTo>
                    <a:cubicBezTo>
                      <a:pt x="679" y="480"/>
                      <a:pt x="786" y="528"/>
                      <a:pt x="905" y="540"/>
                    </a:cubicBezTo>
                    <a:cubicBezTo>
                      <a:pt x="929" y="528"/>
                      <a:pt x="965" y="516"/>
                      <a:pt x="989" y="492"/>
                    </a:cubicBezTo>
                    <a:cubicBezTo>
                      <a:pt x="1120" y="409"/>
                      <a:pt x="1203" y="254"/>
                      <a:pt x="1215" y="99"/>
                    </a:cubicBezTo>
                    <a:cubicBezTo>
                      <a:pt x="1203" y="34"/>
                      <a:pt x="1152" y="1"/>
                      <a:pt x="1103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4" name="Google Shape;302;p27"/>
              <p:cNvSpPr/>
              <p:nvPr/>
            </p:nvSpPr>
            <p:spPr>
              <a:xfrm>
                <a:off x="4225320" y="1507167"/>
                <a:ext cx="42013" cy="3588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14" extrusionOk="0">
                    <a:moveTo>
                      <a:pt x="548" y="1"/>
                    </a:moveTo>
                    <a:cubicBezTo>
                      <a:pt x="191" y="1"/>
                      <a:pt x="0" y="441"/>
                      <a:pt x="262" y="691"/>
                    </a:cubicBezTo>
                    <a:cubicBezTo>
                      <a:pt x="343" y="776"/>
                      <a:pt x="443" y="813"/>
                      <a:pt x="542" y="813"/>
                    </a:cubicBezTo>
                    <a:cubicBezTo>
                      <a:pt x="750" y="813"/>
                      <a:pt x="953" y="647"/>
                      <a:pt x="953" y="405"/>
                    </a:cubicBezTo>
                    <a:cubicBezTo>
                      <a:pt x="953" y="179"/>
                      <a:pt x="774" y="1"/>
                      <a:pt x="54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5" name="Google Shape;303;p27"/>
              <p:cNvSpPr/>
              <p:nvPr/>
            </p:nvSpPr>
            <p:spPr>
              <a:xfrm>
                <a:off x="4003264" y="1538556"/>
                <a:ext cx="53078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384" extrusionOk="0">
                    <a:moveTo>
                      <a:pt x="102" y="1"/>
                    </a:moveTo>
                    <a:cubicBezTo>
                      <a:pt x="61" y="1"/>
                      <a:pt x="23" y="34"/>
                      <a:pt x="13" y="86"/>
                    </a:cubicBezTo>
                    <a:cubicBezTo>
                      <a:pt x="1" y="134"/>
                      <a:pt x="37" y="182"/>
                      <a:pt x="84" y="193"/>
                    </a:cubicBezTo>
                    <a:lnTo>
                      <a:pt x="1061" y="384"/>
                    </a:lnTo>
                    <a:lnTo>
                      <a:pt x="1072" y="384"/>
                    </a:lnTo>
                    <a:cubicBezTo>
                      <a:pt x="1192" y="372"/>
                      <a:pt x="1203" y="217"/>
                      <a:pt x="1096" y="193"/>
                    </a:cubicBezTo>
                    <a:lnTo>
                      <a:pt x="120" y="3"/>
                    </a:lnTo>
                    <a:cubicBezTo>
                      <a:pt x="114" y="1"/>
                      <a:pt x="108" y="1"/>
                      <a:pt x="102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6" name="Google Shape;304;p27"/>
              <p:cNvSpPr/>
              <p:nvPr/>
            </p:nvSpPr>
            <p:spPr>
              <a:xfrm>
                <a:off x="3998547" y="1560731"/>
                <a:ext cx="54621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20" y="191"/>
                    </a:lnTo>
                    <a:cubicBezTo>
                      <a:pt x="1239" y="191"/>
                      <a:pt x="1239" y="0"/>
                      <a:pt x="1120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7" name="Google Shape;305;p27"/>
              <p:cNvSpPr/>
              <p:nvPr/>
            </p:nvSpPr>
            <p:spPr>
              <a:xfrm>
                <a:off x="4264688" y="1538556"/>
                <a:ext cx="51976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384" extrusionOk="0">
                    <a:moveTo>
                      <a:pt x="1078" y="1"/>
                    </a:moveTo>
                    <a:cubicBezTo>
                      <a:pt x="1072" y="1"/>
                      <a:pt x="1066" y="1"/>
                      <a:pt x="1060" y="3"/>
                    </a:cubicBezTo>
                    <a:lnTo>
                      <a:pt x="84" y="193"/>
                    </a:lnTo>
                    <a:cubicBezTo>
                      <a:pt x="36" y="193"/>
                      <a:pt x="0" y="241"/>
                      <a:pt x="12" y="301"/>
                    </a:cubicBezTo>
                    <a:cubicBezTo>
                      <a:pt x="12" y="348"/>
                      <a:pt x="60" y="384"/>
                      <a:pt x="107" y="384"/>
                    </a:cubicBezTo>
                    <a:lnTo>
                      <a:pt x="119" y="372"/>
                    </a:lnTo>
                    <a:lnTo>
                      <a:pt x="1096" y="193"/>
                    </a:lnTo>
                    <a:cubicBezTo>
                      <a:pt x="1143" y="182"/>
                      <a:pt x="1179" y="134"/>
                      <a:pt x="1167" y="86"/>
                    </a:cubicBezTo>
                    <a:cubicBezTo>
                      <a:pt x="1157" y="34"/>
                      <a:pt x="1119" y="1"/>
                      <a:pt x="1078" y="1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8" name="Google Shape;306;p27"/>
              <p:cNvSpPr/>
              <p:nvPr/>
            </p:nvSpPr>
            <p:spPr>
              <a:xfrm>
                <a:off x="4266760" y="1560731"/>
                <a:ext cx="54665" cy="8420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191" extrusionOk="0">
                    <a:moveTo>
                      <a:pt x="132" y="0"/>
                    </a:moveTo>
                    <a:cubicBezTo>
                      <a:pt x="1" y="0"/>
                      <a:pt x="1" y="191"/>
                      <a:pt x="132" y="191"/>
                    </a:cubicBezTo>
                    <a:lnTo>
                      <a:pt x="1108" y="191"/>
                    </a:lnTo>
                    <a:cubicBezTo>
                      <a:pt x="1239" y="191"/>
                      <a:pt x="1239" y="0"/>
                      <a:pt x="1108" y="0"/>
                    </a:cubicBezTo>
                    <a:close/>
                  </a:path>
                </a:pathLst>
              </a:custGeom>
              <a:solidFill>
                <a:srgbClr val="8046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9" name="Google Shape;307;p27"/>
              <p:cNvSpPr/>
              <p:nvPr/>
            </p:nvSpPr>
            <p:spPr>
              <a:xfrm>
                <a:off x="4362292" y="1636821"/>
                <a:ext cx="66172" cy="56341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1278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5" y="1222"/>
                      <a:pt x="694" y="1278"/>
                      <a:pt x="850" y="1278"/>
                    </a:cubicBezTo>
                    <a:cubicBezTo>
                      <a:pt x="1182" y="1278"/>
                      <a:pt x="1501" y="1024"/>
                      <a:pt x="1501" y="643"/>
                    </a:cubicBezTo>
                    <a:cubicBezTo>
                      <a:pt x="1501" y="286"/>
                      <a:pt x="1215" y="0"/>
                      <a:pt x="858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308;p27"/>
              <p:cNvSpPr/>
              <p:nvPr/>
            </p:nvSpPr>
            <p:spPr>
              <a:xfrm>
                <a:off x="4407435" y="1615308"/>
                <a:ext cx="28391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44" h="560" extrusionOk="0">
                    <a:moveTo>
                      <a:pt x="370" y="0"/>
                    </a:moveTo>
                    <a:cubicBezTo>
                      <a:pt x="120" y="0"/>
                      <a:pt x="1" y="298"/>
                      <a:pt x="167" y="477"/>
                    </a:cubicBezTo>
                    <a:cubicBezTo>
                      <a:pt x="225" y="534"/>
                      <a:pt x="295" y="560"/>
                      <a:pt x="363" y="560"/>
                    </a:cubicBezTo>
                    <a:cubicBezTo>
                      <a:pt x="507" y="560"/>
                      <a:pt x="644" y="447"/>
                      <a:pt x="644" y="286"/>
                    </a:cubicBezTo>
                    <a:cubicBezTo>
                      <a:pt x="644" y="131"/>
                      <a:pt x="525" y="0"/>
                      <a:pt x="37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1" name="Google Shape;309;p27"/>
              <p:cNvSpPr/>
              <p:nvPr/>
            </p:nvSpPr>
            <p:spPr>
              <a:xfrm>
                <a:off x="4375430" y="1608960"/>
                <a:ext cx="28920" cy="24335"/>
              </a:xfrm>
              <a:custGeom>
                <a:avLst/>
                <a:gdLst/>
                <a:ahLst/>
                <a:cxnLst/>
                <a:rect l="l" t="t" r="r" b="b"/>
                <a:pathLst>
                  <a:path w="656" h="552" extrusionOk="0">
                    <a:moveTo>
                      <a:pt x="389" y="1"/>
                    </a:moveTo>
                    <a:cubicBezTo>
                      <a:pt x="383" y="1"/>
                      <a:pt x="376" y="1"/>
                      <a:pt x="370" y="1"/>
                    </a:cubicBezTo>
                    <a:cubicBezTo>
                      <a:pt x="119" y="1"/>
                      <a:pt x="0" y="299"/>
                      <a:pt x="179" y="466"/>
                    </a:cubicBezTo>
                    <a:cubicBezTo>
                      <a:pt x="234" y="525"/>
                      <a:pt x="305" y="551"/>
                      <a:pt x="375" y="551"/>
                    </a:cubicBezTo>
                    <a:cubicBezTo>
                      <a:pt x="517" y="551"/>
                      <a:pt x="655" y="443"/>
                      <a:pt x="655" y="275"/>
                    </a:cubicBezTo>
                    <a:cubicBezTo>
                      <a:pt x="644" y="127"/>
                      <a:pt x="534" y="1"/>
                      <a:pt x="38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2" name="Google Shape;310;p27"/>
              <p:cNvSpPr/>
              <p:nvPr/>
            </p:nvSpPr>
            <p:spPr>
              <a:xfrm>
                <a:off x="4427406" y="1639951"/>
                <a:ext cx="28876" cy="24688"/>
              </a:xfrm>
              <a:custGeom>
                <a:avLst/>
                <a:gdLst/>
                <a:ahLst/>
                <a:cxnLst/>
                <a:rect l="l" t="t" r="r" b="b"/>
                <a:pathLst>
                  <a:path w="655" h="560" extrusionOk="0">
                    <a:moveTo>
                      <a:pt x="369" y="1"/>
                    </a:moveTo>
                    <a:cubicBezTo>
                      <a:pt x="119" y="1"/>
                      <a:pt x="0" y="299"/>
                      <a:pt x="179" y="477"/>
                    </a:cubicBezTo>
                    <a:cubicBezTo>
                      <a:pt x="232" y="534"/>
                      <a:pt x="300" y="560"/>
                      <a:pt x="368" y="560"/>
                    </a:cubicBezTo>
                    <a:cubicBezTo>
                      <a:pt x="512" y="560"/>
                      <a:pt x="655" y="445"/>
                      <a:pt x="655" y="275"/>
                    </a:cubicBezTo>
                    <a:cubicBezTo>
                      <a:pt x="655" y="120"/>
                      <a:pt x="524" y="1"/>
                      <a:pt x="369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3" name="Google Shape;311;p27"/>
              <p:cNvSpPr/>
              <p:nvPr/>
            </p:nvSpPr>
            <p:spPr>
              <a:xfrm>
                <a:off x="4411139" y="1559144"/>
                <a:ext cx="57222" cy="43071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977" extrusionOk="0">
                    <a:moveTo>
                      <a:pt x="655" y="0"/>
                    </a:moveTo>
                    <a:cubicBezTo>
                      <a:pt x="530" y="0"/>
                      <a:pt x="405" y="48"/>
                      <a:pt x="310" y="143"/>
                    </a:cubicBezTo>
                    <a:cubicBezTo>
                      <a:pt x="0" y="453"/>
                      <a:pt x="226" y="977"/>
                      <a:pt x="655" y="977"/>
                    </a:cubicBezTo>
                    <a:cubicBezTo>
                      <a:pt x="1084" y="977"/>
                      <a:pt x="1298" y="453"/>
                      <a:pt x="1000" y="143"/>
                    </a:cubicBezTo>
                    <a:cubicBezTo>
                      <a:pt x="905" y="48"/>
                      <a:pt x="780" y="0"/>
                      <a:pt x="655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4" name="Google Shape;312;p27"/>
              <p:cNvSpPr/>
              <p:nvPr/>
            </p:nvSpPr>
            <p:spPr>
              <a:xfrm>
                <a:off x="4420044" y="1538556"/>
                <a:ext cx="25217" cy="18516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0" extrusionOk="0">
                    <a:moveTo>
                      <a:pt x="280" y="0"/>
                    </a:moveTo>
                    <a:cubicBezTo>
                      <a:pt x="227" y="0"/>
                      <a:pt x="173" y="21"/>
                      <a:pt x="131" y="63"/>
                    </a:cubicBezTo>
                    <a:cubicBezTo>
                      <a:pt x="0" y="193"/>
                      <a:pt x="96" y="420"/>
                      <a:pt x="286" y="420"/>
                    </a:cubicBezTo>
                    <a:cubicBezTo>
                      <a:pt x="477" y="420"/>
                      <a:pt x="572" y="193"/>
                      <a:pt x="429" y="63"/>
                    </a:cubicBezTo>
                    <a:cubicBezTo>
                      <a:pt x="387" y="21"/>
                      <a:pt x="334" y="0"/>
                      <a:pt x="280" y="0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5" name="Google Shape;313;p27"/>
              <p:cNvSpPr/>
              <p:nvPr/>
            </p:nvSpPr>
            <p:spPr>
              <a:xfrm>
                <a:off x="4399059" y="1552178"/>
                <a:ext cx="25217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21" extrusionOk="0">
                    <a:moveTo>
                      <a:pt x="292" y="1"/>
                    </a:moveTo>
                    <a:cubicBezTo>
                      <a:pt x="238" y="1"/>
                      <a:pt x="185" y="21"/>
                      <a:pt x="143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76" y="420"/>
                      <a:pt x="572" y="194"/>
                      <a:pt x="441" y="63"/>
                    </a:cubicBezTo>
                    <a:cubicBezTo>
                      <a:pt x="399" y="21"/>
                      <a:pt x="345" y="1"/>
                      <a:pt x="292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6" name="Google Shape;314;p27"/>
              <p:cNvSpPr/>
              <p:nvPr/>
            </p:nvSpPr>
            <p:spPr>
              <a:xfrm>
                <a:off x="4444202" y="1541157"/>
                <a:ext cx="24688" cy="18560"/>
              </a:xfrm>
              <a:custGeom>
                <a:avLst/>
                <a:gdLst/>
                <a:ahLst/>
                <a:cxnLst/>
                <a:rect l="l" t="t" r="r" b="b"/>
                <a:pathLst>
                  <a:path w="560" h="421" extrusionOk="0">
                    <a:moveTo>
                      <a:pt x="280" y="1"/>
                    </a:moveTo>
                    <a:cubicBezTo>
                      <a:pt x="226" y="1"/>
                      <a:pt x="173" y="21"/>
                      <a:pt x="131" y="63"/>
                    </a:cubicBezTo>
                    <a:cubicBezTo>
                      <a:pt x="0" y="194"/>
                      <a:pt x="95" y="420"/>
                      <a:pt x="286" y="420"/>
                    </a:cubicBezTo>
                    <a:cubicBezTo>
                      <a:pt x="464" y="420"/>
                      <a:pt x="560" y="194"/>
                      <a:pt x="429" y="63"/>
                    </a:cubicBezTo>
                    <a:cubicBezTo>
                      <a:pt x="387" y="21"/>
                      <a:pt x="334" y="1"/>
                      <a:pt x="280" y="1"/>
                    </a:cubicBezTo>
                    <a:close/>
                  </a:path>
                </a:pathLst>
              </a:custGeom>
              <a:solidFill>
                <a:srgbClr val="49CAD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 panose="020B0604020202020204"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5085013" y="5356092"/>
                  <a:ext cx="2329339" cy="1168266"/>
                </a:xfrm>
                <a:prstGeom prst="roundRect">
                  <a:avLst/>
                </a:prstGeom>
                <a:noFill/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vi-VN" altLang="en-US" sz="5335" b="1" i="1">
                                <a:solidFill>
                                  <a:srgbClr val="002060"/>
                                </a:solidFill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vi-VN" sz="5335" b="1">
                    <a:solidFill>
                      <a:srgbClr val="002060"/>
                    </a:solidFill>
                    <a:latin typeface="Cambria Math" panose="02040503050406030204" charset="0"/>
                    <a:ea typeface="Calibri" panose="020F0502020204030204" charset="0"/>
                  </a:endParaRPr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5013" y="5356092"/>
                  <a:ext cx="2329339" cy="1168266"/>
                </a:xfrm>
                <a:prstGeom prst="roundRect">
                  <a:avLst/>
                </a:prstGeom>
                <a:blipFill rotWithShape="1">
                  <a:blip r:embed="rId5"/>
                </a:blipFill>
                <a:ln w="57150"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9" name="Heart 198"/>
          <p:cNvSpPr/>
          <p:nvPr/>
        </p:nvSpPr>
        <p:spPr>
          <a:xfrm>
            <a:off x="9814372" y="5499137"/>
            <a:ext cx="1322281" cy="1103068"/>
          </a:xfrm>
          <a:prstGeom prst="hear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lang="en-US" sz="186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 panose="020B0604020202020204"/>
            </a:endParaRPr>
          </a:p>
        </p:txBody>
      </p:sp>
      <p:sp>
        <p:nvSpPr>
          <p:cNvPr id="16" name="Isosceles Triangle 16"/>
          <p:cNvSpPr/>
          <p:nvPr/>
        </p:nvSpPr>
        <p:spPr>
          <a:xfrm rot="10800000">
            <a:off x="7127875" y="1529080"/>
            <a:ext cx="1083945" cy="732790"/>
          </a:xfrm>
          <a:prstGeom prst="triangl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</p:sp>
      <p:sp>
        <p:nvSpPr>
          <p:cNvPr id="2" name="Isosceles Triangle 16"/>
          <p:cNvSpPr/>
          <p:nvPr/>
        </p:nvSpPr>
        <p:spPr>
          <a:xfrm>
            <a:off x="7712075" y="1525270"/>
            <a:ext cx="902335" cy="725805"/>
          </a:xfrm>
          <a:prstGeom prst="triangl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</p:sp>
      <p:sp>
        <p:nvSpPr>
          <p:cNvPr id="3" name="Isosceles Triangle 16"/>
          <p:cNvSpPr/>
          <p:nvPr/>
        </p:nvSpPr>
        <p:spPr>
          <a:xfrm rot="180000">
            <a:off x="8689975" y="1555115"/>
            <a:ext cx="1011555" cy="727075"/>
          </a:xfrm>
          <a:prstGeom prst="triangl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</p:sp>
      <p:sp>
        <p:nvSpPr>
          <p:cNvPr id="19" name="Isosceles Triangle 19"/>
          <p:cNvSpPr/>
          <p:nvPr/>
        </p:nvSpPr>
        <p:spPr>
          <a:xfrm>
            <a:off x="6590665" y="1529080"/>
            <a:ext cx="1079500" cy="713105"/>
          </a:xfrm>
          <a:prstGeom prst="triangl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</p:sp>
      <p:sp>
        <p:nvSpPr>
          <p:cNvPr id="4" name="Isosceles Triangle 19"/>
          <p:cNvSpPr/>
          <p:nvPr/>
        </p:nvSpPr>
        <p:spPr>
          <a:xfrm rot="10980000">
            <a:off x="8152130" y="1556385"/>
            <a:ext cx="1051560" cy="715010"/>
          </a:xfrm>
          <a:prstGeom prst="triangle">
            <a:avLst>
              <a:gd name="adj" fmla="val 50039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6</TotalTime>
  <Words>1003</Words>
  <Application>Microsoft Office PowerPoint</Application>
  <PresentationFormat>Custom</PresentationFormat>
  <Paragraphs>175</Paragraphs>
  <Slides>25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SimSun</vt:lpstr>
      <vt:lpstr>.VnTime</vt:lpstr>
      <vt:lpstr>Arial</vt:lpstr>
      <vt:lpstr>Calibri</vt:lpstr>
      <vt:lpstr>Cambria</vt:lpstr>
      <vt:lpstr>Cambria Math</vt:lpstr>
      <vt:lpstr>MS Mincho</vt:lpstr>
      <vt:lpstr>Tahoma</vt:lpstr>
      <vt:lpstr>Times New Roman</vt:lpstr>
      <vt:lpstr>Default Design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PHẦN TỰ LUẬN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1241</cp:revision>
  <dcterms:created xsi:type="dcterms:W3CDTF">2008-09-09T22:52:00Z</dcterms:created>
  <dcterms:modified xsi:type="dcterms:W3CDTF">2024-05-09T13:48:14Z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F66778EEF8904709B6FDBCCD7E0B78D9_12</vt:lpwstr>
  </property>
  <property fmtid="{D5CDD505-2E9C-101B-9397-08002B2CF9AE}" pid="3" name="KSOProductBuildVer">
    <vt:lpwstr>1033-12.2.0.16731</vt:lpwstr>
  </property>
</Properties>
</file>