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</p:sldIdLst>
  <p:sldSz cx="6858000" cy="9906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CA2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876" y="-1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4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8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2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6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9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0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0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BEE1D-2DC2-4F31-AFBC-12B2B00C5D69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35126-EEE9-4090-BC76-2623BDD19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7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3.svg"/><Relationship Id="rId21" Type="http://schemas.openxmlformats.org/officeDocument/2006/relationships/image" Target="../media/image21.svg"/><Relationship Id="rId7" Type="http://schemas.openxmlformats.org/officeDocument/2006/relationships/image" Target="../media/image7.svg"/><Relationship Id="rId12" Type="http://schemas.openxmlformats.org/officeDocument/2006/relationships/image" Target="../media/image6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1.svg"/><Relationship Id="rId24" Type="http://schemas.openxmlformats.org/officeDocument/2006/relationships/image" Target="../media/image12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9.svg"/><Relationship Id="rId4" Type="http://schemas.openxmlformats.org/officeDocument/2006/relationships/image" Target="../media/image2.png"/><Relationship Id="rId9" Type="http://schemas.openxmlformats.org/officeDocument/2006/relationships/image" Target="../media/image9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7.svg"/><Relationship Id="rId30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3.svg"/><Relationship Id="rId21" Type="http://schemas.openxmlformats.org/officeDocument/2006/relationships/image" Target="../media/image21.svg"/><Relationship Id="rId7" Type="http://schemas.openxmlformats.org/officeDocument/2006/relationships/image" Target="../media/image7.svg"/><Relationship Id="rId12" Type="http://schemas.openxmlformats.org/officeDocument/2006/relationships/image" Target="../media/image6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1.svg"/><Relationship Id="rId24" Type="http://schemas.openxmlformats.org/officeDocument/2006/relationships/image" Target="../media/image12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9.svg"/><Relationship Id="rId4" Type="http://schemas.openxmlformats.org/officeDocument/2006/relationships/image" Target="../media/image2.png"/><Relationship Id="rId9" Type="http://schemas.openxmlformats.org/officeDocument/2006/relationships/image" Target="../media/image9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7.svg"/><Relationship Id="rId30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5882159" y="6199427"/>
            <a:ext cx="1823404" cy="1625109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1060767" y="6356860"/>
            <a:ext cx="1455079" cy="216368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-915579" y="2096797"/>
            <a:ext cx="1601697" cy="1846336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-628204" y="4504102"/>
            <a:ext cx="1372235" cy="1518379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3430588" y="8745411"/>
            <a:ext cx="1919051" cy="2117574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5747206" y="-944297"/>
            <a:ext cx="1614262" cy="208966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-921104" y="8569081"/>
            <a:ext cx="1757161" cy="1902204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6175059" y="1314419"/>
            <a:ext cx="1780662" cy="1564758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rcRect/>
          <a:stretch>
            <a:fillRect/>
          </a:stretch>
        </p:blipFill>
        <p:spPr>
          <a:xfrm>
            <a:off x="-979018" y="-99970"/>
            <a:ext cx="1815074" cy="1642643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rcRect/>
          <a:stretch>
            <a:fillRect/>
          </a:stretch>
        </p:blipFill>
        <p:spPr>
          <a:xfrm flipH="1">
            <a:off x="5882159" y="8232068"/>
            <a:ext cx="1958035" cy="1772022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rcRect/>
          <a:stretch>
            <a:fillRect/>
          </a:stretch>
        </p:blipFill>
        <p:spPr>
          <a:xfrm rot="-1470531">
            <a:off x="1084678" y="-645676"/>
            <a:ext cx="1352504" cy="149241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6175059" y="3183944"/>
            <a:ext cx="1372235" cy="1518379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5"/>
              </a:ext>
            </a:extLst>
          </a:blip>
          <a:srcRect/>
          <a:stretch>
            <a:fillRect/>
          </a:stretch>
        </p:blipFill>
        <p:spPr>
          <a:xfrm rot="6689449">
            <a:off x="2911879" y="-698795"/>
            <a:ext cx="1075096" cy="1598656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rcRect/>
          <a:stretch>
            <a:fillRect/>
          </a:stretch>
        </p:blipFill>
        <p:spPr>
          <a:xfrm rot="1529509" flipH="1">
            <a:off x="1287400" y="8754784"/>
            <a:ext cx="1398403" cy="181023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rcRect/>
          <a:stretch>
            <a:fillRect/>
          </a:stretch>
        </p:blipFill>
        <p:spPr>
          <a:xfrm>
            <a:off x="4739530" y="-331547"/>
            <a:ext cx="751989" cy="1118198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flipH="1">
            <a:off x="6175059" y="4952365"/>
            <a:ext cx="959526" cy="1058787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>
            <a:off x="164473" y="60657"/>
            <a:ext cx="6514873" cy="9601196"/>
            <a:chOff x="0" y="-66675"/>
            <a:chExt cx="2572585" cy="3791309"/>
          </a:xfrm>
        </p:grpSpPr>
        <p:sp>
          <p:nvSpPr>
            <p:cNvPr id="19" name="Freeform 19"/>
            <p:cNvSpPr/>
            <p:nvPr/>
          </p:nvSpPr>
          <p:spPr>
            <a:xfrm>
              <a:off x="21345" y="0"/>
              <a:ext cx="2551240" cy="3724634"/>
            </a:xfrm>
            <a:custGeom>
              <a:avLst/>
              <a:gdLst/>
              <a:ahLst/>
              <a:cxnLst/>
              <a:rect l="l" t="t" r="r" b="b"/>
              <a:pathLst>
                <a:path w="2551240" h="3724634">
                  <a:moveTo>
                    <a:pt x="40238" y="0"/>
                  </a:moveTo>
                  <a:lnTo>
                    <a:pt x="2511002" y="0"/>
                  </a:lnTo>
                  <a:cubicBezTo>
                    <a:pt x="2533225" y="0"/>
                    <a:pt x="2551240" y="18015"/>
                    <a:pt x="2551240" y="40238"/>
                  </a:cubicBezTo>
                  <a:lnTo>
                    <a:pt x="2551240" y="3684396"/>
                  </a:lnTo>
                  <a:cubicBezTo>
                    <a:pt x="2551240" y="3695067"/>
                    <a:pt x="2547001" y="3705302"/>
                    <a:pt x="2539455" y="3712849"/>
                  </a:cubicBezTo>
                  <a:cubicBezTo>
                    <a:pt x="2531909" y="3720395"/>
                    <a:pt x="2521674" y="3724634"/>
                    <a:pt x="2511002" y="3724634"/>
                  </a:cubicBezTo>
                  <a:lnTo>
                    <a:pt x="40238" y="3724634"/>
                  </a:lnTo>
                  <a:cubicBezTo>
                    <a:pt x="18015" y="3724634"/>
                    <a:pt x="0" y="3706619"/>
                    <a:pt x="0" y="3684396"/>
                  </a:cubicBezTo>
                  <a:lnTo>
                    <a:pt x="0" y="40238"/>
                  </a:lnTo>
                  <a:cubicBezTo>
                    <a:pt x="0" y="29566"/>
                    <a:pt x="4239" y="19332"/>
                    <a:pt x="11786" y="11786"/>
                  </a:cubicBezTo>
                  <a:cubicBezTo>
                    <a:pt x="19332" y="4239"/>
                    <a:pt x="29566" y="0"/>
                    <a:pt x="40238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66675"/>
              <a:ext cx="812800" cy="8794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1779"/>
                </a:lnSpc>
              </a:pPr>
              <a:endParaRPr sz="1634"/>
            </a:p>
          </p:txBody>
        </p:sp>
      </p:grp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B70FB5DF-6808-4734-AA02-F148C28DF801}"/>
              </a:ext>
            </a:extLst>
          </p:cNvPr>
          <p:cNvSpPr/>
          <p:nvPr/>
        </p:nvSpPr>
        <p:spPr>
          <a:xfrm>
            <a:off x="541959" y="457693"/>
            <a:ext cx="5705845" cy="618366"/>
          </a:xfrm>
          <a:prstGeom prst="round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4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E3C646-AB5C-42CC-8F2C-FA0374B9E571}"/>
              </a:ext>
            </a:extLst>
          </p:cNvPr>
          <p:cNvSpPr txBox="1"/>
          <p:nvPr/>
        </p:nvSpPr>
        <p:spPr>
          <a:xfrm>
            <a:off x="1555690" y="506353"/>
            <a:ext cx="4405766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30" dirty="0" err="1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KẾT</a:t>
            </a:r>
            <a:r>
              <a:rPr lang="en-US" sz="3630" dirty="0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 </a:t>
            </a:r>
            <a:r>
              <a:rPr lang="en-US" sz="3630" dirty="0" err="1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QUẢ</a:t>
            </a:r>
            <a:r>
              <a:rPr lang="en-US" sz="3630" dirty="0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 </a:t>
            </a:r>
            <a:r>
              <a:rPr lang="en-US" sz="3630" dirty="0" err="1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CUỐI</a:t>
            </a:r>
            <a:r>
              <a:rPr lang="en-US" sz="3630" dirty="0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 </a:t>
            </a:r>
            <a:r>
              <a:rPr lang="en-US" sz="3630" dirty="0" err="1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KÌ</a:t>
            </a:r>
            <a:r>
              <a:rPr lang="en-US" sz="3630" dirty="0">
                <a:solidFill>
                  <a:schemeClr val="accent2">
                    <a:lumMod val="75000"/>
                  </a:schemeClr>
                </a:solidFill>
                <a:latin typeface="UVN Banh Mi" pitchFamily="2" charset="0"/>
              </a:rPr>
              <a:t> 2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B634E31-E723-4A29-A75A-0E42B634B6E4}"/>
              </a:ext>
            </a:extLst>
          </p:cNvPr>
          <p:cNvCxnSpPr/>
          <p:nvPr/>
        </p:nvCxnSpPr>
        <p:spPr>
          <a:xfrm>
            <a:off x="1482254" y="1542672"/>
            <a:ext cx="325727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50DEC09-5E88-49F8-BAF6-CC4400C949B9}"/>
              </a:ext>
            </a:extLst>
          </p:cNvPr>
          <p:cNvCxnSpPr>
            <a:cxnSpLocks/>
          </p:cNvCxnSpPr>
          <p:nvPr/>
        </p:nvCxnSpPr>
        <p:spPr>
          <a:xfrm>
            <a:off x="5228493" y="1547767"/>
            <a:ext cx="9465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6E8AF297-2B12-4EB3-B571-0B85C498F8C2}"/>
              </a:ext>
            </a:extLst>
          </p:cNvPr>
          <p:cNvGrpSpPr/>
          <p:nvPr/>
        </p:nvGrpSpPr>
        <p:grpSpPr>
          <a:xfrm>
            <a:off x="608389" y="1768498"/>
            <a:ext cx="5321606" cy="7324038"/>
            <a:chOff x="429578" y="1760750"/>
            <a:chExt cx="6051689" cy="8279501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1880281A-3F35-4A52-9E0D-F6F0E09BEC31}"/>
                </a:ext>
              </a:extLst>
            </p:cNvPr>
            <p:cNvGrpSpPr/>
            <p:nvPr/>
          </p:nvGrpSpPr>
          <p:grpSpPr>
            <a:xfrm>
              <a:off x="564412" y="2428267"/>
              <a:ext cx="1512000" cy="546392"/>
              <a:chOff x="536496" y="2833481"/>
              <a:chExt cx="1512000" cy="702777"/>
            </a:xfrm>
          </p:grpSpPr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08B87E1C-1082-489A-BDEC-8F36C140E066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E1AD4071-F35C-435C-A41F-FAB80DD522FC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TOÁN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175770B-B1BC-4465-AA65-999A28609428}"/>
                </a:ext>
              </a:extLst>
            </p:cNvPr>
            <p:cNvGrpSpPr/>
            <p:nvPr/>
          </p:nvGrpSpPr>
          <p:grpSpPr>
            <a:xfrm>
              <a:off x="564412" y="2960355"/>
              <a:ext cx="1512000" cy="546392"/>
              <a:chOff x="536496" y="2833481"/>
              <a:chExt cx="1512000" cy="702777"/>
            </a:xfrm>
          </p:grpSpPr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A97013C-52D2-4606-BB92-E1430A0C1406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6941E22-8BE0-467A-9FB6-D39CC1F90A5C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VĂN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88C8A9FB-DEC7-4AB5-9956-F390A454E8C8}"/>
                </a:ext>
              </a:extLst>
            </p:cNvPr>
            <p:cNvGrpSpPr/>
            <p:nvPr/>
          </p:nvGrpSpPr>
          <p:grpSpPr>
            <a:xfrm>
              <a:off x="551876" y="3521988"/>
              <a:ext cx="1512000" cy="546392"/>
              <a:chOff x="536496" y="2833481"/>
              <a:chExt cx="1512000" cy="702777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5D97CDFE-56B0-4E72-93E9-FC3A1E3E4BC2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13E56776-CFA8-4EA2-AA82-BD92C61FFCCF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SỬ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0C8C41F4-111A-4CE5-804D-AC223195F0A7}"/>
                </a:ext>
              </a:extLst>
            </p:cNvPr>
            <p:cNvGrpSpPr/>
            <p:nvPr/>
          </p:nvGrpSpPr>
          <p:grpSpPr>
            <a:xfrm>
              <a:off x="555014" y="4054076"/>
              <a:ext cx="1512000" cy="546392"/>
              <a:chOff x="536496" y="2833481"/>
              <a:chExt cx="1512000" cy="702777"/>
            </a:xfrm>
          </p:grpSpPr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E0982E05-B8BB-4C34-B2A8-AF2BE2275A3B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198F1EB-311D-4BD8-8BB3-21D2BDFA98EF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ĐỊA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6EDB5790-1831-49C1-A22F-CF0313E38FE8}"/>
                </a:ext>
              </a:extLst>
            </p:cNvPr>
            <p:cNvGrpSpPr/>
            <p:nvPr/>
          </p:nvGrpSpPr>
          <p:grpSpPr>
            <a:xfrm>
              <a:off x="564412" y="4691075"/>
              <a:ext cx="1512000" cy="546392"/>
              <a:chOff x="536496" y="2833481"/>
              <a:chExt cx="1512000" cy="702777"/>
            </a:xfrm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652DEB74-DCCE-48B7-976F-D21EB8DB4B2B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CCD76B69-AB6E-445C-AEB8-C22BC8DA3489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LÝ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C4549AAB-9D1F-46B8-8669-9FDD468EA1E9}"/>
                </a:ext>
              </a:extLst>
            </p:cNvPr>
            <p:cNvGrpSpPr/>
            <p:nvPr/>
          </p:nvGrpSpPr>
          <p:grpSpPr>
            <a:xfrm>
              <a:off x="566236" y="5306434"/>
              <a:ext cx="1512000" cy="546392"/>
              <a:chOff x="536496" y="2833481"/>
              <a:chExt cx="1512000" cy="702777"/>
            </a:xfrm>
          </p:grpSpPr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6D86210A-23A1-426E-8EC5-DDEDB0631DCB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30F4E38-01D0-4A9A-8366-A0D065AA6E45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HOÁ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D64A6D4-7773-4A2E-92B7-30BA4C1968B6}"/>
                </a:ext>
              </a:extLst>
            </p:cNvPr>
            <p:cNvGrpSpPr/>
            <p:nvPr/>
          </p:nvGrpSpPr>
          <p:grpSpPr>
            <a:xfrm>
              <a:off x="564412" y="5866152"/>
              <a:ext cx="1512000" cy="546392"/>
              <a:chOff x="536496" y="2833481"/>
              <a:chExt cx="1512000" cy="702777"/>
            </a:xfrm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CB8038BC-D31E-4506-8F40-52F556152260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C4E37D4-614B-4E57-B38E-A15A6A4C8022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SINH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0E76126D-EE1E-4DAD-8CD4-3B87B7395FBA}"/>
                </a:ext>
              </a:extLst>
            </p:cNvPr>
            <p:cNvGrpSpPr/>
            <p:nvPr/>
          </p:nvGrpSpPr>
          <p:grpSpPr>
            <a:xfrm>
              <a:off x="571176" y="6443691"/>
              <a:ext cx="1512000" cy="546392"/>
              <a:chOff x="536496" y="2833481"/>
              <a:chExt cx="1512000" cy="702777"/>
            </a:xfrm>
          </p:grpSpPr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CC466A0D-C4D2-492B-873E-D7F4B064EB9A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C6625090-415E-476B-9489-185ABC30A585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GDCD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73A032C-3F73-417F-A6B3-C171E223FDE4}"/>
                </a:ext>
              </a:extLst>
            </p:cNvPr>
            <p:cNvGrpSpPr/>
            <p:nvPr/>
          </p:nvGrpSpPr>
          <p:grpSpPr>
            <a:xfrm>
              <a:off x="571176" y="7053553"/>
              <a:ext cx="1512000" cy="546392"/>
              <a:chOff x="536496" y="2833481"/>
              <a:chExt cx="1512000" cy="702777"/>
            </a:xfrm>
          </p:grpSpPr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FD717E5B-07C4-472B-BDE6-A243BEEF5EF4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72EF8E51-6CD9-4A92-9BDC-CB5591FAC379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>
                    <a:solidFill>
                      <a:schemeClr val="bg1"/>
                    </a:solidFill>
                    <a:latin typeface="UVN Banh Mi" pitchFamily="2" charset="0"/>
                  </a:rPr>
                  <a:t>ANH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FD9FAF1B-4508-471C-91FE-9EBB67D7167F}"/>
                </a:ext>
              </a:extLst>
            </p:cNvPr>
            <p:cNvGrpSpPr/>
            <p:nvPr/>
          </p:nvGrpSpPr>
          <p:grpSpPr>
            <a:xfrm>
              <a:off x="4908669" y="1793783"/>
              <a:ext cx="1572598" cy="590445"/>
              <a:chOff x="3032032" y="2655179"/>
              <a:chExt cx="1572598" cy="590445"/>
            </a:xfrm>
          </p:grpSpPr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id="{C651E800-3929-48C9-9E40-87E0DCC985BB}"/>
                  </a:ext>
                </a:extLst>
              </p:cNvPr>
              <p:cNvSpPr/>
              <p:nvPr/>
            </p:nvSpPr>
            <p:spPr>
              <a:xfrm>
                <a:off x="3032032" y="2655179"/>
                <a:ext cx="1512000" cy="590445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5A37B52-587E-4CCD-A8C5-C4081F060540}"/>
                  </a:ext>
                </a:extLst>
              </p:cNvPr>
              <p:cNvSpPr txBox="1"/>
              <p:nvPr/>
            </p:nvSpPr>
            <p:spPr>
              <a:xfrm>
                <a:off x="3092631" y="2655179"/>
                <a:ext cx="1511999" cy="546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CẢ</a:t>
                </a:r>
                <a:r>
                  <a:rPr lang="en-US" sz="2541" dirty="0">
                    <a:solidFill>
                      <a:schemeClr val="bg1"/>
                    </a:solidFill>
                    <a:latin typeface="UVN Banh Mi" pitchFamily="2" charset="0"/>
                  </a:rPr>
                  <a:t> </a:t>
                </a:r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NĂM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1971C497-9060-4B7D-9448-5FD0CC6C98DA}"/>
                </a:ext>
              </a:extLst>
            </p:cNvPr>
            <p:cNvGrpSpPr/>
            <p:nvPr/>
          </p:nvGrpSpPr>
          <p:grpSpPr>
            <a:xfrm>
              <a:off x="2699593" y="1760750"/>
              <a:ext cx="1512000" cy="590445"/>
              <a:chOff x="3032032" y="2655179"/>
              <a:chExt cx="1512000" cy="590445"/>
            </a:xfrm>
          </p:grpSpPr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id="{9DD029C2-426C-4EF6-B5BE-EFF21626B77A}"/>
                  </a:ext>
                </a:extLst>
              </p:cNvPr>
              <p:cNvSpPr/>
              <p:nvPr/>
            </p:nvSpPr>
            <p:spPr>
              <a:xfrm>
                <a:off x="3032032" y="2655179"/>
                <a:ext cx="1512000" cy="590445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327C954E-1BB3-4364-B097-0C8A132FAF33}"/>
                  </a:ext>
                </a:extLst>
              </p:cNvPr>
              <p:cNvSpPr txBox="1"/>
              <p:nvPr/>
            </p:nvSpPr>
            <p:spPr>
              <a:xfrm>
                <a:off x="3258332" y="2655179"/>
                <a:ext cx="1158784" cy="546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HK2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EAEB3877-A726-49B0-B828-788B3060C9B2}"/>
                </a:ext>
              </a:extLst>
            </p:cNvPr>
            <p:cNvGrpSpPr/>
            <p:nvPr/>
          </p:nvGrpSpPr>
          <p:grpSpPr>
            <a:xfrm>
              <a:off x="2699379" y="2464198"/>
              <a:ext cx="1561799" cy="7508131"/>
              <a:chOff x="2699379" y="2464198"/>
              <a:chExt cx="1562020" cy="8678322"/>
            </a:xfrm>
          </p:grpSpPr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AB08F70B-7CE6-4B23-AC7C-D568F0FA29A6}"/>
                  </a:ext>
                </a:extLst>
              </p:cNvPr>
              <p:cNvSpPr/>
              <p:nvPr/>
            </p:nvSpPr>
            <p:spPr>
              <a:xfrm>
                <a:off x="2699593" y="2464198"/>
                <a:ext cx="1512000" cy="536820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id="{226CF03F-BCEC-4961-B637-6E55C408509C}"/>
                  </a:ext>
                </a:extLst>
              </p:cNvPr>
              <p:cNvSpPr/>
              <p:nvPr/>
            </p:nvSpPr>
            <p:spPr>
              <a:xfrm>
                <a:off x="2699379" y="3123588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id="{417D999C-0B63-4CB8-B668-B09DA074DC9A}"/>
                  </a:ext>
                </a:extLst>
              </p:cNvPr>
              <p:cNvSpPr/>
              <p:nvPr/>
            </p:nvSpPr>
            <p:spPr>
              <a:xfrm>
                <a:off x="2699379" y="3882155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17FB7FE3-F908-436F-85BF-0606D633BE1D}"/>
                  </a:ext>
                </a:extLst>
              </p:cNvPr>
              <p:cNvSpPr/>
              <p:nvPr/>
            </p:nvSpPr>
            <p:spPr>
              <a:xfrm>
                <a:off x="2699379" y="4640722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id="{01357C83-6F6E-466A-AD5F-55A557B78E03}"/>
                  </a:ext>
                </a:extLst>
              </p:cNvPr>
              <p:cNvSpPr/>
              <p:nvPr/>
            </p:nvSpPr>
            <p:spPr>
              <a:xfrm>
                <a:off x="2699379" y="5399289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9BFBED46-3BAB-4CAF-ACED-D40CB03A4642}"/>
                  </a:ext>
                </a:extLst>
              </p:cNvPr>
              <p:cNvSpPr/>
              <p:nvPr/>
            </p:nvSpPr>
            <p:spPr>
              <a:xfrm>
                <a:off x="2699379" y="6157856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3" name="Rectangle: Rounded Corners 132">
                <a:extLst>
                  <a:ext uri="{FF2B5EF4-FFF2-40B4-BE49-F238E27FC236}">
                    <a16:creationId xmlns:a16="http://schemas.microsoft.com/office/drawing/2014/main" id="{876D0686-266F-4081-AEFA-C9D7A531EBE5}"/>
                  </a:ext>
                </a:extLst>
              </p:cNvPr>
              <p:cNvSpPr/>
              <p:nvPr/>
            </p:nvSpPr>
            <p:spPr>
              <a:xfrm>
                <a:off x="2699379" y="6916423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id="{B76A70D8-D08D-4A18-B8C8-101B45752968}"/>
                  </a:ext>
                </a:extLst>
              </p:cNvPr>
              <p:cNvSpPr/>
              <p:nvPr/>
            </p:nvSpPr>
            <p:spPr>
              <a:xfrm>
                <a:off x="2699379" y="7674990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id="{3018BE4A-5926-4001-B445-D8733540932E}"/>
                  </a:ext>
                </a:extLst>
              </p:cNvPr>
              <p:cNvSpPr/>
              <p:nvPr/>
            </p:nvSpPr>
            <p:spPr>
              <a:xfrm>
                <a:off x="2699379" y="8433557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id="{617CA436-14F3-4AA2-8935-B9C52363C43D}"/>
                  </a:ext>
                </a:extLst>
              </p:cNvPr>
              <p:cNvSpPr/>
              <p:nvPr/>
            </p:nvSpPr>
            <p:spPr>
              <a:xfrm>
                <a:off x="2720552" y="914285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1" name="Rectangle: Rounded Corners 170">
                <a:extLst>
                  <a:ext uri="{FF2B5EF4-FFF2-40B4-BE49-F238E27FC236}">
                    <a16:creationId xmlns:a16="http://schemas.microsoft.com/office/drawing/2014/main" id="{6E5B9130-7AFB-4EEC-AA19-274E607C9D5E}"/>
                  </a:ext>
                </a:extLst>
              </p:cNvPr>
              <p:cNvSpPr/>
              <p:nvPr/>
            </p:nvSpPr>
            <p:spPr>
              <a:xfrm>
                <a:off x="2749399" y="984746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 dirty="0"/>
              </a:p>
            </p:txBody>
          </p:sp>
          <p:sp>
            <p:nvSpPr>
              <p:cNvPr id="172" name="Rectangle: Rounded Corners 171">
                <a:extLst>
                  <a:ext uri="{FF2B5EF4-FFF2-40B4-BE49-F238E27FC236}">
                    <a16:creationId xmlns:a16="http://schemas.microsoft.com/office/drawing/2014/main" id="{E70E7F61-AFE1-473A-89EE-3724293A747A}"/>
                  </a:ext>
                </a:extLst>
              </p:cNvPr>
              <p:cNvSpPr/>
              <p:nvPr/>
            </p:nvSpPr>
            <p:spPr>
              <a:xfrm>
                <a:off x="2749399" y="1055207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 dirty="0"/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789A6079-C300-47E9-900E-A06BC0B69450}"/>
                </a:ext>
              </a:extLst>
            </p:cNvPr>
            <p:cNvGrpSpPr/>
            <p:nvPr/>
          </p:nvGrpSpPr>
          <p:grpSpPr>
            <a:xfrm>
              <a:off x="538889" y="7670781"/>
              <a:ext cx="1512000" cy="546392"/>
              <a:chOff x="536496" y="2833481"/>
              <a:chExt cx="1512000" cy="702777"/>
            </a:xfrm>
          </p:grpSpPr>
          <p:sp>
            <p:nvSpPr>
              <p:cNvPr id="149" name="Rectangle: Rounded Corners 148">
                <a:extLst>
                  <a:ext uri="{FF2B5EF4-FFF2-40B4-BE49-F238E27FC236}">
                    <a16:creationId xmlns:a16="http://schemas.microsoft.com/office/drawing/2014/main" id="{CCB11D2E-E02E-4350-BD9C-3A4F952120C1}"/>
                  </a:ext>
                </a:extLst>
              </p:cNvPr>
              <p:cNvSpPr/>
              <p:nvPr/>
            </p:nvSpPr>
            <p:spPr>
              <a:xfrm>
                <a:off x="536496" y="2833481"/>
                <a:ext cx="1512000" cy="602840"/>
              </a:xfrm>
              <a:prstGeom prst="roundRect">
                <a:avLst/>
              </a:prstGeom>
              <a:solidFill>
                <a:srgbClr val="FF33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/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60E5D304-9AB3-4752-A9D9-09B0E00467DA}"/>
                  </a:ext>
                </a:extLst>
              </p:cNvPr>
              <p:cNvSpPr txBox="1"/>
              <p:nvPr/>
            </p:nvSpPr>
            <p:spPr>
              <a:xfrm>
                <a:off x="762796" y="2833481"/>
                <a:ext cx="1158784" cy="702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541" dirty="0" err="1">
                    <a:solidFill>
                      <a:schemeClr val="bg1"/>
                    </a:solidFill>
                    <a:latin typeface="UVN Banh Mi" pitchFamily="2" charset="0"/>
                  </a:rPr>
                  <a:t>GDQP</a:t>
                </a:r>
                <a:endParaRPr lang="en-US" sz="2541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70282D46-4C59-48F3-950F-9027A0144175}"/>
                </a:ext>
              </a:extLst>
            </p:cNvPr>
            <p:cNvGrpSpPr/>
            <p:nvPr/>
          </p:nvGrpSpPr>
          <p:grpSpPr>
            <a:xfrm>
              <a:off x="439001" y="8302568"/>
              <a:ext cx="1652736" cy="514877"/>
              <a:chOff x="318299" y="3172418"/>
              <a:chExt cx="1652736" cy="662242"/>
            </a:xfrm>
          </p:grpSpPr>
          <p:sp>
            <p:nvSpPr>
              <p:cNvPr id="162" name="Rectangle: Rounded Corners 161">
                <a:extLst>
                  <a:ext uri="{FF2B5EF4-FFF2-40B4-BE49-F238E27FC236}">
                    <a16:creationId xmlns:a16="http://schemas.microsoft.com/office/drawing/2014/main" id="{5796738E-7EE7-4319-8330-0D19EC414BBE}"/>
                  </a:ext>
                </a:extLst>
              </p:cNvPr>
              <p:cNvSpPr/>
              <p:nvPr/>
            </p:nvSpPr>
            <p:spPr>
              <a:xfrm>
                <a:off x="459035" y="3172418"/>
                <a:ext cx="1512000" cy="602840"/>
              </a:xfrm>
              <a:prstGeom prst="roundRect">
                <a:avLst/>
              </a:prstGeom>
              <a:solidFill>
                <a:srgbClr val="3366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>
                  <a:solidFill>
                    <a:srgbClr val="3366CC"/>
                  </a:solidFill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21AAE375-E21A-41CF-BF0F-85CC9889F18D}"/>
                  </a:ext>
                </a:extLst>
              </p:cNvPr>
              <p:cNvSpPr txBox="1"/>
              <p:nvPr/>
            </p:nvSpPr>
            <p:spPr>
              <a:xfrm>
                <a:off x="318299" y="3213088"/>
                <a:ext cx="1603281" cy="62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178" dirty="0" err="1">
                    <a:solidFill>
                      <a:schemeClr val="bg1"/>
                    </a:solidFill>
                    <a:latin typeface="UVN Banh Mi" pitchFamily="2" charset="0"/>
                  </a:rPr>
                  <a:t>ĐIỂM</a:t>
                </a:r>
                <a:r>
                  <a:rPr lang="en-US" sz="2178" dirty="0">
                    <a:solidFill>
                      <a:schemeClr val="bg1"/>
                    </a:solidFill>
                    <a:latin typeface="UVN Banh Mi" pitchFamily="2" charset="0"/>
                  </a:rPr>
                  <a:t> TB</a:t>
                </a: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A5047E12-FCFA-444A-9B27-46D41D2F7632}"/>
                </a:ext>
              </a:extLst>
            </p:cNvPr>
            <p:cNvGrpSpPr/>
            <p:nvPr/>
          </p:nvGrpSpPr>
          <p:grpSpPr>
            <a:xfrm>
              <a:off x="429578" y="8905716"/>
              <a:ext cx="1652736" cy="514877"/>
              <a:chOff x="318299" y="3172418"/>
              <a:chExt cx="1652736" cy="662242"/>
            </a:xfrm>
          </p:grpSpPr>
          <p:sp>
            <p:nvSpPr>
              <p:cNvPr id="166" name="Rectangle: Rounded Corners 165">
                <a:extLst>
                  <a:ext uri="{FF2B5EF4-FFF2-40B4-BE49-F238E27FC236}">
                    <a16:creationId xmlns:a16="http://schemas.microsoft.com/office/drawing/2014/main" id="{84E1C940-53A3-490D-98F5-AC646E6A5C35}"/>
                  </a:ext>
                </a:extLst>
              </p:cNvPr>
              <p:cNvSpPr/>
              <p:nvPr/>
            </p:nvSpPr>
            <p:spPr>
              <a:xfrm>
                <a:off x="459035" y="3172418"/>
                <a:ext cx="1512000" cy="602840"/>
              </a:xfrm>
              <a:prstGeom prst="roundRect">
                <a:avLst/>
              </a:prstGeom>
              <a:solidFill>
                <a:srgbClr val="3366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>
                  <a:solidFill>
                    <a:srgbClr val="3366CC"/>
                  </a:solidFill>
                </a:endParaRP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CA18870D-5347-4FD5-8DB9-969B4321F401}"/>
                  </a:ext>
                </a:extLst>
              </p:cNvPr>
              <p:cNvSpPr txBox="1"/>
              <p:nvPr/>
            </p:nvSpPr>
            <p:spPr>
              <a:xfrm>
                <a:off x="318299" y="3213088"/>
                <a:ext cx="1603281" cy="62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178" dirty="0" err="1">
                    <a:solidFill>
                      <a:schemeClr val="bg1"/>
                    </a:solidFill>
                    <a:latin typeface="UVN Banh Mi" pitchFamily="2" charset="0"/>
                  </a:rPr>
                  <a:t>HỌC</a:t>
                </a:r>
                <a:r>
                  <a:rPr lang="en-US" sz="2178" dirty="0">
                    <a:solidFill>
                      <a:schemeClr val="bg1"/>
                    </a:solidFill>
                    <a:latin typeface="UVN Banh Mi" pitchFamily="2" charset="0"/>
                  </a:rPr>
                  <a:t> </a:t>
                </a:r>
                <a:r>
                  <a:rPr lang="en-US" sz="2178" dirty="0" err="1">
                    <a:solidFill>
                      <a:schemeClr val="bg1"/>
                    </a:solidFill>
                    <a:latin typeface="UVN Banh Mi" pitchFamily="2" charset="0"/>
                  </a:rPr>
                  <a:t>LỰC</a:t>
                </a:r>
                <a:endParaRPr lang="en-US" sz="2178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549AB6F8-0CBE-45B7-88AC-297CA9D483AF}"/>
                </a:ext>
              </a:extLst>
            </p:cNvPr>
            <p:cNvGrpSpPr/>
            <p:nvPr/>
          </p:nvGrpSpPr>
          <p:grpSpPr>
            <a:xfrm>
              <a:off x="429578" y="9525374"/>
              <a:ext cx="1759361" cy="514877"/>
              <a:chOff x="318299" y="3172418"/>
              <a:chExt cx="1759361" cy="662242"/>
            </a:xfrm>
          </p:grpSpPr>
          <p:sp>
            <p:nvSpPr>
              <p:cNvPr id="169" name="Rectangle: Rounded Corners 168">
                <a:extLst>
                  <a:ext uri="{FF2B5EF4-FFF2-40B4-BE49-F238E27FC236}">
                    <a16:creationId xmlns:a16="http://schemas.microsoft.com/office/drawing/2014/main" id="{9EE52B68-EBAC-4450-85EB-2C283164514F}"/>
                  </a:ext>
                </a:extLst>
              </p:cNvPr>
              <p:cNvSpPr/>
              <p:nvPr/>
            </p:nvSpPr>
            <p:spPr>
              <a:xfrm>
                <a:off x="459035" y="3172418"/>
                <a:ext cx="1512000" cy="602840"/>
              </a:xfrm>
              <a:prstGeom prst="roundRect">
                <a:avLst/>
              </a:prstGeom>
              <a:solidFill>
                <a:srgbClr val="3366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52">
                  <a:solidFill>
                    <a:srgbClr val="3366CC"/>
                  </a:solidFill>
                </a:endParaRPr>
              </a:p>
            </p:txBody>
          </p:sp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01795446-ACD0-4D32-A87A-9CFBEF1884DC}"/>
                  </a:ext>
                </a:extLst>
              </p:cNvPr>
              <p:cNvSpPr txBox="1"/>
              <p:nvPr/>
            </p:nvSpPr>
            <p:spPr>
              <a:xfrm>
                <a:off x="318299" y="3213088"/>
                <a:ext cx="1759361" cy="62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178" dirty="0" err="1">
                    <a:solidFill>
                      <a:schemeClr val="bg1"/>
                    </a:solidFill>
                    <a:latin typeface="UVN Banh Mi" pitchFamily="2" charset="0"/>
                  </a:rPr>
                  <a:t>HẠNH</a:t>
                </a:r>
                <a:r>
                  <a:rPr lang="en-US" sz="2178" dirty="0">
                    <a:solidFill>
                      <a:schemeClr val="bg1"/>
                    </a:solidFill>
                    <a:latin typeface="UVN Banh Mi" pitchFamily="2" charset="0"/>
                  </a:rPr>
                  <a:t> </a:t>
                </a:r>
                <a:r>
                  <a:rPr lang="en-US" sz="2178" dirty="0" err="1">
                    <a:solidFill>
                      <a:schemeClr val="bg1"/>
                    </a:solidFill>
                    <a:latin typeface="UVN Banh Mi" pitchFamily="2" charset="0"/>
                  </a:rPr>
                  <a:t>KIỂM</a:t>
                </a:r>
                <a:endParaRPr lang="en-US" sz="2178" dirty="0">
                  <a:solidFill>
                    <a:schemeClr val="bg1"/>
                  </a:solidFill>
                  <a:latin typeface="UVN Banh Mi" pitchFamily="2" charset="0"/>
                </a:endParaRPr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260DB047-30B6-40F7-9ABE-9C8DACF5AF83}"/>
                </a:ext>
              </a:extLst>
            </p:cNvPr>
            <p:cNvGrpSpPr/>
            <p:nvPr/>
          </p:nvGrpSpPr>
          <p:grpSpPr>
            <a:xfrm>
              <a:off x="4882840" y="2510528"/>
              <a:ext cx="1561799" cy="7508131"/>
              <a:chOff x="2699379" y="2464198"/>
              <a:chExt cx="1562020" cy="8678322"/>
            </a:xfrm>
          </p:grpSpPr>
          <p:sp>
            <p:nvSpPr>
              <p:cNvPr id="174" name="Rectangle: Rounded Corners 173">
                <a:extLst>
                  <a:ext uri="{FF2B5EF4-FFF2-40B4-BE49-F238E27FC236}">
                    <a16:creationId xmlns:a16="http://schemas.microsoft.com/office/drawing/2014/main" id="{5586C932-38A4-4C5D-8336-4B0104FE2720}"/>
                  </a:ext>
                </a:extLst>
              </p:cNvPr>
              <p:cNvSpPr/>
              <p:nvPr/>
            </p:nvSpPr>
            <p:spPr>
              <a:xfrm>
                <a:off x="2699593" y="2464198"/>
                <a:ext cx="1512000" cy="536820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5" name="Rectangle: Rounded Corners 174">
                <a:extLst>
                  <a:ext uri="{FF2B5EF4-FFF2-40B4-BE49-F238E27FC236}">
                    <a16:creationId xmlns:a16="http://schemas.microsoft.com/office/drawing/2014/main" id="{4D47B9DB-B6C2-4C6F-BDBB-51C74A786083}"/>
                  </a:ext>
                </a:extLst>
              </p:cNvPr>
              <p:cNvSpPr/>
              <p:nvPr/>
            </p:nvSpPr>
            <p:spPr>
              <a:xfrm>
                <a:off x="2699379" y="3123588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6" name="Rectangle: Rounded Corners 175">
                <a:extLst>
                  <a:ext uri="{FF2B5EF4-FFF2-40B4-BE49-F238E27FC236}">
                    <a16:creationId xmlns:a16="http://schemas.microsoft.com/office/drawing/2014/main" id="{B14C7546-AEA9-4270-BDBA-B332B36C6BB0}"/>
                  </a:ext>
                </a:extLst>
              </p:cNvPr>
              <p:cNvSpPr/>
              <p:nvPr/>
            </p:nvSpPr>
            <p:spPr>
              <a:xfrm>
                <a:off x="2699379" y="3882155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7" name="Rectangle: Rounded Corners 176">
                <a:extLst>
                  <a:ext uri="{FF2B5EF4-FFF2-40B4-BE49-F238E27FC236}">
                    <a16:creationId xmlns:a16="http://schemas.microsoft.com/office/drawing/2014/main" id="{7A03452F-5457-4A7B-8355-4FAD1942B953}"/>
                  </a:ext>
                </a:extLst>
              </p:cNvPr>
              <p:cNvSpPr/>
              <p:nvPr/>
            </p:nvSpPr>
            <p:spPr>
              <a:xfrm>
                <a:off x="2699379" y="4640722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8" name="Rectangle: Rounded Corners 177">
                <a:extLst>
                  <a:ext uri="{FF2B5EF4-FFF2-40B4-BE49-F238E27FC236}">
                    <a16:creationId xmlns:a16="http://schemas.microsoft.com/office/drawing/2014/main" id="{D98B938F-A172-41AC-AFED-609D357A2861}"/>
                  </a:ext>
                </a:extLst>
              </p:cNvPr>
              <p:cNvSpPr/>
              <p:nvPr/>
            </p:nvSpPr>
            <p:spPr>
              <a:xfrm>
                <a:off x="2699379" y="5399289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79" name="Rectangle: Rounded Corners 178">
                <a:extLst>
                  <a:ext uri="{FF2B5EF4-FFF2-40B4-BE49-F238E27FC236}">
                    <a16:creationId xmlns:a16="http://schemas.microsoft.com/office/drawing/2014/main" id="{59CFE90A-9F8E-4228-8F52-539FE3DB65B6}"/>
                  </a:ext>
                </a:extLst>
              </p:cNvPr>
              <p:cNvSpPr/>
              <p:nvPr/>
            </p:nvSpPr>
            <p:spPr>
              <a:xfrm>
                <a:off x="2699379" y="6157856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80" name="Rectangle: Rounded Corners 179">
                <a:extLst>
                  <a:ext uri="{FF2B5EF4-FFF2-40B4-BE49-F238E27FC236}">
                    <a16:creationId xmlns:a16="http://schemas.microsoft.com/office/drawing/2014/main" id="{B8811759-29FB-4FEE-B7BA-87AFA59083D5}"/>
                  </a:ext>
                </a:extLst>
              </p:cNvPr>
              <p:cNvSpPr/>
              <p:nvPr/>
            </p:nvSpPr>
            <p:spPr>
              <a:xfrm>
                <a:off x="2699379" y="6916423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81" name="Rectangle: Rounded Corners 180">
                <a:extLst>
                  <a:ext uri="{FF2B5EF4-FFF2-40B4-BE49-F238E27FC236}">
                    <a16:creationId xmlns:a16="http://schemas.microsoft.com/office/drawing/2014/main" id="{D912969E-CFCC-4FC5-A6DF-FE7415A0A155}"/>
                  </a:ext>
                </a:extLst>
              </p:cNvPr>
              <p:cNvSpPr/>
              <p:nvPr/>
            </p:nvSpPr>
            <p:spPr>
              <a:xfrm>
                <a:off x="2699379" y="7674990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82" name="Rectangle: Rounded Corners 181">
                <a:extLst>
                  <a:ext uri="{FF2B5EF4-FFF2-40B4-BE49-F238E27FC236}">
                    <a16:creationId xmlns:a16="http://schemas.microsoft.com/office/drawing/2014/main" id="{CF39D64C-F08C-4715-BA32-FF261DB15A45}"/>
                  </a:ext>
                </a:extLst>
              </p:cNvPr>
              <p:cNvSpPr/>
              <p:nvPr/>
            </p:nvSpPr>
            <p:spPr>
              <a:xfrm>
                <a:off x="2699379" y="8433557"/>
                <a:ext cx="1512000" cy="590445"/>
              </a:xfrm>
              <a:prstGeom prst="roundRect">
                <a:avLst/>
              </a:prstGeom>
              <a:ln>
                <a:solidFill>
                  <a:srgbClr val="3366CC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F0BE3521-839F-44A2-A12A-D6065E13A7AD}"/>
                  </a:ext>
                </a:extLst>
              </p:cNvPr>
              <p:cNvSpPr/>
              <p:nvPr/>
            </p:nvSpPr>
            <p:spPr>
              <a:xfrm>
                <a:off x="2720552" y="914285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/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id="{0BEA5D5E-AB52-4BB1-B667-3CE67ABE4EC1}"/>
                  </a:ext>
                </a:extLst>
              </p:cNvPr>
              <p:cNvSpPr/>
              <p:nvPr/>
            </p:nvSpPr>
            <p:spPr>
              <a:xfrm>
                <a:off x="2749399" y="984746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 dirty="0"/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id="{E90F4D5B-F2A5-4D10-9452-8D3BFDDD009C}"/>
                  </a:ext>
                </a:extLst>
              </p:cNvPr>
              <p:cNvSpPr/>
              <p:nvPr/>
            </p:nvSpPr>
            <p:spPr>
              <a:xfrm>
                <a:off x="2749399" y="10552075"/>
                <a:ext cx="1512000" cy="590445"/>
              </a:xfrm>
              <a:prstGeom prst="roundRect">
                <a:avLst/>
              </a:prstGeom>
              <a:ln>
                <a:solidFill>
                  <a:srgbClr val="FF33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34" dirty="0"/>
              </a:p>
            </p:txBody>
          </p:sp>
        </p:grp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79772CA8-8E79-42B0-A4C1-F278492A09BC}"/>
              </a:ext>
            </a:extLst>
          </p:cNvPr>
          <p:cNvSpPr txBox="1"/>
          <p:nvPr/>
        </p:nvSpPr>
        <p:spPr>
          <a:xfrm>
            <a:off x="440866" y="1316848"/>
            <a:ext cx="6113471" cy="333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67" dirty="0" err="1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Họ</a:t>
            </a:r>
            <a:r>
              <a:rPr lang="en-US" sz="1567" dirty="0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 </a:t>
            </a:r>
            <a:r>
              <a:rPr lang="en-US" sz="1567" dirty="0" err="1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và</a:t>
            </a:r>
            <a:r>
              <a:rPr lang="en-US" sz="1567" dirty="0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 </a:t>
            </a:r>
            <a:r>
              <a:rPr lang="en-US" sz="1567" dirty="0" err="1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tên</a:t>
            </a:r>
            <a:r>
              <a:rPr lang="en-US" sz="1567" dirty="0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:                                                                </a:t>
            </a:r>
            <a:r>
              <a:rPr lang="en-US" sz="1567" dirty="0" err="1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Lớp</a:t>
            </a:r>
            <a:r>
              <a:rPr lang="en-US" sz="1567" dirty="0">
                <a:solidFill>
                  <a:srgbClr val="FF0000"/>
                </a:solidFill>
                <a:latin typeface="SVN-Kitten" pitchFamily="50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20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5882159" y="6199427"/>
            <a:ext cx="1823404" cy="1625109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1060767" y="6356860"/>
            <a:ext cx="1455079" cy="216368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-915579" y="2096797"/>
            <a:ext cx="1601697" cy="1846336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-628204" y="4504102"/>
            <a:ext cx="1372235" cy="1518379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3430588" y="8745411"/>
            <a:ext cx="1919051" cy="2117574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5747206" y="-944297"/>
            <a:ext cx="1614262" cy="208966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-921104" y="8569081"/>
            <a:ext cx="1757161" cy="1902204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6175059" y="1314419"/>
            <a:ext cx="1780662" cy="1564758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rcRect/>
          <a:stretch>
            <a:fillRect/>
          </a:stretch>
        </p:blipFill>
        <p:spPr>
          <a:xfrm>
            <a:off x="-979018" y="-99970"/>
            <a:ext cx="1815074" cy="1642643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rcRect/>
          <a:stretch>
            <a:fillRect/>
          </a:stretch>
        </p:blipFill>
        <p:spPr>
          <a:xfrm flipH="1">
            <a:off x="5882159" y="8232068"/>
            <a:ext cx="1958035" cy="1772022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rcRect/>
          <a:stretch>
            <a:fillRect/>
          </a:stretch>
        </p:blipFill>
        <p:spPr>
          <a:xfrm rot="-1470531">
            <a:off x="1084678" y="-645676"/>
            <a:ext cx="1352504" cy="149241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6175059" y="3183944"/>
            <a:ext cx="1372235" cy="1518379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5"/>
              </a:ext>
            </a:extLst>
          </a:blip>
          <a:srcRect/>
          <a:stretch>
            <a:fillRect/>
          </a:stretch>
        </p:blipFill>
        <p:spPr>
          <a:xfrm rot="6689449">
            <a:off x="2911879" y="-698795"/>
            <a:ext cx="1075096" cy="1598656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rcRect/>
          <a:stretch>
            <a:fillRect/>
          </a:stretch>
        </p:blipFill>
        <p:spPr>
          <a:xfrm rot="1529509" flipH="1">
            <a:off x="1287400" y="8754784"/>
            <a:ext cx="1398403" cy="181023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rcRect/>
          <a:stretch>
            <a:fillRect/>
          </a:stretch>
        </p:blipFill>
        <p:spPr>
          <a:xfrm>
            <a:off x="4739530" y="-331547"/>
            <a:ext cx="751989" cy="1118198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flipH="1">
            <a:off x="6175059" y="4952365"/>
            <a:ext cx="959526" cy="1058787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>
            <a:off x="194004" y="227552"/>
            <a:ext cx="6460819" cy="9432347"/>
            <a:chOff x="0" y="0"/>
            <a:chExt cx="2551240" cy="372463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2551240" cy="3724634"/>
            </a:xfrm>
            <a:custGeom>
              <a:avLst/>
              <a:gdLst/>
              <a:ahLst/>
              <a:cxnLst/>
              <a:rect l="l" t="t" r="r" b="b"/>
              <a:pathLst>
                <a:path w="2551240" h="3724634">
                  <a:moveTo>
                    <a:pt x="40238" y="0"/>
                  </a:moveTo>
                  <a:lnTo>
                    <a:pt x="2511002" y="0"/>
                  </a:lnTo>
                  <a:cubicBezTo>
                    <a:pt x="2533225" y="0"/>
                    <a:pt x="2551240" y="18015"/>
                    <a:pt x="2551240" y="40238"/>
                  </a:cubicBezTo>
                  <a:lnTo>
                    <a:pt x="2551240" y="3684396"/>
                  </a:lnTo>
                  <a:cubicBezTo>
                    <a:pt x="2551240" y="3695067"/>
                    <a:pt x="2547001" y="3705302"/>
                    <a:pt x="2539455" y="3712849"/>
                  </a:cubicBezTo>
                  <a:cubicBezTo>
                    <a:pt x="2531909" y="3720395"/>
                    <a:pt x="2521674" y="3724634"/>
                    <a:pt x="2511002" y="3724634"/>
                  </a:cubicBezTo>
                  <a:lnTo>
                    <a:pt x="40238" y="3724634"/>
                  </a:lnTo>
                  <a:cubicBezTo>
                    <a:pt x="18015" y="3724634"/>
                    <a:pt x="0" y="3706619"/>
                    <a:pt x="0" y="3684396"/>
                  </a:cubicBezTo>
                  <a:lnTo>
                    <a:pt x="0" y="40238"/>
                  </a:lnTo>
                  <a:cubicBezTo>
                    <a:pt x="0" y="29566"/>
                    <a:pt x="4239" y="19332"/>
                    <a:pt x="11786" y="11786"/>
                  </a:cubicBezTo>
                  <a:cubicBezTo>
                    <a:pt x="19332" y="4239"/>
                    <a:pt x="29566" y="0"/>
                    <a:pt x="40238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66675"/>
              <a:ext cx="812800" cy="8794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1779"/>
                </a:lnSpc>
              </a:pPr>
              <a:endParaRPr sz="1634"/>
            </a:p>
          </p:txBody>
        </p:sp>
      </p:grp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FACBE40-EE02-45A2-8E1A-1A55CC384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453777"/>
              </p:ext>
            </p:extLst>
          </p:nvPr>
        </p:nvGraphicFramePr>
        <p:xfrm>
          <a:off x="383981" y="419935"/>
          <a:ext cx="6010999" cy="9180352"/>
        </p:xfrm>
        <a:graphic>
          <a:graphicData uri="http://schemas.openxmlformats.org/drawingml/2006/table">
            <a:tbl>
              <a:tblPr/>
              <a:tblGrid>
                <a:gridCol w="480880">
                  <a:extLst>
                    <a:ext uri="{9D8B030D-6E8A-4147-A177-3AD203B41FA5}">
                      <a16:colId xmlns:a16="http://schemas.microsoft.com/office/drawing/2014/main" val="1608916297"/>
                    </a:ext>
                  </a:extLst>
                </a:gridCol>
                <a:gridCol w="1154111">
                  <a:extLst>
                    <a:ext uri="{9D8B030D-6E8A-4147-A177-3AD203B41FA5}">
                      <a16:colId xmlns:a16="http://schemas.microsoft.com/office/drawing/2014/main" val="752911951"/>
                    </a:ext>
                  </a:extLst>
                </a:gridCol>
                <a:gridCol w="480880">
                  <a:extLst>
                    <a:ext uri="{9D8B030D-6E8A-4147-A177-3AD203B41FA5}">
                      <a16:colId xmlns:a16="http://schemas.microsoft.com/office/drawing/2014/main" val="126643200"/>
                    </a:ext>
                  </a:extLst>
                </a:gridCol>
                <a:gridCol w="480880">
                  <a:extLst>
                    <a:ext uri="{9D8B030D-6E8A-4147-A177-3AD203B41FA5}">
                      <a16:colId xmlns:a16="http://schemas.microsoft.com/office/drawing/2014/main" val="2958541461"/>
                    </a:ext>
                  </a:extLst>
                </a:gridCol>
                <a:gridCol w="480880">
                  <a:extLst>
                    <a:ext uri="{9D8B030D-6E8A-4147-A177-3AD203B41FA5}">
                      <a16:colId xmlns:a16="http://schemas.microsoft.com/office/drawing/2014/main" val="974984422"/>
                    </a:ext>
                  </a:extLst>
                </a:gridCol>
                <a:gridCol w="480880">
                  <a:extLst>
                    <a:ext uri="{9D8B030D-6E8A-4147-A177-3AD203B41FA5}">
                      <a16:colId xmlns:a16="http://schemas.microsoft.com/office/drawing/2014/main" val="3500307564"/>
                    </a:ext>
                  </a:extLst>
                </a:gridCol>
                <a:gridCol w="1163129">
                  <a:extLst>
                    <a:ext uri="{9D8B030D-6E8A-4147-A177-3AD203B41FA5}">
                      <a16:colId xmlns:a16="http://schemas.microsoft.com/office/drawing/2014/main" val="644140984"/>
                    </a:ext>
                  </a:extLst>
                </a:gridCol>
                <a:gridCol w="1289359">
                  <a:extLst>
                    <a:ext uri="{9D8B030D-6E8A-4147-A177-3AD203B41FA5}">
                      <a16:colId xmlns:a16="http://schemas.microsoft.com/office/drawing/2014/main" val="3216953922"/>
                    </a:ext>
                  </a:extLst>
                </a:gridCol>
              </a:tblGrid>
              <a:tr h="1001543">
                <a:tc gridSpan="8">
                  <a:txBody>
                    <a:bodyPr/>
                    <a:lstStyle/>
                    <a:p>
                      <a:pPr algn="ctr" fontAlgn="t"/>
                      <a:endParaRPr lang="en-US" sz="29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UVN Banh Mi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030750"/>
                  </a:ext>
                </a:extLst>
              </a:tr>
              <a:tr h="20007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531560"/>
                  </a:ext>
                </a:extLst>
              </a:tr>
              <a:tr h="22041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Tên học sinh: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Yến</a:t>
                      </a:r>
                      <a:endParaRPr lang="vi-VN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4A1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Trường: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178227"/>
                  </a:ext>
                </a:extLst>
              </a:tr>
              <a:tr h="22041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Mã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GD&amp;ĐT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Giáo viên</a:t>
                      </a:r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ĐT</a:t>
                      </a: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121113"/>
                  </a:ext>
                </a:extLst>
              </a:tr>
              <a:tr h="33109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I. Các môn học và hoạt động giáo dục cuối học kỳ </a:t>
                      </a:r>
                      <a:r>
                        <a:rPr lang="en-US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665432"/>
                  </a:ext>
                </a:extLst>
              </a:tr>
              <a:tr h="36353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STT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Môn học và hoạt động giáo dục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Giữa học kỳ I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Cuối học kỳ I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luyện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48929"/>
                  </a:ext>
                </a:extLst>
              </a:tr>
              <a:tr h="6345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Mức đạt được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Điểm </a:t>
                      </a:r>
                      <a:b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KTĐK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Mức đạt được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Điểm </a:t>
                      </a:r>
                      <a:b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KTĐK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99413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1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Tiếng Việt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Viết đoạn văn đã có tiến bộ, đoạn văn đã có ý hay. Đọc to, rõ ràng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16067"/>
                  </a:ext>
                </a:extLst>
              </a:tr>
              <a:tr h="63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2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Toán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Vận dụng kiến thức tốt, tư duy toán tốt, tiếp thu bài nhanh. Tốc độ làm bài có tiến bộ hơn.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62939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3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Khoa học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Biết vận dụng kiến thức khoa học đã học vào cuộc sống  hàng ngày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473272"/>
                  </a:ext>
                </a:extLst>
              </a:tr>
              <a:tr h="63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4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Lịch sử và Địa lý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Nắm tốt các kiến thức kĩ năng môn Lịch sử, địa lý. Giải thích được các hiện tượng tự nhiên.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078158"/>
                  </a:ext>
                </a:extLst>
              </a:tr>
              <a:tr h="63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5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Ngoại ngữ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Con có nhiều cố gắng và tiến bộ. Con cần chủ động ôn từ và luyện bài tập cô giao để kết quả học kì 2 tốt hơn nhé.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535904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6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Tin học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Hoàn thành các nhiệm vụ học tập tại lớp.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007275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7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Đạo đức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Biết vận dụng các bài đã học vào thực tiễn cuộc sống.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7507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8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Âm nhạc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Có năng khiếu âm nhạc,tích cực tham gia biểu diễn văn nghệ trong lớp.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51856"/>
                  </a:ext>
                </a:extLst>
              </a:tr>
              <a:tr h="63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9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Mỹ thuật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Con hoàn thành tốt nhiệm vụ Cô giao. Tạo được sản phẩm đẹp, phong phú, sáng tạo.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617068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10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Kỹ thuật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Biết vận dụng các mũi thêu làm được sản phẩm yêu thích.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650910"/>
                  </a:ext>
                </a:extLst>
              </a:tr>
              <a:tr h="449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</a:rPr>
                        <a:t>11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Thể dục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vi-VN" sz="1100" b="0" i="0" u="none" strike="noStrike">
                          <a:solidFill>
                            <a:srgbClr val="002060"/>
                          </a:solidFill>
                          <a:effectLst/>
                          <a:latin typeface="#9Slide03 Roboto Light" panose="02000000000000000000" pitchFamily="2" charset="0"/>
                          <a:ea typeface="#9Slide03 Roboto Light" panose="02000000000000000000" pitchFamily="2" charset="0"/>
                          <a:cs typeface="Times New Roman" panose="02020603050405020304" pitchFamily="18" charset="0"/>
                        </a:rPr>
                        <a:t>Cần tập trung cố gắng nhiều hơn nữa trong tập luyện.</a:t>
                      </a:r>
                    </a:p>
                  </a:txBody>
                  <a:tcPr marL="6626" marR="6626" marT="6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50055"/>
                  </a:ext>
                </a:extLst>
              </a:tr>
              <a:tr h="216297">
                <a:tc gridSpan="8">
                  <a:txBody>
                    <a:bodyPr/>
                    <a:lstStyle/>
                    <a:p>
                      <a:pPr algn="l" fontAlgn="ctr"/>
                      <a:endParaRPr lang="vi-VN" sz="1100" b="0" i="0" u="none" strike="noStrike" dirty="0">
                        <a:solidFill>
                          <a:srgbClr val="002060"/>
                        </a:solidFill>
                        <a:effectLst/>
                        <a:latin typeface="#9Slide03 Roboto Light" panose="02000000000000000000" pitchFamily="2" charset="0"/>
                        <a:ea typeface="#9Slide03 Roboto Light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626" marR="6626" marT="66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064067"/>
                  </a:ext>
                </a:extLst>
              </a:tr>
            </a:tbl>
          </a:graphicData>
        </a:graphic>
      </p:graphicFrame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F309718-58B7-473F-803B-C8ACA99E1BB2}"/>
              </a:ext>
            </a:extLst>
          </p:cNvPr>
          <p:cNvSpPr/>
          <p:nvPr/>
        </p:nvSpPr>
        <p:spPr>
          <a:xfrm>
            <a:off x="509017" y="416683"/>
            <a:ext cx="5705845" cy="989977"/>
          </a:xfrm>
          <a:prstGeom prst="round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PHIẾU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ĐÁNH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GIÁ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HỌC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TẬP</a:t>
            </a:r>
            <a:endParaRPr lang="vi-VN" sz="2904" b="1" dirty="0">
              <a:solidFill>
                <a:schemeClr val="accent2">
                  <a:lumMod val="50000"/>
                </a:schemeClr>
              </a:solidFill>
              <a:latin typeface="#9Slide03 Roboto Light" panose="02000000000000000000" pitchFamily="2" charset="0"/>
              <a:ea typeface="#9Slide03 Roboto Light" panose="02000000000000000000" pitchFamily="2" charset="0"/>
              <a:cs typeface="Times New Roman" panose="02020603050405020304" pitchFamily="18" charset="0"/>
            </a:endParaRPr>
          </a:p>
          <a:p>
            <a:pPr algn="ctr" fontAlgn="t"/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CUỐI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HỌC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904" b="1" dirty="0" err="1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KỲ</a:t>
            </a:r>
            <a:r>
              <a:rPr lang="en-US" sz="2904" b="1" dirty="0">
                <a:solidFill>
                  <a:schemeClr val="accent2">
                    <a:lumMod val="50000"/>
                  </a:schemeClr>
                </a:solidFill>
                <a:latin typeface="UVN Banh Mi" pitchFamily="2" charset="0"/>
                <a:ea typeface="#9Slide03 Roboto Light" panose="02000000000000000000" pitchFamily="2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05262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371</Words>
  <Application>Microsoft Office PowerPoint</Application>
  <PresentationFormat>A4 Paper (210x297 mm)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#9Slide03 Roboto Light</vt:lpstr>
      <vt:lpstr>Arial</vt:lpstr>
      <vt:lpstr>Calibri</vt:lpstr>
      <vt:lpstr>Calibri Light</vt:lpstr>
      <vt:lpstr>SVN-Kitten</vt:lpstr>
      <vt:lpstr>Times New Roman</vt:lpstr>
      <vt:lpstr>UVN Banh Mi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9</cp:revision>
  <dcterms:created xsi:type="dcterms:W3CDTF">2022-08-31T16:44:32Z</dcterms:created>
  <dcterms:modified xsi:type="dcterms:W3CDTF">2024-05-03T12:47:52Z</dcterms:modified>
</cp:coreProperties>
</file>