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266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70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66"/>
    <a:srgbClr val="FFFFFF"/>
    <a:srgbClr val="FF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8A69C-6D39-4596-9B2A-2DEA799469CA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3FFBD-F528-47F6-9489-58A576E023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56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dd7bc0a862_0_10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8" name="Google Shape;748;gdd7bc0a862_0_10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095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04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57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0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" name="Google Shape;377;p20"/>
          <p:cNvGrpSpPr/>
          <p:nvPr/>
        </p:nvGrpSpPr>
        <p:grpSpPr>
          <a:xfrm rot="5400000" flipH="1">
            <a:off x="2325535" y="-214583"/>
            <a:ext cx="4492839" cy="5572666"/>
            <a:chOff x="1282762" y="26746"/>
            <a:chExt cx="6692744" cy="5156534"/>
          </a:xfrm>
        </p:grpSpPr>
        <p:sp>
          <p:nvSpPr>
            <p:cNvPr id="378" name="Google Shape;378;p20"/>
            <p:cNvSpPr/>
            <p:nvPr/>
          </p:nvSpPr>
          <p:spPr>
            <a:xfrm rot="-10449788">
              <a:off x="1495613" y="333274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0"/>
            <p:cNvSpPr/>
            <p:nvPr/>
          </p:nvSpPr>
          <p:spPr>
            <a:xfrm rot="350212">
              <a:off x="1504688" y="371599"/>
              <a:ext cx="6257967" cy="4505152"/>
            </a:xfrm>
            <a:custGeom>
              <a:avLst/>
              <a:gdLst/>
              <a:ahLst/>
              <a:cxnLst/>
              <a:rect l="l" t="t" r="r" b="b"/>
              <a:pathLst>
                <a:path w="48378" h="25361" extrusionOk="0">
                  <a:moveTo>
                    <a:pt x="48266" y="19558"/>
                  </a:moveTo>
                  <a:lnTo>
                    <a:pt x="48182" y="19614"/>
                  </a:lnTo>
                  <a:lnTo>
                    <a:pt x="48043" y="19725"/>
                  </a:lnTo>
                  <a:lnTo>
                    <a:pt x="47429" y="19586"/>
                  </a:lnTo>
                  <a:cubicBezTo>
                    <a:pt x="47317" y="19502"/>
                    <a:pt x="47178" y="19418"/>
                    <a:pt x="47038" y="19363"/>
                  </a:cubicBezTo>
                  <a:cubicBezTo>
                    <a:pt x="46787" y="19363"/>
                    <a:pt x="46676" y="19279"/>
                    <a:pt x="46453" y="19251"/>
                  </a:cubicBezTo>
                  <a:cubicBezTo>
                    <a:pt x="45950" y="18972"/>
                    <a:pt x="45197" y="18833"/>
                    <a:pt x="45002" y="18442"/>
                  </a:cubicBezTo>
                  <a:cubicBezTo>
                    <a:pt x="44862" y="18414"/>
                    <a:pt x="44751" y="18358"/>
                    <a:pt x="44639" y="18275"/>
                  </a:cubicBezTo>
                  <a:lnTo>
                    <a:pt x="44360" y="17856"/>
                  </a:lnTo>
                  <a:cubicBezTo>
                    <a:pt x="43328" y="17772"/>
                    <a:pt x="42240" y="17745"/>
                    <a:pt x="41180" y="17717"/>
                  </a:cubicBezTo>
                  <a:cubicBezTo>
                    <a:pt x="40956" y="17856"/>
                    <a:pt x="40789" y="18051"/>
                    <a:pt x="40650" y="18275"/>
                  </a:cubicBezTo>
                  <a:cubicBezTo>
                    <a:pt x="40203" y="18554"/>
                    <a:pt x="39729" y="18805"/>
                    <a:pt x="39255" y="19028"/>
                  </a:cubicBezTo>
                  <a:cubicBezTo>
                    <a:pt x="38976" y="19056"/>
                    <a:pt x="38697" y="19084"/>
                    <a:pt x="38418" y="19139"/>
                  </a:cubicBezTo>
                  <a:cubicBezTo>
                    <a:pt x="38083" y="19139"/>
                    <a:pt x="37274" y="19139"/>
                    <a:pt x="36967" y="19084"/>
                  </a:cubicBezTo>
                  <a:cubicBezTo>
                    <a:pt x="36465" y="19028"/>
                    <a:pt x="36297" y="18749"/>
                    <a:pt x="35851" y="18721"/>
                  </a:cubicBezTo>
                  <a:cubicBezTo>
                    <a:pt x="35572" y="19084"/>
                    <a:pt x="35349" y="19502"/>
                    <a:pt x="35153" y="19921"/>
                  </a:cubicBezTo>
                  <a:cubicBezTo>
                    <a:pt x="34651" y="20200"/>
                    <a:pt x="34121" y="20395"/>
                    <a:pt x="33591" y="20534"/>
                  </a:cubicBezTo>
                  <a:cubicBezTo>
                    <a:pt x="33201" y="20451"/>
                    <a:pt x="32754" y="20590"/>
                    <a:pt x="32391" y="20507"/>
                  </a:cubicBezTo>
                  <a:cubicBezTo>
                    <a:pt x="31889" y="20869"/>
                    <a:pt x="31303" y="21092"/>
                    <a:pt x="30690" y="21148"/>
                  </a:cubicBezTo>
                  <a:cubicBezTo>
                    <a:pt x="30383" y="21734"/>
                    <a:pt x="29825" y="22097"/>
                    <a:pt x="29211" y="22180"/>
                  </a:cubicBezTo>
                  <a:cubicBezTo>
                    <a:pt x="28709" y="22153"/>
                    <a:pt x="28234" y="22180"/>
                    <a:pt x="27732" y="22264"/>
                  </a:cubicBezTo>
                  <a:cubicBezTo>
                    <a:pt x="27342" y="22180"/>
                    <a:pt x="26951" y="22069"/>
                    <a:pt x="26588" y="21929"/>
                  </a:cubicBezTo>
                  <a:cubicBezTo>
                    <a:pt x="26058" y="22404"/>
                    <a:pt x="24747" y="22627"/>
                    <a:pt x="23603" y="22627"/>
                  </a:cubicBezTo>
                  <a:cubicBezTo>
                    <a:pt x="23464" y="22627"/>
                    <a:pt x="23520" y="22459"/>
                    <a:pt x="23380" y="22487"/>
                  </a:cubicBezTo>
                  <a:cubicBezTo>
                    <a:pt x="22934" y="22515"/>
                    <a:pt x="23157" y="22738"/>
                    <a:pt x="22738" y="22794"/>
                  </a:cubicBezTo>
                  <a:cubicBezTo>
                    <a:pt x="22515" y="23408"/>
                    <a:pt x="21064" y="23520"/>
                    <a:pt x="19948" y="23548"/>
                  </a:cubicBezTo>
                  <a:cubicBezTo>
                    <a:pt x="19809" y="23603"/>
                    <a:pt x="19725" y="23743"/>
                    <a:pt x="19781" y="23882"/>
                  </a:cubicBezTo>
                  <a:cubicBezTo>
                    <a:pt x="19418" y="24078"/>
                    <a:pt x="19028" y="24273"/>
                    <a:pt x="18637" y="24384"/>
                  </a:cubicBezTo>
                  <a:cubicBezTo>
                    <a:pt x="17884" y="24524"/>
                    <a:pt x="17298" y="24384"/>
                    <a:pt x="16601" y="24440"/>
                  </a:cubicBezTo>
                  <a:cubicBezTo>
                    <a:pt x="16405" y="24273"/>
                    <a:pt x="16043" y="24189"/>
                    <a:pt x="15875" y="23994"/>
                  </a:cubicBezTo>
                  <a:cubicBezTo>
                    <a:pt x="15178" y="24440"/>
                    <a:pt x="13587" y="24468"/>
                    <a:pt x="12862" y="24384"/>
                  </a:cubicBezTo>
                  <a:cubicBezTo>
                    <a:pt x="12388" y="24663"/>
                    <a:pt x="12137" y="24412"/>
                    <a:pt x="11635" y="24440"/>
                  </a:cubicBezTo>
                  <a:cubicBezTo>
                    <a:pt x="11523" y="24440"/>
                    <a:pt x="11411" y="24496"/>
                    <a:pt x="11328" y="24496"/>
                  </a:cubicBezTo>
                  <a:cubicBezTo>
                    <a:pt x="10853" y="24468"/>
                    <a:pt x="10658" y="24301"/>
                    <a:pt x="10630" y="24106"/>
                  </a:cubicBezTo>
                  <a:cubicBezTo>
                    <a:pt x="9793" y="24357"/>
                    <a:pt x="8315" y="24524"/>
                    <a:pt x="8008" y="24161"/>
                  </a:cubicBezTo>
                  <a:cubicBezTo>
                    <a:pt x="7924" y="24189"/>
                    <a:pt x="7812" y="24217"/>
                    <a:pt x="7757" y="24245"/>
                  </a:cubicBezTo>
                  <a:lnTo>
                    <a:pt x="7422" y="24329"/>
                  </a:lnTo>
                  <a:cubicBezTo>
                    <a:pt x="7226" y="24412"/>
                    <a:pt x="7031" y="24468"/>
                    <a:pt x="6864" y="24552"/>
                  </a:cubicBezTo>
                  <a:cubicBezTo>
                    <a:pt x="6445" y="24747"/>
                    <a:pt x="5999" y="24887"/>
                    <a:pt x="5553" y="24998"/>
                  </a:cubicBezTo>
                  <a:cubicBezTo>
                    <a:pt x="4409" y="25082"/>
                    <a:pt x="2958" y="25361"/>
                    <a:pt x="2595" y="25110"/>
                  </a:cubicBezTo>
                  <a:cubicBezTo>
                    <a:pt x="2456" y="25138"/>
                    <a:pt x="2456" y="25194"/>
                    <a:pt x="2260" y="25221"/>
                  </a:cubicBezTo>
                  <a:cubicBezTo>
                    <a:pt x="2177" y="24998"/>
                    <a:pt x="1675" y="24998"/>
                    <a:pt x="1647" y="24775"/>
                  </a:cubicBezTo>
                  <a:lnTo>
                    <a:pt x="1312" y="24803"/>
                  </a:lnTo>
                  <a:lnTo>
                    <a:pt x="1172" y="24803"/>
                  </a:lnTo>
                  <a:lnTo>
                    <a:pt x="1144" y="24803"/>
                  </a:lnTo>
                  <a:cubicBezTo>
                    <a:pt x="1117" y="24775"/>
                    <a:pt x="1089" y="24747"/>
                    <a:pt x="1089" y="24719"/>
                  </a:cubicBezTo>
                  <a:cubicBezTo>
                    <a:pt x="1172" y="23771"/>
                    <a:pt x="1368" y="23073"/>
                    <a:pt x="1730" y="22683"/>
                  </a:cubicBezTo>
                  <a:cubicBezTo>
                    <a:pt x="1730" y="22069"/>
                    <a:pt x="1675" y="21343"/>
                    <a:pt x="1730" y="20702"/>
                  </a:cubicBezTo>
                  <a:cubicBezTo>
                    <a:pt x="1758" y="20088"/>
                    <a:pt x="1842" y="19586"/>
                    <a:pt x="2149" y="19418"/>
                  </a:cubicBezTo>
                  <a:cubicBezTo>
                    <a:pt x="1954" y="19167"/>
                    <a:pt x="1758" y="18916"/>
                    <a:pt x="1535" y="18665"/>
                  </a:cubicBezTo>
                  <a:cubicBezTo>
                    <a:pt x="1256" y="18358"/>
                    <a:pt x="1089" y="17968"/>
                    <a:pt x="1061" y="17549"/>
                  </a:cubicBezTo>
                  <a:cubicBezTo>
                    <a:pt x="1005" y="17326"/>
                    <a:pt x="1089" y="17326"/>
                    <a:pt x="1061" y="17131"/>
                  </a:cubicBezTo>
                  <a:cubicBezTo>
                    <a:pt x="949" y="16740"/>
                    <a:pt x="698" y="16461"/>
                    <a:pt x="670" y="15987"/>
                  </a:cubicBezTo>
                  <a:cubicBezTo>
                    <a:pt x="810" y="15485"/>
                    <a:pt x="642" y="14815"/>
                    <a:pt x="838" y="14452"/>
                  </a:cubicBezTo>
                  <a:lnTo>
                    <a:pt x="977" y="14425"/>
                  </a:lnTo>
                  <a:cubicBezTo>
                    <a:pt x="1144" y="14006"/>
                    <a:pt x="726" y="13420"/>
                    <a:pt x="670" y="12918"/>
                  </a:cubicBezTo>
                  <a:cubicBezTo>
                    <a:pt x="531" y="12834"/>
                    <a:pt x="419" y="12499"/>
                    <a:pt x="335" y="12220"/>
                  </a:cubicBezTo>
                  <a:cubicBezTo>
                    <a:pt x="391" y="11718"/>
                    <a:pt x="252" y="11132"/>
                    <a:pt x="335" y="10686"/>
                  </a:cubicBezTo>
                  <a:cubicBezTo>
                    <a:pt x="84" y="9375"/>
                    <a:pt x="140" y="7310"/>
                    <a:pt x="56" y="5804"/>
                  </a:cubicBezTo>
                  <a:cubicBezTo>
                    <a:pt x="1" y="5441"/>
                    <a:pt x="1" y="5106"/>
                    <a:pt x="29" y="4744"/>
                  </a:cubicBezTo>
                  <a:cubicBezTo>
                    <a:pt x="29" y="4576"/>
                    <a:pt x="84" y="4381"/>
                    <a:pt x="112" y="4213"/>
                  </a:cubicBezTo>
                  <a:cubicBezTo>
                    <a:pt x="168" y="4018"/>
                    <a:pt x="252" y="3823"/>
                    <a:pt x="307" y="3628"/>
                  </a:cubicBezTo>
                  <a:cubicBezTo>
                    <a:pt x="475" y="3293"/>
                    <a:pt x="642" y="3014"/>
                    <a:pt x="754" y="3042"/>
                  </a:cubicBezTo>
                  <a:cubicBezTo>
                    <a:pt x="893" y="3042"/>
                    <a:pt x="810" y="3572"/>
                    <a:pt x="1033" y="3432"/>
                  </a:cubicBezTo>
                  <a:cubicBezTo>
                    <a:pt x="1061" y="4799"/>
                    <a:pt x="1117" y="6138"/>
                    <a:pt x="1172" y="7840"/>
                  </a:cubicBezTo>
                  <a:cubicBezTo>
                    <a:pt x="1200" y="8594"/>
                    <a:pt x="1172" y="9458"/>
                    <a:pt x="1228" y="10268"/>
                  </a:cubicBezTo>
                  <a:cubicBezTo>
                    <a:pt x="1256" y="10519"/>
                    <a:pt x="1284" y="10770"/>
                    <a:pt x="1340" y="11021"/>
                  </a:cubicBezTo>
                  <a:cubicBezTo>
                    <a:pt x="1396" y="11160"/>
                    <a:pt x="1451" y="11272"/>
                    <a:pt x="1563" y="11384"/>
                  </a:cubicBezTo>
                  <a:cubicBezTo>
                    <a:pt x="1172" y="8677"/>
                    <a:pt x="1033" y="5943"/>
                    <a:pt x="1702" y="3237"/>
                  </a:cubicBezTo>
                  <a:lnTo>
                    <a:pt x="1730" y="3237"/>
                  </a:lnTo>
                  <a:cubicBezTo>
                    <a:pt x="1786" y="3181"/>
                    <a:pt x="1898" y="3153"/>
                    <a:pt x="1981" y="3070"/>
                  </a:cubicBezTo>
                  <a:cubicBezTo>
                    <a:pt x="2512" y="3181"/>
                    <a:pt x="2623" y="2930"/>
                    <a:pt x="2874" y="2986"/>
                  </a:cubicBezTo>
                  <a:cubicBezTo>
                    <a:pt x="3125" y="3014"/>
                    <a:pt x="2902" y="3097"/>
                    <a:pt x="2874" y="3125"/>
                  </a:cubicBezTo>
                  <a:cubicBezTo>
                    <a:pt x="2986" y="3181"/>
                    <a:pt x="3125" y="3209"/>
                    <a:pt x="3237" y="3237"/>
                  </a:cubicBezTo>
                  <a:cubicBezTo>
                    <a:pt x="3432" y="3097"/>
                    <a:pt x="2930" y="3153"/>
                    <a:pt x="3042" y="2986"/>
                  </a:cubicBezTo>
                  <a:cubicBezTo>
                    <a:pt x="3934" y="2791"/>
                    <a:pt x="5050" y="2623"/>
                    <a:pt x="6055" y="2484"/>
                  </a:cubicBezTo>
                  <a:lnTo>
                    <a:pt x="6055" y="2707"/>
                  </a:lnTo>
                  <a:cubicBezTo>
                    <a:pt x="6222" y="2651"/>
                    <a:pt x="6083" y="2512"/>
                    <a:pt x="6138" y="2428"/>
                  </a:cubicBezTo>
                  <a:cubicBezTo>
                    <a:pt x="6752" y="2372"/>
                    <a:pt x="7422" y="1982"/>
                    <a:pt x="8063" y="2009"/>
                  </a:cubicBezTo>
                  <a:cubicBezTo>
                    <a:pt x="9124" y="1647"/>
                    <a:pt x="10240" y="1396"/>
                    <a:pt x="11356" y="1172"/>
                  </a:cubicBezTo>
                  <a:cubicBezTo>
                    <a:pt x="12360" y="838"/>
                    <a:pt x="13811" y="782"/>
                    <a:pt x="15122" y="698"/>
                  </a:cubicBezTo>
                  <a:cubicBezTo>
                    <a:pt x="15652" y="642"/>
                    <a:pt x="16154" y="559"/>
                    <a:pt x="16628" y="503"/>
                  </a:cubicBezTo>
                  <a:cubicBezTo>
                    <a:pt x="17298" y="447"/>
                    <a:pt x="18051" y="419"/>
                    <a:pt x="18749" y="391"/>
                  </a:cubicBezTo>
                  <a:cubicBezTo>
                    <a:pt x="19335" y="363"/>
                    <a:pt x="19921" y="363"/>
                    <a:pt x="20479" y="419"/>
                  </a:cubicBezTo>
                  <a:cubicBezTo>
                    <a:pt x="22097" y="252"/>
                    <a:pt x="23659" y="363"/>
                    <a:pt x="25333" y="224"/>
                  </a:cubicBezTo>
                  <a:cubicBezTo>
                    <a:pt x="26812" y="112"/>
                    <a:pt x="28290" y="112"/>
                    <a:pt x="29769" y="224"/>
                  </a:cubicBezTo>
                  <a:cubicBezTo>
                    <a:pt x="30355" y="475"/>
                    <a:pt x="31052" y="670"/>
                    <a:pt x="31387" y="1061"/>
                  </a:cubicBezTo>
                  <a:cubicBezTo>
                    <a:pt x="32057" y="949"/>
                    <a:pt x="32670" y="838"/>
                    <a:pt x="33256" y="698"/>
                  </a:cubicBezTo>
                  <a:cubicBezTo>
                    <a:pt x="33507" y="698"/>
                    <a:pt x="33507" y="782"/>
                    <a:pt x="33731" y="782"/>
                  </a:cubicBezTo>
                  <a:cubicBezTo>
                    <a:pt x="35265" y="614"/>
                    <a:pt x="37469" y="698"/>
                    <a:pt x="38725" y="363"/>
                  </a:cubicBezTo>
                  <a:cubicBezTo>
                    <a:pt x="39199" y="391"/>
                    <a:pt x="39645" y="391"/>
                    <a:pt x="40119" y="335"/>
                  </a:cubicBezTo>
                  <a:lnTo>
                    <a:pt x="40817" y="252"/>
                  </a:lnTo>
                  <a:lnTo>
                    <a:pt x="41208" y="224"/>
                  </a:lnTo>
                  <a:lnTo>
                    <a:pt x="41682" y="196"/>
                  </a:lnTo>
                  <a:cubicBezTo>
                    <a:pt x="41961" y="196"/>
                    <a:pt x="42156" y="84"/>
                    <a:pt x="42435" y="84"/>
                  </a:cubicBezTo>
                  <a:cubicBezTo>
                    <a:pt x="42575" y="84"/>
                    <a:pt x="42603" y="112"/>
                    <a:pt x="42686" y="112"/>
                  </a:cubicBezTo>
                  <a:cubicBezTo>
                    <a:pt x="43272" y="29"/>
                    <a:pt x="43886" y="1"/>
                    <a:pt x="44472" y="1"/>
                  </a:cubicBezTo>
                  <a:cubicBezTo>
                    <a:pt x="44946" y="29"/>
                    <a:pt x="45476" y="112"/>
                    <a:pt x="46006" y="140"/>
                  </a:cubicBezTo>
                  <a:cubicBezTo>
                    <a:pt x="46285" y="168"/>
                    <a:pt x="46564" y="168"/>
                    <a:pt x="46843" y="168"/>
                  </a:cubicBezTo>
                  <a:lnTo>
                    <a:pt x="46955" y="168"/>
                  </a:lnTo>
                  <a:lnTo>
                    <a:pt x="46983" y="224"/>
                  </a:lnTo>
                  <a:cubicBezTo>
                    <a:pt x="46983" y="252"/>
                    <a:pt x="47011" y="280"/>
                    <a:pt x="47038" y="308"/>
                  </a:cubicBezTo>
                  <a:cubicBezTo>
                    <a:pt x="47066" y="363"/>
                    <a:pt x="47122" y="419"/>
                    <a:pt x="47178" y="447"/>
                  </a:cubicBezTo>
                  <a:cubicBezTo>
                    <a:pt x="47178" y="503"/>
                    <a:pt x="47178" y="587"/>
                    <a:pt x="47178" y="642"/>
                  </a:cubicBezTo>
                  <a:cubicBezTo>
                    <a:pt x="47122" y="782"/>
                    <a:pt x="47094" y="1089"/>
                    <a:pt x="47011" y="1117"/>
                  </a:cubicBezTo>
                  <a:cubicBezTo>
                    <a:pt x="46899" y="1368"/>
                    <a:pt x="47094" y="1145"/>
                    <a:pt x="47011" y="1340"/>
                  </a:cubicBezTo>
                  <a:cubicBezTo>
                    <a:pt x="46899" y="1786"/>
                    <a:pt x="46787" y="2233"/>
                    <a:pt x="46704" y="2679"/>
                  </a:cubicBezTo>
                  <a:cubicBezTo>
                    <a:pt x="46676" y="2902"/>
                    <a:pt x="46620" y="3097"/>
                    <a:pt x="46564" y="3321"/>
                  </a:cubicBezTo>
                  <a:cubicBezTo>
                    <a:pt x="46536" y="3516"/>
                    <a:pt x="46480" y="3683"/>
                    <a:pt x="46425" y="3879"/>
                  </a:cubicBezTo>
                  <a:cubicBezTo>
                    <a:pt x="46369" y="4269"/>
                    <a:pt x="46313" y="4688"/>
                    <a:pt x="46285" y="5050"/>
                  </a:cubicBezTo>
                  <a:cubicBezTo>
                    <a:pt x="46257" y="5329"/>
                    <a:pt x="46229" y="5581"/>
                    <a:pt x="46201" y="5860"/>
                  </a:cubicBezTo>
                  <a:cubicBezTo>
                    <a:pt x="46146" y="6362"/>
                    <a:pt x="46062" y="6892"/>
                    <a:pt x="45978" y="7366"/>
                  </a:cubicBezTo>
                  <a:cubicBezTo>
                    <a:pt x="45811" y="7506"/>
                    <a:pt x="45839" y="7868"/>
                    <a:pt x="45783" y="8147"/>
                  </a:cubicBezTo>
                  <a:cubicBezTo>
                    <a:pt x="45727" y="8315"/>
                    <a:pt x="45671" y="8454"/>
                    <a:pt x="45588" y="8649"/>
                  </a:cubicBezTo>
                  <a:cubicBezTo>
                    <a:pt x="45644" y="8928"/>
                    <a:pt x="45699" y="9207"/>
                    <a:pt x="45755" y="9486"/>
                  </a:cubicBezTo>
                  <a:cubicBezTo>
                    <a:pt x="45922" y="10547"/>
                    <a:pt x="46118" y="11579"/>
                    <a:pt x="46313" y="12611"/>
                  </a:cubicBezTo>
                  <a:lnTo>
                    <a:pt x="46313" y="12611"/>
                  </a:lnTo>
                  <a:lnTo>
                    <a:pt x="46341" y="12862"/>
                  </a:lnTo>
                  <a:cubicBezTo>
                    <a:pt x="47038" y="13560"/>
                    <a:pt x="47569" y="14369"/>
                    <a:pt x="47959" y="15261"/>
                  </a:cubicBezTo>
                  <a:cubicBezTo>
                    <a:pt x="47959" y="15457"/>
                    <a:pt x="48015" y="15485"/>
                    <a:pt x="47987" y="15596"/>
                  </a:cubicBezTo>
                  <a:cubicBezTo>
                    <a:pt x="48266" y="16266"/>
                    <a:pt x="48378" y="16963"/>
                    <a:pt x="48378" y="17689"/>
                  </a:cubicBezTo>
                  <a:cubicBezTo>
                    <a:pt x="48378" y="18079"/>
                    <a:pt x="48378" y="18470"/>
                    <a:pt x="48350" y="18860"/>
                  </a:cubicBezTo>
                  <a:lnTo>
                    <a:pt x="48294" y="19418"/>
                  </a:lnTo>
                  <a:cubicBezTo>
                    <a:pt x="48294" y="19474"/>
                    <a:pt x="48294" y="19530"/>
                    <a:pt x="48266" y="19558"/>
                  </a:cubicBezTo>
                  <a:close/>
                  <a:moveTo>
                    <a:pt x="47429" y="15066"/>
                  </a:moveTo>
                  <a:cubicBezTo>
                    <a:pt x="47485" y="14899"/>
                    <a:pt x="47485" y="14731"/>
                    <a:pt x="47429" y="14592"/>
                  </a:cubicBezTo>
                  <a:cubicBezTo>
                    <a:pt x="47290" y="14480"/>
                    <a:pt x="47317" y="14983"/>
                    <a:pt x="47429" y="15066"/>
                  </a:cubicBezTo>
                  <a:close/>
                  <a:moveTo>
                    <a:pt x="47066" y="14452"/>
                  </a:moveTo>
                  <a:cubicBezTo>
                    <a:pt x="47150" y="14480"/>
                    <a:pt x="47234" y="14508"/>
                    <a:pt x="47206" y="14313"/>
                  </a:cubicBezTo>
                  <a:cubicBezTo>
                    <a:pt x="47122" y="14285"/>
                    <a:pt x="47066" y="14341"/>
                    <a:pt x="47066" y="14452"/>
                  </a:cubicBezTo>
                  <a:close/>
                  <a:moveTo>
                    <a:pt x="46257" y="1675"/>
                  </a:moveTo>
                  <a:cubicBezTo>
                    <a:pt x="46341" y="1647"/>
                    <a:pt x="46397" y="1479"/>
                    <a:pt x="46453" y="1284"/>
                  </a:cubicBezTo>
                  <a:cubicBezTo>
                    <a:pt x="46341" y="1396"/>
                    <a:pt x="46257" y="1535"/>
                    <a:pt x="46257" y="1675"/>
                  </a:cubicBezTo>
                  <a:close/>
                  <a:moveTo>
                    <a:pt x="45950" y="2344"/>
                  </a:moveTo>
                  <a:cubicBezTo>
                    <a:pt x="46006" y="2261"/>
                    <a:pt x="46006" y="2149"/>
                    <a:pt x="46006" y="2065"/>
                  </a:cubicBezTo>
                  <a:cubicBezTo>
                    <a:pt x="45839" y="2093"/>
                    <a:pt x="45811" y="2456"/>
                    <a:pt x="45950" y="2344"/>
                  </a:cubicBezTo>
                  <a:close/>
                  <a:moveTo>
                    <a:pt x="45560" y="1730"/>
                  </a:moveTo>
                  <a:cubicBezTo>
                    <a:pt x="45281" y="2763"/>
                    <a:pt x="45141" y="3851"/>
                    <a:pt x="45197" y="4939"/>
                  </a:cubicBezTo>
                  <a:lnTo>
                    <a:pt x="45337" y="4353"/>
                  </a:lnTo>
                  <a:cubicBezTo>
                    <a:pt x="45365" y="4102"/>
                    <a:pt x="45420" y="3851"/>
                    <a:pt x="45504" y="3600"/>
                  </a:cubicBezTo>
                  <a:cubicBezTo>
                    <a:pt x="45588" y="2707"/>
                    <a:pt x="45811" y="1786"/>
                    <a:pt x="45560" y="1730"/>
                  </a:cubicBezTo>
                  <a:close/>
                  <a:moveTo>
                    <a:pt x="43049" y="1089"/>
                  </a:moveTo>
                  <a:lnTo>
                    <a:pt x="42770" y="1117"/>
                  </a:lnTo>
                  <a:lnTo>
                    <a:pt x="43077" y="1117"/>
                  </a:lnTo>
                  <a:close/>
                  <a:moveTo>
                    <a:pt x="24803" y="838"/>
                  </a:moveTo>
                  <a:cubicBezTo>
                    <a:pt x="24301" y="754"/>
                    <a:pt x="24691" y="1089"/>
                    <a:pt x="24803" y="838"/>
                  </a:cubicBezTo>
                  <a:close/>
                  <a:moveTo>
                    <a:pt x="10072" y="1982"/>
                  </a:moveTo>
                  <a:cubicBezTo>
                    <a:pt x="10072" y="2065"/>
                    <a:pt x="10156" y="2093"/>
                    <a:pt x="10295" y="2065"/>
                  </a:cubicBezTo>
                  <a:cubicBezTo>
                    <a:pt x="10351" y="2037"/>
                    <a:pt x="10351" y="1982"/>
                    <a:pt x="10295" y="1954"/>
                  </a:cubicBezTo>
                  <a:cubicBezTo>
                    <a:pt x="10240" y="1926"/>
                    <a:pt x="10184" y="1982"/>
                    <a:pt x="10072" y="1982"/>
                  </a:cubicBezTo>
                  <a:close/>
                  <a:moveTo>
                    <a:pt x="7673" y="2763"/>
                  </a:moveTo>
                  <a:cubicBezTo>
                    <a:pt x="7561" y="2679"/>
                    <a:pt x="7896" y="2567"/>
                    <a:pt x="7673" y="2567"/>
                  </a:cubicBezTo>
                  <a:cubicBezTo>
                    <a:pt x="7617" y="2623"/>
                    <a:pt x="7450" y="2791"/>
                    <a:pt x="7673" y="2763"/>
                  </a:cubicBezTo>
                  <a:close/>
                  <a:moveTo>
                    <a:pt x="5720" y="3265"/>
                  </a:moveTo>
                  <a:cubicBezTo>
                    <a:pt x="8817" y="3125"/>
                    <a:pt x="11914" y="2707"/>
                    <a:pt x="15010" y="2344"/>
                  </a:cubicBezTo>
                  <a:cubicBezTo>
                    <a:pt x="19390" y="1842"/>
                    <a:pt x="23799" y="1507"/>
                    <a:pt x="28207" y="1284"/>
                  </a:cubicBezTo>
                  <a:cubicBezTo>
                    <a:pt x="28179" y="1256"/>
                    <a:pt x="28123" y="1228"/>
                    <a:pt x="28067" y="1200"/>
                  </a:cubicBezTo>
                  <a:cubicBezTo>
                    <a:pt x="26979" y="1033"/>
                    <a:pt x="25166" y="1200"/>
                    <a:pt x="23659" y="1284"/>
                  </a:cubicBezTo>
                  <a:cubicBezTo>
                    <a:pt x="22543" y="1340"/>
                    <a:pt x="21120" y="1312"/>
                    <a:pt x="19893" y="1340"/>
                  </a:cubicBezTo>
                  <a:cubicBezTo>
                    <a:pt x="17968" y="1396"/>
                    <a:pt x="15959" y="1563"/>
                    <a:pt x="13922" y="1758"/>
                  </a:cubicBezTo>
                  <a:cubicBezTo>
                    <a:pt x="11662" y="1982"/>
                    <a:pt x="9849" y="2540"/>
                    <a:pt x="7840" y="2930"/>
                  </a:cubicBezTo>
                  <a:cubicBezTo>
                    <a:pt x="7840" y="2874"/>
                    <a:pt x="7924" y="2846"/>
                    <a:pt x="7840" y="2846"/>
                  </a:cubicBezTo>
                  <a:cubicBezTo>
                    <a:pt x="7589" y="2846"/>
                    <a:pt x="7896" y="2902"/>
                    <a:pt x="7729" y="2930"/>
                  </a:cubicBezTo>
                  <a:cubicBezTo>
                    <a:pt x="7059" y="3097"/>
                    <a:pt x="6389" y="3181"/>
                    <a:pt x="5720" y="3265"/>
                  </a:cubicBezTo>
                  <a:close/>
                  <a:moveTo>
                    <a:pt x="47206" y="17549"/>
                  </a:moveTo>
                  <a:cubicBezTo>
                    <a:pt x="47150" y="17047"/>
                    <a:pt x="46983" y="16573"/>
                    <a:pt x="46759" y="16126"/>
                  </a:cubicBezTo>
                  <a:cubicBezTo>
                    <a:pt x="46787" y="16545"/>
                    <a:pt x="46787" y="16963"/>
                    <a:pt x="46787" y="17382"/>
                  </a:cubicBezTo>
                  <a:cubicBezTo>
                    <a:pt x="46871" y="17466"/>
                    <a:pt x="46927" y="17521"/>
                    <a:pt x="47011" y="17605"/>
                  </a:cubicBezTo>
                  <a:cubicBezTo>
                    <a:pt x="47066" y="17605"/>
                    <a:pt x="47094" y="17438"/>
                    <a:pt x="47206" y="17549"/>
                  </a:cubicBezTo>
                  <a:close/>
                  <a:moveTo>
                    <a:pt x="47792" y="15540"/>
                  </a:moveTo>
                  <a:cubicBezTo>
                    <a:pt x="47792" y="15429"/>
                    <a:pt x="47792" y="15345"/>
                    <a:pt x="47792" y="15234"/>
                  </a:cubicBezTo>
                  <a:cubicBezTo>
                    <a:pt x="47708" y="15178"/>
                    <a:pt x="47652" y="15261"/>
                    <a:pt x="47680" y="15457"/>
                  </a:cubicBezTo>
                  <a:cubicBezTo>
                    <a:pt x="47736" y="15457"/>
                    <a:pt x="47764" y="15485"/>
                    <a:pt x="47792" y="1554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20"/>
          <p:cNvSpPr/>
          <p:nvPr/>
        </p:nvSpPr>
        <p:spPr>
          <a:xfrm rot="-952867">
            <a:off x="7088054" y="4607786"/>
            <a:ext cx="1152752" cy="791867"/>
          </a:xfrm>
          <a:custGeom>
            <a:avLst/>
            <a:gdLst/>
            <a:ahLst/>
            <a:cxnLst/>
            <a:rect l="l" t="t" r="r" b="b"/>
            <a:pathLst>
              <a:path w="52312" h="35935" extrusionOk="0">
                <a:moveTo>
                  <a:pt x="52228" y="13364"/>
                </a:moveTo>
                <a:cubicBezTo>
                  <a:pt x="52172" y="13392"/>
                  <a:pt x="51893" y="12945"/>
                  <a:pt x="51921" y="13140"/>
                </a:cubicBezTo>
                <a:cubicBezTo>
                  <a:pt x="51725" y="12917"/>
                  <a:pt x="51530" y="12666"/>
                  <a:pt x="51335" y="12415"/>
                </a:cubicBezTo>
                <a:lnTo>
                  <a:pt x="51000" y="11997"/>
                </a:lnTo>
                <a:cubicBezTo>
                  <a:pt x="50889" y="11857"/>
                  <a:pt x="50777" y="11718"/>
                  <a:pt x="50665" y="11578"/>
                </a:cubicBezTo>
                <a:lnTo>
                  <a:pt x="49912" y="10630"/>
                </a:lnTo>
                <a:lnTo>
                  <a:pt x="48991" y="9597"/>
                </a:lnTo>
                <a:cubicBezTo>
                  <a:pt x="48740" y="9290"/>
                  <a:pt x="48433" y="8984"/>
                  <a:pt x="48127" y="8649"/>
                </a:cubicBezTo>
                <a:cubicBezTo>
                  <a:pt x="47987" y="8481"/>
                  <a:pt x="47848" y="8314"/>
                  <a:pt x="47680" y="8174"/>
                </a:cubicBezTo>
                <a:lnTo>
                  <a:pt x="47206" y="7700"/>
                </a:lnTo>
                <a:cubicBezTo>
                  <a:pt x="47038" y="7561"/>
                  <a:pt x="46759" y="7282"/>
                  <a:pt x="46620" y="7170"/>
                </a:cubicBezTo>
                <a:cubicBezTo>
                  <a:pt x="46508" y="7086"/>
                  <a:pt x="46397" y="7031"/>
                  <a:pt x="46257" y="6975"/>
                </a:cubicBezTo>
                <a:cubicBezTo>
                  <a:pt x="48461" y="8844"/>
                  <a:pt x="50331" y="11048"/>
                  <a:pt x="51837" y="13531"/>
                </a:cubicBezTo>
                <a:lnTo>
                  <a:pt x="51837" y="13531"/>
                </a:lnTo>
                <a:lnTo>
                  <a:pt x="51837" y="13531"/>
                </a:lnTo>
                <a:cubicBezTo>
                  <a:pt x="51837" y="13559"/>
                  <a:pt x="51837" y="13559"/>
                  <a:pt x="51837" y="13559"/>
                </a:cubicBezTo>
                <a:lnTo>
                  <a:pt x="51809" y="13559"/>
                </a:lnTo>
                <a:cubicBezTo>
                  <a:pt x="51753" y="13615"/>
                  <a:pt x="51642" y="13698"/>
                  <a:pt x="51614" y="13754"/>
                </a:cubicBezTo>
                <a:cubicBezTo>
                  <a:pt x="51307" y="13866"/>
                  <a:pt x="51028" y="14033"/>
                  <a:pt x="50749" y="14173"/>
                </a:cubicBezTo>
                <a:cubicBezTo>
                  <a:pt x="50526" y="14284"/>
                  <a:pt x="50693" y="14145"/>
                  <a:pt x="50721" y="14117"/>
                </a:cubicBezTo>
                <a:cubicBezTo>
                  <a:pt x="50582" y="14173"/>
                  <a:pt x="50526" y="14173"/>
                  <a:pt x="50358" y="14256"/>
                </a:cubicBezTo>
                <a:cubicBezTo>
                  <a:pt x="50191" y="14396"/>
                  <a:pt x="50665" y="14145"/>
                  <a:pt x="50610" y="14256"/>
                </a:cubicBezTo>
                <a:cubicBezTo>
                  <a:pt x="49773" y="14731"/>
                  <a:pt x="48684" y="15289"/>
                  <a:pt x="47708" y="15763"/>
                </a:cubicBezTo>
                <a:lnTo>
                  <a:pt x="47652" y="15679"/>
                </a:lnTo>
                <a:cubicBezTo>
                  <a:pt x="47485" y="15763"/>
                  <a:pt x="47652" y="15763"/>
                  <a:pt x="47596" y="15819"/>
                </a:cubicBezTo>
                <a:cubicBezTo>
                  <a:pt x="47011" y="16070"/>
                  <a:pt x="46369" y="16544"/>
                  <a:pt x="45755" y="16767"/>
                </a:cubicBezTo>
                <a:cubicBezTo>
                  <a:pt x="44862" y="17297"/>
                  <a:pt x="43774" y="17855"/>
                  <a:pt x="42547" y="18441"/>
                </a:cubicBezTo>
                <a:cubicBezTo>
                  <a:pt x="41570" y="18971"/>
                  <a:pt x="40119" y="19557"/>
                  <a:pt x="38836" y="20115"/>
                </a:cubicBezTo>
                <a:cubicBezTo>
                  <a:pt x="38334" y="20338"/>
                  <a:pt x="37860" y="20562"/>
                  <a:pt x="37413" y="20757"/>
                </a:cubicBezTo>
                <a:cubicBezTo>
                  <a:pt x="36744" y="21036"/>
                  <a:pt x="36018" y="21343"/>
                  <a:pt x="35321" y="21650"/>
                </a:cubicBezTo>
                <a:cubicBezTo>
                  <a:pt x="34735" y="21873"/>
                  <a:pt x="34121" y="22124"/>
                  <a:pt x="33619" y="22291"/>
                </a:cubicBezTo>
                <a:cubicBezTo>
                  <a:pt x="32085" y="22989"/>
                  <a:pt x="30522" y="23603"/>
                  <a:pt x="28904" y="24328"/>
                </a:cubicBezTo>
                <a:cubicBezTo>
                  <a:pt x="27509" y="24942"/>
                  <a:pt x="26030" y="25583"/>
                  <a:pt x="24608" y="26141"/>
                </a:cubicBezTo>
                <a:cubicBezTo>
                  <a:pt x="24050" y="26309"/>
                  <a:pt x="23464" y="26420"/>
                  <a:pt x="22906" y="26476"/>
                </a:cubicBezTo>
                <a:cubicBezTo>
                  <a:pt x="22264" y="26811"/>
                  <a:pt x="21678" y="27118"/>
                  <a:pt x="21148" y="27397"/>
                </a:cubicBezTo>
                <a:cubicBezTo>
                  <a:pt x="20897" y="27508"/>
                  <a:pt x="20897" y="27481"/>
                  <a:pt x="20674" y="27564"/>
                </a:cubicBezTo>
                <a:cubicBezTo>
                  <a:pt x="19195" y="28318"/>
                  <a:pt x="17047" y="29210"/>
                  <a:pt x="15903" y="29880"/>
                </a:cubicBezTo>
                <a:cubicBezTo>
                  <a:pt x="14955" y="30271"/>
                  <a:pt x="14173" y="30717"/>
                  <a:pt x="13169" y="31219"/>
                </a:cubicBezTo>
                <a:cubicBezTo>
                  <a:pt x="12946" y="31303"/>
                  <a:pt x="12806" y="31414"/>
                  <a:pt x="12611" y="31526"/>
                </a:cubicBezTo>
                <a:cubicBezTo>
                  <a:pt x="12499" y="31554"/>
                  <a:pt x="12471" y="31554"/>
                  <a:pt x="12416" y="31582"/>
                </a:cubicBezTo>
                <a:cubicBezTo>
                  <a:pt x="11941" y="31833"/>
                  <a:pt x="11746" y="31972"/>
                  <a:pt x="11104" y="32251"/>
                </a:cubicBezTo>
                <a:cubicBezTo>
                  <a:pt x="10184" y="32586"/>
                  <a:pt x="9319" y="32977"/>
                  <a:pt x="8482" y="33451"/>
                </a:cubicBezTo>
                <a:cubicBezTo>
                  <a:pt x="8370" y="33479"/>
                  <a:pt x="8119" y="33618"/>
                  <a:pt x="8147" y="33563"/>
                </a:cubicBezTo>
                <a:cubicBezTo>
                  <a:pt x="7980" y="33646"/>
                  <a:pt x="8119" y="33646"/>
                  <a:pt x="7980" y="33702"/>
                </a:cubicBezTo>
                <a:cubicBezTo>
                  <a:pt x="7394" y="33925"/>
                  <a:pt x="6696" y="34288"/>
                  <a:pt x="6194" y="34427"/>
                </a:cubicBezTo>
                <a:cubicBezTo>
                  <a:pt x="5608" y="34706"/>
                  <a:pt x="5022" y="34930"/>
                  <a:pt x="4464" y="35125"/>
                </a:cubicBezTo>
                <a:lnTo>
                  <a:pt x="3655" y="35376"/>
                </a:lnTo>
                <a:cubicBezTo>
                  <a:pt x="3348" y="35488"/>
                  <a:pt x="3069" y="35599"/>
                  <a:pt x="2791" y="35655"/>
                </a:cubicBezTo>
                <a:cubicBezTo>
                  <a:pt x="2539" y="35711"/>
                  <a:pt x="2288" y="35767"/>
                  <a:pt x="2037" y="35850"/>
                </a:cubicBezTo>
                <a:cubicBezTo>
                  <a:pt x="1926" y="35850"/>
                  <a:pt x="1786" y="35934"/>
                  <a:pt x="1647" y="35850"/>
                </a:cubicBezTo>
                <a:lnTo>
                  <a:pt x="1647" y="35850"/>
                </a:lnTo>
                <a:cubicBezTo>
                  <a:pt x="1228" y="35599"/>
                  <a:pt x="949" y="33618"/>
                  <a:pt x="782" y="31665"/>
                </a:cubicBezTo>
                <a:lnTo>
                  <a:pt x="782" y="31665"/>
                </a:lnTo>
                <a:lnTo>
                  <a:pt x="754" y="31386"/>
                </a:lnTo>
                <a:cubicBezTo>
                  <a:pt x="503" y="30689"/>
                  <a:pt x="280" y="29964"/>
                  <a:pt x="84" y="29266"/>
                </a:cubicBezTo>
                <a:cubicBezTo>
                  <a:pt x="84" y="29155"/>
                  <a:pt x="84" y="29071"/>
                  <a:pt x="84" y="28959"/>
                </a:cubicBezTo>
                <a:cubicBezTo>
                  <a:pt x="28" y="28708"/>
                  <a:pt x="1" y="28429"/>
                  <a:pt x="1" y="28150"/>
                </a:cubicBezTo>
                <a:lnTo>
                  <a:pt x="1" y="27899"/>
                </a:lnTo>
                <a:lnTo>
                  <a:pt x="1" y="27732"/>
                </a:lnTo>
                <a:lnTo>
                  <a:pt x="1" y="27592"/>
                </a:lnTo>
                <a:cubicBezTo>
                  <a:pt x="1" y="27425"/>
                  <a:pt x="28" y="27230"/>
                  <a:pt x="56" y="27062"/>
                </a:cubicBezTo>
                <a:cubicBezTo>
                  <a:pt x="140" y="26337"/>
                  <a:pt x="307" y="25639"/>
                  <a:pt x="475" y="24970"/>
                </a:cubicBezTo>
                <a:cubicBezTo>
                  <a:pt x="503" y="24942"/>
                  <a:pt x="531" y="24942"/>
                  <a:pt x="586" y="24802"/>
                </a:cubicBezTo>
                <a:cubicBezTo>
                  <a:pt x="642" y="24607"/>
                  <a:pt x="670" y="24551"/>
                  <a:pt x="698" y="24356"/>
                </a:cubicBezTo>
                <a:cubicBezTo>
                  <a:pt x="865" y="24133"/>
                  <a:pt x="1061" y="23575"/>
                  <a:pt x="1200" y="23603"/>
                </a:cubicBezTo>
                <a:cubicBezTo>
                  <a:pt x="1228" y="23519"/>
                  <a:pt x="1256" y="23435"/>
                  <a:pt x="1312" y="23352"/>
                </a:cubicBezTo>
                <a:lnTo>
                  <a:pt x="1507" y="23352"/>
                </a:lnTo>
                <a:cubicBezTo>
                  <a:pt x="1786" y="22236"/>
                  <a:pt x="2121" y="21175"/>
                  <a:pt x="2512" y="20115"/>
                </a:cubicBezTo>
                <a:cubicBezTo>
                  <a:pt x="2539" y="19920"/>
                  <a:pt x="2539" y="19697"/>
                  <a:pt x="2484" y="19501"/>
                </a:cubicBezTo>
                <a:cubicBezTo>
                  <a:pt x="2539" y="18999"/>
                  <a:pt x="2595" y="18525"/>
                  <a:pt x="2735" y="17939"/>
                </a:cubicBezTo>
                <a:cubicBezTo>
                  <a:pt x="2874" y="17632"/>
                  <a:pt x="2930" y="17409"/>
                  <a:pt x="3042" y="17102"/>
                </a:cubicBezTo>
                <a:cubicBezTo>
                  <a:pt x="3181" y="16767"/>
                  <a:pt x="3572" y="15958"/>
                  <a:pt x="3739" y="15651"/>
                </a:cubicBezTo>
                <a:cubicBezTo>
                  <a:pt x="3990" y="15177"/>
                  <a:pt x="4185" y="15066"/>
                  <a:pt x="4437" y="14647"/>
                </a:cubicBezTo>
                <a:cubicBezTo>
                  <a:pt x="4437" y="14312"/>
                  <a:pt x="4437" y="13977"/>
                  <a:pt x="4409" y="13643"/>
                </a:cubicBezTo>
                <a:cubicBezTo>
                  <a:pt x="4492" y="13392"/>
                  <a:pt x="4604" y="13113"/>
                  <a:pt x="4716" y="12861"/>
                </a:cubicBezTo>
                <a:cubicBezTo>
                  <a:pt x="4855" y="12582"/>
                  <a:pt x="5022" y="12276"/>
                  <a:pt x="5190" y="11969"/>
                </a:cubicBezTo>
                <a:cubicBezTo>
                  <a:pt x="5469" y="11662"/>
                  <a:pt x="5748" y="11215"/>
                  <a:pt x="6055" y="10909"/>
                </a:cubicBezTo>
                <a:cubicBezTo>
                  <a:pt x="6362" y="10295"/>
                  <a:pt x="6780" y="9737"/>
                  <a:pt x="7254" y="9262"/>
                </a:cubicBezTo>
                <a:cubicBezTo>
                  <a:pt x="7450" y="8649"/>
                  <a:pt x="7840" y="8119"/>
                  <a:pt x="8315" y="7728"/>
                </a:cubicBezTo>
                <a:cubicBezTo>
                  <a:pt x="8677" y="7477"/>
                  <a:pt x="9263" y="6975"/>
                  <a:pt x="9626" y="6696"/>
                </a:cubicBezTo>
                <a:cubicBezTo>
                  <a:pt x="9988" y="6473"/>
                  <a:pt x="10379" y="6277"/>
                  <a:pt x="10770" y="6110"/>
                </a:cubicBezTo>
                <a:cubicBezTo>
                  <a:pt x="11188" y="5580"/>
                  <a:pt x="12444" y="4687"/>
                  <a:pt x="13560" y="4185"/>
                </a:cubicBezTo>
                <a:cubicBezTo>
                  <a:pt x="13699" y="4101"/>
                  <a:pt x="13643" y="4213"/>
                  <a:pt x="13811" y="4129"/>
                </a:cubicBezTo>
                <a:cubicBezTo>
                  <a:pt x="14229" y="3906"/>
                  <a:pt x="14006" y="3906"/>
                  <a:pt x="14424" y="3683"/>
                </a:cubicBezTo>
                <a:cubicBezTo>
                  <a:pt x="14731" y="3348"/>
                  <a:pt x="15094" y="3097"/>
                  <a:pt x="15485" y="2929"/>
                </a:cubicBezTo>
                <a:cubicBezTo>
                  <a:pt x="16070" y="2650"/>
                  <a:pt x="16656" y="2399"/>
                  <a:pt x="17270" y="2204"/>
                </a:cubicBezTo>
                <a:cubicBezTo>
                  <a:pt x="17438" y="2092"/>
                  <a:pt x="17465" y="2037"/>
                  <a:pt x="17438" y="1981"/>
                </a:cubicBezTo>
                <a:cubicBezTo>
                  <a:pt x="17828" y="1758"/>
                  <a:pt x="18219" y="1534"/>
                  <a:pt x="18665" y="1367"/>
                </a:cubicBezTo>
                <a:cubicBezTo>
                  <a:pt x="19363" y="1116"/>
                  <a:pt x="20088" y="921"/>
                  <a:pt x="20841" y="781"/>
                </a:cubicBezTo>
                <a:cubicBezTo>
                  <a:pt x="21092" y="781"/>
                  <a:pt x="21343" y="809"/>
                  <a:pt x="21594" y="837"/>
                </a:cubicBezTo>
                <a:cubicBezTo>
                  <a:pt x="22348" y="446"/>
                  <a:pt x="24105" y="195"/>
                  <a:pt x="24887" y="167"/>
                </a:cubicBezTo>
                <a:cubicBezTo>
                  <a:pt x="25445" y="0"/>
                  <a:pt x="25668" y="84"/>
                  <a:pt x="26226" y="56"/>
                </a:cubicBezTo>
                <a:cubicBezTo>
                  <a:pt x="26365" y="56"/>
                  <a:pt x="26505" y="28"/>
                  <a:pt x="26588" y="0"/>
                </a:cubicBezTo>
                <a:cubicBezTo>
                  <a:pt x="27091" y="0"/>
                  <a:pt x="27286" y="84"/>
                  <a:pt x="27286" y="167"/>
                </a:cubicBezTo>
                <a:cubicBezTo>
                  <a:pt x="28234" y="28"/>
                  <a:pt x="29881" y="28"/>
                  <a:pt x="30160" y="223"/>
                </a:cubicBezTo>
                <a:cubicBezTo>
                  <a:pt x="31024" y="251"/>
                  <a:pt x="31248" y="84"/>
                  <a:pt x="32029" y="139"/>
                </a:cubicBezTo>
                <a:cubicBezTo>
                  <a:pt x="32447" y="195"/>
                  <a:pt x="32894" y="223"/>
                  <a:pt x="33256" y="279"/>
                </a:cubicBezTo>
                <a:cubicBezTo>
                  <a:pt x="33563" y="335"/>
                  <a:pt x="33870" y="418"/>
                  <a:pt x="34177" y="530"/>
                </a:cubicBezTo>
                <a:cubicBezTo>
                  <a:pt x="34289" y="530"/>
                  <a:pt x="34261" y="502"/>
                  <a:pt x="34400" y="530"/>
                </a:cubicBezTo>
                <a:cubicBezTo>
                  <a:pt x="34540" y="642"/>
                  <a:pt x="34986" y="781"/>
                  <a:pt x="35098" y="865"/>
                </a:cubicBezTo>
                <a:cubicBezTo>
                  <a:pt x="36018" y="1060"/>
                  <a:pt x="36632" y="1339"/>
                  <a:pt x="36660" y="1534"/>
                </a:cubicBezTo>
                <a:cubicBezTo>
                  <a:pt x="36911" y="1590"/>
                  <a:pt x="37190" y="1646"/>
                  <a:pt x="37469" y="1730"/>
                </a:cubicBezTo>
                <a:cubicBezTo>
                  <a:pt x="37720" y="1813"/>
                  <a:pt x="37971" y="1897"/>
                  <a:pt x="38222" y="1981"/>
                </a:cubicBezTo>
                <a:cubicBezTo>
                  <a:pt x="38697" y="2148"/>
                  <a:pt x="39031" y="2344"/>
                  <a:pt x="39059" y="2511"/>
                </a:cubicBezTo>
                <a:cubicBezTo>
                  <a:pt x="39757" y="2650"/>
                  <a:pt x="39868" y="2371"/>
                  <a:pt x="41096" y="2957"/>
                </a:cubicBezTo>
                <a:cubicBezTo>
                  <a:pt x="41347" y="3041"/>
                  <a:pt x="41291" y="3069"/>
                  <a:pt x="41514" y="3180"/>
                </a:cubicBezTo>
                <a:cubicBezTo>
                  <a:pt x="41933" y="3320"/>
                  <a:pt x="42351" y="3487"/>
                  <a:pt x="42742" y="3711"/>
                </a:cubicBezTo>
                <a:cubicBezTo>
                  <a:pt x="43188" y="4017"/>
                  <a:pt x="43635" y="4324"/>
                  <a:pt x="44025" y="4687"/>
                </a:cubicBezTo>
                <a:lnTo>
                  <a:pt x="43997" y="4743"/>
                </a:lnTo>
                <a:cubicBezTo>
                  <a:pt x="44304" y="5022"/>
                  <a:pt x="44946" y="5357"/>
                  <a:pt x="45392" y="5664"/>
                </a:cubicBezTo>
                <a:cubicBezTo>
                  <a:pt x="45643" y="5775"/>
                  <a:pt x="45895" y="5915"/>
                  <a:pt x="46090" y="6082"/>
                </a:cubicBezTo>
                <a:cubicBezTo>
                  <a:pt x="46508" y="6445"/>
                  <a:pt x="46899" y="6807"/>
                  <a:pt x="47290" y="7226"/>
                </a:cubicBezTo>
                <a:cubicBezTo>
                  <a:pt x="47541" y="7449"/>
                  <a:pt x="47848" y="7728"/>
                  <a:pt x="48127" y="8007"/>
                </a:cubicBezTo>
                <a:lnTo>
                  <a:pt x="49019" y="8956"/>
                </a:lnTo>
                <a:cubicBezTo>
                  <a:pt x="49326" y="9290"/>
                  <a:pt x="49633" y="9653"/>
                  <a:pt x="49912" y="9988"/>
                </a:cubicBezTo>
                <a:cubicBezTo>
                  <a:pt x="50219" y="10295"/>
                  <a:pt x="50470" y="10630"/>
                  <a:pt x="50721" y="10936"/>
                </a:cubicBezTo>
                <a:cubicBezTo>
                  <a:pt x="50944" y="11215"/>
                  <a:pt x="51168" y="11439"/>
                  <a:pt x="51391" y="11718"/>
                </a:cubicBezTo>
                <a:cubicBezTo>
                  <a:pt x="51725" y="12220"/>
                  <a:pt x="52311" y="13280"/>
                  <a:pt x="52228" y="13364"/>
                </a:cubicBezTo>
                <a:close/>
                <a:moveTo>
                  <a:pt x="252" y="29015"/>
                </a:moveTo>
                <a:cubicBezTo>
                  <a:pt x="224" y="29015"/>
                  <a:pt x="224" y="29015"/>
                  <a:pt x="196" y="28959"/>
                </a:cubicBezTo>
                <a:cubicBezTo>
                  <a:pt x="196" y="29043"/>
                  <a:pt x="196" y="29155"/>
                  <a:pt x="196" y="29238"/>
                </a:cubicBezTo>
                <a:cubicBezTo>
                  <a:pt x="224" y="29266"/>
                  <a:pt x="252" y="29210"/>
                  <a:pt x="252" y="29015"/>
                </a:cubicBezTo>
                <a:close/>
                <a:moveTo>
                  <a:pt x="335" y="29294"/>
                </a:moveTo>
                <a:cubicBezTo>
                  <a:pt x="307" y="29461"/>
                  <a:pt x="307" y="29601"/>
                  <a:pt x="335" y="29768"/>
                </a:cubicBezTo>
                <a:cubicBezTo>
                  <a:pt x="391" y="29824"/>
                  <a:pt x="391" y="29350"/>
                  <a:pt x="335" y="29294"/>
                </a:cubicBezTo>
                <a:close/>
                <a:moveTo>
                  <a:pt x="503" y="29796"/>
                </a:moveTo>
                <a:cubicBezTo>
                  <a:pt x="475" y="29796"/>
                  <a:pt x="419" y="29768"/>
                  <a:pt x="447" y="29992"/>
                </a:cubicBezTo>
                <a:cubicBezTo>
                  <a:pt x="475" y="29992"/>
                  <a:pt x="503" y="29936"/>
                  <a:pt x="503" y="29796"/>
                </a:cubicBezTo>
                <a:close/>
                <a:moveTo>
                  <a:pt x="670" y="27899"/>
                </a:moveTo>
                <a:lnTo>
                  <a:pt x="670" y="27815"/>
                </a:lnTo>
                <a:cubicBezTo>
                  <a:pt x="726" y="27397"/>
                  <a:pt x="782" y="26978"/>
                  <a:pt x="838" y="26560"/>
                </a:cubicBezTo>
                <a:cubicBezTo>
                  <a:pt x="810" y="26560"/>
                  <a:pt x="782" y="26560"/>
                  <a:pt x="754" y="26532"/>
                </a:cubicBezTo>
                <a:cubicBezTo>
                  <a:pt x="726" y="26588"/>
                  <a:pt x="670" y="26755"/>
                  <a:pt x="642" y="26727"/>
                </a:cubicBezTo>
                <a:cubicBezTo>
                  <a:pt x="586" y="27118"/>
                  <a:pt x="614" y="27508"/>
                  <a:pt x="698" y="27899"/>
                </a:cubicBezTo>
                <a:close/>
                <a:moveTo>
                  <a:pt x="7561" y="33535"/>
                </a:moveTo>
                <a:cubicBezTo>
                  <a:pt x="7673" y="33507"/>
                  <a:pt x="7757" y="33479"/>
                  <a:pt x="7812" y="33423"/>
                </a:cubicBezTo>
                <a:cubicBezTo>
                  <a:pt x="7868" y="33339"/>
                  <a:pt x="7533" y="33507"/>
                  <a:pt x="7561" y="33535"/>
                </a:cubicBezTo>
                <a:close/>
                <a:moveTo>
                  <a:pt x="8342" y="33312"/>
                </a:moveTo>
                <a:cubicBezTo>
                  <a:pt x="8342" y="33284"/>
                  <a:pt x="8119" y="33339"/>
                  <a:pt x="8063" y="33395"/>
                </a:cubicBezTo>
                <a:cubicBezTo>
                  <a:pt x="8036" y="33451"/>
                  <a:pt x="8175" y="33395"/>
                  <a:pt x="8342" y="33312"/>
                </a:cubicBezTo>
                <a:close/>
                <a:moveTo>
                  <a:pt x="8454" y="32921"/>
                </a:moveTo>
                <a:lnTo>
                  <a:pt x="5329" y="34316"/>
                </a:lnTo>
                <a:lnTo>
                  <a:pt x="5859" y="34148"/>
                </a:lnTo>
                <a:cubicBezTo>
                  <a:pt x="6083" y="34037"/>
                  <a:pt x="6334" y="33953"/>
                  <a:pt x="6557" y="33869"/>
                </a:cubicBezTo>
                <a:cubicBezTo>
                  <a:pt x="7226" y="33618"/>
                  <a:pt x="7868" y="33284"/>
                  <a:pt x="8454" y="32921"/>
                </a:cubicBezTo>
                <a:close/>
                <a:moveTo>
                  <a:pt x="11607" y="31526"/>
                </a:moveTo>
                <a:lnTo>
                  <a:pt x="11802" y="31414"/>
                </a:lnTo>
                <a:lnTo>
                  <a:pt x="11551" y="31526"/>
                </a:lnTo>
                <a:close/>
                <a:moveTo>
                  <a:pt x="29378" y="23882"/>
                </a:moveTo>
                <a:cubicBezTo>
                  <a:pt x="29881" y="23714"/>
                  <a:pt x="29462" y="23714"/>
                  <a:pt x="29378" y="23882"/>
                </a:cubicBezTo>
                <a:close/>
                <a:moveTo>
                  <a:pt x="43746" y="17604"/>
                </a:moveTo>
                <a:cubicBezTo>
                  <a:pt x="43718" y="17576"/>
                  <a:pt x="43635" y="17604"/>
                  <a:pt x="43523" y="17660"/>
                </a:cubicBezTo>
                <a:cubicBezTo>
                  <a:pt x="43439" y="17688"/>
                  <a:pt x="43467" y="17716"/>
                  <a:pt x="43523" y="17716"/>
                </a:cubicBezTo>
                <a:cubicBezTo>
                  <a:pt x="43607" y="17688"/>
                  <a:pt x="43635" y="17688"/>
                  <a:pt x="43746" y="17632"/>
                </a:cubicBezTo>
                <a:close/>
                <a:moveTo>
                  <a:pt x="46062" y="16321"/>
                </a:moveTo>
                <a:cubicBezTo>
                  <a:pt x="46174" y="16321"/>
                  <a:pt x="45839" y="16488"/>
                  <a:pt x="46090" y="16377"/>
                </a:cubicBezTo>
                <a:cubicBezTo>
                  <a:pt x="46118" y="16377"/>
                  <a:pt x="46285" y="16237"/>
                  <a:pt x="46062" y="16349"/>
                </a:cubicBezTo>
                <a:close/>
                <a:moveTo>
                  <a:pt x="47903" y="15317"/>
                </a:moveTo>
                <a:lnTo>
                  <a:pt x="25975" y="25081"/>
                </a:lnTo>
                <a:lnTo>
                  <a:pt x="26142" y="25053"/>
                </a:lnTo>
                <a:cubicBezTo>
                  <a:pt x="27230" y="24691"/>
                  <a:pt x="28960" y="23854"/>
                  <a:pt x="30438" y="23240"/>
                </a:cubicBezTo>
                <a:cubicBezTo>
                  <a:pt x="31527" y="22766"/>
                  <a:pt x="32922" y="22208"/>
                  <a:pt x="34121" y="21705"/>
                </a:cubicBezTo>
                <a:cubicBezTo>
                  <a:pt x="35990" y="20924"/>
                  <a:pt x="37971" y="20059"/>
                  <a:pt x="39924" y="19222"/>
                </a:cubicBezTo>
                <a:cubicBezTo>
                  <a:pt x="42156" y="18246"/>
                  <a:pt x="43942" y="17297"/>
                  <a:pt x="45867" y="16321"/>
                </a:cubicBezTo>
                <a:cubicBezTo>
                  <a:pt x="45895" y="16321"/>
                  <a:pt x="45783" y="16405"/>
                  <a:pt x="45867" y="16349"/>
                </a:cubicBezTo>
                <a:cubicBezTo>
                  <a:pt x="46118" y="16265"/>
                  <a:pt x="45783" y="16349"/>
                  <a:pt x="45950" y="16293"/>
                </a:cubicBezTo>
                <a:cubicBezTo>
                  <a:pt x="46508" y="16014"/>
                  <a:pt x="47178" y="15679"/>
                  <a:pt x="47903" y="1534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0"/>
          <p:cNvSpPr/>
          <p:nvPr/>
        </p:nvSpPr>
        <p:spPr>
          <a:xfrm>
            <a:off x="684358" y="1343775"/>
            <a:ext cx="1069193" cy="378141"/>
          </a:xfrm>
          <a:custGeom>
            <a:avLst/>
            <a:gdLst/>
            <a:ahLst/>
            <a:cxnLst/>
            <a:rect l="l" t="t" r="r" b="b"/>
            <a:pathLst>
              <a:path w="48517" h="17159" extrusionOk="0">
                <a:moveTo>
                  <a:pt x="48517" y="12918"/>
                </a:moveTo>
                <a:cubicBezTo>
                  <a:pt x="48293" y="13113"/>
                  <a:pt x="48014" y="13336"/>
                  <a:pt x="47763" y="13531"/>
                </a:cubicBezTo>
                <a:lnTo>
                  <a:pt x="47345" y="13866"/>
                </a:lnTo>
                <a:cubicBezTo>
                  <a:pt x="47289" y="13922"/>
                  <a:pt x="47205" y="13978"/>
                  <a:pt x="47150" y="14006"/>
                </a:cubicBezTo>
                <a:lnTo>
                  <a:pt x="46954" y="14117"/>
                </a:lnTo>
                <a:cubicBezTo>
                  <a:pt x="46508" y="14424"/>
                  <a:pt x="46062" y="14703"/>
                  <a:pt x="45559" y="14954"/>
                </a:cubicBezTo>
                <a:lnTo>
                  <a:pt x="44973" y="15289"/>
                </a:lnTo>
                <a:lnTo>
                  <a:pt x="44360" y="15568"/>
                </a:lnTo>
                <a:cubicBezTo>
                  <a:pt x="43774" y="15847"/>
                  <a:pt x="43188" y="16042"/>
                  <a:pt x="42574" y="16238"/>
                </a:cubicBezTo>
                <a:cubicBezTo>
                  <a:pt x="42072" y="16377"/>
                  <a:pt x="41598" y="16517"/>
                  <a:pt x="41095" y="16600"/>
                </a:cubicBezTo>
                <a:cubicBezTo>
                  <a:pt x="39673" y="16907"/>
                  <a:pt x="38222" y="17019"/>
                  <a:pt x="36771" y="16963"/>
                </a:cubicBezTo>
                <a:cubicBezTo>
                  <a:pt x="35460" y="16963"/>
                  <a:pt x="34149" y="16768"/>
                  <a:pt x="32893" y="16377"/>
                </a:cubicBezTo>
                <a:cubicBezTo>
                  <a:pt x="32447" y="16182"/>
                  <a:pt x="32028" y="15959"/>
                  <a:pt x="31638" y="15680"/>
                </a:cubicBezTo>
                <a:cubicBezTo>
                  <a:pt x="31080" y="15484"/>
                  <a:pt x="30550" y="15345"/>
                  <a:pt x="30075" y="15150"/>
                </a:cubicBezTo>
                <a:cubicBezTo>
                  <a:pt x="29880" y="15038"/>
                  <a:pt x="29880" y="15010"/>
                  <a:pt x="29741" y="14926"/>
                </a:cubicBezTo>
                <a:cubicBezTo>
                  <a:pt x="28457" y="14368"/>
                  <a:pt x="26895" y="13197"/>
                  <a:pt x="25974" y="12667"/>
                </a:cubicBezTo>
                <a:cubicBezTo>
                  <a:pt x="25305" y="12136"/>
                  <a:pt x="24663" y="11774"/>
                  <a:pt x="23882" y="11272"/>
                </a:cubicBezTo>
                <a:cubicBezTo>
                  <a:pt x="23742" y="11160"/>
                  <a:pt x="23603" y="11104"/>
                  <a:pt x="23435" y="11020"/>
                </a:cubicBezTo>
                <a:cubicBezTo>
                  <a:pt x="23352" y="10965"/>
                  <a:pt x="23352" y="10937"/>
                  <a:pt x="23296" y="10909"/>
                </a:cubicBezTo>
                <a:cubicBezTo>
                  <a:pt x="22933" y="10686"/>
                  <a:pt x="22738" y="10630"/>
                  <a:pt x="22236" y="10351"/>
                </a:cubicBezTo>
                <a:cubicBezTo>
                  <a:pt x="21650" y="9988"/>
                  <a:pt x="20757" y="9458"/>
                  <a:pt x="20143" y="9374"/>
                </a:cubicBezTo>
                <a:cubicBezTo>
                  <a:pt x="20060" y="9347"/>
                  <a:pt x="19864" y="9291"/>
                  <a:pt x="19920" y="9263"/>
                </a:cubicBezTo>
                <a:cubicBezTo>
                  <a:pt x="19781" y="9207"/>
                  <a:pt x="19836" y="9263"/>
                  <a:pt x="19725" y="9235"/>
                </a:cubicBezTo>
                <a:cubicBezTo>
                  <a:pt x="19502" y="9151"/>
                  <a:pt x="19223" y="9095"/>
                  <a:pt x="18972" y="9012"/>
                </a:cubicBezTo>
                <a:cubicBezTo>
                  <a:pt x="18693" y="8956"/>
                  <a:pt x="18441" y="8900"/>
                  <a:pt x="18274" y="8844"/>
                </a:cubicBezTo>
                <a:lnTo>
                  <a:pt x="17883" y="8761"/>
                </a:lnTo>
                <a:lnTo>
                  <a:pt x="17493" y="8705"/>
                </a:lnTo>
                <a:cubicBezTo>
                  <a:pt x="17270" y="8649"/>
                  <a:pt x="17019" y="8593"/>
                  <a:pt x="16795" y="8565"/>
                </a:cubicBezTo>
                <a:cubicBezTo>
                  <a:pt x="16321" y="8510"/>
                  <a:pt x="15875" y="8426"/>
                  <a:pt x="15484" y="8398"/>
                </a:cubicBezTo>
                <a:cubicBezTo>
                  <a:pt x="15261" y="8370"/>
                  <a:pt x="15038" y="8342"/>
                  <a:pt x="14815" y="8342"/>
                </a:cubicBezTo>
                <a:lnTo>
                  <a:pt x="14368" y="8286"/>
                </a:lnTo>
                <a:cubicBezTo>
                  <a:pt x="13224" y="8398"/>
                  <a:pt x="12080" y="8649"/>
                  <a:pt x="10964" y="9068"/>
                </a:cubicBezTo>
                <a:lnTo>
                  <a:pt x="10964" y="9068"/>
                </a:lnTo>
                <a:cubicBezTo>
                  <a:pt x="10909" y="9068"/>
                  <a:pt x="10825" y="9123"/>
                  <a:pt x="10769" y="9151"/>
                </a:cubicBezTo>
                <a:lnTo>
                  <a:pt x="10072" y="9681"/>
                </a:lnTo>
                <a:cubicBezTo>
                  <a:pt x="9849" y="9877"/>
                  <a:pt x="9625" y="10072"/>
                  <a:pt x="9374" y="10267"/>
                </a:cubicBezTo>
                <a:cubicBezTo>
                  <a:pt x="9235" y="10323"/>
                  <a:pt x="9263" y="10351"/>
                  <a:pt x="9179" y="10379"/>
                </a:cubicBezTo>
                <a:cubicBezTo>
                  <a:pt x="8928" y="10630"/>
                  <a:pt x="8481" y="10909"/>
                  <a:pt x="8063" y="11272"/>
                </a:cubicBezTo>
                <a:cubicBezTo>
                  <a:pt x="7951" y="11355"/>
                  <a:pt x="7812" y="11411"/>
                  <a:pt x="7700" y="11523"/>
                </a:cubicBezTo>
                <a:lnTo>
                  <a:pt x="7310" y="11857"/>
                </a:lnTo>
                <a:cubicBezTo>
                  <a:pt x="7142" y="11997"/>
                  <a:pt x="7003" y="12136"/>
                  <a:pt x="6863" y="12276"/>
                </a:cubicBezTo>
                <a:lnTo>
                  <a:pt x="6501" y="12611"/>
                </a:lnTo>
                <a:cubicBezTo>
                  <a:pt x="6473" y="12611"/>
                  <a:pt x="6445" y="12611"/>
                  <a:pt x="6361" y="12667"/>
                </a:cubicBezTo>
                <a:cubicBezTo>
                  <a:pt x="6222" y="12834"/>
                  <a:pt x="6166" y="12862"/>
                  <a:pt x="5998" y="13001"/>
                </a:cubicBezTo>
                <a:cubicBezTo>
                  <a:pt x="5971" y="13001"/>
                  <a:pt x="5915" y="13113"/>
                  <a:pt x="5859" y="12946"/>
                </a:cubicBezTo>
                <a:cubicBezTo>
                  <a:pt x="5831" y="12834"/>
                  <a:pt x="5775" y="12750"/>
                  <a:pt x="5747" y="12639"/>
                </a:cubicBezTo>
                <a:cubicBezTo>
                  <a:pt x="5664" y="12499"/>
                  <a:pt x="5636" y="12332"/>
                  <a:pt x="5636" y="12192"/>
                </a:cubicBezTo>
                <a:cubicBezTo>
                  <a:pt x="5580" y="12081"/>
                  <a:pt x="5552" y="11997"/>
                  <a:pt x="5524" y="11913"/>
                </a:cubicBezTo>
                <a:cubicBezTo>
                  <a:pt x="5468" y="11830"/>
                  <a:pt x="5552" y="11774"/>
                  <a:pt x="5552" y="11718"/>
                </a:cubicBezTo>
                <a:cubicBezTo>
                  <a:pt x="5078" y="10909"/>
                  <a:pt x="4576" y="10100"/>
                  <a:pt x="4073" y="9319"/>
                </a:cubicBezTo>
                <a:cubicBezTo>
                  <a:pt x="3962" y="9207"/>
                  <a:pt x="3850" y="9123"/>
                  <a:pt x="3683" y="9040"/>
                </a:cubicBezTo>
                <a:cubicBezTo>
                  <a:pt x="3404" y="8761"/>
                  <a:pt x="3125" y="8510"/>
                  <a:pt x="2790" y="8147"/>
                </a:cubicBezTo>
                <a:cubicBezTo>
                  <a:pt x="2651" y="7896"/>
                  <a:pt x="2511" y="7756"/>
                  <a:pt x="2372" y="7533"/>
                </a:cubicBezTo>
                <a:cubicBezTo>
                  <a:pt x="2204" y="7310"/>
                  <a:pt x="1786" y="6696"/>
                  <a:pt x="1674" y="6473"/>
                </a:cubicBezTo>
                <a:cubicBezTo>
                  <a:pt x="1367" y="5999"/>
                  <a:pt x="1367" y="5831"/>
                  <a:pt x="1116" y="5441"/>
                </a:cubicBezTo>
                <a:lnTo>
                  <a:pt x="28" y="4632"/>
                </a:lnTo>
                <a:lnTo>
                  <a:pt x="0" y="4604"/>
                </a:lnTo>
                <a:cubicBezTo>
                  <a:pt x="335" y="4353"/>
                  <a:pt x="1060" y="3906"/>
                  <a:pt x="1758" y="3516"/>
                </a:cubicBezTo>
                <a:cubicBezTo>
                  <a:pt x="1897" y="3460"/>
                  <a:pt x="2037" y="3376"/>
                  <a:pt x="2120" y="3348"/>
                </a:cubicBezTo>
                <a:lnTo>
                  <a:pt x="2372" y="3209"/>
                </a:lnTo>
                <a:cubicBezTo>
                  <a:pt x="2539" y="3153"/>
                  <a:pt x="2706" y="3069"/>
                  <a:pt x="2902" y="3013"/>
                </a:cubicBezTo>
                <a:cubicBezTo>
                  <a:pt x="3097" y="2874"/>
                  <a:pt x="3292" y="2762"/>
                  <a:pt x="3488" y="2623"/>
                </a:cubicBezTo>
                <a:cubicBezTo>
                  <a:pt x="3767" y="2483"/>
                  <a:pt x="4046" y="2372"/>
                  <a:pt x="4352" y="2260"/>
                </a:cubicBezTo>
                <a:cubicBezTo>
                  <a:pt x="4687" y="1897"/>
                  <a:pt x="5161" y="1618"/>
                  <a:pt x="5664" y="1507"/>
                </a:cubicBezTo>
                <a:cubicBezTo>
                  <a:pt x="5831" y="1451"/>
                  <a:pt x="6054" y="1395"/>
                  <a:pt x="6305" y="1312"/>
                </a:cubicBezTo>
                <a:lnTo>
                  <a:pt x="6975" y="1144"/>
                </a:lnTo>
                <a:cubicBezTo>
                  <a:pt x="7365" y="1088"/>
                  <a:pt x="7644" y="1088"/>
                  <a:pt x="8007" y="1061"/>
                </a:cubicBezTo>
                <a:cubicBezTo>
                  <a:pt x="8370" y="893"/>
                  <a:pt x="8760" y="782"/>
                  <a:pt x="9179" y="698"/>
                </a:cubicBezTo>
                <a:cubicBezTo>
                  <a:pt x="9681" y="614"/>
                  <a:pt x="10211" y="530"/>
                  <a:pt x="10741" y="503"/>
                </a:cubicBezTo>
                <a:cubicBezTo>
                  <a:pt x="10853" y="503"/>
                  <a:pt x="10797" y="530"/>
                  <a:pt x="10937" y="530"/>
                </a:cubicBezTo>
                <a:cubicBezTo>
                  <a:pt x="11327" y="475"/>
                  <a:pt x="11160" y="419"/>
                  <a:pt x="11550" y="391"/>
                </a:cubicBezTo>
                <a:cubicBezTo>
                  <a:pt x="11885" y="251"/>
                  <a:pt x="12220" y="168"/>
                  <a:pt x="12583" y="168"/>
                </a:cubicBezTo>
                <a:cubicBezTo>
                  <a:pt x="13085" y="140"/>
                  <a:pt x="13671" y="168"/>
                  <a:pt x="14173" y="168"/>
                </a:cubicBezTo>
                <a:cubicBezTo>
                  <a:pt x="14312" y="140"/>
                  <a:pt x="14368" y="112"/>
                  <a:pt x="14368" y="56"/>
                </a:cubicBezTo>
                <a:cubicBezTo>
                  <a:pt x="14647" y="28"/>
                  <a:pt x="15094" y="28"/>
                  <a:pt x="15484" y="0"/>
                </a:cubicBezTo>
                <a:cubicBezTo>
                  <a:pt x="15819" y="0"/>
                  <a:pt x="16126" y="28"/>
                  <a:pt x="16433" y="112"/>
                </a:cubicBezTo>
                <a:cubicBezTo>
                  <a:pt x="16740" y="140"/>
                  <a:pt x="17019" y="196"/>
                  <a:pt x="17353" y="251"/>
                </a:cubicBezTo>
                <a:cubicBezTo>
                  <a:pt x="17521" y="335"/>
                  <a:pt x="17716" y="419"/>
                  <a:pt x="17883" y="530"/>
                </a:cubicBezTo>
                <a:cubicBezTo>
                  <a:pt x="18358" y="558"/>
                  <a:pt x="18832" y="614"/>
                  <a:pt x="19278" y="726"/>
                </a:cubicBezTo>
                <a:cubicBezTo>
                  <a:pt x="19808" y="865"/>
                  <a:pt x="20311" y="1005"/>
                  <a:pt x="20618" y="1116"/>
                </a:cubicBezTo>
                <a:cubicBezTo>
                  <a:pt x="20980" y="1228"/>
                  <a:pt x="21315" y="1340"/>
                  <a:pt x="21650" y="1507"/>
                </a:cubicBezTo>
                <a:cubicBezTo>
                  <a:pt x="21734" y="1535"/>
                  <a:pt x="21873" y="1563"/>
                  <a:pt x="21929" y="1591"/>
                </a:cubicBezTo>
                <a:cubicBezTo>
                  <a:pt x="22319" y="1758"/>
                  <a:pt x="22431" y="1897"/>
                  <a:pt x="22431" y="1953"/>
                </a:cubicBezTo>
                <a:cubicBezTo>
                  <a:pt x="22849" y="2093"/>
                  <a:pt x="23296" y="2260"/>
                  <a:pt x="23714" y="2483"/>
                </a:cubicBezTo>
                <a:cubicBezTo>
                  <a:pt x="24021" y="2623"/>
                  <a:pt x="24300" y="2790"/>
                  <a:pt x="24523" y="3013"/>
                </a:cubicBezTo>
                <a:cubicBezTo>
                  <a:pt x="24858" y="3181"/>
                  <a:pt x="25081" y="3237"/>
                  <a:pt x="25277" y="3320"/>
                </a:cubicBezTo>
                <a:cubicBezTo>
                  <a:pt x="25500" y="3404"/>
                  <a:pt x="25723" y="3516"/>
                  <a:pt x="25946" y="3627"/>
                </a:cubicBezTo>
                <a:cubicBezTo>
                  <a:pt x="26448" y="3934"/>
                  <a:pt x="26923" y="4269"/>
                  <a:pt x="27369" y="4632"/>
                </a:cubicBezTo>
                <a:cubicBezTo>
                  <a:pt x="27453" y="4687"/>
                  <a:pt x="27425" y="4632"/>
                  <a:pt x="27537" y="4715"/>
                </a:cubicBezTo>
                <a:cubicBezTo>
                  <a:pt x="27620" y="4827"/>
                  <a:pt x="27899" y="5050"/>
                  <a:pt x="27955" y="5162"/>
                </a:cubicBezTo>
                <a:cubicBezTo>
                  <a:pt x="28569" y="5580"/>
                  <a:pt x="29015" y="5887"/>
                  <a:pt x="29015" y="6054"/>
                </a:cubicBezTo>
                <a:cubicBezTo>
                  <a:pt x="29713" y="6445"/>
                  <a:pt x="30745" y="6919"/>
                  <a:pt x="30745" y="7143"/>
                </a:cubicBezTo>
                <a:cubicBezTo>
                  <a:pt x="30968" y="7198"/>
                  <a:pt x="31191" y="7226"/>
                  <a:pt x="31387" y="7226"/>
                </a:cubicBezTo>
                <a:cubicBezTo>
                  <a:pt x="31721" y="7282"/>
                  <a:pt x="32056" y="7338"/>
                  <a:pt x="32391" y="7449"/>
                </a:cubicBezTo>
                <a:cubicBezTo>
                  <a:pt x="32586" y="7505"/>
                  <a:pt x="32530" y="7533"/>
                  <a:pt x="32726" y="7561"/>
                </a:cubicBezTo>
                <a:cubicBezTo>
                  <a:pt x="32893" y="7617"/>
                  <a:pt x="33061" y="7617"/>
                  <a:pt x="33200" y="7645"/>
                </a:cubicBezTo>
                <a:cubicBezTo>
                  <a:pt x="33367" y="7645"/>
                  <a:pt x="33535" y="7673"/>
                  <a:pt x="33730" y="7700"/>
                </a:cubicBezTo>
                <a:cubicBezTo>
                  <a:pt x="33953" y="7784"/>
                  <a:pt x="34149" y="7812"/>
                  <a:pt x="34372" y="7840"/>
                </a:cubicBezTo>
                <a:lnTo>
                  <a:pt x="34679" y="7868"/>
                </a:lnTo>
                <a:cubicBezTo>
                  <a:pt x="34762" y="7896"/>
                  <a:pt x="34846" y="7896"/>
                  <a:pt x="34930" y="7924"/>
                </a:cubicBezTo>
                <a:lnTo>
                  <a:pt x="34930" y="7952"/>
                </a:lnTo>
                <a:cubicBezTo>
                  <a:pt x="35153" y="8007"/>
                  <a:pt x="35348" y="7979"/>
                  <a:pt x="35544" y="7924"/>
                </a:cubicBezTo>
                <a:lnTo>
                  <a:pt x="35906" y="7868"/>
                </a:lnTo>
                <a:cubicBezTo>
                  <a:pt x="36213" y="7812"/>
                  <a:pt x="36520" y="7700"/>
                  <a:pt x="36799" y="7561"/>
                </a:cubicBezTo>
                <a:cubicBezTo>
                  <a:pt x="37022" y="7533"/>
                  <a:pt x="37218" y="7477"/>
                  <a:pt x="37441" y="7394"/>
                </a:cubicBezTo>
                <a:cubicBezTo>
                  <a:pt x="37636" y="7338"/>
                  <a:pt x="37831" y="7254"/>
                  <a:pt x="38027" y="7226"/>
                </a:cubicBezTo>
                <a:cubicBezTo>
                  <a:pt x="39282" y="6724"/>
                  <a:pt x="40482" y="6110"/>
                  <a:pt x="41653" y="5441"/>
                </a:cubicBezTo>
                <a:cubicBezTo>
                  <a:pt x="41905" y="5273"/>
                  <a:pt x="42100" y="5106"/>
                  <a:pt x="42351" y="4994"/>
                </a:cubicBezTo>
                <a:cubicBezTo>
                  <a:pt x="42769" y="4743"/>
                  <a:pt x="43690" y="4353"/>
                  <a:pt x="43746" y="4408"/>
                </a:cubicBezTo>
                <a:cubicBezTo>
                  <a:pt x="43774" y="4464"/>
                  <a:pt x="43383" y="4659"/>
                  <a:pt x="43551" y="4632"/>
                </a:cubicBezTo>
                <a:cubicBezTo>
                  <a:pt x="42490" y="5329"/>
                  <a:pt x="41402" y="5971"/>
                  <a:pt x="40286" y="6557"/>
                </a:cubicBezTo>
                <a:cubicBezTo>
                  <a:pt x="39645" y="6891"/>
                  <a:pt x="39003" y="7170"/>
                  <a:pt x="38333" y="7422"/>
                </a:cubicBezTo>
                <a:cubicBezTo>
                  <a:pt x="38166" y="7505"/>
                  <a:pt x="37859" y="7617"/>
                  <a:pt x="37748" y="7673"/>
                </a:cubicBezTo>
                <a:cubicBezTo>
                  <a:pt x="37636" y="7700"/>
                  <a:pt x="37524" y="7756"/>
                  <a:pt x="37413" y="7840"/>
                </a:cubicBezTo>
                <a:cubicBezTo>
                  <a:pt x="39673" y="7087"/>
                  <a:pt x="41905" y="5692"/>
                  <a:pt x="43857" y="4715"/>
                </a:cubicBezTo>
                <a:lnTo>
                  <a:pt x="43857" y="4715"/>
                </a:lnTo>
                <a:lnTo>
                  <a:pt x="43885" y="4715"/>
                </a:lnTo>
                <a:lnTo>
                  <a:pt x="43885" y="4743"/>
                </a:lnTo>
                <a:cubicBezTo>
                  <a:pt x="43913" y="4771"/>
                  <a:pt x="43969" y="4855"/>
                  <a:pt x="44025" y="4911"/>
                </a:cubicBezTo>
                <a:cubicBezTo>
                  <a:pt x="44109" y="5162"/>
                  <a:pt x="44248" y="5385"/>
                  <a:pt x="44360" y="5608"/>
                </a:cubicBezTo>
                <a:cubicBezTo>
                  <a:pt x="44443" y="5803"/>
                  <a:pt x="44332" y="5664"/>
                  <a:pt x="44304" y="5636"/>
                </a:cubicBezTo>
                <a:cubicBezTo>
                  <a:pt x="44360" y="5748"/>
                  <a:pt x="44360" y="5803"/>
                  <a:pt x="44415" y="5943"/>
                </a:cubicBezTo>
                <a:cubicBezTo>
                  <a:pt x="44527" y="6110"/>
                  <a:pt x="44332" y="5692"/>
                  <a:pt x="44415" y="5748"/>
                </a:cubicBezTo>
                <a:cubicBezTo>
                  <a:pt x="44778" y="6445"/>
                  <a:pt x="45225" y="7338"/>
                  <a:pt x="45643" y="8147"/>
                </a:cubicBezTo>
                <a:lnTo>
                  <a:pt x="45559" y="8175"/>
                </a:lnTo>
                <a:cubicBezTo>
                  <a:pt x="45643" y="8314"/>
                  <a:pt x="45643" y="8175"/>
                  <a:pt x="45671" y="8231"/>
                </a:cubicBezTo>
                <a:cubicBezTo>
                  <a:pt x="45922" y="8705"/>
                  <a:pt x="46285" y="9235"/>
                  <a:pt x="46508" y="9737"/>
                </a:cubicBezTo>
                <a:lnTo>
                  <a:pt x="47233" y="10909"/>
                </a:lnTo>
                <a:cubicBezTo>
                  <a:pt x="47568" y="11439"/>
                  <a:pt x="47875" y="11997"/>
                  <a:pt x="48210" y="12527"/>
                </a:cubicBezTo>
                <a:close/>
                <a:moveTo>
                  <a:pt x="47317" y="11327"/>
                </a:moveTo>
                <a:cubicBezTo>
                  <a:pt x="47317" y="11327"/>
                  <a:pt x="47317" y="11411"/>
                  <a:pt x="47373" y="11495"/>
                </a:cubicBezTo>
                <a:cubicBezTo>
                  <a:pt x="47429" y="11551"/>
                  <a:pt x="47429" y="11551"/>
                  <a:pt x="47429" y="11495"/>
                </a:cubicBezTo>
                <a:cubicBezTo>
                  <a:pt x="47401" y="11439"/>
                  <a:pt x="47345" y="11411"/>
                  <a:pt x="47317" y="11327"/>
                </a:cubicBezTo>
                <a:close/>
                <a:moveTo>
                  <a:pt x="46173" y="9486"/>
                </a:moveTo>
                <a:cubicBezTo>
                  <a:pt x="46173" y="9374"/>
                  <a:pt x="46313" y="9626"/>
                  <a:pt x="46229" y="9458"/>
                </a:cubicBezTo>
                <a:cubicBezTo>
                  <a:pt x="46201" y="9430"/>
                  <a:pt x="46062" y="9291"/>
                  <a:pt x="46173" y="9486"/>
                </a:cubicBezTo>
                <a:close/>
                <a:moveTo>
                  <a:pt x="9318" y="10211"/>
                </a:moveTo>
                <a:cubicBezTo>
                  <a:pt x="9318" y="10184"/>
                  <a:pt x="9235" y="10184"/>
                  <a:pt x="9123" y="10267"/>
                </a:cubicBezTo>
                <a:lnTo>
                  <a:pt x="9095" y="10323"/>
                </a:lnTo>
                <a:cubicBezTo>
                  <a:pt x="9151" y="10323"/>
                  <a:pt x="9207" y="10267"/>
                  <a:pt x="9318" y="10211"/>
                </a:cubicBezTo>
                <a:close/>
                <a:moveTo>
                  <a:pt x="9625" y="9932"/>
                </a:moveTo>
                <a:cubicBezTo>
                  <a:pt x="9653" y="9877"/>
                  <a:pt x="9318" y="10044"/>
                  <a:pt x="9291" y="10100"/>
                </a:cubicBezTo>
                <a:cubicBezTo>
                  <a:pt x="9402" y="10044"/>
                  <a:pt x="9514" y="10016"/>
                  <a:pt x="9625" y="9932"/>
                </a:cubicBezTo>
                <a:close/>
                <a:moveTo>
                  <a:pt x="9765" y="9793"/>
                </a:moveTo>
                <a:cubicBezTo>
                  <a:pt x="9765" y="9765"/>
                  <a:pt x="9709" y="9793"/>
                  <a:pt x="9625" y="9821"/>
                </a:cubicBezTo>
                <a:cubicBezTo>
                  <a:pt x="9625" y="9849"/>
                  <a:pt x="9625" y="9877"/>
                  <a:pt x="9765" y="9793"/>
                </a:cubicBezTo>
                <a:close/>
                <a:moveTo>
                  <a:pt x="8202" y="10435"/>
                </a:moveTo>
                <a:cubicBezTo>
                  <a:pt x="7896" y="10658"/>
                  <a:pt x="7589" y="10881"/>
                  <a:pt x="7310" y="11132"/>
                </a:cubicBezTo>
                <a:cubicBezTo>
                  <a:pt x="7338" y="11160"/>
                  <a:pt x="7338" y="11188"/>
                  <a:pt x="7338" y="11216"/>
                </a:cubicBezTo>
                <a:cubicBezTo>
                  <a:pt x="7393" y="11188"/>
                  <a:pt x="7505" y="11104"/>
                  <a:pt x="7505" y="11160"/>
                </a:cubicBezTo>
                <a:cubicBezTo>
                  <a:pt x="7756" y="10937"/>
                  <a:pt x="8007" y="10686"/>
                  <a:pt x="8202" y="10435"/>
                </a:cubicBezTo>
                <a:close/>
                <a:moveTo>
                  <a:pt x="19529" y="8928"/>
                </a:moveTo>
                <a:cubicBezTo>
                  <a:pt x="19613" y="8956"/>
                  <a:pt x="19669" y="8956"/>
                  <a:pt x="19753" y="8984"/>
                </a:cubicBezTo>
                <a:cubicBezTo>
                  <a:pt x="19808" y="8928"/>
                  <a:pt x="19529" y="8872"/>
                  <a:pt x="19529" y="8928"/>
                </a:cubicBezTo>
                <a:close/>
                <a:moveTo>
                  <a:pt x="20115" y="9179"/>
                </a:moveTo>
                <a:cubicBezTo>
                  <a:pt x="20115" y="9179"/>
                  <a:pt x="19976" y="9095"/>
                  <a:pt x="19920" y="9095"/>
                </a:cubicBezTo>
                <a:cubicBezTo>
                  <a:pt x="19836" y="9068"/>
                  <a:pt x="20004" y="9123"/>
                  <a:pt x="20115" y="9179"/>
                </a:cubicBezTo>
                <a:close/>
                <a:moveTo>
                  <a:pt x="20450" y="9040"/>
                </a:moveTo>
                <a:cubicBezTo>
                  <a:pt x="19529" y="8705"/>
                  <a:pt x="18609" y="8482"/>
                  <a:pt x="17660" y="8342"/>
                </a:cubicBezTo>
                <a:cubicBezTo>
                  <a:pt x="17828" y="8370"/>
                  <a:pt x="17967" y="8426"/>
                  <a:pt x="18135" y="8482"/>
                </a:cubicBezTo>
                <a:cubicBezTo>
                  <a:pt x="18330" y="8510"/>
                  <a:pt x="18525" y="8565"/>
                  <a:pt x="18720" y="8621"/>
                </a:cubicBezTo>
                <a:cubicBezTo>
                  <a:pt x="18944" y="8677"/>
                  <a:pt x="19167" y="8733"/>
                  <a:pt x="19390" y="8789"/>
                </a:cubicBezTo>
                <a:cubicBezTo>
                  <a:pt x="19585" y="8844"/>
                  <a:pt x="19808" y="8900"/>
                  <a:pt x="19976" y="8956"/>
                </a:cubicBezTo>
                <a:cubicBezTo>
                  <a:pt x="20115" y="8984"/>
                  <a:pt x="20283" y="9012"/>
                  <a:pt x="20450" y="9040"/>
                </a:cubicBezTo>
                <a:close/>
                <a:moveTo>
                  <a:pt x="22933" y="10323"/>
                </a:moveTo>
                <a:lnTo>
                  <a:pt x="23128" y="10407"/>
                </a:lnTo>
                <a:lnTo>
                  <a:pt x="22905" y="10267"/>
                </a:lnTo>
                <a:close/>
                <a:moveTo>
                  <a:pt x="37245" y="16768"/>
                </a:moveTo>
                <a:cubicBezTo>
                  <a:pt x="37692" y="16823"/>
                  <a:pt x="37357" y="16684"/>
                  <a:pt x="37245" y="16768"/>
                </a:cubicBezTo>
                <a:close/>
                <a:moveTo>
                  <a:pt x="48042" y="12834"/>
                </a:moveTo>
                <a:lnTo>
                  <a:pt x="47038" y="11160"/>
                </a:lnTo>
                <a:cubicBezTo>
                  <a:pt x="46731" y="10658"/>
                  <a:pt x="46452" y="10156"/>
                  <a:pt x="46145" y="9626"/>
                </a:cubicBezTo>
                <a:cubicBezTo>
                  <a:pt x="46145" y="9626"/>
                  <a:pt x="46201" y="9681"/>
                  <a:pt x="46173" y="9626"/>
                </a:cubicBezTo>
                <a:cubicBezTo>
                  <a:pt x="46089" y="9430"/>
                  <a:pt x="46173" y="9681"/>
                  <a:pt x="46117" y="9542"/>
                </a:cubicBezTo>
                <a:cubicBezTo>
                  <a:pt x="45866" y="9123"/>
                  <a:pt x="45587" y="8593"/>
                  <a:pt x="45308" y="8007"/>
                </a:cubicBezTo>
                <a:cubicBezTo>
                  <a:pt x="46062" y="9653"/>
                  <a:pt x="46871" y="11244"/>
                  <a:pt x="47763" y="12806"/>
                </a:cubicBezTo>
                <a:cubicBezTo>
                  <a:pt x="44109" y="15903"/>
                  <a:pt x="39031" y="17158"/>
                  <a:pt x="34316" y="16349"/>
                </a:cubicBezTo>
                <a:lnTo>
                  <a:pt x="34400" y="16377"/>
                </a:lnTo>
                <a:cubicBezTo>
                  <a:pt x="35655" y="16656"/>
                  <a:pt x="36966" y="16740"/>
                  <a:pt x="38250" y="16628"/>
                </a:cubicBezTo>
                <a:cubicBezTo>
                  <a:pt x="39366" y="16572"/>
                  <a:pt x="40454" y="16433"/>
                  <a:pt x="41542" y="16182"/>
                </a:cubicBezTo>
                <a:cubicBezTo>
                  <a:pt x="43272" y="15763"/>
                  <a:pt x="44918" y="15066"/>
                  <a:pt x="46424" y="14117"/>
                </a:cubicBezTo>
                <a:cubicBezTo>
                  <a:pt x="46982" y="13727"/>
                  <a:pt x="47540" y="13308"/>
                  <a:pt x="48070" y="12834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0"/>
          <p:cNvSpPr/>
          <p:nvPr/>
        </p:nvSpPr>
        <p:spPr>
          <a:xfrm>
            <a:off x="7699326" y="3996856"/>
            <a:ext cx="553979" cy="565064"/>
          </a:xfrm>
          <a:custGeom>
            <a:avLst/>
            <a:gdLst/>
            <a:ahLst/>
            <a:cxnLst/>
            <a:rect l="l" t="t" r="r" b="b"/>
            <a:pathLst>
              <a:path w="25138" h="25641" extrusionOk="0">
                <a:moveTo>
                  <a:pt x="24830" y="21567"/>
                </a:moveTo>
                <a:cubicBezTo>
                  <a:pt x="24747" y="21818"/>
                  <a:pt x="24635" y="21957"/>
                  <a:pt x="24551" y="22236"/>
                </a:cubicBezTo>
                <a:lnTo>
                  <a:pt x="24245" y="22599"/>
                </a:lnTo>
                <a:cubicBezTo>
                  <a:pt x="24189" y="22543"/>
                  <a:pt x="24021" y="22767"/>
                  <a:pt x="24133" y="22432"/>
                </a:cubicBezTo>
                <a:cubicBezTo>
                  <a:pt x="24077" y="22488"/>
                  <a:pt x="24049" y="22627"/>
                  <a:pt x="23994" y="22683"/>
                </a:cubicBezTo>
                <a:cubicBezTo>
                  <a:pt x="23742" y="22627"/>
                  <a:pt x="23519" y="22515"/>
                  <a:pt x="23296" y="22432"/>
                </a:cubicBezTo>
                <a:cubicBezTo>
                  <a:pt x="23212" y="22404"/>
                  <a:pt x="23073" y="22432"/>
                  <a:pt x="23017" y="22404"/>
                </a:cubicBezTo>
                <a:cubicBezTo>
                  <a:pt x="22878" y="22599"/>
                  <a:pt x="22738" y="22822"/>
                  <a:pt x="22571" y="23018"/>
                </a:cubicBezTo>
                <a:lnTo>
                  <a:pt x="22543" y="23073"/>
                </a:lnTo>
                <a:cubicBezTo>
                  <a:pt x="22487" y="23297"/>
                  <a:pt x="22375" y="23520"/>
                  <a:pt x="22236" y="23687"/>
                </a:cubicBezTo>
                <a:cubicBezTo>
                  <a:pt x="22180" y="23855"/>
                  <a:pt x="22068" y="23994"/>
                  <a:pt x="21957" y="24134"/>
                </a:cubicBezTo>
                <a:cubicBezTo>
                  <a:pt x="21845" y="24329"/>
                  <a:pt x="21678" y="24468"/>
                  <a:pt x="21510" y="24636"/>
                </a:cubicBezTo>
                <a:cubicBezTo>
                  <a:pt x="21510" y="24664"/>
                  <a:pt x="21399" y="24747"/>
                  <a:pt x="21371" y="24775"/>
                </a:cubicBezTo>
                <a:cubicBezTo>
                  <a:pt x="21064" y="24971"/>
                  <a:pt x="20925" y="25110"/>
                  <a:pt x="20701" y="25222"/>
                </a:cubicBezTo>
                <a:cubicBezTo>
                  <a:pt x="20311" y="25389"/>
                  <a:pt x="19892" y="25529"/>
                  <a:pt x="19474" y="25612"/>
                </a:cubicBezTo>
                <a:cubicBezTo>
                  <a:pt x="19390" y="25584"/>
                  <a:pt x="19139" y="25640"/>
                  <a:pt x="18944" y="25612"/>
                </a:cubicBezTo>
                <a:cubicBezTo>
                  <a:pt x="18748" y="25584"/>
                  <a:pt x="18581" y="25556"/>
                  <a:pt x="18414" y="25501"/>
                </a:cubicBezTo>
                <a:cubicBezTo>
                  <a:pt x="18358" y="25501"/>
                  <a:pt x="18274" y="25501"/>
                  <a:pt x="18218" y="25501"/>
                </a:cubicBezTo>
                <a:cubicBezTo>
                  <a:pt x="18107" y="25445"/>
                  <a:pt x="17995" y="25389"/>
                  <a:pt x="17884" y="25333"/>
                </a:cubicBezTo>
                <a:cubicBezTo>
                  <a:pt x="17688" y="25250"/>
                  <a:pt x="17409" y="25138"/>
                  <a:pt x="17381" y="25026"/>
                </a:cubicBezTo>
                <a:cubicBezTo>
                  <a:pt x="17130" y="24887"/>
                  <a:pt x="16851" y="24747"/>
                  <a:pt x="16600" y="24664"/>
                </a:cubicBezTo>
                <a:cubicBezTo>
                  <a:pt x="16517" y="24636"/>
                  <a:pt x="16461" y="24636"/>
                  <a:pt x="16405" y="24636"/>
                </a:cubicBezTo>
                <a:cubicBezTo>
                  <a:pt x="16014" y="24664"/>
                  <a:pt x="15652" y="24720"/>
                  <a:pt x="15317" y="24859"/>
                </a:cubicBezTo>
                <a:cubicBezTo>
                  <a:pt x="15094" y="24887"/>
                  <a:pt x="14898" y="24943"/>
                  <a:pt x="14675" y="24943"/>
                </a:cubicBezTo>
                <a:cubicBezTo>
                  <a:pt x="14619" y="24971"/>
                  <a:pt x="14592" y="25026"/>
                  <a:pt x="14592" y="25054"/>
                </a:cubicBezTo>
                <a:cubicBezTo>
                  <a:pt x="13950" y="25166"/>
                  <a:pt x="13057" y="25054"/>
                  <a:pt x="12778" y="24859"/>
                </a:cubicBezTo>
                <a:lnTo>
                  <a:pt x="12611" y="24831"/>
                </a:lnTo>
                <a:cubicBezTo>
                  <a:pt x="12387" y="24803"/>
                  <a:pt x="12164" y="24775"/>
                  <a:pt x="11997" y="24775"/>
                </a:cubicBezTo>
                <a:cubicBezTo>
                  <a:pt x="11523" y="24636"/>
                  <a:pt x="11188" y="24608"/>
                  <a:pt x="10658" y="24413"/>
                </a:cubicBezTo>
                <a:cubicBezTo>
                  <a:pt x="10072" y="24217"/>
                  <a:pt x="9430" y="23938"/>
                  <a:pt x="8789" y="23715"/>
                </a:cubicBezTo>
                <a:cubicBezTo>
                  <a:pt x="8231" y="23492"/>
                  <a:pt x="7812" y="23352"/>
                  <a:pt x="7170" y="23018"/>
                </a:cubicBezTo>
                <a:cubicBezTo>
                  <a:pt x="6863" y="22878"/>
                  <a:pt x="6529" y="22739"/>
                  <a:pt x="6138" y="22488"/>
                </a:cubicBezTo>
                <a:cubicBezTo>
                  <a:pt x="5775" y="22292"/>
                  <a:pt x="5469" y="22041"/>
                  <a:pt x="5162" y="21790"/>
                </a:cubicBezTo>
                <a:cubicBezTo>
                  <a:pt x="4994" y="21623"/>
                  <a:pt x="4855" y="21427"/>
                  <a:pt x="4771" y="21204"/>
                </a:cubicBezTo>
                <a:cubicBezTo>
                  <a:pt x="2986" y="19921"/>
                  <a:pt x="1395" y="18275"/>
                  <a:pt x="726" y="16210"/>
                </a:cubicBezTo>
                <a:cubicBezTo>
                  <a:pt x="0" y="14006"/>
                  <a:pt x="419" y="11551"/>
                  <a:pt x="1535" y="9459"/>
                </a:cubicBezTo>
                <a:cubicBezTo>
                  <a:pt x="1618" y="9291"/>
                  <a:pt x="1702" y="9152"/>
                  <a:pt x="1814" y="8984"/>
                </a:cubicBezTo>
                <a:cubicBezTo>
                  <a:pt x="2093" y="8454"/>
                  <a:pt x="2455" y="7952"/>
                  <a:pt x="2846" y="7478"/>
                </a:cubicBezTo>
                <a:cubicBezTo>
                  <a:pt x="2846" y="7478"/>
                  <a:pt x="2846" y="7506"/>
                  <a:pt x="2846" y="7506"/>
                </a:cubicBezTo>
                <a:lnTo>
                  <a:pt x="2846" y="7506"/>
                </a:lnTo>
                <a:cubicBezTo>
                  <a:pt x="3934" y="6278"/>
                  <a:pt x="5162" y="5190"/>
                  <a:pt x="6501" y="4297"/>
                </a:cubicBezTo>
                <a:cubicBezTo>
                  <a:pt x="6557" y="4186"/>
                  <a:pt x="6640" y="4102"/>
                  <a:pt x="6752" y="4046"/>
                </a:cubicBezTo>
                <a:cubicBezTo>
                  <a:pt x="6640" y="3851"/>
                  <a:pt x="7756" y="3070"/>
                  <a:pt x="8510" y="2763"/>
                </a:cubicBezTo>
                <a:cubicBezTo>
                  <a:pt x="8565" y="2791"/>
                  <a:pt x="8593" y="2791"/>
                  <a:pt x="8649" y="2763"/>
                </a:cubicBezTo>
                <a:cubicBezTo>
                  <a:pt x="8816" y="2623"/>
                  <a:pt x="8872" y="2484"/>
                  <a:pt x="9040" y="2344"/>
                </a:cubicBezTo>
                <a:cubicBezTo>
                  <a:pt x="9235" y="2233"/>
                  <a:pt x="9402" y="2149"/>
                  <a:pt x="9570" y="2038"/>
                </a:cubicBezTo>
                <a:cubicBezTo>
                  <a:pt x="9765" y="1982"/>
                  <a:pt x="9960" y="1898"/>
                  <a:pt x="10156" y="1786"/>
                </a:cubicBezTo>
                <a:cubicBezTo>
                  <a:pt x="10211" y="1786"/>
                  <a:pt x="10267" y="1759"/>
                  <a:pt x="10351" y="1759"/>
                </a:cubicBezTo>
                <a:cubicBezTo>
                  <a:pt x="10490" y="1703"/>
                  <a:pt x="10630" y="1619"/>
                  <a:pt x="10741" y="1535"/>
                </a:cubicBezTo>
                <a:cubicBezTo>
                  <a:pt x="10825" y="1507"/>
                  <a:pt x="10937" y="1480"/>
                  <a:pt x="11020" y="1452"/>
                </a:cubicBezTo>
                <a:cubicBezTo>
                  <a:pt x="10993" y="1424"/>
                  <a:pt x="11244" y="1340"/>
                  <a:pt x="11327" y="1256"/>
                </a:cubicBezTo>
                <a:cubicBezTo>
                  <a:pt x="11383" y="1228"/>
                  <a:pt x="11355" y="1201"/>
                  <a:pt x="11411" y="1173"/>
                </a:cubicBezTo>
                <a:cubicBezTo>
                  <a:pt x="11439" y="1173"/>
                  <a:pt x="11467" y="1173"/>
                  <a:pt x="11523" y="1173"/>
                </a:cubicBezTo>
                <a:cubicBezTo>
                  <a:pt x="11551" y="1173"/>
                  <a:pt x="11523" y="1145"/>
                  <a:pt x="11523" y="1117"/>
                </a:cubicBezTo>
                <a:cubicBezTo>
                  <a:pt x="11551" y="1117"/>
                  <a:pt x="11606" y="1117"/>
                  <a:pt x="11690" y="1089"/>
                </a:cubicBezTo>
                <a:cubicBezTo>
                  <a:pt x="11830" y="1005"/>
                  <a:pt x="11997" y="949"/>
                  <a:pt x="12164" y="894"/>
                </a:cubicBezTo>
                <a:cubicBezTo>
                  <a:pt x="12304" y="866"/>
                  <a:pt x="12471" y="838"/>
                  <a:pt x="12611" y="838"/>
                </a:cubicBezTo>
                <a:cubicBezTo>
                  <a:pt x="12555" y="894"/>
                  <a:pt x="12415" y="1005"/>
                  <a:pt x="12499" y="1033"/>
                </a:cubicBezTo>
                <a:cubicBezTo>
                  <a:pt x="12722" y="977"/>
                  <a:pt x="12945" y="949"/>
                  <a:pt x="13169" y="949"/>
                </a:cubicBezTo>
                <a:cubicBezTo>
                  <a:pt x="13308" y="922"/>
                  <a:pt x="13476" y="949"/>
                  <a:pt x="13615" y="977"/>
                </a:cubicBezTo>
                <a:cubicBezTo>
                  <a:pt x="13866" y="949"/>
                  <a:pt x="13978" y="922"/>
                  <a:pt x="14117" y="922"/>
                </a:cubicBezTo>
                <a:cubicBezTo>
                  <a:pt x="14145" y="922"/>
                  <a:pt x="14089" y="866"/>
                  <a:pt x="14173" y="866"/>
                </a:cubicBezTo>
                <a:cubicBezTo>
                  <a:pt x="14229" y="866"/>
                  <a:pt x="14034" y="866"/>
                  <a:pt x="14061" y="838"/>
                </a:cubicBezTo>
                <a:cubicBezTo>
                  <a:pt x="14145" y="726"/>
                  <a:pt x="14061" y="587"/>
                  <a:pt x="14006" y="447"/>
                </a:cubicBezTo>
                <a:cubicBezTo>
                  <a:pt x="13950" y="336"/>
                  <a:pt x="13950" y="196"/>
                  <a:pt x="14201" y="113"/>
                </a:cubicBezTo>
                <a:cubicBezTo>
                  <a:pt x="14536" y="1"/>
                  <a:pt x="15540" y="168"/>
                  <a:pt x="16042" y="419"/>
                </a:cubicBezTo>
                <a:cubicBezTo>
                  <a:pt x="16126" y="475"/>
                  <a:pt x="16238" y="559"/>
                  <a:pt x="16238" y="615"/>
                </a:cubicBezTo>
                <a:cubicBezTo>
                  <a:pt x="17047" y="922"/>
                  <a:pt x="17381" y="1312"/>
                  <a:pt x="17409" y="1480"/>
                </a:cubicBezTo>
                <a:cubicBezTo>
                  <a:pt x="17493" y="1424"/>
                  <a:pt x="17521" y="1284"/>
                  <a:pt x="17605" y="1201"/>
                </a:cubicBezTo>
                <a:cubicBezTo>
                  <a:pt x="17800" y="1145"/>
                  <a:pt x="17995" y="1173"/>
                  <a:pt x="18163" y="1256"/>
                </a:cubicBezTo>
                <a:cubicBezTo>
                  <a:pt x="18442" y="1452"/>
                  <a:pt x="18721" y="1675"/>
                  <a:pt x="18972" y="1898"/>
                </a:cubicBezTo>
                <a:cubicBezTo>
                  <a:pt x="19167" y="2065"/>
                  <a:pt x="19306" y="2261"/>
                  <a:pt x="19390" y="2484"/>
                </a:cubicBezTo>
                <a:cubicBezTo>
                  <a:pt x="19390" y="2596"/>
                  <a:pt x="19195" y="2512"/>
                  <a:pt x="19251" y="2707"/>
                </a:cubicBezTo>
                <a:cubicBezTo>
                  <a:pt x="19446" y="2902"/>
                  <a:pt x="19613" y="3070"/>
                  <a:pt x="19753" y="3293"/>
                </a:cubicBezTo>
                <a:cubicBezTo>
                  <a:pt x="19809" y="3377"/>
                  <a:pt x="19864" y="3516"/>
                  <a:pt x="19948" y="3656"/>
                </a:cubicBezTo>
                <a:cubicBezTo>
                  <a:pt x="20088" y="3851"/>
                  <a:pt x="20283" y="4074"/>
                  <a:pt x="20395" y="4269"/>
                </a:cubicBezTo>
                <a:cubicBezTo>
                  <a:pt x="20674" y="4716"/>
                  <a:pt x="20674" y="4883"/>
                  <a:pt x="20618" y="5023"/>
                </a:cubicBezTo>
                <a:cubicBezTo>
                  <a:pt x="20953" y="5469"/>
                  <a:pt x="21232" y="5943"/>
                  <a:pt x="21427" y="6446"/>
                </a:cubicBezTo>
                <a:cubicBezTo>
                  <a:pt x="21483" y="6585"/>
                  <a:pt x="21455" y="6641"/>
                  <a:pt x="21510" y="6780"/>
                </a:cubicBezTo>
                <a:cubicBezTo>
                  <a:pt x="21734" y="7199"/>
                  <a:pt x="21901" y="7645"/>
                  <a:pt x="21985" y="8120"/>
                </a:cubicBezTo>
                <a:cubicBezTo>
                  <a:pt x="22068" y="8315"/>
                  <a:pt x="22152" y="8482"/>
                  <a:pt x="22264" y="8650"/>
                </a:cubicBezTo>
                <a:cubicBezTo>
                  <a:pt x="22292" y="8845"/>
                  <a:pt x="22403" y="9152"/>
                  <a:pt x="22431" y="9347"/>
                </a:cubicBezTo>
                <a:cubicBezTo>
                  <a:pt x="22347" y="9347"/>
                  <a:pt x="22375" y="9542"/>
                  <a:pt x="22320" y="9598"/>
                </a:cubicBezTo>
                <a:cubicBezTo>
                  <a:pt x="22403" y="9738"/>
                  <a:pt x="22431" y="9682"/>
                  <a:pt x="22515" y="9738"/>
                </a:cubicBezTo>
                <a:cubicBezTo>
                  <a:pt x="22571" y="9849"/>
                  <a:pt x="22459" y="9738"/>
                  <a:pt x="22515" y="9821"/>
                </a:cubicBezTo>
                <a:cubicBezTo>
                  <a:pt x="22543" y="9905"/>
                  <a:pt x="22543" y="9710"/>
                  <a:pt x="22599" y="9766"/>
                </a:cubicBezTo>
                <a:cubicBezTo>
                  <a:pt x="22878" y="10072"/>
                  <a:pt x="23045" y="9961"/>
                  <a:pt x="23352" y="10603"/>
                </a:cubicBezTo>
                <a:cubicBezTo>
                  <a:pt x="23408" y="10965"/>
                  <a:pt x="23687" y="11691"/>
                  <a:pt x="23603" y="11858"/>
                </a:cubicBezTo>
                <a:cubicBezTo>
                  <a:pt x="23687" y="11942"/>
                  <a:pt x="23742" y="12081"/>
                  <a:pt x="23798" y="12109"/>
                </a:cubicBezTo>
                <a:cubicBezTo>
                  <a:pt x="23910" y="12360"/>
                  <a:pt x="23994" y="12611"/>
                  <a:pt x="24021" y="12862"/>
                </a:cubicBezTo>
                <a:cubicBezTo>
                  <a:pt x="24077" y="13002"/>
                  <a:pt x="24133" y="13141"/>
                  <a:pt x="24189" y="13281"/>
                </a:cubicBezTo>
                <a:cubicBezTo>
                  <a:pt x="24273" y="13560"/>
                  <a:pt x="24300" y="13811"/>
                  <a:pt x="24384" y="14062"/>
                </a:cubicBezTo>
                <a:cubicBezTo>
                  <a:pt x="24412" y="14313"/>
                  <a:pt x="24440" y="14564"/>
                  <a:pt x="24412" y="14843"/>
                </a:cubicBezTo>
                <a:cubicBezTo>
                  <a:pt x="24384" y="14843"/>
                  <a:pt x="24300" y="14843"/>
                  <a:pt x="24300" y="14927"/>
                </a:cubicBezTo>
                <a:cubicBezTo>
                  <a:pt x="24356" y="15039"/>
                  <a:pt x="24412" y="15150"/>
                  <a:pt x="24524" y="15234"/>
                </a:cubicBezTo>
                <a:cubicBezTo>
                  <a:pt x="24579" y="15373"/>
                  <a:pt x="24635" y="15541"/>
                  <a:pt x="24691" y="15652"/>
                </a:cubicBezTo>
                <a:cubicBezTo>
                  <a:pt x="24719" y="15931"/>
                  <a:pt x="24775" y="16182"/>
                  <a:pt x="24803" y="16433"/>
                </a:cubicBezTo>
                <a:cubicBezTo>
                  <a:pt x="24803" y="16740"/>
                  <a:pt x="24803" y="17019"/>
                  <a:pt x="24747" y="17326"/>
                </a:cubicBezTo>
                <a:cubicBezTo>
                  <a:pt x="24579" y="17354"/>
                  <a:pt x="24356" y="17243"/>
                  <a:pt x="24161" y="17298"/>
                </a:cubicBezTo>
                <a:cubicBezTo>
                  <a:pt x="24300" y="17828"/>
                  <a:pt x="24551" y="17828"/>
                  <a:pt x="24663" y="18331"/>
                </a:cubicBezTo>
                <a:cubicBezTo>
                  <a:pt x="24719" y="18386"/>
                  <a:pt x="24775" y="18610"/>
                  <a:pt x="24830" y="18721"/>
                </a:cubicBezTo>
                <a:cubicBezTo>
                  <a:pt x="24886" y="18889"/>
                  <a:pt x="24914" y="19223"/>
                  <a:pt x="24970" y="19419"/>
                </a:cubicBezTo>
                <a:cubicBezTo>
                  <a:pt x="24998" y="19447"/>
                  <a:pt x="24998" y="19502"/>
                  <a:pt x="24970" y="19558"/>
                </a:cubicBezTo>
                <a:cubicBezTo>
                  <a:pt x="25109" y="19949"/>
                  <a:pt x="25137" y="20367"/>
                  <a:pt x="25054" y="20758"/>
                </a:cubicBezTo>
                <a:cubicBezTo>
                  <a:pt x="24942" y="21065"/>
                  <a:pt x="24914" y="21344"/>
                  <a:pt x="24830" y="21567"/>
                </a:cubicBezTo>
                <a:close/>
                <a:moveTo>
                  <a:pt x="24551" y="17131"/>
                </a:moveTo>
                <a:cubicBezTo>
                  <a:pt x="24579" y="17131"/>
                  <a:pt x="24579" y="17075"/>
                  <a:pt x="24551" y="16964"/>
                </a:cubicBezTo>
                <a:cubicBezTo>
                  <a:pt x="24524" y="17019"/>
                  <a:pt x="24524" y="17075"/>
                  <a:pt x="24551" y="17131"/>
                </a:cubicBezTo>
                <a:close/>
                <a:moveTo>
                  <a:pt x="24607" y="18665"/>
                </a:moveTo>
                <a:cubicBezTo>
                  <a:pt x="24635" y="18665"/>
                  <a:pt x="24635" y="18582"/>
                  <a:pt x="24663" y="18526"/>
                </a:cubicBezTo>
                <a:cubicBezTo>
                  <a:pt x="24635" y="18526"/>
                  <a:pt x="24607" y="18582"/>
                  <a:pt x="24607" y="18665"/>
                </a:cubicBezTo>
                <a:close/>
                <a:moveTo>
                  <a:pt x="24077" y="18805"/>
                </a:moveTo>
                <a:cubicBezTo>
                  <a:pt x="24077" y="18889"/>
                  <a:pt x="24077" y="18944"/>
                  <a:pt x="24105" y="18944"/>
                </a:cubicBezTo>
                <a:cubicBezTo>
                  <a:pt x="24105" y="18916"/>
                  <a:pt x="24105" y="18861"/>
                  <a:pt x="24105" y="18833"/>
                </a:cubicBezTo>
                <a:cubicBezTo>
                  <a:pt x="24105" y="18833"/>
                  <a:pt x="24105" y="18805"/>
                  <a:pt x="24077" y="18805"/>
                </a:cubicBezTo>
                <a:close/>
                <a:moveTo>
                  <a:pt x="11188" y="1507"/>
                </a:moveTo>
                <a:cubicBezTo>
                  <a:pt x="11188" y="1535"/>
                  <a:pt x="11244" y="1507"/>
                  <a:pt x="11327" y="1507"/>
                </a:cubicBezTo>
                <a:cubicBezTo>
                  <a:pt x="11327" y="1507"/>
                  <a:pt x="11355" y="1480"/>
                  <a:pt x="11327" y="1452"/>
                </a:cubicBezTo>
                <a:cubicBezTo>
                  <a:pt x="11272" y="1452"/>
                  <a:pt x="11216" y="1480"/>
                  <a:pt x="11188" y="1507"/>
                </a:cubicBezTo>
                <a:close/>
                <a:moveTo>
                  <a:pt x="18302" y="25389"/>
                </a:moveTo>
                <a:cubicBezTo>
                  <a:pt x="18330" y="25361"/>
                  <a:pt x="18191" y="25361"/>
                  <a:pt x="18107" y="25361"/>
                </a:cubicBezTo>
                <a:cubicBezTo>
                  <a:pt x="18051" y="25333"/>
                  <a:pt x="18246" y="25417"/>
                  <a:pt x="18302" y="25389"/>
                </a:cubicBezTo>
                <a:close/>
                <a:moveTo>
                  <a:pt x="21036" y="24413"/>
                </a:moveTo>
                <a:cubicBezTo>
                  <a:pt x="20339" y="24831"/>
                  <a:pt x="19558" y="25082"/>
                  <a:pt x="18748" y="25110"/>
                </a:cubicBezTo>
                <a:lnTo>
                  <a:pt x="19000" y="25166"/>
                </a:lnTo>
                <a:cubicBezTo>
                  <a:pt x="19195" y="25194"/>
                  <a:pt x="19418" y="25222"/>
                  <a:pt x="19613" y="25222"/>
                </a:cubicBezTo>
                <a:cubicBezTo>
                  <a:pt x="19613" y="25250"/>
                  <a:pt x="19725" y="25250"/>
                  <a:pt x="19837" y="25222"/>
                </a:cubicBezTo>
                <a:cubicBezTo>
                  <a:pt x="20116" y="25110"/>
                  <a:pt x="20367" y="24998"/>
                  <a:pt x="20646" y="24831"/>
                </a:cubicBezTo>
                <a:cubicBezTo>
                  <a:pt x="20674" y="24720"/>
                  <a:pt x="20980" y="24552"/>
                  <a:pt x="21036" y="24413"/>
                </a:cubicBezTo>
                <a:close/>
                <a:moveTo>
                  <a:pt x="22375" y="23352"/>
                </a:moveTo>
                <a:cubicBezTo>
                  <a:pt x="22347" y="23325"/>
                  <a:pt x="22320" y="23380"/>
                  <a:pt x="22264" y="23408"/>
                </a:cubicBezTo>
                <a:cubicBezTo>
                  <a:pt x="22264" y="23464"/>
                  <a:pt x="22320" y="23380"/>
                  <a:pt x="22375" y="23352"/>
                </a:cubicBezTo>
                <a:close/>
                <a:moveTo>
                  <a:pt x="23519" y="22069"/>
                </a:moveTo>
                <a:lnTo>
                  <a:pt x="23491" y="22069"/>
                </a:lnTo>
                <a:cubicBezTo>
                  <a:pt x="23463" y="22153"/>
                  <a:pt x="23463" y="22181"/>
                  <a:pt x="23491" y="22181"/>
                </a:cubicBezTo>
                <a:close/>
                <a:moveTo>
                  <a:pt x="24551" y="20674"/>
                </a:moveTo>
                <a:cubicBezTo>
                  <a:pt x="24551" y="20395"/>
                  <a:pt x="24468" y="20367"/>
                  <a:pt x="24496" y="20060"/>
                </a:cubicBezTo>
                <a:cubicBezTo>
                  <a:pt x="24384" y="19865"/>
                  <a:pt x="24300" y="19670"/>
                  <a:pt x="24300" y="19474"/>
                </a:cubicBezTo>
                <a:cubicBezTo>
                  <a:pt x="24217" y="19474"/>
                  <a:pt x="24161" y="19140"/>
                  <a:pt x="24077" y="19056"/>
                </a:cubicBezTo>
                <a:cubicBezTo>
                  <a:pt x="24077" y="18972"/>
                  <a:pt x="24049" y="18889"/>
                  <a:pt x="24049" y="18833"/>
                </a:cubicBezTo>
                <a:cubicBezTo>
                  <a:pt x="24021" y="18833"/>
                  <a:pt x="24021" y="18889"/>
                  <a:pt x="23994" y="18861"/>
                </a:cubicBezTo>
                <a:cubicBezTo>
                  <a:pt x="23994" y="18833"/>
                  <a:pt x="23966" y="18805"/>
                  <a:pt x="23966" y="18805"/>
                </a:cubicBezTo>
                <a:cubicBezTo>
                  <a:pt x="23938" y="19419"/>
                  <a:pt x="23854" y="20060"/>
                  <a:pt x="23715" y="20674"/>
                </a:cubicBezTo>
                <a:cubicBezTo>
                  <a:pt x="23994" y="20702"/>
                  <a:pt x="24245" y="20702"/>
                  <a:pt x="24551" y="20674"/>
                </a:cubicBezTo>
                <a:close/>
                <a:moveTo>
                  <a:pt x="24886" y="19698"/>
                </a:moveTo>
                <a:lnTo>
                  <a:pt x="24858" y="19698"/>
                </a:lnTo>
                <a:lnTo>
                  <a:pt x="24858" y="19809"/>
                </a:lnTo>
                <a:cubicBezTo>
                  <a:pt x="24886" y="19809"/>
                  <a:pt x="24886" y="19809"/>
                  <a:pt x="24914" y="19698"/>
                </a:cubicBezTo>
                <a:close/>
                <a:moveTo>
                  <a:pt x="24970" y="20005"/>
                </a:moveTo>
                <a:cubicBezTo>
                  <a:pt x="24970" y="19921"/>
                  <a:pt x="24970" y="19865"/>
                  <a:pt x="24970" y="19809"/>
                </a:cubicBezTo>
                <a:cubicBezTo>
                  <a:pt x="24942" y="19809"/>
                  <a:pt x="24942" y="19809"/>
                  <a:pt x="24914" y="19893"/>
                </a:cubicBezTo>
                <a:cubicBezTo>
                  <a:pt x="24942" y="19921"/>
                  <a:pt x="24942" y="20032"/>
                  <a:pt x="24970" y="200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"/>
          <p:cNvSpPr/>
          <p:nvPr/>
        </p:nvSpPr>
        <p:spPr>
          <a:xfrm>
            <a:off x="6621850" y="114028"/>
            <a:ext cx="940715" cy="956692"/>
          </a:xfrm>
          <a:custGeom>
            <a:avLst/>
            <a:gdLst/>
            <a:ahLst/>
            <a:cxnLst/>
            <a:rect l="l" t="t" r="r" b="b"/>
            <a:pathLst>
              <a:path w="42687" h="43412" extrusionOk="0">
                <a:moveTo>
                  <a:pt x="7812" y="43188"/>
                </a:moveTo>
                <a:cubicBezTo>
                  <a:pt x="7394" y="43105"/>
                  <a:pt x="7143" y="42909"/>
                  <a:pt x="6669" y="42826"/>
                </a:cubicBezTo>
                <a:lnTo>
                  <a:pt x="5971" y="42379"/>
                </a:lnTo>
                <a:cubicBezTo>
                  <a:pt x="6083" y="42268"/>
                  <a:pt x="5664" y="42017"/>
                  <a:pt x="6278" y="42156"/>
                </a:cubicBezTo>
                <a:cubicBezTo>
                  <a:pt x="6139" y="42072"/>
                  <a:pt x="5915" y="42045"/>
                  <a:pt x="5804" y="41961"/>
                </a:cubicBezTo>
                <a:cubicBezTo>
                  <a:pt x="5887" y="41542"/>
                  <a:pt x="5999" y="41152"/>
                  <a:pt x="6139" y="40761"/>
                </a:cubicBezTo>
                <a:cubicBezTo>
                  <a:pt x="6166" y="40622"/>
                  <a:pt x="6083" y="40426"/>
                  <a:pt x="6139" y="40259"/>
                </a:cubicBezTo>
                <a:cubicBezTo>
                  <a:pt x="5748" y="40092"/>
                  <a:pt x="5357" y="39868"/>
                  <a:pt x="4995" y="39645"/>
                </a:cubicBezTo>
                <a:lnTo>
                  <a:pt x="4911" y="39617"/>
                </a:lnTo>
                <a:cubicBezTo>
                  <a:pt x="4520" y="39534"/>
                  <a:pt x="4158" y="39394"/>
                  <a:pt x="3823" y="39199"/>
                </a:cubicBezTo>
                <a:cubicBezTo>
                  <a:pt x="3181" y="38948"/>
                  <a:pt x="2595" y="38557"/>
                  <a:pt x="2121" y="38083"/>
                </a:cubicBezTo>
                <a:cubicBezTo>
                  <a:pt x="2065" y="38083"/>
                  <a:pt x="1926" y="37916"/>
                  <a:pt x="1842" y="37860"/>
                </a:cubicBezTo>
                <a:cubicBezTo>
                  <a:pt x="1479" y="37385"/>
                  <a:pt x="1228" y="37162"/>
                  <a:pt x="977" y="36800"/>
                </a:cubicBezTo>
                <a:cubicBezTo>
                  <a:pt x="642" y="36158"/>
                  <a:pt x="336" y="35488"/>
                  <a:pt x="140" y="34791"/>
                </a:cubicBezTo>
                <a:cubicBezTo>
                  <a:pt x="168" y="34651"/>
                  <a:pt x="57" y="34205"/>
                  <a:pt x="29" y="33898"/>
                </a:cubicBezTo>
                <a:cubicBezTo>
                  <a:pt x="57" y="33591"/>
                  <a:pt x="84" y="33284"/>
                  <a:pt x="112" y="32977"/>
                </a:cubicBezTo>
                <a:lnTo>
                  <a:pt x="112" y="32670"/>
                </a:lnTo>
                <a:cubicBezTo>
                  <a:pt x="168" y="32447"/>
                  <a:pt x="252" y="32224"/>
                  <a:pt x="336" y="32029"/>
                </a:cubicBezTo>
                <a:cubicBezTo>
                  <a:pt x="447" y="31722"/>
                  <a:pt x="587" y="31220"/>
                  <a:pt x="754" y="31136"/>
                </a:cubicBezTo>
                <a:cubicBezTo>
                  <a:pt x="977" y="30690"/>
                  <a:pt x="1145" y="30243"/>
                  <a:pt x="1284" y="29769"/>
                </a:cubicBezTo>
                <a:lnTo>
                  <a:pt x="1284" y="29406"/>
                </a:lnTo>
                <a:cubicBezTo>
                  <a:pt x="1172" y="28793"/>
                  <a:pt x="1005" y="28179"/>
                  <a:pt x="754" y="27593"/>
                </a:cubicBezTo>
                <a:cubicBezTo>
                  <a:pt x="642" y="27258"/>
                  <a:pt x="531" y="26923"/>
                  <a:pt x="475" y="26561"/>
                </a:cubicBezTo>
                <a:cubicBezTo>
                  <a:pt x="419" y="26449"/>
                  <a:pt x="363" y="26393"/>
                  <a:pt x="280" y="26421"/>
                </a:cubicBezTo>
                <a:cubicBezTo>
                  <a:pt x="1" y="25361"/>
                  <a:pt x="29" y="23826"/>
                  <a:pt x="336" y="23324"/>
                </a:cubicBezTo>
                <a:cubicBezTo>
                  <a:pt x="336" y="23241"/>
                  <a:pt x="336" y="23129"/>
                  <a:pt x="363" y="23045"/>
                </a:cubicBezTo>
                <a:cubicBezTo>
                  <a:pt x="363" y="22655"/>
                  <a:pt x="391" y="22264"/>
                  <a:pt x="391" y="21985"/>
                </a:cubicBezTo>
                <a:cubicBezTo>
                  <a:pt x="503" y="21176"/>
                  <a:pt x="531" y="20618"/>
                  <a:pt x="754" y="19697"/>
                </a:cubicBezTo>
                <a:cubicBezTo>
                  <a:pt x="1005" y="18637"/>
                  <a:pt x="1340" y="17549"/>
                  <a:pt x="1675" y="16405"/>
                </a:cubicBezTo>
                <a:cubicBezTo>
                  <a:pt x="1954" y="15457"/>
                  <a:pt x="2149" y="14703"/>
                  <a:pt x="2567" y="13560"/>
                </a:cubicBezTo>
                <a:cubicBezTo>
                  <a:pt x="2791" y="13030"/>
                  <a:pt x="2958" y="12416"/>
                  <a:pt x="3321" y="11690"/>
                </a:cubicBezTo>
                <a:cubicBezTo>
                  <a:pt x="3600" y="11104"/>
                  <a:pt x="3935" y="10519"/>
                  <a:pt x="4325" y="9961"/>
                </a:cubicBezTo>
                <a:cubicBezTo>
                  <a:pt x="4576" y="9654"/>
                  <a:pt x="4883" y="9375"/>
                  <a:pt x="5246" y="9207"/>
                </a:cubicBezTo>
                <a:cubicBezTo>
                  <a:pt x="7143" y="5999"/>
                  <a:pt x="9654" y="3070"/>
                  <a:pt x="13058" y="1591"/>
                </a:cubicBezTo>
                <a:cubicBezTo>
                  <a:pt x="16684" y="1"/>
                  <a:pt x="20897" y="363"/>
                  <a:pt x="24580" y="1954"/>
                </a:cubicBezTo>
                <a:cubicBezTo>
                  <a:pt x="24887" y="2065"/>
                  <a:pt x="25166" y="2177"/>
                  <a:pt x="25445" y="2288"/>
                </a:cubicBezTo>
                <a:cubicBezTo>
                  <a:pt x="26393" y="2735"/>
                  <a:pt x="27314" y="3265"/>
                  <a:pt x="28151" y="3851"/>
                </a:cubicBezTo>
                <a:cubicBezTo>
                  <a:pt x="28151" y="3879"/>
                  <a:pt x="28123" y="3879"/>
                  <a:pt x="28123" y="3879"/>
                </a:cubicBezTo>
                <a:lnTo>
                  <a:pt x="28123" y="3879"/>
                </a:lnTo>
                <a:cubicBezTo>
                  <a:pt x="30383" y="5497"/>
                  <a:pt x="32419" y="7422"/>
                  <a:pt x="34177" y="9598"/>
                </a:cubicBezTo>
                <a:cubicBezTo>
                  <a:pt x="34372" y="9654"/>
                  <a:pt x="34512" y="9793"/>
                  <a:pt x="34651" y="9933"/>
                </a:cubicBezTo>
                <a:cubicBezTo>
                  <a:pt x="34930" y="9710"/>
                  <a:pt x="36437" y="11495"/>
                  <a:pt x="37051" y="12723"/>
                </a:cubicBezTo>
                <a:cubicBezTo>
                  <a:pt x="37051" y="12778"/>
                  <a:pt x="37023" y="12834"/>
                  <a:pt x="37107" y="12946"/>
                </a:cubicBezTo>
                <a:cubicBezTo>
                  <a:pt x="37385" y="13197"/>
                  <a:pt x="37637" y="13309"/>
                  <a:pt x="37888" y="13560"/>
                </a:cubicBezTo>
                <a:cubicBezTo>
                  <a:pt x="38083" y="13839"/>
                  <a:pt x="38278" y="14145"/>
                  <a:pt x="38501" y="14424"/>
                </a:cubicBezTo>
                <a:cubicBezTo>
                  <a:pt x="38613" y="14731"/>
                  <a:pt x="38780" y="15038"/>
                  <a:pt x="39004" y="15317"/>
                </a:cubicBezTo>
                <a:cubicBezTo>
                  <a:pt x="39032" y="15429"/>
                  <a:pt x="39059" y="15540"/>
                  <a:pt x="39059" y="15652"/>
                </a:cubicBezTo>
                <a:cubicBezTo>
                  <a:pt x="39199" y="15903"/>
                  <a:pt x="39338" y="16098"/>
                  <a:pt x="39506" y="16294"/>
                </a:cubicBezTo>
                <a:cubicBezTo>
                  <a:pt x="39590" y="16461"/>
                  <a:pt x="39645" y="16601"/>
                  <a:pt x="39701" y="16768"/>
                </a:cubicBezTo>
                <a:cubicBezTo>
                  <a:pt x="39757" y="16712"/>
                  <a:pt x="39924" y="17103"/>
                  <a:pt x="40064" y="17270"/>
                </a:cubicBezTo>
                <a:cubicBezTo>
                  <a:pt x="40120" y="17326"/>
                  <a:pt x="40148" y="17298"/>
                  <a:pt x="40203" y="17382"/>
                </a:cubicBezTo>
                <a:cubicBezTo>
                  <a:pt x="40203" y="17438"/>
                  <a:pt x="40231" y="17493"/>
                  <a:pt x="40259" y="17549"/>
                </a:cubicBezTo>
                <a:cubicBezTo>
                  <a:pt x="40287" y="17605"/>
                  <a:pt x="40287" y="17549"/>
                  <a:pt x="40315" y="17577"/>
                </a:cubicBezTo>
                <a:cubicBezTo>
                  <a:pt x="40371" y="17661"/>
                  <a:pt x="40371" y="17689"/>
                  <a:pt x="40426" y="17828"/>
                </a:cubicBezTo>
                <a:cubicBezTo>
                  <a:pt x="40566" y="18079"/>
                  <a:pt x="40678" y="18330"/>
                  <a:pt x="40789" y="18581"/>
                </a:cubicBezTo>
                <a:cubicBezTo>
                  <a:pt x="40873" y="18833"/>
                  <a:pt x="40929" y="19112"/>
                  <a:pt x="40957" y="19363"/>
                </a:cubicBezTo>
                <a:cubicBezTo>
                  <a:pt x="40845" y="19251"/>
                  <a:pt x="40678" y="19028"/>
                  <a:pt x="40594" y="19195"/>
                </a:cubicBezTo>
                <a:cubicBezTo>
                  <a:pt x="40733" y="19614"/>
                  <a:pt x="40817" y="19976"/>
                  <a:pt x="40873" y="20283"/>
                </a:cubicBezTo>
                <a:cubicBezTo>
                  <a:pt x="40929" y="20562"/>
                  <a:pt x="40929" y="20813"/>
                  <a:pt x="40873" y="21092"/>
                </a:cubicBezTo>
                <a:cubicBezTo>
                  <a:pt x="40957" y="21483"/>
                  <a:pt x="41040" y="21678"/>
                  <a:pt x="41068" y="21929"/>
                </a:cubicBezTo>
                <a:cubicBezTo>
                  <a:pt x="41096" y="21957"/>
                  <a:pt x="41124" y="21846"/>
                  <a:pt x="41152" y="21985"/>
                </a:cubicBezTo>
                <a:cubicBezTo>
                  <a:pt x="41208" y="22013"/>
                  <a:pt x="41152" y="21734"/>
                  <a:pt x="41208" y="21790"/>
                </a:cubicBezTo>
                <a:cubicBezTo>
                  <a:pt x="41375" y="21901"/>
                  <a:pt x="41626" y="21762"/>
                  <a:pt x="41821" y="21650"/>
                </a:cubicBezTo>
                <a:cubicBezTo>
                  <a:pt x="42045" y="21539"/>
                  <a:pt x="42268" y="21483"/>
                  <a:pt x="42435" y="21929"/>
                </a:cubicBezTo>
                <a:cubicBezTo>
                  <a:pt x="42686" y="22487"/>
                  <a:pt x="42575" y="24189"/>
                  <a:pt x="42212" y="25054"/>
                </a:cubicBezTo>
                <a:cubicBezTo>
                  <a:pt x="42128" y="25249"/>
                  <a:pt x="42017" y="25417"/>
                  <a:pt x="41933" y="25445"/>
                </a:cubicBezTo>
                <a:cubicBezTo>
                  <a:pt x="41487" y="26840"/>
                  <a:pt x="40901" y="27509"/>
                  <a:pt x="40650" y="27537"/>
                </a:cubicBezTo>
                <a:cubicBezTo>
                  <a:pt x="40733" y="27704"/>
                  <a:pt x="40984" y="27732"/>
                  <a:pt x="41124" y="27872"/>
                </a:cubicBezTo>
                <a:cubicBezTo>
                  <a:pt x="41236" y="28151"/>
                  <a:pt x="41236" y="28486"/>
                  <a:pt x="41124" y="28793"/>
                </a:cubicBezTo>
                <a:cubicBezTo>
                  <a:pt x="40873" y="29323"/>
                  <a:pt x="40538" y="29825"/>
                  <a:pt x="40148" y="30271"/>
                </a:cubicBezTo>
                <a:cubicBezTo>
                  <a:pt x="39924" y="30606"/>
                  <a:pt x="39617" y="30885"/>
                  <a:pt x="39255" y="31080"/>
                </a:cubicBezTo>
                <a:cubicBezTo>
                  <a:pt x="39059" y="31108"/>
                  <a:pt x="39171" y="30773"/>
                  <a:pt x="38836" y="30885"/>
                </a:cubicBezTo>
                <a:cubicBezTo>
                  <a:pt x="38557" y="31220"/>
                  <a:pt x="38278" y="31527"/>
                  <a:pt x="37943" y="31834"/>
                </a:cubicBezTo>
                <a:cubicBezTo>
                  <a:pt x="37748" y="31945"/>
                  <a:pt x="37553" y="32057"/>
                  <a:pt x="37358" y="32196"/>
                </a:cubicBezTo>
                <a:cubicBezTo>
                  <a:pt x="37023" y="32447"/>
                  <a:pt x="36716" y="32810"/>
                  <a:pt x="36409" y="33033"/>
                </a:cubicBezTo>
                <a:cubicBezTo>
                  <a:pt x="35712" y="33591"/>
                  <a:pt x="35405" y="33591"/>
                  <a:pt x="35154" y="33535"/>
                </a:cubicBezTo>
                <a:cubicBezTo>
                  <a:pt x="34679" y="34093"/>
                  <a:pt x="33759" y="34679"/>
                  <a:pt x="32866" y="35154"/>
                </a:cubicBezTo>
                <a:cubicBezTo>
                  <a:pt x="32643" y="35237"/>
                  <a:pt x="32531" y="35237"/>
                  <a:pt x="32308" y="35321"/>
                </a:cubicBezTo>
                <a:cubicBezTo>
                  <a:pt x="31638" y="35795"/>
                  <a:pt x="30885" y="36130"/>
                  <a:pt x="30104" y="36353"/>
                </a:cubicBezTo>
                <a:cubicBezTo>
                  <a:pt x="29797" y="36493"/>
                  <a:pt x="29518" y="36660"/>
                  <a:pt x="29267" y="36827"/>
                </a:cubicBezTo>
                <a:cubicBezTo>
                  <a:pt x="28932" y="36911"/>
                  <a:pt x="28430" y="37134"/>
                  <a:pt x="28123" y="37218"/>
                </a:cubicBezTo>
                <a:cubicBezTo>
                  <a:pt x="28123" y="37106"/>
                  <a:pt x="27788" y="37162"/>
                  <a:pt x="27705" y="37106"/>
                </a:cubicBezTo>
                <a:cubicBezTo>
                  <a:pt x="27453" y="37218"/>
                  <a:pt x="27565" y="37302"/>
                  <a:pt x="27481" y="37413"/>
                </a:cubicBezTo>
                <a:cubicBezTo>
                  <a:pt x="27314" y="37525"/>
                  <a:pt x="27453" y="37358"/>
                  <a:pt x="27314" y="37441"/>
                </a:cubicBezTo>
                <a:cubicBezTo>
                  <a:pt x="27174" y="37497"/>
                  <a:pt x="27509" y="37469"/>
                  <a:pt x="27453" y="37581"/>
                </a:cubicBezTo>
                <a:cubicBezTo>
                  <a:pt x="26951" y="38083"/>
                  <a:pt x="27174" y="38390"/>
                  <a:pt x="26142" y="38976"/>
                </a:cubicBezTo>
                <a:cubicBezTo>
                  <a:pt x="25528" y="39143"/>
                  <a:pt x="24357" y="39757"/>
                  <a:pt x="24050" y="39645"/>
                </a:cubicBezTo>
                <a:cubicBezTo>
                  <a:pt x="23938" y="39757"/>
                  <a:pt x="23687" y="39896"/>
                  <a:pt x="23659" y="39980"/>
                </a:cubicBezTo>
                <a:cubicBezTo>
                  <a:pt x="23269" y="40175"/>
                  <a:pt x="22878" y="40371"/>
                  <a:pt x="22432" y="40482"/>
                </a:cubicBezTo>
                <a:cubicBezTo>
                  <a:pt x="22208" y="40594"/>
                  <a:pt x="21985" y="40705"/>
                  <a:pt x="21734" y="40817"/>
                </a:cubicBezTo>
                <a:cubicBezTo>
                  <a:pt x="21316" y="40984"/>
                  <a:pt x="20897" y="41096"/>
                  <a:pt x="20451" y="41263"/>
                </a:cubicBezTo>
                <a:cubicBezTo>
                  <a:pt x="20032" y="41375"/>
                  <a:pt x="19614" y="41431"/>
                  <a:pt x="19167" y="41459"/>
                </a:cubicBezTo>
                <a:cubicBezTo>
                  <a:pt x="19140" y="41375"/>
                  <a:pt x="19167" y="41236"/>
                  <a:pt x="19000" y="41236"/>
                </a:cubicBezTo>
                <a:cubicBezTo>
                  <a:pt x="18805" y="41347"/>
                  <a:pt x="18637" y="41514"/>
                  <a:pt x="18498" y="41682"/>
                </a:cubicBezTo>
                <a:cubicBezTo>
                  <a:pt x="18303" y="41793"/>
                  <a:pt x="17996" y="41905"/>
                  <a:pt x="17828" y="42017"/>
                </a:cubicBezTo>
                <a:cubicBezTo>
                  <a:pt x="17354" y="42100"/>
                  <a:pt x="16963" y="42240"/>
                  <a:pt x="16517" y="42324"/>
                </a:cubicBezTo>
                <a:cubicBezTo>
                  <a:pt x="16015" y="42407"/>
                  <a:pt x="15513" y="42435"/>
                  <a:pt x="15010" y="42379"/>
                </a:cubicBezTo>
                <a:cubicBezTo>
                  <a:pt x="14927" y="42100"/>
                  <a:pt x="15094" y="41682"/>
                  <a:pt x="14955" y="41403"/>
                </a:cubicBezTo>
                <a:cubicBezTo>
                  <a:pt x="14118" y="41710"/>
                  <a:pt x="14118" y="42100"/>
                  <a:pt x="13253" y="42379"/>
                </a:cubicBezTo>
                <a:cubicBezTo>
                  <a:pt x="13169" y="42519"/>
                  <a:pt x="12806" y="42603"/>
                  <a:pt x="12639" y="42742"/>
                </a:cubicBezTo>
                <a:cubicBezTo>
                  <a:pt x="12332" y="42882"/>
                  <a:pt x="11802" y="42993"/>
                  <a:pt x="11467" y="43105"/>
                </a:cubicBezTo>
                <a:cubicBezTo>
                  <a:pt x="11411" y="43133"/>
                  <a:pt x="11328" y="43133"/>
                  <a:pt x="11244" y="43105"/>
                </a:cubicBezTo>
                <a:cubicBezTo>
                  <a:pt x="10937" y="43356"/>
                  <a:pt x="10100" y="43412"/>
                  <a:pt x="9207" y="43412"/>
                </a:cubicBezTo>
                <a:cubicBezTo>
                  <a:pt x="8705" y="43300"/>
                  <a:pt x="8259" y="43300"/>
                  <a:pt x="7812" y="43188"/>
                </a:cubicBezTo>
                <a:close/>
                <a:moveTo>
                  <a:pt x="15289" y="42017"/>
                </a:moveTo>
                <a:cubicBezTo>
                  <a:pt x="15262" y="42072"/>
                  <a:pt x="15401" y="42045"/>
                  <a:pt x="15568" y="42017"/>
                </a:cubicBezTo>
                <a:cubicBezTo>
                  <a:pt x="15485" y="41989"/>
                  <a:pt x="15373" y="41989"/>
                  <a:pt x="15289" y="42017"/>
                </a:cubicBezTo>
                <a:close/>
                <a:moveTo>
                  <a:pt x="12723" y="42379"/>
                </a:moveTo>
                <a:cubicBezTo>
                  <a:pt x="12723" y="42407"/>
                  <a:pt x="12862" y="42407"/>
                  <a:pt x="12946" y="42407"/>
                </a:cubicBezTo>
                <a:cubicBezTo>
                  <a:pt x="12974" y="42379"/>
                  <a:pt x="12890" y="42379"/>
                  <a:pt x="12723" y="42379"/>
                </a:cubicBezTo>
                <a:close/>
                <a:moveTo>
                  <a:pt x="12360" y="41487"/>
                </a:moveTo>
                <a:cubicBezTo>
                  <a:pt x="12221" y="41487"/>
                  <a:pt x="12137" y="41487"/>
                  <a:pt x="12165" y="41542"/>
                </a:cubicBezTo>
                <a:cubicBezTo>
                  <a:pt x="12165" y="41598"/>
                  <a:pt x="12248" y="41542"/>
                  <a:pt x="12332" y="41542"/>
                </a:cubicBezTo>
                <a:cubicBezTo>
                  <a:pt x="12360" y="41542"/>
                  <a:pt x="12416" y="41542"/>
                  <a:pt x="12388" y="41514"/>
                </a:cubicBezTo>
                <a:close/>
                <a:moveTo>
                  <a:pt x="39617" y="16963"/>
                </a:moveTo>
                <a:cubicBezTo>
                  <a:pt x="39590" y="16991"/>
                  <a:pt x="39590" y="17075"/>
                  <a:pt x="39645" y="17186"/>
                </a:cubicBezTo>
                <a:cubicBezTo>
                  <a:pt x="39673" y="17186"/>
                  <a:pt x="39701" y="17242"/>
                  <a:pt x="39729" y="17214"/>
                </a:cubicBezTo>
                <a:cubicBezTo>
                  <a:pt x="39701" y="17131"/>
                  <a:pt x="39673" y="17075"/>
                  <a:pt x="39617" y="16991"/>
                </a:cubicBezTo>
                <a:close/>
                <a:moveTo>
                  <a:pt x="336" y="32726"/>
                </a:moveTo>
                <a:cubicBezTo>
                  <a:pt x="391" y="32782"/>
                  <a:pt x="363" y="32559"/>
                  <a:pt x="363" y="32447"/>
                </a:cubicBezTo>
                <a:cubicBezTo>
                  <a:pt x="336" y="32391"/>
                  <a:pt x="308" y="32643"/>
                  <a:pt x="336" y="32726"/>
                </a:cubicBezTo>
                <a:close/>
                <a:moveTo>
                  <a:pt x="2428" y="37218"/>
                </a:moveTo>
                <a:cubicBezTo>
                  <a:pt x="1591" y="36130"/>
                  <a:pt x="1061" y="34819"/>
                  <a:pt x="921" y="33480"/>
                </a:cubicBezTo>
                <a:cubicBezTo>
                  <a:pt x="894" y="33591"/>
                  <a:pt x="866" y="33731"/>
                  <a:pt x="838" y="33898"/>
                </a:cubicBezTo>
                <a:cubicBezTo>
                  <a:pt x="810" y="34233"/>
                  <a:pt x="838" y="34596"/>
                  <a:pt x="866" y="34930"/>
                </a:cubicBezTo>
                <a:cubicBezTo>
                  <a:pt x="810" y="34986"/>
                  <a:pt x="838" y="35126"/>
                  <a:pt x="866" y="35293"/>
                </a:cubicBezTo>
                <a:cubicBezTo>
                  <a:pt x="1145" y="35935"/>
                  <a:pt x="1312" y="35990"/>
                  <a:pt x="1675" y="36576"/>
                </a:cubicBezTo>
                <a:cubicBezTo>
                  <a:pt x="1870" y="36688"/>
                  <a:pt x="2205" y="37134"/>
                  <a:pt x="2428" y="37218"/>
                </a:cubicBezTo>
                <a:close/>
                <a:moveTo>
                  <a:pt x="4437" y="39338"/>
                </a:moveTo>
                <a:cubicBezTo>
                  <a:pt x="4465" y="39310"/>
                  <a:pt x="4381" y="39227"/>
                  <a:pt x="4297" y="39143"/>
                </a:cubicBezTo>
                <a:cubicBezTo>
                  <a:pt x="4241" y="39171"/>
                  <a:pt x="4353" y="39255"/>
                  <a:pt x="4437" y="39338"/>
                </a:cubicBezTo>
                <a:close/>
                <a:moveTo>
                  <a:pt x="6752" y="41068"/>
                </a:moveTo>
                <a:lnTo>
                  <a:pt x="6780" y="41040"/>
                </a:lnTo>
                <a:cubicBezTo>
                  <a:pt x="6641" y="40984"/>
                  <a:pt x="6585" y="40984"/>
                  <a:pt x="6585" y="41040"/>
                </a:cubicBezTo>
                <a:close/>
                <a:moveTo>
                  <a:pt x="9319" y="42575"/>
                </a:moveTo>
                <a:cubicBezTo>
                  <a:pt x="9738" y="42547"/>
                  <a:pt x="9793" y="42379"/>
                  <a:pt x="10323" y="42379"/>
                </a:cubicBezTo>
                <a:cubicBezTo>
                  <a:pt x="10602" y="42184"/>
                  <a:pt x="10937" y="42045"/>
                  <a:pt x="11300" y="41989"/>
                </a:cubicBezTo>
                <a:cubicBezTo>
                  <a:pt x="11272" y="41821"/>
                  <a:pt x="11802" y="41710"/>
                  <a:pt x="11969" y="41542"/>
                </a:cubicBezTo>
                <a:cubicBezTo>
                  <a:pt x="12081" y="41514"/>
                  <a:pt x="12221" y="41487"/>
                  <a:pt x="12332" y="41431"/>
                </a:cubicBezTo>
                <a:cubicBezTo>
                  <a:pt x="12332" y="41403"/>
                  <a:pt x="12248" y="41403"/>
                  <a:pt x="12276" y="41347"/>
                </a:cubicBezTo>
                <a:cubicBezTo>
                  <a:pt x="12304" y="41347"/>
                  <a:pt x="12332" y="41347"/>
                  <a:pt x="12360" y="41319"/>
                </a:cubicBezTo>
                <a:cubicBezTo>
                  <a:pt x="11300" y="41375"/>
                  <a:pt x="10212" y="41319"/>
                  <a:pt x="9152" y="41152"/>
                </a:cubicBezTo>
                <a:cubicBezTo>
                  <a:pt x="9180" y="41682"/>
                  <a:pt x="9235" y="42072"/>
                  <a:pt x="9291" y="42575"/>
                </a:cubicBezTo>
                <a:close/>
                <a:moveTo>
                  <a:pt x="10993" y="43049"/>
                </a:moveTo>
                <a:lnTo>
                  <a:pt x="10993" y="42993"/>
                </a:lnTo>
                <a:lnTo>
                  <a:pt x="10826" y="42993"/>
                </a:lnTo>
                <a:cubicBezTo>
                  <a:pt x="10798" y="42993"/>
                  <a:pt x="10826" y="43021"/>
                  <a:pt x="10993" y="43049"/>
                </a:cubicBezTo>
                <a:close/>
                <a:moveTo>
                  <a:pt x="10519" y="43188"/>
                </a:moveTo>
                <a:cubicBezTo>
                  <a:pt x="10602" y="43216"/>
                  <a:pt x="10714" y="43216"/>
                  <a:pt x="10826" y="43188"/>
                </a:cubicBezTo>
                <a:cubicBezTo>
                  <a:pt x="10826" y="43161"/>
                  <a:pt x="10826" y="43133"/>
                  <a:pt x="10686" y="43133"/>
                </a:cubicBezTo>
                <a:cubicBezTo>
                  <a:pt x="10658" y="43161"/>
                  <a:pt x="10463" y="43133"/>
                  <a:pt x="10491" y="4318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0"/>
          <p:cNvSpPr/>
          <p:nvPr/>
        </p:nvSpPr>
        <p:spPr>
          <a:xfrm>
            <a:off x="684344" y="695106"/>
            <a:ext cx="696605" cy="543533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0"/>
          <p:cNvSpPr/>
          <p:nvPr/>
        </p:nvSpPr>
        <p:spPr>
          <a:xfrm>
            <a:off x="93392" y="561546"/>
            <a:ext cx="440221" cy="937630"/>
          </a:xfrm>
          <a:custGeom>
            <a:avLst/>
            <a:gdLst/>
            <a:ahLst/>
            <a:cxnLst/>
            <a:rect l="l" t="t" r="r" b="b"/>
            <a:pathLst>
              <a:path w="19976" h="42547" extrusionOk="0">
                <a:moveTo>
                  <a:pt x="18051" y="84"/>
                </a:moveTo>
                <a:cubicBezTo>
                  <a:pt x="18051" y="140"/>
                  <a:pt x="17660" y="195"/>
                  <a:pt x="17828" y="251"/>
                </a:cubicBezTo>
                <a:cubicBezTo>
                  <a:pt x="17604" y="307"/>
                  <a:pt x="17381" y="363"/>
                  <a:pt x="17130" y="447"/>
                </a:cubicBezTo>
                <a:lnTo>
                  <a:pt x="16739" y="558"/>
                </a:lnTo>
                <a:lnTo>
                  <a:pt x="16349" y="670"/>
                </a:lnTo>
                <a:lnTo>
                  <a:pt x="15456" y="949"/>
                </a:lnTo>
                <a:lnTo>
                  <a:pt x="14452" y="1311"/>
                </a:lnTo>
                <a:cubicBezTo>
                  <a:pt x="14173" y="1395"/>
                  <a:pt x="13866" y="1535"/>
                  <a:pt x="13559" y="1646"/>
                </a:cubicBezTo>
                <a:cubicBezTo>
                  <a:pt x="13392" y="1702"/>
                  <a:pt x="13224" y="1758"/>
                  <a:pt x="13085" y="1814"/>
                </a:cubicBezTo>
                <a:lnTo>
                  <a:pt x="12610" y="2037"/>
                </a:lnTo>
                <a:cubicBezTo>
                  <a:pt x="12471" y="2121"/>
                  <a:pt x="12192" y="2232"/>
                  <a:pt x="12080" y="2288"/>
                </a:cubicBezTo>
                <a:cubicBezTo>
                  <a:pt x="11969" y="2344"/>
                  <a:pt x="11885" y="2427"/>
                  <a:pt x="11801" y="2511"/>
                </a:cubicBezTo>
                <a:cubicBezTo>
                  <a:pt x="13782" y="1479"/>
                  <a:pt x="15875" y="753"/>
                  <a:pt x="18079" y="419"/>
                </a:cubicBezTo>
                <a:lnTo>
                  <a:pt x="18079" y="419"/>
                </a:lnTo>
                <a:lnTo>
                  <a:pt x="18107" y="419"/>
                </a:lnTo>
                <a:lnTo>
                  <a:pt x="18107" y="419"/>
                </a:lnTo>
                <a:cubicBezTo>
                  <a:pt x="18134" y="474"/>
                  <a:pt x="18134" y="586"/>
                  <a:pt x="18162" y="614"/>
                </a:cubicBezTo>
                <a:cubicBezTo>
                  <a:pt x="18162" y="865"/>
                  <a:pt x="18190" y="1116"/>
                  <a:pt x="18246" y="1339"/>
                </a:cubicBezTo>
                <a:cubicBezTo>
                  <a:pt x="18246" y="1535"/>
                  <a:pt x="18190" y="1395"/>
                  <a:pt x="18190" y="1339"/>
                </a:cubicBezTo>
                <a:cubicBezTo>
                  <a:pt x="18190" y="1479"/>
                  <a:pt x="18162" y="1507"/>
                  <a:pt x="18162" y="1646"/>
                </a:cubicBezTo>
                <a:cubicBezTo>
                  <a:pt x="18218" y="1814"/>
                  <a:pt x="18162" y="1395"/>
                  <a:pt x="18246" y="1479"/>
                </a:cubicBezTo>
                <a:cubicBezTo>
                  <a:pt x="18330" y="2204"/>
                  <a:pt x="18413" y="3125"/>
                  <a:pt x="18469" y="3962"/>
                </a:cubicBezTo>
                <a:lnTo>
                  <a:pt x="18413" y="3962"/>
                </a:lnTo>
                <a:cubicBezTo>
                  <a:pt x="18413" y="4101"/>
                  <a:pt x="18469" y="3990"/>
                  <a:pt x="18497" y="4046"/>
                </a:cubicBezTo>
                <a:cubicBezTo>
                  <a:pt x="18525" y="4548"/>
                  <a:pt x="18665" y="5134"/>
                  <a:pt x="18665" y="5636"/>
                </a:cubicBezTo>
                <a:cubicBezTo>
                  <a:pt x="18748" y="6417"/>
                  <a:pt x="18832" y="7338"/>
                  <a:pt x="18916" y="8398"/>
                </a:cubicBezTo>
                <a:cubicBezTo>
                  <a:pt x="19027" y="9235"/>
                  <a:pt x="19027" y="10407"/>
                  <a:pt x="19055" y="11495"/>
                </a:cubicBezTo>
                <a:cubicBezTo>
                  <a:pt x="19055" y="11913"/>
                  <a:pt x="19083" y="12304"/>
                  <a:pt x="19111" y="12694"/>
                </a:cubicBezTo>
                <a:cubicBezTo>
                  <a:pt x="19111" y="13224"/>
                  <a:pt x="19111" y="13838"/>
                  <a:pt x="19139" y="14396"/>
                </a:cubicBezTo>
                <a:lnTo>
                  <a:pt x="19139" y="15791"/>
                </a:lnTo>
                <a:cubicBezTo>
                  <a:pt x="19195" y="17102"/>
                  <a:pt x="19167" y="18386"/>
                  <a:pt x="19223" y="19725"/>
                </a:cubicBezTo>
                <a:cubicBezTo>
                  <a:pt x="19278" y="20869"/>
                  <a:pt x="19306" y="22124"/>
                  <a:pt x="19278" y="23296"/>
                </a:cubicBezTo>
                <a:cubicBezTo>
                  <a:pt x="19223" y="23742"/>
                  <a:pt x="19167" y="24161"/>
                  <a:pt x="19027" y="24607"/>
                </a:cubicBezTo>
                <a:cubicBezTo>
                  <a:pt x="19083" y="25137"/>
                  <a:pt x="19139" y="25639"/>
                  <a:pt x="19195" y="26086"/>
                </a:cubicBezTo>
                <a:cubicBezTo>
                  <a:pt x="19195" y="26309"/>
                  <a:pt x="19167" y="26309"/>
                  <a:pt x="19195" y="26476"/>
                </a:cubicBezTo>
                <a:cubicBezTo>
                  <a:pt x="19278" y="27732"/>
                  <a:pt x="19306" y="29517"/>
                  <a:pt x="19474" y="30522"/>
                </a:cubicBezTo>
                <a:cubicBezTo>
                  <a:pt x="19474" y="31303"/>
                  <a:pt x="19557" y="31973"/>
                  <a:pt x="19613" y="32837"/>
                </a:cubicBezTo>
                <a:cubicBezTo>
                  <a:pt x="19613" y="33005"/>
                  <a:pt x="19669" y="33144"/>
                  <a:pt x="19669" y="33312"/>
                </a:cubicBezTo>
                <a:lnTo>
                  <a:pt x="19669" y="33479"/>
                </a:lnTo>
                <a:cubicBezTo>
                  <a:pt x="19697" y="33898"/>
                  <a:pt x="19753" y="34065"/>
                  <a:pt x="19780" y="34595"/>
                </a:cubicBezTo>
                <a:cubicBezTo>
                  <a:pt x="19753" y="35348"/>
                  <a:pt x="19780" y="36074"/>
                  <a:pt x="19892" y="36799"/>
                </a:cubicBezTo>
                <a:cubicBezTo>
                  <a:pt x="19892" y="36883"/>
                  <a:pt x="19892" y="37106"/>
                  <a:pt x="19892" y="37050"/>
                </a:cubicBezTo>
                <a:cubicBezTo>
                  <a:pt x="19892" y="37190"/>
                  <a:pt x="19920" y="37106"/>
                  <a:pt x="19920" y="37218"/>
                </a:cubicBezTo>
                <a:cubicBezTo>
                  <a:pt x="19920" y="37692"/>
                  <a:pt x="19976" y="38306"/>
                  <a:pt x="19948" y="38696"/>
                </a:cubicBezTo>
                <a:lnTo>
                  <a:pt x="19948" y="40119"/>
                </a:lnTo>
                <a:cubicBezTo>
                  <a:pt x="19948" y="40314"/>
                  <a:pt x="19920" y="40538"/>
                  <a:pt x="19892" y="40761"/>
                </a:cubicBezTo>
                <a:cubicBezTo>
                  <a:pt x="19892" y="40984"/>
                  <a:pt x="19864" y="41235"/>
                  <a:pt x="19864" y="41458"/>
                </a:cubicBezTo>
                <a:cubicBezTo>
                  <a:pt x="19808" y="41654"/>
                  <a:pt x="19780" y="41849"/>
                  <a:pt x="19753" y="42044"/>
                </a:cubicBezTo>
                <a:cubicBezTo>
                  <a:pt x="19725" y="42128"/>
                  <a:pt x="19753" y="42239"/>
                  <a:pt x="19641" y="42323"/>
                </a:cubicBezTo>
                <a:lnTo>
                  <a:pt x="19641" y="42323"/>
                </a:lnTo>
                <a:cubicBezTo>
                  <a:pt x="19334" y="42546"/>
                  <a:pt x="17855" y="42184"/>
                  <a:pt x="16433" y="41737"/>
                </a:cubicBezTo>
                <a:lnTo>
                  <a:pt x="16433" y="41737"/>
                </a:lnTo>
                <a:lnTo>
                  <a:pt x="16237" y="41681"/>
                </a:lnTo>
                <a:cubicBezTo>
                  <a:pt x="15679" y="41681"/>
                  <a:pt x="15121" y="41626"/>
                  <a:pt x="14535" y="41570"/>
                </a:cubicBezTo>
                <a:cubicBezTo>
                  <a:pt x="14424" y="41514"/>
                  <a:pt x="14424" y="41542"/>
                  <a:pt x="14340" y="41486"/>
                </a:cubicBezTo>
                <a:cubicBezTo>
                  <a:pt x="14145" y="41458"/>
                  <a:pt x="13922" y="41402"/>
                  <a:pt x="13726" y="41347"/>
                </a:cubicBezTo>
                <a:lnTo>
                  <a:pt x="13531" y="41263"/>
                </a:lnTo>
                <a:lnTo>
                  <a:pt x="13419" y="41207"/>
                </a:lnTo>
                <a:lnTo>
                  <a:pt x="13336" y="41179"/>
                </a:lnTo>
                <a:lnTo>
                  <a:pt x="12973" y="40984"/>
                </a:lnTo>
                <a:cubicBezTo>
                  <a:pt x="12527" y="40705"/>
                  <a:pt x="12052" y="40398"/>
                  <a:pt x="11634" y="40063"/>
                </a:cubicBezTo>
                <a:cubicBezTo>
                  <a:pt x="11634" y="40035"/>
                  <a:pt x="11634" y="40035"/>
                  <a:pt x="11550" y="39952"/>
                </a:cubicBezTo>
                <a:cubicBezTo>
                  <a:pt x="11411" y="39868"/>
                  <a:pt x="11383" y="39812"/>
                  <a:pt x="11271" y="39756"/>
                </a:cubicBezTo>
                <a:cubicBezTo>
                  <a:pt x="11160" y="39561"/>
                  <a:pt x="10797" y="39282"/>
                  <a:pt x="10881" y="39171"/>
                </a:cubicBezTo>
                <a:cubicBezTo>
                  <a:pt x="10825" y="39143"/>
                  <a:pt x="10769" y="39087"/>
                  <a:pt x="10713" y="39031"/>
                </a:cubicBezTo>
                <a:lnTo>
                  <a:pt x="10769" y="38892"/>
                </a:lnTo>
                <a:cubicBezTo>
                  <a:pt x="10072" y="38389"/>
                  <a:pt x="9430" y="37831"/>
                  <a:pt x="8788" y="37273"/>
                </a:cubicBezTo>
                <a:cubicBezTo>
                  <a:pt x="8649" y="37190"/>
                  <a:pt x="8481" y="37134"/>
                  <a:pt x="8314" y="37106"/>
                </a:cubicBezTo>
                <a:cubicBezTo>
                  <a:pt x="7979" y="36911"/>
                  <a:pt x="7672" y="36743"/>
                  <a:pt x="7282" y="36492"/>
                </a:cubicBezTo>
                <a:cubicBezTo>
                  <a:pt x="7114" y="36297"/>
                  <a:pt x="6947" y="36185"/>
                  <a:pt x="6780" y="36018"/>
                </a:cubicBezTo>
                <a:cubicBezTo>
                  <a:pt x="6612" y="35851"/>
                  <a:pt x="6110" y="35320"/>
                  <a:pt x="5943" y="35125"/>
                </a:cubicBezTo>
                <a:cubicBezTo>
                  <a:pt x="5691" y="34790"/>
                  <a:pt x="5691" y="34651"/>
                  <a:pt x="5440" y="34344"/>
                </a:cubicBezTo>
                <a:cubicBezTo>
                  <a:pt x="5217" y="34232"/>
                  <a:pt x="4966" y="34149"/>
                  <a:pt x="4715" y="34065"/>
                </a:cubicBezTo>
                <a:cubicBezTo>
                  <a:pt x="4575" y="33925"/>
                  <a:pt x="4408" y="33786"/>
                  <a:pt x="4269" y="33646"/>
                </a:cubicBezTo>
                <a:cubicBezTo>
                  <a:pt x="4101" y="33451"/>
                  <a:pt x="3906" y="33256"/>
                  <a:pt x="3766" y="33033"/>
                </a:cubicBezTo>
                <a:cubicBezTo>
                  <a:pt x="3627" y="32754"/>
                  <a:pt x="3376" y="32419"/>
                  <a:pt x="3264" y="32140"/>
                </a:cubicBezTo>
                <a:cubicBezTo>
                  <a:pt x="2929" y="31721"/>
                  <a:pt x="2650" y="31303"/>
                  <a:pt x="2427" y="30829"/>
                </a:cubicBezTo>
                <a:cubicBezTo>
                  <a:pt x="2065" y="30494"/>
                  <a:pt x="1786" y="30075"/>
                  <a:pt x="1646" y="29601"/>
                </a:cubicBezTo>
                <a:cubicBezTo>
                  <a:pt x="1562" y="29294"/>
                  <a:pt x="1367" y="28736"/>
                  <a:pt x="1283" y="28401"/>
                </a:cubicBezTo>
                <a:cubicBezTo>
                  <a:pt x="1255" y="28067"/>
                  <a:pt x="1228" y="27760"/>
                  <a:pt x="1200" y="27425"/>
                </a:cubicBezTo>
                <a:cubicBezTo>
                  <a:pt x="837" y="26616"/>
                  <a:pt x="614" y="25751"/>
                  <a:pt x="558" y="24858"/>
                </a:cubicBezTo>
                <a:cubicBezTo>
                  <a:pt x="558" y="24747"/>
                  <a:pt x="614" y="24802"/>
                  <a:pt x="586" y="24663"/>
                </a:cubicBezTo>
                <a:cubicBezTo>
                  <a:pt x="558" y="24300"/>
                  <a:pt x="474" y="24468"/>
                  <a:pt x="446" y="24077"/>
                </a:cubicBezTo>
                <a:cubicBezTo>
                  <a:pt x="307" y="23798"/>
                  <a:pt x="223" y="23463"/>
                  <a:pt x="223" y="23129"/>
                </a:cubicBezTo>
                <a:cubicBezTo>
                  <a:pt x="195" y="22654"/>
                  <a:pt x="195" y="22152"/>
                  <a:pt x="195" y="21678"/>
                </a:cubicBezTo>
                <a:cubicBezTo>
                  <a:pt x="195" y="21510"/>
                  <a:pt x="140" y="21482"/>
                  <a:pt x="112" y="21482"/>
                </a:cubicBezTo>
                <a:cubicBezTo>
                  <a:pt x="56" y="21148"/>
                  <a:pt x="28" y="20785"/>
                  <a:pt x="0" y="20450"/>
                </a:cubicBezTo>
                <a:cubicBezTo>
                  <a:pt x="56" y="19864"/>
                  <a:pt x="112" y="19306"/>
                  <a:pt x="223" y="18720"/>
                </a:cubicBezTo>
                <a:cubicBezTo>
                  <a:pt x="279" y="18553"/>
                  <a:pt x="391" y="18386"/>
                  <a:pt x="474" y="18218"/>
                </a:cubicBezTo>
                <a:cubicBezTo>
                  <a:pt x="502" y="17353"/>
                  <a:pt x="642" y="16516"/>
                  <a:pt x="921" y="15707"/>
                </a:cubicBezTo>
                <a:cubicBezTo>
                  <a:pt x="977" y="15345"/>
                  <a:pt x="1088" y="15010"/>
                  <a:pt x="1228" y="14703"/>
                </a:cubicBezTo>
                <a:cubicBezTo>
                  <a:pt x="1255" y="14619"/>
                  <a:pt x="1283" y="14508"/>
                  <a:pt x="1311" y="14452"/>
                </a:cubicBezTo>
                <a:cubicBezTo>
                  <a:pt x="1423" y="14089"/>
                  <a:pt x="1562" y="13978"/>
                  <a:pt x="1618" y="13978"/>
                </a:cubicBezTo>
                <a:cubicBezTo>
                  <a:pt x="1786" y="13280"/>
                  <a:pt x="2260" y="12108"/>
                  <a:pt x="2455" y="11969"/>
                </a:cubicBezTo>
                <a:cubicBezTo>
                  <a:pt x="2734" y="11355"/>
                  <a:pt x="2678" y="11160"/>
                  <a:pt x="2929" y="10602"/>
                </a:cubicBezTo>
                <a:cubicBezTo>
                  <a:pt x="3097" y="10351"/>
                  <a:pt x="3236" y="10044"/>
                  <a:pt x="3404" y="9793"/>
                </a:cubicBezTo>
                <a:cubicBezTo>
                  <a:pt x="3515" y="9570"/>
                  <a:pt x="3655" y="9374"/>
                  <a:pt x="3822" y="9207"/>
                </a:cubicBezTo>
                <a:cubicBezTo>
                  <a:pt x="3878" y="9123"/>
                  <a:pt x="3822" y="9151"/>
                  <a:pt x="3906" y="9040"/>
                </a:cubicBezTo>
                <a:cubicBezTo>
                  <a:pt x="4018" y="8984"/>
                  <a:pt x="4241" y="8705"/>
                  <a:pt x="4352" y="8649"/>
                </a:cubicBezTo>
                <a:cubicBezTo>
                  <a:pt x="4743" y="8063"/>
                  <a:pt x="5133" y="7700"/>
                  <a:pt x="5273" y="7728"/>
                </a:cubicBezTo>
                <a:cubicBezTo>
                  <a:pt x="5385" y="7561"/>
                  <a:pt x="5496" y="7393"/>
                  <a:pt x="5636" y="7226"/>
                </a:cubicBezTo>
                <a:cubicBezTo>
                  <a:pt x="5775" y="7059"/>
                  <a:pt x="5915" y="6891"/>
                  <a:pt x="6026" y="6752"/>
                </a:cubicBezTo>
                <a:cubicBezTo>
                  <a:pt x="6305" y="6473"/>
                  <a:pt x="6528" y="6277"/>
                  <a:pt x="6640" y="6305"/>
                </a:cubicBezTo>
                <a:cubicBezTo>
                  <a:pt x="6947" y="5859"/>
                  <a:pt x="6780" y="5692"/>
                  <a:pt x="7533" y="4994"/>
                </a:cubicBezTo>
                <a:cubicBezTo>
                  <a:pt x="7672" y="4855"/>
                  <a:pt x="7672" y="4883"/>
                  <a:pt x="7812" y="4771"/>
                </a:cubicBezTo>
                <a:cubicBezTo>
                  <a:pt x="8035" y="4492"/>
                  <a:pt x="8286" y="4269"/>
                  <a:pt x="8537" y="4073"/>
                </a:cubicBezTo>
                <a:cubicBezTo>
                  <a:pt x="8872" y="3822"/>
                  <a:pt x="9235" y="3599"/>
                  <a:pt x="9597" y="3432"/>
                </a:cubicBezTo>
                <a:lnTo>
                  <a:pt x="9625" y="3460"/>
                </a:lnTo>
                <a:cubicBezTo>
                  <a:pt x="9932" y="3320"/>
                  <a:pt x="10323" y="2958"/>
                  <a:pt x="10685" y="2734"/>
                </a:cubicBezTo>
                <a:cubicBezTo>
                  <a:pt x="10825" y="2595"/>
                  <a:pt x="10992" y="2455"/>
                  <a:pt x="11160" y="2372"/>
                </a:cubicBezTo>
                <a:cubicBezTo>
                  <a:pt x="11522" y="2176"/>
                  <a:pt x="11913" y="2009"/>
                  <a:pt x="12304" y="1842"/>
                </a:cubicBezTo>
                <a:cubicBezTo>
                  <a:pt x="12527" y="1730"/>
                  <a:pt x="12806" y="1590"/>
                  <a:pt x="13085" y="1479"/>
                </a:cubicBezTo>
                <a:lnTo>
                  <a:pt x="14033" y="1088"/>
                </a:lnTo>
                <a:cubicBezTo>
                  <a:pt x="14340" y="977"/>
                  <a:pt x="14675" y="893"/>
                  <a:pt x="14982" y="753"/>
                </a:cubicBezTo>
                <a:cubicBezTo>
                  <a:pt x="15289" y="614"/>
                  <a:pt x="15624" y="558"/>
                  <a:pt x="15903" y="447"/>
                </a:cubicBezTo>
                <a:cubicBezTo>
                  <a:pt x="16182" y="363"/>
                  <a:pt x="16405" y="279"/>
                  <a:pt x="16656" y="195"/>
                </a:cubicBezTo>
                <a:cubicBezTo>
                  <a:pt x="17102" y="112"/>
                  <a:pt x="18023" y="0"/>
                  <a:pt x="18051" y="84"/>
                </a:cubicBezTo>
                <a:close/>
                <a:moveTo>
                  <a:pt x="14368" y="41375"/>
                </a:moveTo>
                <a:cubicBezTo>
                  <a:pt x="14368" y="41375"/>
                  <a:pt x="14340" y="41402"/>
                  <a:pt x="14312" y="41375"/>
                </a:cubicBezTo>
                <a:cubicBezTo>
                  <a:pt x="14368" y="41402"/>
                  <a:pt x="14424" y="41430"/>
                  <a:pt x="14508" y="41458"/>
                </a:cubicBezTo>
                <a:cubicBezTo>
                  <a:pt x="14535" y="41458"/>
                  <a:pt x="14480" y="41402"/>
                  <a:pt x="14368" y="41375"/>
                </a:cubicBezTo>
                <a:close/>
                <a:moveTo>
                  <a:pt x="14591" y="41375"/>
                </a:moveTo>
                <a:cubicBezTo>
                  <a:pt x="14675" y="41430"/>
                  <a:pt x="14787" y="41458"/>
                  <a:pt x="14898" y="41486"/>
                </a:cubicBezTo>
                <a:cubicBezTo>
                  <a:pt x="14982" y="41514"/>
                  <a:pt x="14619" y="41347"/>
                  <a:pt x="14591" y="41375"/>
                </a:cubicBezTo>
                <a:close/>
                <a:moveTo>
                  <a:pt x="14982" y="41402"/>
                </a:moveTo>
                <a:cubicBezTo>
                  <a:pt x="14982" y="41430"/>
                  <a:pt x="14954" y="41458"/>
                  <a:pt x="15093" y="41486"/>
                </a:cubicBezTo>
                <a:cubicBezTo>
                  <a:pt x="15093" y="41486"/>
                  <a:pt x="15066" y="41458"/>
                  <a:pt x="14982" y="41402"/>
                </a:cubicBezTo>
                <a:close/>
                <a:moveTo>
                  <a:pt x="13671" y="40733"/>
                </a:moveTo>
                <a:lnTo>
                  <a:pt x="13615" y="40705"/>
                </a:lnTo>
                <a:cubicBezTo>
                  <a:pt x="13336" y="40538"/>
                  <a:pt x="13057" y="40398"/>
                  <a:pt x="12806" y="40231"/>
                </a:cubicBezTo>
                <a:cubicBezTo>
                  <a:pt x="12778" y="40259"/>
                  <a:pt x="12750" y="40259"/>
                  <a:pt x="12750" y="40259"/>
                </a:cubicBezTo>
                <a:cubicBezTo>
                  <a:pt x="12778" y="40314"/>
                  <a:pt x="12889" y="40398"/>
                  <a:pt x="12862" y="40426"/>
                </a:cubicBezTo>
                <a:cubicBezTo>
                  <a:pt x="13113" y="40565"/>
                  <a:pt x="13392" y="40677"/>
                  <a:pt x="13671" y="40733"/>
                </a:cubicBezTo>
                <a:close/>
                <a:moveTo>
                  <a:pt x="19641" y="37441"/>
                </a:moveTo>
                <a:cubicBezTo>
                  <a:pt x="19669" y="37385"/>
                  <a:pt x="19669" y="37301"/>
                  <a:pt x="19641" y="37245"/>
                </a:cubicBezTo>
                <a:cubicBezTo>
                  <a:pt x="19585" y="37218"/>
                  <a:pt x="19613" y="37497"/>
                  <a:pt x="19641" y="37469"/>
                </a:cubicBezTo>
                <a:close/>
                <a:moveTo>
                  <a:pt x="19697" y="36855"/>
                </a:moveTo>
                <a:cubicBezTo>
                  <a:pt x="19669" y="36855"/>
                  <a:pt x="19669" y="36994"/>
                  <a:pt x="19697" y="37050"/>
                </a:cubicBezTo>
                <a:cubicBezTo>
                  <a:pt x="19725" y="37134"/>
                  <a:pt x="19697" y="36994"/>
                  <a:pt x="19697" y="36855"/>
                </a:cubicBezTo>
                <a:close/>
                <a:moveTo>
                  <a:pt x="19446" y="36632"/>
                </a:moveTo>
                <a:cubicBezTo>
                  <a:pt x="19501" y="37636"/>
                  <a:pt x="19529" y="38501"/>
                  <a:pt x="19557" y="39254"/>
                </a:cubicBezTo>
                <a:cubicBezTo>
                  <a:pt x="19557" y="39115"/>
                  <a:pt x="19585" y="38975"/>
                  <a:pt x="19585" y="38836"/>
                </a:cubicBezTo>
                <a:cubicBezTo>
                  <a:pt x="19585" y="38640"/>
                  <a:pt x="19585" y="38445"/>
                  <a:pt x="19585" y="38278"/>
                </a:cubicBezTo>
                <a:cubicBezTo>
                  <a:pt x="19585" y="37720"/>
                  <a:pt x="19557" y="37190"/>
                  <a:pt x="19446" y="36660"/>
                </a:cubicBezTo>
                <a:close/>
                <a:moveTo>
                  <a:pt x="19362" y="34009"/>
                </a:moveTo>
                <a:cubicBezTo>
                  <a:pt x="19362" y="33953"/>
                  <a:pt x="19362" y="33898"/>
                  <a:pt x="19362" y="33842"/>
                </a:cubicBezTo>
                <a:lnTo>
                  <a:pt x="19362" y="34065"/>
                </a:lnTo>
                <a:cubicBezTo>
                  <a:pt x="19362" y="34065"/>
                  <a:pt x="19362" y="34037"/>
                  <a:pt x="19362" y="34037"/>
                </a:cubicBezTo>
                <a:close/>
                <a:moveTo>
                  <a:pt x="19027" y="19251"/>
                </a:moveTo>
                <a:cubicBezTo>
                  <a:pt x="19027" y="18832"/>
                  <a:pt x="18944" y="19139"/>
                  <a:pt x="19027" y="19251"/>
                </a:cubicBezTo>
                <a:close/>
                <a:moveTo>
                  <a:pt x="18665" y="7282"/>
                </a:moveTo>
                <a:cubicBezTo>
                  <a:pt x="18637" y="7282"/>
                  <a:pt x="18637" y="7366"/>
                  <a:pt x="18637" y="7477"/>
                </a:cubicBezTo>
                <a:cubicBezTo>
                  <a:pt x="18637" y="7561"/>
                  <a:pt x="18665" y="7533"/>
                  <a:pt x="18692" y="7477"/>
                </a:cubicBezTo>
                <a:cubicBezTo>
                  <a:pt x="18692" y="7421"/>
                  <a:pt x="18665" y="7393"/>
                  <a:pt x="18665" y="7338"/>
                </a:cubicBezTo>
                <a:close/>
                <a:moveTo>
                  <a:pt x="18413" y="5273"/>
                </a:moveTo>
                <a:cubicBezTo>
                  <a:pt x="18441" y="5189"/>
                  <a:pt x="18497" y="5468"/>
                  <a:pt x="18469" y="5273"/>
                </a:cubicBezTo>
                <a:cubicBezTo>
                  <a:pt x="18469" y="5273"/>
                  <a:pt x="18413" y="5106"/>
                  <a:pt x="18413" y="5301"/>
                </a:cubicBezTo>
                <a:close/>
                <a:moveTo>
                  <a:pt x="18218" y="3683"/>
                </a:moveTo>
                <a:cubicBezTo>
                  <a:pt x="18386" y="7728"/>
                  <a:pt x="18637" y="14926"/>
                  <a:pt x="18916" y="21985"/>
                </a:cubicBezTo>
                <a:cubicBezTo>
                  <a:pt x="18944" y="21957"/>
                  <a:pt x="18944" y="21929"/>
                  <a:pt x="18944" y="21873"/>
                </a:cubicBezTo>
                <a:cubicBezTo>
                  <a:pt x="18999" y="21008"/>
                  <a:pt x="18916" y="19530"/>
                  <a:pt x="18888" y="18302"/>
                </a:cubicBezTo>
                <a:cubicBezTo>
                  <a:pt x="18860" y="17409"/>
                  <a:pt x="18860" y="16237"/>
                  <a:pt x="18860" y="15261"/>
                </a:cubicBezTo>
                <a:cubicBezTo>
                  <a:pt x="18860" y="13699"/>
                  <a:pt x="18776" y="12081"/>
                  <a:pt x="18748" y="10434"/>
                </a:cubicBezTo>
                <a:cubicBezTo>
                  <a:pt x="18692" y="8593"/>
                  <a:pt x="18525" y="7059"/>
                  <a:pt x="18386" y="5413"/>
                </a:cubicBezTo>
                <a:cubicBezTo>
                  <a:pt x="18386" y="5413"/>
                  <a:pt x="18413" y="5468"/>
                  <a:pt x="18413" y="5413"/>
                </a:cubicBezTo>
                <a:cubicBezTo>
                  <a:pt x="18413" y="5217"/>
                  <a:pt x="18386" y="5468"/>
                  <a:pt x="18386" y="5329"/>
                </a:cubicBezTo>
                <a:cubicBezTo>
                  <a:pt x="18302" y="4883"/>
                  <a:pt x="18274" y="4325"/>
                  <a:pt x="18218" y="37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0"/>
          <p:cNvSpPr/>
          <p:nvPr/>
        </p:nvSpPr>
        <p:spPr>
          <a:xfrm>
            <a:off x="6603165" y="4120577"/>
            <a:ext cx="802385" cy="717519"/>
          </a:xfrm>
          <a:custGeom>
            <a:avLst/>
            <a:gdLst/>
            <a:ahLst/>
            <a:cxnLst/>
            <a:rect l="l" t="t" r="r" b="b"/>
            <a:pathLst>
              <a:path w="36410" h="32559" extrusionOk="0">
                <a:moveTo>
                  <a:pt x="5246" y="27202"/>
                </a:moveTo>
                <a:cubicBezTo>
                  <a:pt x="4995" y="26811"/>
                  <a:pt x="4772" y="26393"/>
                  <a:pt x="4632" y="25947"/>
                </a:cubicBezTo>
                <a:cubicBezTo>
                  <a:pt x="4465" y="25472"/>
                  <a:pt x="4325" y="25026"/>
                  <a:pt x="4242" y="24719"/>
                </a:cubicBezTo>
                <a:cubicBezTo>
                  <a:pt x="4102" y="24412"/>
                  <a:pt x="3990" y="24077"/>
                  <a:pt x="3907" y="23743"/>
                </a:cubicBezTo>
                <a:cubicBezTo>
                  <a:pt x="3879" y="23659"/>
                  <a:pt x="3823" y="23547"/>
                  <a:pt x="3823" y="23491"/>
                </a:cubicBezTo>
                <a:cubicBezTo>
                  <a:pt x="3711" y="23101"/>
                  <a:pt x="3711" y="22961"/>
                  <a:pt x="3767" y="22906"/>
                </a:cubicBezTo>
                <a:cubicBezTo>
                  <a:pt x="3488" y="22236"/>
                  <a:pt x="3042" y="21064"/>
                  <a:pt x="3070" y="20813"/>
                </a:cubicBezTo>
                <a:cubicBezTo>
                  <a:pt x="2819" y="20171"/>
                  <a:pt x="2679" y="20060"/>
                  <a:pt x="2428" y="19502"/>
                </a:cubicBezTo>
                <a:cubicBezTo>
                  <a:pt x="2233" y="18972"/>
                  <a:pt x="2065" y="18442"/>
                  <a:pt x="1926" y="17884"/>
                </a:cubicBezTo>
                <a:cubicBezTo>
                  <a:pt x="1898" y="17800"/>
                  <a:pt x="1898" y="17828"/>
                  <a:pt x="1870" y="17716"/>
                </a:cubicBezTo>
                <a:cubicBezTo>
                  <a:pt x="1870" y="17577"/>
                  <a:pt x="1786" y="17242"/>
                  <a:pt x="1814" y="17103"/>
                </a:cubicBezTo>
                <a:cubicBezTo>
                  <a:pt x="1563" y="16433"/>
                  <a:pt x="1424" y="15903"/>
                  <a:pt x="1535" y="15791"/>
                </a:cubicBezTo>
                <a:cubicBezTo>
                  <a:pt x="1256" y="15038"/>
                  <a:pt x="838" y="14006"/>
                  <a:pt x="977" y="13838"/>
                </a:cubicBezTo>
                <a:cubicBezTo>
                  <a:pt x="838" y="13587"/>
                  <a:pt x="726" y="13476"/>
                  <a:pt x="615" y="13280"/>
                </a:cubicBezTo>
                <a:cubicBezTo>
                  <a:pt x="419" y="12974"/>
                  <a:pt x="308" y="12639"/>
                  <a:pt x="252" y="12304"/>
                </a:cubicBezTo>
                <a:cubicBezTo>
                  <a:pt x="196" y="12081"/>
                  <a:pt x="252" y="12109"/>
                  <a:pt x="196" y="11913"/>
                </a:cubicBezTo>
                <a:cubicBezTo>
                  <a:pt x="85" y="11551"/>
                  <a:pt x="29" y="11188"/>
                  <a:pt x="1" y="10825"/>
                </a:cubicBezTo>
                <a:cubicBezTo>
                  <a:pt x="1" y="10602"/>
                  <a:pt x="57" y="10351"/>
                  <a:pt x="57" y="10100"/>
                </a:cubicBezTo>
                <a:cubicBezTo>
                  <a:pt x="85" y="9905"/>
                  <a:pt x="112" y="9681"/>
                  <a:pt x="196" y="9486"/>
                </a:cubicBezTo>
                <a:lnTo>
                  <a:pt x="252" y="9486"/>
                </a:lnTo>
                <a:cubicBezTo>
                  <a:pt x="364" y="9151"/>
                  <a:pt x="364" y="8538"/>
                  <a:pt x="559" y="8119"/>
                </a:cubicBezTo>
                <a:cubicBezTo>
                  <a:pt x="559" y="8035"/>
                  <a:pt x="559" y="7952"/>
                  <a:pt x="587" y="7868"/>
                </a:cubicBezTo>
                <a:cubicBezTo>
                  <a:pt x="643" y="7728"/>
                  <a:pt x="698" y="7617"/>
                  <a:pt x="754" y="7477"/>
                </a:cubicBezTo>
                <a:cubicBezTo>
                  <a:pt x="838" y="7282"/>
                  <a:pt x="949" y="7087"/>
                  <a:pt x="1089" y="6892"/>
                </a:cubicBezTo>
                <a:cubicBezTo>
                  <a:pt x="1201" y="6696"/>
                  <a:pt x="1340" y="6529"/>
                  <a:pt x="1507" y="6361"/>
                </a:cubicBezTo>
                <a:cubicBezTo>
                  <a:pt x="1926" y="5803"/>
                  <a:pt x="2456" y="5357"/>
                  <a:pt x="3042" y="4966"/>
                </a:cubicBezTo>
                <a:cubicBezTo>
                  <a:pt x="3628" y="4604"/>
                  <a:pt x="4242" y="4269"/>
                  <a:pt x="4883" y="3962"/>
                </a:cubicBezTo>
                <a:cubicBezTo>
                  <a:pt x="5134" y="3823"/>
                  <a:pt x="5357" y="3711"/>
                  <a:pt x="5609" y="3599"/>
                </a:cubicBezTo>
                <a:cubicBezTo>
                  <a:pt x="6055" y="3404"/>
                  <a:pt x="6976" y="3069"/>
                  <a:pt x="7004" y="3153"/>
                </a:cubicBezTo>
                <a:cubicBezTo>
                  <a:pt x="7031" y="3209"/>
                  <a:pt x="6669" y="3348"/>
                  <a:pt x="6808" y="3348"/>
                </a:cubicBezTo>
                <a:cubicBezTo>
                  <a:pt x="6390" y="3599"/>
                  <a:pt x="5915" y="3851"/>
                  <a:pt x="5357" y="4102"/>
                </a:cubicBezTo>
                <a:cubicBezTo>
                  <a:pt x="4744" y="4381"/>
                  <a:pt x="4130" y="4715"/>
                  <a:pt x="3516" y="5078"/>
                </a:cubicBezTo>
                <a:cubicBezTo>
                  <a:pt x="2902" y="5413"/>
                  <a:pt x="2372" y="5859"/>
                  <a:pt x="1898" y="6389"/>
                </a:cubicBezTo>
                <a:cubicBezTo>
                  <a:pt x="1759" y="6557"/>
                  <a:pt x="1619" y="6724"/>
                  <a:pt x="1507" y="6892"/>
                </a:cubicBezTo>
                <a:cubicBezTo>
                  <a:pt x="1452" y="7003"/>
                  <a:pt x="1396" y="7115"/>
                  <a:pt x="1368" y="7198"/>
                </a:cubicBezTo>
                <a:cubicBezTo>
                  <a:pt x="1424" y="7115"/>
                  <a:pt x="1480" y="7031"/>
                  <a:pt x="1535" y="6919"/>
                </a:cubicBezTo>
                <a:cubicBezTo>
                  <a:pt x="2400" y="5692"/>
                  <a:pt x="3544" y="5022"/>
                  <a:pt x="4660" y="4492"/>
                </a:cubicBezTo>
                <a:cubicBezTo>
                  <a:pt x="5497" y="4130"/>
                  <a:pt x="6306" y="3795"/>
                  <a:pt x="7115" y="3432"/>
                </a:cubicBezTo>
                <a:lnTo>
                  <a:pt x="7143" y="3432"/>
                </a:lnTo>
                <a:cubicBezTo>
                  <a:pt x="7199" y="3404"/>
                  <a:pt x="7283" y="3348"/>
                  <a:pt x="7310" y="3293"/>
                </a:cubicBezTo>
                <a:cubicBezTo>
                  <a:pt x="7562" y="3209"/>
                  <a:pt x="7785" y="3097"/>
                  <a:pt x="8008" y="2986"/>
                </a:cubicBezTo>
                <a:cubicBezTo>
                  <a:pt x="8203" y="2930"/>
                  <a:pt x="8064" y="3014"/>
                  <a:pt x="8036" y="3041"/>
                </a:cubicBezTo>
                <a:cubicBezTo>
                  <a:pt x="8147" y="3014"/>
                  <a:pt x="8203" y="3014"/>
                  <a:pt x="8343" y="2958"/>
                </a:cubicBezTo>
                <a:cubicBezTo>
                  <a:pt x="8482" y="2846"/>
                  <a:pt x="8092" y="3014"/>
                  <a:pt x="8147" y="2930"/>
                </a:cubicBezTo>
                <a:cubicBezTo>
                  <a:pt x="8956" y="2567"/>
                  <a:pt x="9766" y="2260"/>
                  <a:pt x="10603" y="1981"/>
                </a:cubicBezTo>
                <a:lnTo>
                  <a:pt x="10630" y="2065"/>
                </a:lnTo>
                <a:cubicBezTo>
                  <a:pt x="10770" y="2009"/>
                  <a:pt x="10630" y="1981"/>
                  <a:pt x="10686" y="1953"/>
                </a:cubicBezTo>
                <a:cubicBezTo>
                  <a:pt x="11188" y="1786"/>
                  <a:pt x="11774" y="1535"/>
                  <a:pt x="12304" y="1423"/>
                </a:cubicBezTo>
                <a:cubicBezTo>
                  <a:pt x="13225" y="1089"/>
                  <a:pt x="14174" y="837"/>
                  <a:pt x="15150" y="670"/>
                </a:cubicBezTo>
                <a:cubicBezTo>
                  <a:pt x="16210" y="419"/>
                  <a:pt x="17326" y="252"/>
                  <a:pt x="18414" y="196"/>
                </a:cubicBezTo>
                <a:cubicBezTo>
                  <a:pt x="18861" y="140"/>
                  <a:pt x="19307" y="84"/>
                  <a:pt x="19698" y="56"/>
                </a:cubicBezTo>
                <a:cubicBezTo>
                  <a:pt x="20283" y="28"/>
                  <a:pt x="20925" y="28"/>
                  <a:pt x="21539" y="0"/>
                </a:cubicBezTo>
                <a:cubicBezTo>
                  <a:pt x="22041" y="0"/>
                  <a:pt x="22571" y="0"/>
                  <a:pt x="22990" y="28"/>
                </a:cubicBezTo>
                <a:cubicBezTo>
                  <a:pt x="24413" y="56"/>
                  <a:pt x="25808" y="140"/>
                  <a:pt x="27175" y="307"/>
                </a:cubicBezTo>
                <a:cubicBezTo>
                  <a:pt x="28486" y="447"/>
                  <a:pt x="29741" y="782"/>
                  <a:pt x="30913" y="1368"/>
                </a:cubicBezTo>
                <a:cubicBezTo>
                  <a:pt x="31304" y="1591"/>
                  <a:pt x="31666" y="1898"/>
                  <a:pt x="32001" y="2260"/>
                </a:cubicBezTo>
                <a:cubicBezTo>
                  <a:pt x="32447" y="2539"/>
                  <a:pt x="32894" y="2818"/>
                  <a:pt x="33340" y="3153"/>
                </a:cubicBezTo>
                <a:cubicBezTo>
                  <a:pt x="33508" y="3293"/>
                  <a:pt x="33480" y="3320"/>
                  <a:pt x="33619" y="3432"/>
                </a:cubicBezTo>
                <a:cubicBezTo>
                  <a:pt x="34177" y="3962"/>
                  <a:pt x="34652" y="4548"/>
                  <a:pt x="35070" y="5190"/>
                </a:cubicBezTo>
                <a:cubicBezTo>
                  <a:pt x="35405" y="5776"/>
                  <a:pt x="35712" y="6417"/>
                  <a:pt x="35963" y="7059"/>
                </a:cubicBezTo>
                <a:cubicBezTo>
                  <a:pt x="36186" y="7868"/>
                  <a:pt x="36298" y="8705"/>
                  <a:pt x="36353" y="9542"/>
                </a:cubicBezTo>
                <a:cubicBezTo>
                  <a:pt x="36353" y="9737"/>
                  <a:pt x="36409" y="9877"/>
                  <a:pt x="36409" y="10044"/>
                </a:cubicBezTo>
                <a:cubicBezTo>
                  <a:pt x="36409" y="10100"/>
                  <a:pt x="36409" y="10184"/>
                  <a:pt x="36409" y="10239"/>
                </a:cubicBezTo>
                <a:cubicBezTo>
                  <a:pt x="36409" y="10630"/>
                  <a:pt x="36409" y="11048"/>
                  <a:pt x="36381" y="11439"/>
                </a:cubicBezTo>
                <a:lnTo>
                  <a:pt x="36381" y="11495"/>
                </a:lnTo>
                <a:lnTo>
                  <a:pt x="36381" y="11634"/>
                </a:lnTo>
                <a:lnTo>
                  <a:pt x="36381" y="11634"/>
                </a:lnTo>
                <a:cubicBezTo>
                  <a:pt x="36381" y="11579"/>
                  <a:pt x="36381" y="11551"/>
                  <a:pt x="36381" y="11495"/>
                </a:cubicBezTo>
                <a:lnTo>
                  <a:pt x="36298" y="11718"/>
                </a:lnTo>
                <a:lnTo>
                  <a:pt x="36298" y="11718"/>
                </a:lnTo>
                <a:lnTo>
                  <a:pt x="36381" y="11634"/>
                </a:lnTo>
                <a:cubicBezTo>
                  <a:pt x="36298" y="12304"/>
                  <a:pt x="36130" y="13197"/>
                  <a:pt x="36102" y="13755"/>
                </a:cubicBezTo>
                <a:cubicBezTo>
                  <a:pt x="36102" y="13838"/>
                  <a:pt x="36074" y="14089"/>
                  <a:pt x="36046" y="14034"/>
                </a:cubicBezTo>
                <a:cubicBezTo>
                  <a:pt x="36019" y="14173"/>
                  <a:pt x="36046" y="14089"/>
                  <a:pt x="36046" y="14201"/>
                </a:cubicBezTo>
                <a:cubicBezTo>
                  <a:pt x="35963" y="14731"/>
                  <a:pt x="35851" y="15233"/>
                  <a:pt x="35712" y="15736"/>
                </a:cubicBezTo>
                <a:cubicBezTo>
                  <a:pt x="35461" y="16656"/>
                  <a:pt x="35154" y="17549"/>
                  <a:pt x="34735" y="18414"/>
                </a:cubicBezTo>
                <a:cubicBezTo>
                  <a:pt x="34596" y="18581"/>
                  <a:pt x="34512" y="18777"/>
                  <a:pt x="34428" y="19000"/>
                </a:cubicBezTo>
                <a:lnTo>
                  <a:pt x="34205" y="19335"/>
                </a:lnTo>
                <a:cubicBezTo>
                  <a:pt x="33815" y="20423"/>
                  <a:pt x="33340" y="21483"/>
                  <a:pt x="32810" y="22487"/>
                </a:cubicBezTo>
                <a:lnTo>
                  <a:pt x="32810" y="22487"/>
                </a:lnTo>
                <a:lnTo>
                  <a:pt x="32699" y="22710"/>
                </a:lnTo>
                <a:cubicBezTo>
                  <a:pt x="32643" y="22989"/>
                  <a:pt x="32587" y="23240"/>
                  <a:pt x="32503" y="23519"/>
                </a:cubicBezTo>
                <a:cubicBezTo>
                  <a:pt x="32420" y="23826"/>
                  <a:pt x="32308" y="24133"/>
                  <a:pt x="32196" y="24412"/>
                </a:cubicBezTo>
                <a:cubicBezTo>
                  <a:pt x="32113" y="24524"/>
                  <a:pt x="32141" y="24552"/>
                  <a:pt x="32057" y="24607"/>
                </a:cubicBezTo>
                <a:cubicBezTo>
                  <a:pt x="31862" y="25082"/>
                  <a:pt x="31611" y="25500"/>
                  <a:pt x="31276" y="25891"/>
                </a:cubicBezTo>
                <a:cubicBezTo>
                  <a:pt x="30941" y="26337"/>
                  <a:pt x="30522" y="26756"/>
                  <a:pt x="30104" y="27146"/>
                </a:cubicBezTo>
                <a:cubicBezTo>
                  <a:pt x="30076" y="27146"/>
                  <a:pt x="30048" y="27146"/>
                  <a:pt x="29964" y="27202"/>
                </a:cubicBezTo>
                <a:cubicBezTo>
                  <a:pt x="29881" y="27314"/>
                  <a:pt x="29769" y="27397"/>
                  <a:pt x="29685" y="27453"/>
                </a:cubicBezTo>
                <a:cubicBezTo>
                  <a:pt x="29462" y="27537"/>
                  <a:pt x="29100" y="27844"/>
                  <a:pt x="29016" y="27760"/>
                </a:cubicBezTo>
                <a:cubicBezTo>
                  <a:pt x="28960" y="27788"/>
                  <a:pt x="28876" y="27844"/>
                  <a:pt x="28793" y="27872"/>
                </a:cubicBezTo>
                <a:lnTo>
                  <a:pt x="28681" y="27788"/>
                </a:lnTo>
                <a:cubicBezTo>
                  <a:pt x="28346" y="28067"/>
                  <a:pt x="27984" y="28318"/>
                  <a:pt x="27621" y="28541"/>
                </a:cubicBezTo>
                <a:cubicBezTo>
                  <a:pt x="27202" y="28792"/>
                  <a:pt x="26784" y="29043"/>
                  <a:pt x="26365" y="29239"/>
                </a:cubicBezTo>
                <a:cubicBezTo>
                  <a:pt x="26226" y="29322"/>
                  <a:pt x="26114" y="29462"/>
                  <a:pt x="26003" y="29601"/>
                </a:cubicBezTo>
                <a:cubicBezTo>
                  <a:pt x="25668" y="29852"/>
                  <a:pt x="25305" y="30076"/>
                  <a:pt x="24943" y="30299"/>
                </a:cubicBezTo>
                <a:cubicBezTo>
                  <a:pt x="24664" y="30355"/>
                  <a:pt x="24496" y="30466"/>
                  <a:pt x="24245" y="30550"/>
                </a:cubicBezTo>
                <a:cubicBezTo>
                  <a:pt x="23827" y="30662"/>
                  <a:pt x="23408" y="30773"/>
                  <a:pt x="22990" y="30857"/>
                </a:cubicBezTo>
                <a:cubicBezTo>
                  <a:pt x="22543" y="30941"/>
                  <a:pt x="22404" y="30857"/>
                  <a:pt x="22013" y="30913"/>
                </a:cubicBezTo>
                <a:cubicBezTo>
                  <a:pt x="21790" y="31080"/>
                  <a:pt x="21595" y="31247"/>
                  <a:pt x="21399" y="31443"/>
                </a:cubicBezTo>
                <a:cubicBezTo>
                  <a:pt x="20953" y="31582"/>
                  <a:pt x="20479" y="31722"/>
                  <a:pt x="20005" y="31805"/>
                </a:cubicBezTo>
                <a:cubicBezTo>
                  <a:pt x="19670" y="31805"/>
                  <a:pt x="19279" y="31889"/>
                  <a:pt x="18972" y="31889"/>
                </a:cubicBezTo>
                <a:cubicBezTo>
                  <a:pt x="18442" y="32056"/>
                  <a:pt x="17940" y="32140"/>
                  <a:pt x="17410" y="32168"/>
                </a:cubicBezTo>
                <a:cubicBezTo>
                  <a:pt x="16991" y="32419"/>
                  <a:pt x="16489" y="32531"/>
                  <a:pt x="16015" y="32559"/>
                </a:cubicBezTo>
                <a:cubicBezTo>
                  <a:pt x="15708" y="32559"/>
                  <a:pt x="15094" y="32559"/>
                  <a:pt x="14704" y="32559"/>
                </a:cubicBezTo>
                <a:cubicBezTo>
                  <a:pt x="14369" y="32531"/>
                  <a:pt x="14034" y="32475"/>
                  <a:pt x="13699" y="32391"/>
                </a:cubicBezTo>
                <a:cubicBezTo>
                  <a:pt x="12723" y="32503"/>
                  <a:pt x="11746" y="32363"/>
                  <a:pt x="10826" y="32029"/>
                </a:cubicBezTo>
                <a:cubicBezTo>
                  <a:pt x="10714" y="32001"/>
                  <a:pt x="10798" y="31973"/>
                  <a:pt x="10658" y="31917"/>
                </a:cubicBezTo>
                <a:cubicBezTo>
                  <a:pt x="10268" y="31778"/>
                  <a:pt x="10407" y="31917"/>
                  <a:pt x="10017" y="31778"/>
                </a:cubicBezTo>
                <a:cubicBezTo>
                  <a:pt x="9626" y="31750"/>
                  <a:pt x="9263" y="31610"/>
                  <a:pt x="8929" y="31415"/>
                </a:cubicBezTo>
                <a:cubicBezTo>
                  <a:pt x="8426" y="31136"/>
                  <a:pt x="7952" y="30801"/>
                  <a:pt x="7534" y="30410"/>
                </a:cubicBezTo>
                <a:cubicBezTo>
                  <a:pt x="7394" y="30299"/>
                  <a:pt x="7338" y="30299"/>
                  <a:pt x="7310" y="30327"/>
                </a:cubicBezTo>
                <a:cubicBezTo>
                  <a:pt x="6976" y="30104"/>
                  <a:pt x="6669" y="29825"/>
                  <a:pt x="6390" y="29518"/>
                </a:cubicBezTo>
                <a:cubicBezTo>
                  <a:pt x="5971" y="29015"/>
                  <a:pt x="5609" y="28458"/>
                  <a:pt x="5330" y="27844"/>
                </a:cubicBezTo>
                <a:cubicBezTo>
                  <a:pt x="5274" y="27648"/>
                  <a:pt x="5246" y="27425"/>
                  <a:pt x="5246" y="27202"/>
                </a:cubicBezTo>
                <a:close/>
                <a:moveTo>
                  <a:pt x="8203" y="12639"/>
                </a:moveTo>
                <a:lnTo>
                  <a:pt x="8929" y="14536"/>
                </a:lnTo>
                <a:lnTo>
                  <a:pt x="8929" y="14536"/>
                </a:lnTo>
                <a:lnTo>
                  <a:pt x="8984" y="14647"/>
                </a:lnTo>
                <a:cubicBezTo>
                  <a:pt x="9235" y="14899"/>
                  <a:pt x="9487" y="15178"/>
                  <a:pt x="9738" y="15457"/>
                </a:cubicBezTo>
                <a:cubicBezTo>
                  <a:pt x="9766" y="15540"/>
                  <a:pt x="9793" y="15512"/>
                  <a:pt x="9793" y="15568"/>
                </a:cubicBezTo>
                <a:cubicBezTo>
                  <a:pt x="10072" y="15875"/>
                  <a:pt x="10351" y="16712"/>
                  <a:pt x="10491" y="17270"/>
                </a:cubicBezTo>
                <a:cubicBezTo>
                  <a:pt x="10463" y="17298"/>
                  <a:pt x="10435" y="17354"/>
                  <a:pt x="10463" y="17382"/>
                </a:cubicBezTo>
                <a:cubicBezTo>
                  <a:pt x="10491" y="17465"/>
                  <a:pt x="10491" y="17493"/>
                  <a:pt x="10519" y="17577"/>
                </a:cubicBezTo>
                <a:cubicBezTo>
                  <a:pt x="10491" y="17716"/>
                  <a:pt x="10547" y="17995"/>
                  <a:pt x="10463" y="18051"/>
                </a:cubicBezTo>
                <a:cubicBezTo>
                  <a:pt x="10463" y="18079"/>
                  <a:pt x="10463" y="18135"/>
                  <a:pt x="10463" y="18191"/>
                </a:cubicBezTo>
                <a:lnTo>
                  <a:pt x="10324" y="18246"/>
                </a:lnTo>
                <a:lnTo>
                  <a:pt x="10909" y="19753"/>
                </a:lnTo>
                <a:cubicBezTo>
                  <a:pt x="10993" y="19837"/>
                  <a:pt x="11077" y="19892"/>
                  <a:pt x="11188" y="19948"/>
                </a:cubicBezTo>
                <a:cubicBezTo>
                  <a:pt x="11356" y="20116"/>
                  <a:pt x="11551" y="20311"/>
                  <a:pt x="11718" y="20534"/>
                </a:cubicBezTo>
                <a:cubicBezTo>
                  <a:pt x="11774" y="20646"/>
                  <a:pt x="11830" y="20785"/>
                  <a:pt x="11886" y="20925"/>
                </a:cubicBezTo>
                <a:cubicBezTo>
                  <a:pt x="11942" y="21064"/>
                  <a:pt x="12081" y="21455"/>
                  <a:pt x="12137" y="21622"/>
                </a:cubicBezTo>
                <a:cubicBezTo>
                  <a:pt x="12193" y="21845"/>
                  <a:pt x="12137" y="21957"/>
                  <a:pt x="12193" y="22180"/>
                </a:cubicBezTo>
                <a:cubicBezTo>
                  <a:pt x="12360" y="22292"/>
                  <a:pt x="12528" y="22348"/>
                  <a:pt x="12695" y="22431"/>
                </a:cubicBezTo>
                <a:cubicBezTo>
                  <a:pt x="12862" y="22655"/>
                  <a:pt x="13002" y="22878"/>
                  <a:pt x="13141" y="23129"/>
                </a:cubicBezTo>
                <a:cubicBezTo>
                  <a:pt x="13169" y="23240"/>
                  <a:pt x="13225" y="23352"/>
                  <a:pt x="13253" y="23464"/>
                </a:cubicBezTo>
                <a:cubicBezTo>
                  <a:pt x="13309" y="23491"/>
                  <a:pt x="13365" y="23491"/>
                  <a:pt x="13420" y="23519"/>
                </a:cubicBezTo>
                <a:cubicBezTo>
                  <a:pt x="13476" y="23491"/>
                  <a:pt x="13560" y="23491"/>
                  <a:pt x="13616" y="23519"/>
                </a:cubicBezTo>
                <a:cubicBezTo>
                  <a:pt x="13644" y="23464"/>
                  <a:pt x="13644" y="23436"/>
                  <a:pt x="13671" y="23408"/>
                </a:cubicBezTo>
                <a:cubicBezTo>
                  <a:pt x="13699" y="23380"/>
                  <a:pt x="13671" y="23380"/>
                  <a:pt x="13699" y="23380"/>
                </a:cubicBezTo>
                <a:cubicBezTo>
                  <a:pt x="13727" y="23352"/>
                  <a:pt x="13727" y="23352"/>
                  <a:pt x="13755" y="23352"/>
                </a:cubicBezTo>
                <a:cubicBezTo>
                  <a:pt x="13923" y="23296"/>
                  <a:pt x="14062" y="23268"/>
                  <a:pt x="14229" y="23268"/>
                </a:cubicBezTo>
                <a:cubicBezTo>
                  <a:pt x="14453" y="23296"/>
                  <a:pt x="14704" y="23296"/>
                  <a:pt x="14927" y="23268"/>
                </a:cubicBezTo>
                <a:cubicBezTo>
                  <a:pt x="15150" y="23324"/>
                  <a:pt x="15290" y="23380"/>
                  <a:pt x="15485" y="23436"/>
                </a:cubicBezTo>
                <a:cubicBezTo>
                  <a:pt x="15987" y="23268"/>
                  <a:pt x="16489" y="23212"/>
                  <a:pt x="17019" y="23240"/>
                </a:cubicBezTo>
                <a:cubicBezTo>
                  <a:pt x="17075" y="23240"/>
                  <a:pt x="17047" y="23296"/>
                  <a:pt x="17131" y="23296"/>
                </a:cubicBezTo>
                <a:cubicBezTo>
                  <a:pt x="17326" y="23296"/>
                  <a:pt x="17242" y="23212"/>
                  <a:pt x="17466" y="23212"/>
                </a:cubicBezTo>
                <a:cubicBezTo>
                  <a:pt x="17605" y="22989"/>
                  <a:pt x="18303" y="22989"/>
                  <a:pt x="18861" y="22933"/>
                </a:cubicBezTo>
                <a:cubicBezTo>
                  <a:pt x="18944" y="22906"/>
                  <a:pt x="18972" y="22878"/>
                  <a:pt x="18944" y="22822"/>
                </a:cubicBezTo>
                <a:cubicBezTo>
                  <a:pt x="19140" y="22766"/>
                  <a:pt x="19307" y="22682"/>
                  <a:pt x="19502" y="22627"/>
                </a:cubicBezTo>
                <a:cubicBezTo>
                  <a:pt x="19865" y="22571"/>
                  <a:pt x="20144" y="22599"/>
                  <a:pt x="20479" y="22543"/>
                </a:cubicBezTo>
                <a:cubicBezTo>
                  <a:pt x="20562" y="22599"/>
                  <a:pt x="20730" y="22627"/>
                  <a:pt x="20814" y="22682"/>
                </a:cubicBezTo>
                <a:cubicBezTo>
                  <a:pt x="21037" y="22571"/>
                  <a:pt x="21260" y="22487"/>
                  <a:pt x="21511" y="22459"/>
                </a:cubicBezTo>
                <a:cubicBezTo>
                  <a:pt x="21762" y="22376"/>
                  <a:pt x="22041" y="22348"/>
                  <a:pt x="22181" y="22320"/>
                </a:cubicBezTo>
                <a:cubicBezTo>
                  <a:pt x="22376" y="22180"/>
                  <a:pt x="22515" y="22236"/>
                  <a:pt x="22711" y="22152"/>
                </a:cubicBezTo>
                <a:cubicBezTo>
                  <a:pt x="22739" y="22152"/>
                  <a:pt x="22794" y="22124"/>
                  <a:pt x="22822" y="22097"/>
                </a:cubicBezTo>
                <a:cubicBezTo>
                  <a:pt x="23018" y="22041"/>
                  <a:pt x="23101" y="22069"/>
                  <a:pt x="23157" y="22124"/>
                </a:cubicBezTo>
                <a:cubicBezTo>
                  <a:pt x="23241" y="22069"/>
                  <a:pt x="23324" y="22013"/>
                  <a:pt x="23408" y="21957"/>
                </a:cubicBezTo>
                <a:cubicBezTo>
                  <a:pt x="23492" y="21901"/>
                  <a:pt x="23576" y="21845"/>
                  <a:pt x="23687" y="21790"/>
                </a:cubicBezTo>
                <a:cubicBezTo>
                  <a:pt x="23799" y="21678"/>
                  <a:pt x="23938" y="21622"/>
                  <a:pt x="24106" y="21594"/>
                </a:cubicBezTo>
                <a:cubicBezTo>
                  <a:pt x="24189" y="21483"/>
                  <a:pt x="24273" y="21371"/>
                  <a:pt x="24329" y="21260"/>
                </a:cubicBezTo>
                <a:cubicBezTo>
                  <a:pt x="24385" y="21148"/>
                  <a:pt x="24468" y="21036"/>
                  <a:pt x="24524" y="20925"/>
                </a:cubicBezTo>
                <a:cubicBezTo>
                  <a:pt x="24775" y="20702"/>
                  <a:pt x="24998" y="20367"/>
                  <a:pt x="25166" y="20283"/>
                </a:cubicBezTo>
                <a:cubicBezTo>
                  <a:pt x="25194" y="20227"/>
                  <a:pt x="25166" y="20227"/>
                  <a:pt x="25222" y="20171"/>
                </a:cubicBezTo>
                <a:cubicBezTo>
                  <a:pt x="25305" y="20171"/>
                  <a:pt x="25445" y="20032"/>
                  <a:pt x="25529" y="20004"/>
                </a:cubicBezTo>
                <a:cubicBezTo>
                  <a:pt x="25780" y="19669"/>
                  <a:pt x="25975" y="19446"/>
                  <a:pt x="26114" y="19474"/>
                </a:cubicBezTo>
                <a:cubicBezTo>
                  <a:pt x="26338" y="19056"/>
                  <a:pt x="26617" y="18470"/>
                  <a:pt x="26812" y="18498"/>
                </a:cubicBezTo>
                <a:cubicBezTo>
                  <a:pt x="26868" y="18163"/>
                  <a:pt x="26700" y="18079"/>
                  <a:pt x="26951" y="17521"/>
                </a:cubicBezTo>
                <a:cubicBezTo>
                  <a:pt x="26979" y="17409"/>
                  <a:pt x="27007" y="17437"/>
                  <a:pt x="27035" y="17326"/>
                </a:cubicBezTo>
                <a:cubicBezTo>
                  <a:pt x="27063" y="17130"/>
                  <a:pt x="27119" y="16935"/>
                  <a:pt x="27202" y="16740"/>
                </a:cubicBezTo>
                <a:cubicBezTo>
                  <a:pt x="27342" y="16545"/>
                  <a:pt x="27454" y="16238"/>
                  <a:pt x="27565" y="16098"/>
                </a:cubicBezTo>
                <a:lnTo>
                  <a:pt x="27621" y="16098"/>
                </a:lnTo>
                <a:cubicBezTo>
                  <a:pt x="27760" y="15931"/>
                  <a:pt x="27760" y="15596"/>
                  <a:pt x="27844" y="15373"/>
                </a:cubicBezTo>
                <a:cubicBezTo>
                  <a:pt x="27816" y="15261"/>
                  <a:pt x="27788" y="15122"/>
                  <a:pt x="27816" y="15010"/>
                </a:cubicBezTo>
                <a:cubicBezTo>
                  <a:pt x="27900" y="14787"/>
                  <a:pt x="27956" y="14508"/>
                  <a:pt x="28067" y="14313"/>
                </a:cubicBezTo>
                <a:cubicBezTo>
                  <a:pt x="28263" y="13559"/>
                  <a:pt x="28374" y="12806"/>
                  <a:pt x="28458" y="12025"/>
                </a:cubicBezTo>
                <a:cubicBezTo>
                  <a:pt x="28458" y="11858"/>
                  <a:pt x="28458" y="11718"/>
                  <a:pt x="28486" y="11551"/>
                </a:cubicBezTo>
                <a:cubicBezTo>
                  <a:pt x="28542" y="11272"/>
                  <a:pt x="28653" y="10742"/>
                  <a:pt x="28737" y="10742"/>
                </a:cubicBezTo>
                <a:cubicBezTo>
                  <a:pt x="28821" y="10742"/>
                  <a:pt x="28765" y="10965"/>
                  <a:pt x="28821" y="10909"/>
                </a:cubicBezTo>
                <a:cubicBezTo>
                  <a:pt x="28876" y="11634"/>
                  <a:pt x="28821" y="12360"/>
                  <a:pt x="28681" y="13057"/>
                </a:cubicBezTo>
                <a:cubicBezTo>
                  <a:pt x="28625" y="13448"/>
                  <a:pt x="28486" y="13866"/>
                  <a:pt x="28402" y="14257"/>
                </a:cubicBezTo>
                <a:cubicBezTo>
                  <a:pt x="28374" y="14368"/>
                  <a:pt x="28318" y="14536"/>
                  <a:pt x="28318" y="14620"/>
                </a:cubicBezTo>
                <a:cubicBezTo>
                  <a:pt x="28291" y="14675"/>
                  <a:pt x="28291" y="14731"/>
                  <a:pt x="28318" y="14815"/>
                </a:cubicBezTo>
                <a:cubicBezTo>
                  <a:pt x="28653" y="13476"/>
                  <a:pt x="28904" y="12137"/>
                  <a:pt x="29044" y="10769"/>
                </a:cubicBezTo>
                <a:lnTo>
                  <a:pt x="29044" y="10769"/>
                </a:lnTo>
                <a:cubicBezTo>
                  <a:pt x="29016" y="10714"/>
                  <a:pt x="29016" y="10658"/>
                  <a:pt x="28988" y="10630"/>
                </a:cubicBezTo>
                <a:cubicBezTo>
                  <a:pt x="29044" y="10351"/>
                  <a:pt x="28960" y="10295"/>
                  <a:pt x="28988" y="10184"/>
                </a:cubicBezTo>
                <a:cubicBezTo>
                  <a:pt x="29016" y="10044"/>
                  <a:pt x="29016" y="10156"/>
                  <a:pt x="29044" y="10184"/>
                </a:cubicBezTo>
                <a:cubicBezTo>
                  <a:pt x="29044" y="10100"/>
                  <a:pt x="29072" y="10072"/>
                  <a:pt x="29072" y="9988"/>
                </a:cubicBezTo>
                <a:cubicBezTo>
                  <a:pt x="29072" y="9905"/>
                  <a:pt x="29044" y="10156"/>
                  <a:pt x="28988" y="10100"/>
                </a:cubicBezTo>
                <a:cubicBezTo>
                  <a:pt x="28960" y="9877"/>
                  <a:pt x="28932" y="9598"/>
                  <a:pt x="28904" y="9375"/>
                </a:cubicBezTo>
                <a:cubicBezTo>
                  <a:pt x="28876" y="9151"/>
                  <a:pt x="28765" y="8928"/>
                  <a:pt x="28597" y="8789"/>
                </a:cubicBezTo>
                <a:lnTo>
                  <a:pt x="28681" y="8733"/>
                </a:lnTo>
                <a:cubicBezTo>
                  <a:pt x="28597" y="8677"/>
                  <a:pt x="28597" y="8761"/>
                  <a:pt x="28570" y="8761"/>
                </a:cubicBezTo>
                <a:cubicBezTo>
                  <a:pt x="28318" y="8593"/>
                  <a:pt x="28067" y="8454"/>
                  <a:pt x="27816" y="8370"/>
                </a:cubicBezTo>
                <a:cubicBezTo>
                  <a:pt x="27286" y="8259"/>
                  <a:pt x="26756" y="8175"/>
                  <a:pt x="26226" y="8147"/>
                </a:cubicBezTo>
                <a:cubicBezTo>
                  <a:pt x="25724" y="8147"/>
                  <a:pt x="24998" y="8063"/>
                  <a:pt x="24357" y="8035"/>
                </a:cubicBezTo>
                <a:lnTo>
                  <a:pt x="23603" y="8035"/>
                </a:lnTo>
                <a:cubicBezTo>
                  <a:pt x="23269" y="8035"/>
                  <a:pt x="22906" y="8007"/>
                  <a:pt x="22543" y="8007"/>
                </a:cubicBezTo>
                <a:cubicBezTo>
                  <a:pt x="22264" y="8007"/>
                  <a:pt x="21957" y="8007"/>
                  <a:pt x="21706" y="7980"/>
                </a:cubicBezTo>
                <a:cubicBezTo>
                  <a:pt x="20897" y="8007"/>
                  <a:pt x="20116" y="7980"/>
                  <a:pt x="19307" y="8063"/>
                </a:cubicBezTo>
                <a:cubicBezTo>
                  <a:pt x="18944" y="8119"/>
                  <a:pt x="18582" y="8147"/>
                  <a:pt x="18219" y="8175"/>
                </a:cubicBezTo>
                <a:cubicBezTo>
                  <a:pt x="17828" y="8203"/>
                  <a:pt x="17466" y="8259"/>
                  <a:pt x="17103" y="8286"/>
                </a:cubicBezTo>
                <a:cubicBezTo>
                  <a:pt x="16824" y="8259"/>
                  <a:pt x="16545" y="8203"/>
                  <a:pt x="16266" y="8119"/>
                </a:cubicBezTo>
                <a:cubicBezTo>
                  <a:pt x="15959" y="8203"/>
                  <a:pt x="15680" y="8286"/>
                  <a:pt x="15373" y="8398"/>
                </a:cubicBezTo>
                <a:cubicBezTo>
                  <a:pt x="15262" y="8426"/>
                  <a:pt x="15234" y="8398"/>
                  <a:pt x="15122" y="8426"/>
                </a:cubicBezTo>
                <a:lnTo>
                  <a:pt x="13867" y="8761"/>
                </a:lnTo>
                <a:cubicBezTo>
                  <a:pt x="13476" y="8872"/>
                  <a:pt x="13113" y="9012"/>
                  <a:pt x="12723" y="9179"/>
                </a:cubicBezTo>
                <a:cubicBezTo>
                  <a:pt x="12276" y="9291"/>
                  <a:pt x="11830" y="9458"/>
                  <a:pt x="11384" y="9681"/>
                </a:cubicBezTo>
                <a:cubicBezTo>
                  <a:pt x="11300" y="9709"/>
                  <a:pt x="11216" y="9765"/>
                  <a:pt x="11133" y="9793"/>
                </a:cubicBezTo>
                <a:cubicBezTo>
                  <a:pt x="11049" y="9849"/>
                  <a:pt x="11049" y="9793"/>
                  <a:pt x="11021" y="9821"/>
                </a:cubicBezTo>
                <a:cubicBezTo>
                  <a:pt x="10798" y="9933"/>
                  <a:pt x="10714" y="10016"/>
                  <a:pt x="10379" y="10100"/>
                </a:cubicBezTo>
                <a:cubicBezTo>
                  <a:pt x="10212" y="10184"/>
                  <a:pt x="9961" y="10239"/>
                  <a:pt x="9738" y="10323"/>
                </a:cubicBezTo>
                <a:cubicBezTo>
                  <a:pt x="9514" y="10407"/>
                  <a:pt x="9319" y="10491"/>
                  <a:pt x="9152" y="10630"/>
                </a:cubicBezTo>
                <a:cubicBezTo>
                  <a:pt x="9096" y="10630"/>
                  <a:pt x="8984" y="10714"/>
                  <a:pt x="8984" y="10686"/>
                </a:cubicBezTo>
                <a:cubicBezTo>
                  <a:pt x="8901" y="10714"/>
                  <a:pt x="8956" y="10714"/>
                  <a:pt x="8901" y="10742"/>
                </a:cubicBezTo>
                <a:cubicBezTo>
                  <a:pt x="8705" y="10825"/>
                  <a:pt x="8510" y="10909"/>
                  <a:pt x="8287" y="10993"/>
                </a:cubicBezTo>
                <a:lnTo>
                  <a:pt x="8147" y="11048"/>
                </a:lnTo>
                <a:cubicBezTo>
                  <a:pt x="8092" y="11076"/>
                  <a:pt x="7980" y="11076"/>
                  <a:pt x="8036" y="11132"/>
                </a:cubicBezTo>
                <a:cubicBezTo>
                  <a:pt x="8064" y="11188"/>
                  <a:pt x="8064" y="11327"/>
                  <a:pt x="8092" y="11411"/>
                </a:cubicBezTo>
                <a:cubicBezTo>
                  <a:pt x="8092" y="11606"/>
                  <a:pt x="8119" y="11802"/>
                  <a:pt x="8147" y="12025"/>
                </a:cubicBezTo>
                <a:cubicBezTo>
                  <a:pt x="8119" y="12081"/>
                  <a:pt x="8175" y="12276"/>
                  <a:pt x="8203" y="12416"/>
                </a:cubicBezTo>
                <a:cubicBezTo>
                  <a:pt x="8175" y="12471"/>
                  <a:pt x="8175" y="12555"/>
                  <a:pt x="8203" y="12639"/>
                </a:cubicBezTo>
                <a:close/>
                <a:moveTo>
                  <a:pt x="8761" y="10491"/>
                </a:moveTo>
                <a:cubicBezTo>
                  <a:pt x="8761" y="10435"/>
                  <a:pt x="8622" y="10518"/>
                  <a:pt x="8677" y="10518"/>
                </a:cubicBezTo>
                <a:cubicBezTo>
                  <a:pt x="8705" y="10518"/>
                  <a:pt x="8733" y="10518"/>
                  <a:pt x="8761" y="10491"/>
                </a:cubicBezTo>
                <a:close/>
                <a:moveTo>
                  <a:pt x="9012" y="10463"/>
                </a:moveTo>
                <a:cubicBezTo>
                  <a:pt x="9012" y="10435"/>
                  <a:pt x="8929" y="10463"/>
                  <a:pt x="8901" y="10491"/>
                </a:cubicBezTo>
                <a:cubicBezTo>
                  <a:pt x="8845" y="10518"/>
                  <a:pt x="8956" y="10491"/>
                  <a:pt x="9012" y="10463"/>
                </a:cubicBezTo>
                <a:close/>
                <a:moveTo>
                  <a:pt x="9793" y="16796"/>
                </a:moveTo>
                <a:cubicBezTo>
                  <a:pt x="9821" y="16796"/>
                  <a:pt x="9849" y="16796"/>
                  <a:pt x="9877" y="16796"/>
                </a:cubicBezTo>
                <a:cubicBezTo>
                  <a:pt x="9877" y="16740"/>
                  <a:pt x="9877" y="16684"/>
                  <a:pt x="9905" y="16684"/>
                </a:cubicBezTo>
                <a:cubicBezTo>
                  <a:pt x="9821" y="16489"/>
                  <a:pt x="9710" y="16349"/>
                  <a:pt x="9570" y="16210"/>
                </a:cubicBezTo>
                <a:close/>
                <a:moveTo>
                  <a:pt x="28988" y="8900"/>
                </a:moveTo>
                <a:close/>
                <a:moveTo>
                  <a:pt x="28932" y="8789"/>
                </a:moveTo>
                <a:cubicBezTo>
                  <a:pt x="28653" y="8426"/>
                  <a:pt x="28291" y="8147"/>
                  <a:pt x="27844" y="8007"/>
                </a:cubicBezTo>
                <a:cubicBezTo>
                  <a:pt x="26868" y="7673"/>
                  <a:pt x="25835" y="7505"/>
                  <a:pt x="24803" y="7505"/>
                </a:cubicBezTo>
                <a:cubicBezTo>
                  <a:pt x="22460" y="7394"/>
                  <a:pt x="20144" y="7505"/>
                  <a:pt x="17828" y="7840"/>
                </a:cubicBezTo>
                <a:lnTo>
                  <a:pt x="17884" y="7840"/>
                </a:lnTo>
                <a:cubicBezTo>
                  <a:pt x="18442" y="7840"/>
                  <a:pt x="19363" y="7701"/>
                  <a:pt x="20116" y="7645"/>
                </a:cubicBezTo>
                <a:cubicBezTo>
                  <a:pt x="20674" y="7617"/>
                  <a:pt x="21399" y="7617"/>
                  <a:pt x="22013" y="7645"/>
                </a:cubicBezTo>
                <a:cubicBezTo>
                  <a:pt x="22962" y="7645"/>
                  <a:pt x="23966" y="7701"/>
                  <a:pt x="24998" y="7756"/>
                </a:cubicBezTo>
                <a:cubicBezTo>
                  <a:pt x="25556" y="7784"/>
                  <a:pt x="26087" y="7812"/>
                  <a:pt x="26561" y="7868"/>
                </a:cubicBezTo>
                <a:cubicBezTo>
                  <a:pt x="27063" y="7896"/>
                  <a:pt x="27565" y="7980"/>
                  <a:pt x="28039" y="8147"/>
                </a:cubicBezTo>
                <a:cubicBezTo>
                  <a:pt x="28039" y="8147"/>
                  <a:pt x="27984" y="8147"/>
                  <a:pt x="28039" y="8175"/>
                </a:cubicBezTo>
                <a:cubicBezTo>
                  <a:pt x="28151" y="8231"/>
                  <a:pt x="28012" y="8147"/>
                  <a:pt x="28095" y="8175"/>
                </a:cubicBezTo>
                <a:cubicBezTo>
                  <a:pt x="28318" y="8259"/>
                  <a:pt x="28514" y="8370"/>
                  <a:pt x="28681" y="8510"/>
                </a:cubicBezTo>
                <a:cubicBezTo>
                  <a:pt x="28793" y="8593"/>
                  <a:pt x="28876" y="8705"/>
                  <a:pt x="28932" y="8789"/>
                </a:cubicBezTo>
                <a:close/>
                <a:moveTo>
                  <a:pt x="28067" y="8259"/>
                </a:moveTo>
                <a:cubicBezTo>
                  <a:pt x="28095" y="8286"/>
                  <a:pt x="27956" y="8259"/>
                  <a:pt x="28067" y="8286"/>
                </a:cubicBezTo>
                <a:cubicBezTo>
                  <a:pt x="28067" y="8286"/>
                  <a:pt x="28179" y="8286"/>
                  <a:pt x="28067" y="8259"/>
                </a:cubicBezTo>
                <a:close/>
                <a:moveTo>
                  <a:pt x="26784" y="7980"/>
                </a:moveTo>
                <a:cubicBezTo>
                  <a:pt x="26756" y="7980"/>
                  <a:pt x="26756" y="8007"/>
                  <a:pt x="26784" y="8035"/>
                </a:cubicBezTo>
                <a:cubicBezTo>
                  <a:pt x="26840" y="8035"/>
                  <a:pt x="26840" y="8035"/>
                  <a:pt x="26896" y="8035"/>
                </a:cubicBezTo>
                <a:cubicBezTo>
                  <a:pt x="26951" y="8035"/>
                  <a:pt x="26868" y="8007"/>
                  <a:pt x="26784" y="7980"/>
                </a:cubicBezTo>
                <a:close/>
                <a:moveTo>
                  <a:pt x="19530" y="7840"/>
                </a:moveTo>
                <a:cubicBezTo>
                  <a:pt x="19809" y="7840"/>
                  <a:pt x="19614" y="7756"/>
                  <a:pt x="19530" y="7840"/>
                </a:cubicBezTo>
                <a:close/>
                <a:moveTo>
                  <a:pt x="10547" y="9626"/>
                </a:moveTo>
                <a:lnTo>
                  <a:pt x="10575" y="9626"/>
                </a:lnTo>
                <a:lnTo>
                  <a:pt x="10686" y="9570"/>
                </a:lnTo>
                <a:close/>
                <a:moveTo>
                  <a:pt x="9403" y="15205"/>
                </a:moveTo>
                <a:cubicBezTo>
                  <a:pt x="9403" y="15205"/>
                  <a:pt x="9375" y="15233"/>
                  <a:pt x="9403" y="15289"/>
                </a:cubicBezTo>
                <a:cubicBezTo>
                  <a:pt x="9431" y="15289"/>
                  <a:pt x="9459" y="15289"/>
                  <a:pt x="9403" y="15205"/>
                </a:cubicBezTo>
                <a:close/>
                <a:moveTo>
                  <a:pt x="9570" y="15484"/>
                </a:moveTo>
                <a:cubicBezTo>
                  <a:pt x="9570" y="15401"/>
                  <a:pt x="9542" y="15345"/>
                  <a:pt x="9514" y="15261"/>
                </a:cubicBezTo>
                <a:cubicBezTo>
                  <a:pt x="9459" y="15261"/>
                  <a:pt x="9542" y="15484"/>
                  <a:pt x="9570" y="15484"/>
                </a:cubicBezTo>
                <a:close/>
                <a:moveTo>
                  <a:pt x="9738" y="15596"/>
                </a:moveTo>
                <a:cubicBezTo>
                  <a:pt x="9710" y="15540"/>
                  <a:pt x="9710" y="15512"/>
                  <a:pt x="9682" y="15457"/>
                </a:cubicBezTo>
                <a:cubicBezTo>
                  <a:pt x="9654" y="15457"/>
                  <a:pt x="9654" y="15512"/>
                  <a:pt x="9682" y="15568"/>
                </a:cubicBezTo>
                <a:cubicBezTo>
                  <a:pt x="9710" y="15596"/>
                  <a:pt x="9710" y="15596"/>
                  <a:pt x="9738" y="15596"/>
                </a:cubicBezTo>
                <a:close/>
                <a:moveTo>
                  <a:pt x="32113" y="24356"/>
                </a:moveTo>
                <a:cubicBezTo>
                  <a:pt x="32113" y="24328"/>
                  <a:pt x="32029" y="24384"/>
                  <a:pt x="31973" y="24496"/>
                </a:cubicBezTo>
                <a:lnTo>
                  <a:pt x="31973" y="24552"/>
                </a:lnTo>
                <a:cubicBezTo>
                  <a:pt x="32001" y="24496"/>
                  <a:pt x="32057" y="24440"/>
                  <a:pt x="32113" y="24384"/>
                </a:cubicBezTo>
                <a:close/>
                <a:moveTo>
                  <a:pt x="32252" y="23966"/>
                </a:moveTo>
                <a:cubicBezTo>
                  <a:pt x="32252" y="23882"/>
                  <a:pt x="32029" y="24217"/>
                  <a:pt x="32029" y="24273"/>
                </a:cubicBezTo>
                <a:cubicBezTo>
                  <a:pt x="32113" y="24189"/>
                  <a:pt x="32196" y="24077"/>
                  <a:pt x="32252" y="23966"/>
                </a:cubicBezTo>
                <a:close/>
                <a:moveTo>
                  <a:pt x="32280" y="23770"/>
                </a:moveTo>
                <a:cubicBezTo>
                  <a:pt x="32252" y="23770"/>
                  <a:pt x="32224" y="23770"/>
                  <a:pt x="32169" y="23854"/>
                </a:cubicBezTo>
                <a:cubicBezTo>
                  <a:pt x="32196" y="23882"/>
                  <a:pt x="32196" y="23938"/>
                  <a:pt x="32280" y="23798"/>
                </a:cubicBezTo>
                <a:close/>
                <a:moveTo>
                  <a:pt x="31192" y="25054"/>
                </a:moveTo>
                <a:cubicBezTo>
                  <a:pt x="30969" y="25333"/>
                  <a:pt x="30746" y="25640"/>
                  <a:pt x="30522" y="25919"/>
                </a:cubicBezTo>
                <a:cubicBezTo>
                  <a:pt x="30550" y="25919"/>
                  <a:pt x="30550" y="25947"/>
                  <a:pt x="30550" y="25974"/>
                </a:cubicBezTo>
                <a:cubicBezTo>
                  <a:pt x="30606" y="25947"/>
                  <a:pt x="30718" y="25835"/>
                  <a:pt x="30718" y="25863"/>
                </a:cubicBezTo>
                <a:cubicBezTo>
                  <a:pt x="30913" y="25612"/>
                  <a:pt x="31080" y="25333"/>
                  <a:pt x="31192" y="25054"/>
                </a:cubicBezTo>
                <a:close/>
                <a:moveTo>
                  <a:pt x="35712" y="13559"/>
                </a:moveTo>
                <a:cubicBezTo>
                  <a:pt x="35544" y="14480"/>
                  <a:pt x="35349" y="15401"/>
                  <a:pt x="35126" y="16266"/>
                </a:cubicBezTo>
                <a:cubicBezTo>
                  <a:pt x="35182" y="16126"/>
                  <a:pt x="35237" y="15987"/>
                  <a:pt x="35293" y="15819"/>
                </a:cubicBezTo>
                <a:cubicBezTo>
                  <a:pt x="35349" y="15624"/>
                  <a:pt x="35405" y="15457"/>
                  <a:pt x="35461" y="15261"/>
                </a:cubicBezTo>
                <a:cubicBezTo>
                  <a:pt x="35600" y="14703"/>
                  <a:pt x="35684" y="14117"/>
                  <a:pt x="35712" y="13559"/>
                </a:cubicBezTo>
                <a:close/>
                <a:moveTo>
                  <a:pt x="35740" y="14201"/>
                </a:moveTo>
                <a:cubicBezTo>
                  <a:pt x="35712" y="14145"/>
                  <a:pt x="35684" y="14452"/>
                  <a:pt x="35712" y="14424"/>
                </a:cubicBezTo>
                <a:cubicBezTo>
                  <a:pt x="35740" y="14368"/>
                  <a:pt x="35740" y="14285"/>
                  <a:pt x="35740" y="14201"/>
                </a:cubicBezTo>
                <a:close/>
                <a:moveTo>
                  <a:pt x="35907" y="13810"/>
                </a:moveTo>
                <a:cubicBezTo>
                  <a:pt x="35879" y="13810"/>
                  <a:pt x="35823" y="13978"/>
                  <a:pt x="35823" y="14034"/>
                </a:cubicBezTo>
                <a:cubicBezTo>
                  <a:pt x="35823" y="14089"/>
                  <a:pt x="35879" y="13950"/>
                  <a:pt x="35907" y="13810"/>
                </a:cubicBezTo>
                <a:close/>
                <a:moveTo>
                  <a:pt x="36046" y="10574"/>
                </a:moveTo>
                <a:lnTo>
                  <a:pt x="36046" y="10853"/>
                </a:lnTo>
                <a:cubicBezTo>
                  <a:pt x="36046" y="10825"/>
                  <a:pt x="36046" y="10825"/>
                  <a:pt x="36046" y="10797"/>
                </a:cubicBezTo>
                <a:close/>
                <a:moveTo>
                  <a:pt x="26700" y="447"/>
                </a:moveTo>
                <a:cubicBezTo>
                  <a:pt x="26282" y="391"/>
                  <a:pt x="26589" y="531"/>
                  <a:pt x="26700" y="447"/>
                </a:cubicBezTo>
                <a:close/>
                <a:moveTo>
                  <a:pt x="14062" y="1089"/>
                </a:moveTo>
                <a:cubicBezTo>
                  <a:pt x="14062" y="1116"/>
                  <a:pt x="14146" y="1116"/>
                  <a:pt x="14257" y="1089"/>
                </a:cubicBezTo>
                <a:cubicBezTo>
                  <a:pt x="14313" y="1061"/>
                  <a:pt x="14313" y="1061"/>
                  <a:pt x="14257" y="1061"/>
                </a:cubicBezTo>
                <a:cubicBezTo>
                  <a:pt x="14201" y="1061"/>
                  <a:pt x="14146" y="1061"/>
                  <a:pt x="14062" y="1089"/>
                </a:cubicBezTo>
                <a:close/>
                <a:moveTo>
                  <a:pt x="12025" y="1730"/>
                </a:moveTo>
                <a:cubicBezTo>
                  <a:pt x="11942" y="1730"/>
                  <a:pt x="12193" y="1646"/>
                  <a:pt x="12025" y="1674"/>
                </a:cubicBezTo>
                <a:cubicBezTo>
                  <a:pt x="11970" y="1702"/>
                  <a:pt x="11830" y="1786"/>
                  <a:pt x="12025" y="1730"/>
                </a:cubicBezTo>
                <a:close/>
                <a:moveTo>
                  <a:pt x="10519" y="2288"/>
                </a:moveTo>
                <a:cubicBezTo>
                  <a:pt x="15262" y="893"/>
                  <a:pt x="20200" y="307"/>
                  <a:pt x="25166" y="558"/>
                </a:cubicBezTo>
                <a:cubicBezTo>
                  <a:pt x="26644" y="586"/>
                  <a:pt x="28123" y="810"/>
                  <a:pt x="29546" y="1200"/>
                </a:cubicBezTo>
                <a:lnTo>
                  <a:pt x="29434" y="1144"/>
                </a:lnTo>
                <a:cubicBezTo>
                  <a:pt x="28876" y="949"/>
                  <a:pt x="28318" y="782"/>
                  <a:pt x="27733" y="698"/>
                </a:cubicBezTo>
                <a:cubicBezTo>
                  <a:pt x="27063" y="586"/>
                  <a:pt x="26365" y="531"/>
                  <a:pt x="25724" y="475"/>
                </a:cubicBezTo>
                <a:cubicBezTo>
                  <a:pt x="24747" y="419"/>
                  <a:pt x="23548" y="335"/>
                  <a:pt x="22488" y="335"/>
                </a:cubicBezTo>
                <a:cubicBezTo>
                  <a:pt x="20786" y="307"/>
                  <a:pt x="19084" y="419"/>
                  <a:pt x="17382" y="614"/>
                </a:cubicBezTo>
                <a:cubicBezTo>
                  <a:pt x="15624" y="837"/>
                  <a:pt x="13867" y="1228"/>
                  <a:pt x="12193" y="1758"/>
                </a:cubicBezTo>
                <a:cubicBezTo>
                  <a:pt x="12193" y="1758"/>
                  <a:pt x="12249" y="1730"/>
                  <a:pt x="12193" y="1730"/>
                </a:cubicBezTo>
                <a:cubicBezTo>
                  <a:pt x="11970" y="1786"/>
                  <a:pt x="12249" y="1730"/>
                  <a:pt x="12109" y="1786"/>
                </a:cubicBezTo>
                <a:cubicBezTo>
                  <a:pt x="11635" y="1925"/>
                  <a:pt x="11105" y="2093"/>
                  <a:pt x="10519" y="2288"/>
                </a:cubicBezTo>
                <a:close/>
                <a:moveTo>
                  <a:pt x="7562" y="10853"/>
                </a:moveTo>
                <a:lnTo>
                  <a:pt x="7562" y="10853"/>
                </a:lnTo>
                <a:lnTo>
                  <a:pt x="7562" y="10853"/>
                </a:lnTo>
                <a:lnTo>
                  <a:pt x="7841" y="10797"/>
                </a:lnTo>
                <a:cubicBezTo>
                  <a:pt x="7952" y="10742"/>
                  <a:pt x="8064" y="10686"/>
                  <a:pt x="8203" y="10686"/>
                </a:cubicBezTo>
                <a:cubicBezTo>
                  <a:pt x="8482" y="10546"/>
                  <a:pt x="8789" y="10407"/>
                  <a:pt x="9040" y="10212"/>
                </a:cubicBezTo>
                <a:cubicBezTo>
                  <a:pt x="8566" y="10407"/>
                  <a:pt x="8092" y="10602"/>
                  <a:pt x="7645" y="1082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0"/>
          <p:cNvSpPr/>
          <p:nvPr/>
        </p:nvSpPr>
        <p:spPr>
          <a:xfrm>
            <a:off x="1355916" y="199110"/>
            <a:ext cx="990387" cy="1126226"/>
          </a:xfrm>
          <a:custGeom>
            <a:avLst/>
            <a:gdLst/>
            <a:ahLst/>
            <a:cxnLst/>
            <a:rect l="l" t="t" r="r" b="b"/>
            <a:pathLst>
              <a:path w="44941" h="51105" extrusionOk="0">
                <a:moveTo>
                  <a:pt x="9398" y="16888"/>
                </a:moveTo>
                <a:cubicBezTo>
                  <a:pt x="10207" y="17194"/>
                  <a:pt x="10988" y="17501"/>
                  <a:pt x="11797" y="17808"/>
                </a:cubicBezTo>
                <a:cubicBezTo>
                  <a:pt x="11267" y="17641"/>
                  <a:pt x="10653" y="17473"/>
                  <a:pt x="9704" y="17139"/>
                </a:cubicBezTo>
                <a:cubicBezTo>
                  <a:pt x="9760" y="17139"/>
                  <a:pt x="9453" y="16999"/>
                  <a:pt x="9314" y="16915"/>
                </a:cubicBezTo>
                <a:cubicBezTo>
                  <a:pt x="9370" y="16915"/>
                  <a:pt x="9398" y="16915"/>
                  <a:pt x="9398" y="16888"/>
                </a:cubicBezTo>
                <a:close/>
                <a:moveTo>
                  <a:pt x="13331" y="18868"/>
                </a:moveTo>
                <a:cubicBezTo>
                  <a:pt x="13387" y="18924"/>
                  <a:pt x="13415" y="18924"/>
                  <a:pt x="13415" y="18924"/>
                </a:cubicBezTo>
                <a:cubicBezTo>
                  <a:pt x="13471" y="19008"/>
                  <a:pt x="13527" y="19119"/>
                  <a:pt x="13555" y="19175"/>
                </a:cubicBezTo>
                <a:cubicBezTo>
                  <a:pt x="13582" y="19231"/>
                  <a:pt x="13610" y="19259"/>
                  <a:pt x="13582" y="19259"/>
                </a:cubicBezTo>
                <a:cubicBezTo>
                  <a:pt x="13527" y="19175"/>
                  <a:pt x="13471" y="19092"/>
                  <a:pt x="13415" y="19008"/>
                </a:cubicBezTo>
                <a:lnTo>
                  <a:pt x="13331" y="18868"/>
                </a:lnTo>
                <a:close/>
                <a:moveTo>
                  <a:pt x="13722" y="19287"/>
                </a:moveTo>
                <a:cubicBezTo>
                  <a:pt x="13800" y="19339"/>
                  <a:pt x="14219" y="20023"/>
                  <a:pt x="14183" y="20023"/>
                </a:cubicBezTo>
                <a:cubicBezTo>
                  <a:pt x="14181" y="20023"/>
                  <a:pt x="14176" y="20020"/>
                  <a:pt x="14168" y="20012"/>
                </a:cubicBezTo>
                <a:cubicBezTo>
                  <a:pt x="14001" y="19789"/>
                  <a:pt x="13861" y="19538"/>
                  <a:pt x="13722" y="19287"/>
                </a:cubicBezTo>
                <a:close/>
                <a:moveTo>
                  <a:pt x="14322" y="20067"/>
                </a:moveTo>
                <a:cubicBezTo>
                  <a:pt x="14326" y="20067"/>
                  <a:pt x="14331" y="20068"/>
                  <a:pt x="14336" y="20068"/>
                </a:cubicBezTo>
                <a:cubicBezTo>
                  <a:pt x="14447" y="20235"/>
                  <a:pt x="14475" y="20347"/>
                  <a:pt x="14475" y="20347"/>
                </a:cubicBezTo>
                <a:cubicBezTo>
                  <a:pt x="14286" y="20087"/>
                  <a:pt x="14297" y="20067"/>
                  <a:pt x="14322" y="20067"/>
                </a:cubicBezTo>
                <a:close/>
                <a:moveTo>
                  <a:pt x="8254" y="24643"/>
                </a:moveTo>
                <a:cubicBezTo>
                  <a:pt x="8297" y="24665"/>
                  <a:pt x="7888" y="24754"/>
                  <a:pt x="7754" y="24754"/>
                </a:cubicBezTo>
                <a:cubicBezTo>
                  <a:pt x="7714" y="24754"/>
                  <a:pt x="7698" y="24746"/>
                  <a:pt x="7724" y="24727"/>
                </a:cubicBezTo>
                <a:cubicBezTo>
                  <a:pt x="7891" y="24699"/>
                  <a:pt x="8086" y="24643"/>
                  <a:pt x="8254" y="24643"/>
                </a:cubicBezTo>
                <a:close/>
                <a:moveTo>
                  <a:pt x="7277" y="24783"/>
                </a:moveTo>
                <a:cubicBezTo>
                  <a:pt x="7110" y="24839"/>
                  <a:pt x="6942" y="24867"/>
                  <a:pt x="6747" y="24895"/>
                </a:cubicBezTo>
                <a:cubicBezTo>
                  <a:pt x="6942" y="24839"/>
                  <a:pt x="7110" y="24783"/>
                  <a:pt x="7277" y="24783"/>
                </a:cubicBezTo>
                <a:close/>
                <a:moveTo>
                  <a:pt x="10290" y="24532"/>
                </a:moveTo>
                <a:lnTo>
                  <a:pt x="10904" y="24560"/>
                </a:lnTo>
                <a:cubicBezTo>
                  <a:pt x="11099" y="24588"/>
                  <a:pt x="11350" y="24560"/>
                  <a:pt x="11685" y="24616"/>
                </a:cubicBezTo>
                <a:cubicBezTo>
                  <a:pt x="12048" y="24671"/>
                  <a:pt x="12383" y="24755"/>
                  <a:pt x="12745" y="24839"/>
                </a:cubicBezTo>
                <a:cubicBezTo>
                  <a:pt x="11975" y="24681"/>
                  <a:pt x="11190" y="24607"/>
                  <a:pt x="10401" y="24607"/>
                </a:cubicBezTo>
                <a:cubicBezTo>
                  <a:pt x="10076" y="24607"/>
                  <a:pt x="9751" y="24619"/>
                  <a:pt x="9425" y="24643"/>
                </a:cubicBezTo>
                <a:cubicBezTo>
                  <a:pt x="8511" y="24716"/>
                  <a:pt x="7617" y="24871"/>
                  <a:pt x="6726" y="25109"/>
                </a:cubicBezTo>
                <a:lnTo>
                  <a:pt x="6726" y="25109"/>
                </a:lnTo>
                <a:cubicBezTo>
                  <a:pt x="7884" y="24731"/>
                  <a:pt x="9098" y="24532"/>
                  <a:pt x="10290" y="24532"/>
                </a:cubicBezTo>
                <a:close/>
                <a:moveTo>
                  <a:pt x="2674" y="27991"/>
                </a:moveTo>
                <a:cubicBezTo>
                  <a:pt x="2730" y="28075"/>
                  <a:pt x="2813" y="28131"/>
                  <a:pt x="2897" y="28215"/>
                </a:cubicBezTo>
                <a:cubicBezTo>
                  <a:pt x="2813" y="28159"/>
                  <a:pt x="2758" y="28103"/>
                  <a:pt x="2702" y="28047"/>
                </a:cubicBezTo>
                <a:lnTo>
                  <a:pt x="2674" y="27991"/>
                </a:lnTo>
                <a:close/>
                <a:moveTo>
                  <a:pt x="21831" y="38219"/>
                </a:moveTo>
                <a:cubicBezTo>
                  <a:pt x="21897" y="38219"/>
                  <a:pt x="22045" y="38229"/>
                  <a:pt x="22315" y="38258"/>
                </a:cubicBezTo>
                <a:cubicBezTo>
                  <a:pt x="22273" y="38267"/>
                  <a:pt x="22220" y="38270"/>
                  <a:pt x="22164" y="38270"/>
                </a:cubicBezTo>
                <a:cubicBezTo>
                  <a:pt x="21946" y="38270"/>
                  <a:pt x="21682" y="38219"/>
                  <a:pt x="21831" y="38219"/>
                </a:cubicBezTo>
                <a:close/>
                <a:moveTo>
                  <a:pt x="28564" y="39904"/>
                </a:moveTo>
                <a:lnTo>
                  <a:pt x="28704" y="40016"/>
                </a:lnTo>
                <a:cubicBezTo>
                  <a:pt x="28677" y="40007"/>
                  <a:pt x="28649" y="39997"/>
                  <a:pt x="28622" y="39988"/>
                </a:cubicBezTo>
                <a:lnTo>
                  <a:pt x="28622" y="39988"/>
                </a:lnTo>
                <a:cubicBezTo>
                  <a:pt x="28646" y="39987"/>
                  <a:pt x="28620" y="39960"/>
                  <a:pt x="28620" y="39960"/>
                </a:cubicBezTo>
                <a:lnTo>
                  <a:pt x="28564" y="39904"/>
                </a:lnTo>
                <a:close/>
                <a:moveTo>
                  <a:pt x="26337" y="45250"/>
                </a:moveTo>
                <a:cubicBezTo>
                  <a:pt x="26383" y="45250"/>
                  <a:pt x="26204" y="45353"/>
                  <a:pt x="26165" y="45372"/>
                </a:cubicBezTo>
                <a:cubicBezTo>
                  <a:pt x="26059" y="45412"/>
                  <a:pt x="26013" y="45427"/>
                  <a:pt x="26001" y="45427"/>
                </a:cubicBezTo>
                <a:cubicBezTo>
                  <a:pt x="25968" y="45427"/>
                  <a:pt x="26212" y="45309"/>
                  <a:pt x="26172" y="45309"/>
                </a:cubicBezTo>
                <a:cubicBezTo>
                  <a:pt x="26166" y="45309"/>
                  <a:pt x="26155" y="45311"/>
                  <a:pt x="26137" y="45317"/>
                </a:cubicBezTo>
                <a:cubicBezTo>
                  <a:pt x="26260" y="45268"/>
                  <a:pt x="26318" y="45250"/>
                  <a:pt x="26337" y="45250"/>
                </a:cubicBezTo>
                <a:close/>
                <a:moveTo>
                  <a:pt x="21589" y="47465"/>
                </a:moveTo>
                <a:lnTo>
                  <a:pt x="21171" y="47632"/>
                </a:lnTo>
                <a:cubicBezTo>
                  <a:pt x="21128" y="47654"/>
                  <a:pt x="21102" y="47663"/>
                  <a:pt x="21092" y="47663"/>
                </a:cubicBezTo>
                <a:cubicBezTo>
                  <a:pt x="21076" y="47663"/>
                  <a:pt x="21102" y="47639"/>
                  <a:pt x="21171" y="47604"/>
                </a:cubicBezTo>
                <a:cubicBezTo>
                  <a:pt x="21310" y="47521"/>
                  <a:pt x="21450" y="47493"/>
                  <a:pt x="21589" y="47465"/>
                </a:cubicBezTo>
                <a:close/>
                <a:moveTo>
                  <a:pt x="21222" y="38331"/>
                </a:moveTo>
                <a:cubicBezTo>
                  <a:pt x="21579" y="38331"/>
                  <a:pt x="21936" y="38345"/>
                  <a:pt x="22287" y="38370"/>
                </a:cubicBezTo>
                <a:cubicBezTo>
                  <a:pt x="22678" y="38398"/>
                  <a:pt x="23068" y="38454"/>
                  <a:pt x="23487" y="38509"/>
                </a:cubicBezTo>
                <a:cubicBezTo>
                  <a:pt x="23682" y="38537"/>
                  <a:pt x="23877" y="38593"/>
                  <a:pt x="24072" y="38621"/>
                </a:cubicBezTo>
                <a:cubicBezTo>
                  <a:pt x="24240" y="38649"/>
                  <a:pt x="24435" y="38705"/>
                  <a:pt x="24603" y="38733"/>
                </a:cubicBezTo>
                <a:cubicBezTo>
                  <a:pt x="25914" y="39039"/>
                  <a:pt x="27197" y="39458"/>
                  <a:pt x="28481" y="39932"/>
                </a:cubicBezTo>
                <a:lnTo>
                  <a:pt x="28492" y="39943"/>
                </a:lnTo>
                <a:lnTo>
                  <a:pt x="28492" y="39943"/>
                </a:lnTo>
                <a:cubicBezTo>
                  <a:pt x="26137" y="39141"/>
                  <a:pt x="23660" y="38396"/>
                  <a:pt x="21161" y="38396"/>
                </a:cubicBezTo>
                <a:cubicBezTo>
                  <a:pt x="20616" y="38396"/>
                  <a:pt x="20071" y="38431"/>
                  <a:pt x="19525" y="38509"/>
                </a:cubicBezTo>
                <a:cubicBezTo>
                  <a:pt x="15284" y="39123"/>
                  <a:pt x="11881" y="42164"/>
                  <a:pt x="8728" y="45038"/>
                </a:cubicBezTo>
                <a:cubicBezTo>
                  <a:pt x="9973" y="47506"/>
                  <a:pt x="12831" y="48592"/>
                  <a:pt x="15664" y="48592"/>
                </a:cubicBezTo>
                <a:cubicBezTo>
                  <a:pt x="16385" y="48592"/>
                  <a:pt x="17104" y="48521"/>
                  <a:pt x="17795" y="48386"/>
                </a:cubicBezTo>
                <a:cubicBezTo>
                  <a:pt x="21199" y="47688"/>
                  <a:pt x="24212" y="45819"/>
                  <a:pt x="27476" y="44675"/>
                </a:cubicBezTo>
                <a:cubicBezTo>
                  <a:pt x="27924" y="44514"/>
                  <a:pt x="28383" y="44387"/>
                  <a:pt x="28847" y="44288"/>
                </a:cubicBezTo>
                <a:lnTo>
                  <a:pt x="28847" y="44288"/>
                </a:lnTo>
                <a:cubicBezTo>
                  <a:pt x="28779" y="44305"/>
                  <a:pt x="28713" y="44322"/>
                  <a:pt x="28648" y="44340"/>
                </a:cubicBezTo>
                <a:cubicBezTo>
                  <a:pt x="27755" y="44591"/>
                  <a:pt x="26862" y="44926"/>
                  <a:pt x="25997" y="45317"/>
                </a:cubicBezTo>
                <a:cubicBezTo>
                  <a:pt x="25906" y="45355"/>
                  <a:pt x="25886" y="45366"/>
                  <a:pt x="25894" y="45366"/>
                </a:cubicBezTo>
                <a:cubicBezTo>
                  <a:pt x="25906" y="45366"/>
                  <a:pt x="25976" y="45344"/>
                  <a:pt x="25988" y="45344"/>
                </a:cubicBezTo>
                <a:cubicBezTo>
                  <a:pt x="26000" y="45344"/>
                  <a:pt x="25965" y="45361"/>
                  <a:pt x="25802" y="45428"/>
                </a:cubicBezTo>
                <a:cubicBezTo>
                  <a:pt x="25767" y="45442"/>
                  <a:pt x="25752" y="45447"/>
                  <a:pt x="25747" y="45447"/>
                </a:cubicBezTo>
                <a:cubicBezTo>
                  <a:pt x="25734" y="45447"/>
                  <a:pt x="25823" y="45400"/>
                  <a:pt x="25802" y="45400"/>
                </a:cubicBezTo>
                <a:cubicBezTo>
                  <a:pt x="23905" y="46209"/>
                  <a:pt x="22175" y="47158"/>
                  <a:pt x="20222" y="47856"/>
                </a:cubicBezTo>
                <a:cubicBezTo>
                  <a:pt x="19246" y="48246"/>
                  <a:pt x="18214" y="48525"/>
                  <a:pt x="17181" y="48692"/>
                </a:cubicBezTo>
                <a:cubicBezTo>
                  <a:pt x="16670" y="48769"/>
                  <a:pt x="16152" y="48805"/>
                  <a:pt x="15634" y="48805"/>
                </a:cubicBezTo>
                <a:cubicBezTo>
                  <a:pt x="15022" y="48805"/>
                  <a:pt x="14410" y="48755"/>
                  <a:pt x="13806" y="48665"/>
                </a:cubicBezTo>
                <a:cubicBezTo>
                  <a:pt x="12773" y="48469"/>
                  <a:pt x="11769" y="48107"/>
                  <a:pt x="10876" y="47577"/>
                </a:cubicBezTo>
                <a:cubicBezTo>
                  <a:pt x="9928" y="47019"/>
                  <a:pt x="9146" y="46237"/>
                  <a:pt x="8644" y="45289"/>
                </a:cubicBezTo>
                <a:lnTo>
                  <a:pt x="8533" y="45094"/>
                </a:lnTo>
                <a:cubicBezTo>
                  <a:pt x="8505" y="45066"/>
                  <a:pt x="8477" y="45038"/>
                  <a:pt x="8477" y="45010"/>
                </a:cubicBezTo>
                <a:lnTo>
                  <a:pt x="8561" y="44926"/>
                </a:lnTo>
                <a:lnTo>
                  <a:pt x="8895" y="44647"/>
                </a:lnTo>
                <a:lnTo>
                  <a:pt x="9202" y="44340"/>
                </a:lnTo>
                <a:lnTo>
                  <a:pt x="9509" y="44061"/>
                </a:lnTo>
                <a:cubicBezTo>
                  <a:pt x="9872" y="43754"/>
                  <a:pt x="10235" y="43420"/>
                  <a:pt x="10625" y="43085"/>
                </a:cubicBezTo>
                <a:cubicBezTo>
                  <a:pt x="11378" y="42471"/>
                  <a:pt x="12132" y="41857"/>
                  <a:pt x="12913" y="41271"/>
                </a:cubicBezTo>
                <a:cubicBezTo>
                  <a:pt x="13973" y="40518"/>
                  <a:pt x="15117" y="39876"/>
                  <a:pt x="16317" y="39346"/>
                </a:cubicBezTo>
                <a:cubicBezTo>
                  <a:pt x="17460" y="38844"/>
                  <a:pt x="18688" y="38537"/>
                  <a:pt x="19916" y="38398"/>
                </a:cubicBezTo>
                <a:cubicBezTo>
                  <a:pt x="20346" y="38352"/>
                  <a:pt x="20784" y="38331"/>
                  <a:pt x="21222" y="38331"/>
                </a:cubicBezTo>
                <a:close/>
                <a:moveTo>
                  <a:pt x="79" y="1"/>
                </a:moveTo>
                <a:cubicBezTo>
                  <a:pt x="1" y="1"/>
                  <a:pt x="23" y="223"/>
                  <a:pt x="23" y="399"/>
                </a:cubicBezTo>
                <a:lnTo>
                  <a:pt x="23" y="957"/>
                </a:lnTo>
                <a:lnTo>
                  <a:pt x="23" y="1850"/>
                </a:lnTo>
                <a:cubicBezTo>
                  <a:pt x="23" y="2268"/>
                  <a:pt x="51" y="2659"/>
                  <a:pt x="79" y="2966"/>
                </a:cubicBezTo>
                <a:cubicBezTo>
                  <a:pt x="107" y="3273"/>
                  <a:pt x="135" y="3580"/>
                  <a:pt x="163" y="3942"/>
                </a:cubicBezTo>
                <a:cubicBezTo>
                  <a:pt x="330" y="4919"/>
                  <a:pt x="554" y="5867"/>
                  <a:pt x="860" y="6788"/>
                </a:cubicBezTo>
                <a:cubicBezTo>
                  <a:pt x="1000" y="7011"/>
                  <a:pt x="1139" y="7402"/>
                  <a:pt x="1335" y="7848"/>
                </a:cubicBezTo>
                <a:cubicBezTo>
                  <a:pt x="1502" y="8350"/>
                  <a:pt x="1670" y="8908"/>
                  <a:pt x="1865" y="9411"/>
                </a:cubicBezTo>
                <a:cubicBezTo>
                  <a:pt x="2451" y="10861"/>
                  <a:pt x="3288" y="12228"/>
                  <a:pt x="4320" y="13428"/>
                </a:cubicBezTo>
                <a:cubicBezTo>
                  <a:pt x="4292" y="13484"/>
                  <a:pt x="4264" y="13512"/>
                  <a:pt x="4264" y="13568"/>
                </a:cubicBezTo>
                <a:cubicBezTo>
                  <a:pt x="4376" y="13707"/>
                  <a:pt x="4487" y="13847"/>
                  <a:pt x="4627" y="14014"/>
                </a:cubicBezTo>
                <a:cubicBezTo>
                  <a:pt x="4543" y="14098"/>
                  <a:pt x="5352" y="14935"/>
                  <a:pt x="5687" y="15269"/>
                </a:cubicBezTo>
                <a:cubicBezTo>
                  <a:pt x="5910" y="15465"/>
                  <a:pt x="6161" y="15632"/>
                  <a:pt x="6384" y="15799"/>
                </a:cubicBezTo>
                <a:cubicBezTo>
                  <a:pt x="6496" y="15883"/>
                  <a:pt x="6580" y="15939"/>
                  <a:pt x="6636" y="16051"/>
                </a:cubicBezTo>
                <a:cubicBezTo>
                  <a:pt x="7779" y="16776"/>
                  <a:pt x="9007" y="17362"/>
                  <a:pt x="10290" y="17780"/>
                </a:cubicBezTo>
                <a:lnTo>
                  <a:pt x="12104" y="18450"/>
                </a:lnTo>
                <a:lnTo>
                  <a:pt x="12829" y="18729"/>
                </a:lnTo>
                <a:lnTo>
                  <a:pt x="13108" y="18840"/>
                </a:lnTo>
                <a:cubicBezTo>
                  <a:pt x="13192" y="18868"/>
                  <a:pt x="13276" y="18868"/>
                  <a:pt x="13303" y="18924"/>
                </a:cubicBezTo>
                <a:cubicBezTo>
                  <a:pt x="13387" y="19064"/>
                  <a:pt x="13359" y="19008"/>
                  <a:pt x="13555" y="19315"/>
                </a:cubicBezTo>
                <a:cubicBezTo>
                  <a:pt x="14475" y="20542"/>
                  <a:pt x="15284" y="21491"/>
                  <a:pt x="16093" y="22523"/>
                </a:cubicBezTo>
                <a:lnTo>
                  <a:pt x="16400" y="22970"/>
                </a:lnTo>
                <a:cubicBezTo>
                  <a:pt x="17684" y="24950"/>
                  <a:pt x="18967" y="26903"/>
                  <a:pt x="20250" y="28884"/>
                </a:cubicBezTo>
                <a:cubicBezTo>
                  <a:pt x="19999" y="28633"/>
                  <a:pt x="19692" y="28382"/>
                  <a:pt x="19469" y="28131"/>
                </a:cubicBezTo>
                <a:cubicBezTo>
                  <a:pt x="19274" y="27908"/>
                  <a:pt x="19051" y="27684"/>
                  <a:pt x="18827" y="27461"/>
                </a:cubicBezTo>
                <a:cubicBezTo>
                  <a:pt x="18409" y="27099"/>
                  <a:pt x="17795" y="26680"/>
                  <a:pt x="17628" y="26513"/>
                </a:cubicBezTo>
                <a:cubicBezTo>
                  <a:pt x="15759" y="25229"/>
                  <a:pt x="13582" y="24448"/>
                  <a:pt x="11323" y="24281"/>
                </a:cubicBezTo>
                <a:cubicBezTo>
                  <a:pt x="10943" y="24246"/>
                  <a:pt x="10575" y="24222"/>
                  <a:pt x="10210" y="24222"/>
                </a:cubicBezTo>
                <a:cubicBezTo>
                  <a:pt x="9985" y="24222"/>
                  <a:pt x="9761" y="24232"/>
                  <a:pt x="9537" y="24253"/>
                </a:cubicBezTo>
                <a:cubicBezTo>
                  <a:pt x="8867" y="24309"/>
                  <a:pt x="8226" y="24392"/>
                  <a:pt x="7584" y="24532"/>
                </a:cubicBezTo>
                <a:cubicBezTo>
                  <a:pt x="7305" y="24588"/>
                  <a:pt x="7500" y="24560"/>
                  <a:pt x="7166" y="24643"/>
                </a:cubicBezTo>
                <a:cubicBezTo>
                  <a:pt x="7179" y="24634"/>
                  <a:pt x="7177" y="24631"/>
                  <a:pt x="7164" y="24631"/>
                </a:cubicBezTo>
                <a:cubicBezTo>
                  <a:pt x="7094" y="24631"/>
                  <a:pt x="6711" y="24736"/>
                  <a:pt x="6524" y="24783"/>
                </a:cubicBezTo>
                <a:cubicBezTo>
                  <a:pt x="5882" y="25006"/>
                  <a:pt x="4989" y="25313"/>
                  <a:pt x="4097" y="25648"/>
                </a:cubicBezTo>
                <a:lnTo>
                  <a:pt x="2618" y="26206"/>
                </a:lnTo>
                <a:lnTo>
                  <a:pt x="1028" y="26792"/>
                </a:lnTo>
                <a:cubicBezTo>
                  <a:pt x="1000" y="26820"/>
                  <a:pt x="1028" y="26848"/>
                  <a:pt x="1028" y="26848"/>
                </a:cubicBezTo>
                <a:lnTo>
                  <a:pt x="1084" y="26875"/>
                </a:lnTo>
                <a:lnTo>
                  <a:pt x="1167" y="26959"/>
                </a:lnTo>
                <a:cubicBezTo>
                  <a:pt x="1753" y="27601"/>
                  <a:pt x="2144" y="28019"/>
                  <a:pt x="2534" y="28354"/>
                </a:cubicBezTo>
                <a:lnTo>
                  <a:pt x="3539" y="29163"/>
                </a:lnTo>
                <a:cubicBezTo>
                  <a:pt x="3650" y="29247"/>
                  <a:pt x="3706" y="29303"/>
                  <a:pt x="3874" y="29442"/>
                </a:cubicBezTo>
                <a:cubicBezTo>
                  <a:pt x="4208" y="29665"/>
                  <a:pt x="4487" y="29889"/>
                  <a:pt x="4850" y="30140"/>
                </a:cubicBezTo>
                <a:cubicBezTo>
                  <a:pt x="6440" y="31256"/>
                  <a:pt x="8170" y="32176"/>
                  <a:pt x="9983" y="32902"/>
                </a:cubicBezTo>
                <a:cubicBezTo>
                  <a:pt x="11490" y="33460"/>
                  <a:pt x="13052" y="33878"/>
                  <a:pt x="14615" y="34157"/>
                </a:cubicBezTo>
                <a:cubicBezTo>
                  <a:pt x="15996" y="34398"/>
                  <a:pt x="17377" y="34519"/>
                  <a:pt x="18771" y="34519"/>
                </a:cubicBezTo>
                <a:cubicBezTo>
                  <a:pt x="19152" y="34519"/>
                  <a:pt x="19533" y="34510"/>
                  <a:pt x="19916" y="34492"/>
                </a:cubicBezTo>
                <a:cubicBezTo>
                  <a:pt x="20125" y="34464"/>
                  <a:pt x="20236" y="34464"/>
                  <a:pt x="20358" y="34464"/>
                </a:cubicBezTo>
                <a:cubicBezTo>
                  <a:pt x="20480" y="34464"/>
                  <a:pt x="20613" y="34464"/>
                  <a:pt x="20864" y="34436"/>
                </a:cubicBezTo>
                <a:lnTo>
                  <a:pt x="21310" y="34380"/>
                </a:lnTo>
                <a:lnTo>
                  <a:pt x="21729" y="34324"/>
                </a:lnTo>
                <a:cubicBezTo>
                  <a:pt x="22036" y="34269"/>
                  <a:pt x="23403" y="33962"/>
                  <a:pt x="23710" y="33934"/>
                </a:cubicBezTo>
                <a:lnTo>
                  <a:pt x="23821" y="33906"/>
                </a:lnTo>
                <a:lnTo>
                  <a:pt x="23905" y="33962"/>
                </a:lnTo>
                <a:lnTo>
                  <a:pt x="24072" y="34129"/>
                </a:lnTo>
                <a:lnTo>
                  <a:pt x="24407" y="34436"/>
                </a:lnTo>
                <a:cubicBezTo>
                  <a:pt x="24658" y="34659"/>
                  <a:pt x="24909" y="34910"/>
                  <a:pt x="25133" y="35134"/>
                </a:cubicBezTo>
                <a:cubicBezTo>
                  <a:pt x="25328" y="35413"/>
                  <a:pt x="25663" y="35803"/>
                  <a:pt x="26025" y="36249"/>
                </a:cubicBezTo>
                <a:lnTo>
                  <a:pt x="26528" y="36835"/>
                </a:lnTo>
                <a:cubicBezTo>
                  <a:pt x="26667" y="37003"/>
                  <a:pt x="26807" y="37170"/>
                  <a:pt x="26946" y="37338"/>
                </a:cubicBezTo>
                <a:cubicBezTo>
                  <a:pt x="27197" y="37644"/>
                  <a:pt x="27281" y="38286"/>
                  <a:pt x="27560" y="38593"/>
                </a:cubicBezTo>
                <a:lnTo>
                  <a:pt x="27727" y="39012"/>
                </a:lnTo>
                <a:lnTo>
                  <a:pt x="27337" y="39123"/>
                </a:lnTo>
                <a:lnTo>
                  <a:pt x="27448" y="39235"/>
                </a:lnTo>
                <a:lnTo>
                  <a:pt x="27476" y="39263"/>
                </a:lnTo>
                <a:lnTo>
                  <a:pt x="27448" y="39263"/>
                </a:lnTo>
                <a:lnTo>
                  <a:pt x="27392" y="39235"/>
                </a:lnTo>
                <a:cubicBezTo>
                  <a:pt x="26723" y="38984"/>
                  <a:pt x="26109" y="38788"/>
                  <a:pt x="25467" y="38593"/>
                </a:cubicBezTo>
                <a:cubicBezTo>
                  <a:pt x="25161" y="38509"/>
                  <a:pt x="24854" y="38426"/>
                  <a:pt x="24547" y="38370"/>
                </a:cubicBezTo>
                <a:cubicBezTo>
                  <a:pt x="24379" y="38342"/>
                  <a:pt x="24240" y="38286"/>
                  <a:pt x="24072" y="38258"/>
                </a:cubicBezTo>
                <a:cubicBezTo>
                  <a:pt x="23849" y="38230"/>
                  <a:pt x="23626" y="38175"/>
                  <a:pt x="23403" y="38147"/>
                </a:cubicBezTo>
                <a:cubicBezTo>
                  <a:pt x="22693" y="38028"/>
                  <a:pt x="21978" y="37970"/>
                  <a:pt x="21264" y="37970"/>
                </a:cubicBezTo>
                <a:cubicBezTo>
                  <a:pt x="20295" y="37970"/>
                  <a:pt x="19329" y="38077"/>
                  <a:pt x="18381" y="38286"/>
                </a:cubicBezTo>
                <a:cubicBezTo>
                  <a:pt x="17572" y="38481"/>
                  <a:pt x="16791" y="38733"/>
                  <a:pt x="16038" y="39095"/>
                </a:cubicBezTo>
                <a:cubicBezTo>
                  <a:pt x="15284" y="39430"/>
                  <a:pt x="14559" y="39821"/>
                  <a:pt x="13861" y="40267"/>
                </a:cubicBezTo>
                <a:cubicBezTo>
                  <a:pt x="12857" y="40881"/>
                  <a:pt x="11908" y="41578"/>
                  <a:pt x="11044" y="42304"/>
                </a:cubicBezTo>
                <a:cubicBezTo>
                  <a:pt x="10486" y="42750"/>
                  <a:pt x="9928" y="43252"/>
                  <a:pt x="9370" y="43726"/>
                </a:cubicBezTo>
                <a:lnTo>
                  <a:pt x="8867" y="44173"/>
                </a:lnTo>
                <a:lnTo>
                  <a:pt x="8337" y="44675"/>
                </a:lnTo>
                <a:lnTo>
                  <a:pt x="8198" y="44815"/>
                </a:lnTo>
                <a:lnTo>
                  <a:pt x="8142" y="44870"/>
                </a:lnTo>
                <a:lnTo>
                  <a:pt x="8114" y="44898"/>
                </a:lnTo>
                <a:cubicBezTo>
                  <a:pt x="8086" y="44926"/>
                  <a:pt x="8114" y="44954"/>
                  <a:pt x="8114" y="44954"/>
                </a:cubicBezTo>
                <a:lnTo>
                  <a:pt x="8282" y="45261"/>
                </a:lnTo>
                <a:cubicBezTo>
                  <a:pt x="8393" y="45456"/>
                  <a:pt x="8505" y="45651"/>
                  <a:pt x="8644" y="45847"/>
                </a:cubicBezTo>
                <a:cubicBezTo>
                  <a:pt x="8812" y="46098"/>
                  <a:pt x="9007" y="46349"/>
                  <a:pt x="9202" y="46572"/>
                </a:cubicBezTo>
                <a:lnTo>
                  <a:pt x="9481" y="46851"/>
                </a:lnTo>
                <a:lnTo>
                  <a:pt x="9788" y="47130"/>
                </a:lnTo>
                <a:cubicBezTo>
                  <a:pt x="10207" y="47493"/>
                  <a:pt x="10681" y="47800"/>
                  <a:pt x="11183" y="48051"/>
                </a:cubicBezTo>
                <a:cubicBezTo>
                  <a:pt x="12466" y="48665"/>
                  <a:pt x="13889" y="49027"/>
                  <a:pt x="15312" y="49055"/>
                </a:cubicBezTo>
                <a:cubicBezTo>
                  <a:pt x="15431" y="49060"/>
                  <a:pt x="15549" y="49062"/>
                  <a:pt x="15668" y="49062"/>
                </a:cubicBezTo>
                <a:cubicBezTo>
                  <a:pt x="16219" y="49062"/>
                  <a:pt x="16770" y="49012"/>
                  <a:pt x="17321" y="48944"/>
                </a:cubicBezTo>
                <a:cubicBezTo>
                  <a:pt x="17935" y="48832"/>
                  <a:pt x="18493" y="48692"/>
                  <a:pt x="19079" y="48525"/>
                </a:cubicBezTo>
                <a:cubicBezTo>
                  <a:pt x="20278" y="48162"/>
                  <a:pt x="21422" y="47716"/>
                  <a:pt x="22566" y="47186"/>
                </a:cubicBezTo>
                <a:cubicBezTo>
                  <a:pt x="23626" y="46684"/>
                  <a:pt x="24575" y="46209"/>
                  <a:pt x="25440" y="45819"/>
                </a:cubicBezTo>
                <a:lnTo>
                  <a:pt x="27281" y="45038"/>
                </a:lnTo>
                <a:cubicBezTo>
                  <a:pt x="27867" y="44787"/>
                  <a:pt x="28481" y="44563"/>
                  <a:pt x="29094" y="44424"/>
                </a:cubicBezTo>
                <a:cubicBezTo>
                  <a:pt x="29234" y="44368"/>
                  <a:pt x="28927" y="44396"/>
                  <a:pt x="29290" y="44312"/>
                </a:cubicBezTo>
                <a:lnTo>
                  <a:pt x="29290" y="44368"/>
                </a:lnTo>
                <a:cubicBezTo>
                  <a:pt x="29658" y="44307"/>
                  <a:pt x="30033" y="44275"/>
                  <a:pt x="30411" y="44275"/>
                </a:cubicBezTo>
                <a:cubicBezTo>
                  <a:pt x="31064" y="44275"/>
                  <a:pt x="31722" y="44369"/>
                  <a:pt x="32358" y="44563"/>
                </a:cubicBezTo>
                <a:cubicBezTo>
                  <a:pt x="33279" y="44870"/>
                  <a:pt x="34200" y="45289"/>
                  <a:pt x="35037" y="45819"/>
                </a:cubicBezTo>
                <a:cubicBezTo>
                  <a:pt x="35047" y="45822"/>
                  <a:pt x="35054" y="45823"/>
                  <a:pt x="35058" y="45823"/>
                </a:cubicBezTo>
                <a:cubicBezTo>
                  <a:pt x="35133" y="45823"/>
                  <a:pt x="34567" y="45479"/>
                  <a:pt x="34618" y="45479"/>
                </a:cubicBezTo>
                <a:cubicBezTo>
                  <a:pt x="34626" y="45479"/>
                  <a:pt x="34652" y="45489"/>
                  <a:pt x="34702" y="45512"/>
                </a:cubicBezTo>
                <a:cubicBezTo>
                  <a:pt x="34981" y="45707"/>
                  <a:pt x="35093" y="45791"/>
                  <a:pt x="35316" y="45958"/>
                </a:cubicBezTo>
                <a:cubicBezTo>
                  <a:pt x="35268" y="45926"/>
                  <a:pt x="35137" y="45858"/>
                  <a:pt x="35108" y="45858"/>
                </a:cubicBezTo>
                <a:cubicBezTo>
                  <a:pt x="35087" y="45858"/>
                  <a:pt x="35122" y="45895"/>
                  <a:pt x="35288" y="46014"/>
                </a:cubicBezTo>
                <a:cubicBezTo>
                  <a:pt x="35818" y="46321"/>
                  <a:pt x="36292" y="46684"/>
                  <a:pt x="36767" y="47046"/>
                </a:cubicBezTo>
                <a:cubicBezTo>
                  <a:pt x="36878" y="47102"/>
                  <a:pt x="37101" y="47242"/>
                  <a:pt x="37185" y="47298"/>
                </a:cubicBezTo>
                <a:lnTo>
                  <a:pt x="37241" y="47325"/>
                </a:lnTo>
                <a:cubicBezTo>
                  <a:pt x="38831" y="48525"/>
                  <a:pt x="40505" y="49613"/>
                  <a:pt x="42235" y="50562"/>
                </a:cubicBezTo>
                <a:cubicBezTo>
                  <a:pt x="42821" y="48888"/>
                  <a:pt x="43574" y="47298"/>
                  <a:pt x="44467" y="45763"/>
                </a:cubicBezTo>
                <a:cubicBezTo>
                  <a:pt x="42932" y="44898"/>
                  <a:pt x="41314" y="44201"/>
                  <a:pt x="39696" y="43447"/>
                </a:cubicBezTo>
                <a:lnTo>
                  <a:pt x="39696" y="43447"/>
                </a:lnTo>
                <a:cubicBezTo>
                  <a:pt x="39891" y="43503"/>
                  <a:pt x="40170" y="43615"/>
                  <a:pt x="40449" y="43726"/>
                </a:cubicBezTo>
                <a:cubicBezTo>
                  <a:pt x="40756" y="43866"/>
                  <a:pt x="41426" y="44173"/>
                  <a:pt x="41816" y="44368"/>
                </a:cubicBezTo>
                <a:cubicBezTo>
                  <a:pt x="42263" y="44563"/>
                  <a:pt x="42737" y="44787"/>
                  <a:pt x="43183" y="45038"/>
                </a:cubicBezTo>
                <a:cubicBezTo>
                  <a:pt x="43630" y="45261"/>
                  <a:pt x="44104" y="45512"/>
                  <a:pt x="44495" y="45763"/>
                </a:cubicBezTo>
                <a:cubicBezTo>
                  <a:pt x="44160" y="46349"/>
                  <a:pt x="43825" y="46935"/>
                  <a:pt x="43574" y="47493"/>
                </a:cubicBezTo>
                <a:cubicBezTo>
                  <a:pt x="43323" y="48023"/>
                  <a:pt x="43072" y="48553"/>
                  <a:pt x="42876" y="49055"/>
                </a:cubicBezTo>
                <a:cubicBezTo>
                  <a:pt x="42653" y="49557"/>
                  <a:pt x="42458" y="50115"/>
                  <a:pt x="42291" y="50618"/>
                </a:cubicBezTo>
                <a:lnTo>
                  <a:pt x="42291" y="50645"/>
                </a:lnTo>
                <a:lnTo>
                  <a:pt x="42263" y="50645"/>
                </a:lnTo>
                <a:lnTo>
                  <a:pt x="42235" y="50618"/>
                </a:lnTo>
                <a:lnTo>
                  <a:pt x="42123" y="50562"/>
                </a:lnTo>
                <a:lnTo>
                  <a:pt x="41956" y="50450"/>
                </a:lnTo>
                <a:lnTo>
                  <a:pt x="41621" y="50283"/>
                </a:lnTo>
                <a:lnTo>
                  <a:pt x="40924" y="49892"/>
                </a:lnTo>
                <a:cubicBezTo>
                  <a:pt x="40477" y="49641"/>
                  <a:pt x="40087" y="49418"/>
                  <a:pt x="39696" y="49195"/>
                </a:cubicBezTo>
                <a:cubicBezTo>
                  <a:pt x="38943" y="48748"/>
                  <a:pt x="38245" y="48302"/>
                  <a:pt x="37631" y="47883"/>
                </a:cubicBezTo>
                <a:lnTo>
                  <a:pt x="37631" y="47883"/>
                </a:lnTo>
                <a:cubicBezTo>
                  <a:pt x="37671" y="47928"/>
                  <a:pt x="37679" y="47946"/>
                  <a:pt x="37665" y="47946"/>
                </a:cubicBezTo>
                <a:cubicBezTo>
                  <a:pt x="37603" y="47946"/>
                  <a:pt x="37098" y="47576"/>
                  <a:pt x="37049" y="47576"/>
                </a:cubicBezTo>
                <a:cubicBezTo>
                  <a:pt x="37047" y="47576"/>
                  <a:pt x="37046" y="47576"/>
                  <a:pt x="37046" y="47577"/>
                </a:cubicBezTo>
                <a:cubicBezTo>
                  <a:pt x="37352" y="47911"/>
                  <a:pt x="37687" y="48190"/>
                  <a:pt x="38050" y="48441"/>
                </a:cubicBezTo>
                <a:cubicBezTo>
                  <a:pt x="38636" y="48888"/>
                  <a:pt x="39333" y="49362"/>
                  <a:pt x="39835" y="49669"/>
                </a:cubicBezTo>
                <a:cubicBezTo>
                  <a:pt x="40114" y="49836"/>
                  <a:pt x="40366" y="49976"/>
                  <a:pt x="40645" y="50143"/>
                </a:cubicBezTo>
                <a:lnTo>
                  <a:pt x="41760" y="50729"/>
                </a:lnTo>
                <a:lnTo>
                  <a:pt x="42095" y="50924"/>
                </a:lnTo>
                <a:lnTo>
                  <a:pt x="42291" y="51036"/>
                </a:lnTo>
                <a:lnTo>
                  <a:pt x="42374" y="51092"/>
                </a:lnTo>
                <a:cubicBezTo>
                  <a:pt x="42393" y="51092"/>
                  <a:pt x="42424" y="51104"/>
                  <a:pt x="42442" y="51104"/>
                </a:cubicBezTo>
                <a:cubicBezTo>
                  <a:pt x="42452" y="51104"/>
                  <a:pt x="42458" y="51101"/>
                  <a:pt x="42458" y="51092"/>
                </a:cubicBezTo>
                <a:cubicBezTo>
                  <a:pt x="42625" y="50618"/>
                  <a:pt x="42821" y="50087"/>
                  <a:pt x="43016" y="49557"/>
                </a:cubicBezTo>
                <a:cubicBezTo>
                  <a:pt x="43128" y="49278"/>
                  <a:pt x="43183" y="49111"/>
                  <a:pt x="43267" y="48916"/>
                </a:cubicBezTo>
                <a:lnTo>
                  <a:pt x="43546" y="48302"/>
                </a:lnTo>
                <a:cubicBezTo>
                  <a:pt x="43713" y="47911"/>
                  <a:pt x="43909" y="47521"/>
                  <a:pt x="44132" y="47130"/>
                </a:cubicBezTo>
                <a:cubicBezTo>
                  <a:pt x="44383" y="46656"/>
                  <a:pt x="44662" y="46126"/>
                  <a:pt x="44941" y="45651"/>
                </a:cubicBezTo>
                <a:cubicBezTo>
                  <a:pt x="44634" y="45428"/>
                  <a:pt x="44243" y="45261"/>
                  <a:pt x="43909" y="45066"/>
                </a:cubicBezTo>
                <a:lnTo>
                  <a:pt x="42988" y="44591"/>
                </a:lnTo>
                <a:cubicBezTo>
                  <a:pt x="42430" y="44340"/>
                  <a:pt x="41928" y="44117"/>
                  <a:pt x="41454" y="43894"/>
                </a:cubicBezTo>
                <a:cubicBezTo>
                  <a:pt x="40672" y="43475"/>
                  <a:pt x="39640" y="43029"/>
                  <a:pt x="38775" y="42583"/>
                </a:cubicBezTo>
                <a:cubicBezTo>
                  <a:pt x="38189" y="42331"/>
                  <a:pt x="37604" y="42053"/>
                  <a:pt x="37408" y="41997"/>
                </a:cubicBezTo>
                <a:cubicBezTo>
                  <a:pt x="36515" y="41550"/>
                  <a:pt x="35316" y="40964"/>
                  <a:pt x="34730" y="40490"/>
                </a:cubicBezTo>
                <a:lnTo>
                  <a:pt x="34758" y="40434"/>
                </a:lnTo>
                <a:lnTo>
                  <a:pt x="33698" y="39597"/>
                </a:lnTo>
                <a:cubicBezTo>
                  <a:pt x="33502" y="39402"/>
                  <a:pt x="33279" y="39235"/>
                  <a:pt x="33084" y="39039"/>
                </a:cubicBezTo>
                <a:cubicBezTo>
                  <a:pt x="32916" y="38872"/>
                  <a:pt x="32721" y="38677"/>
                  <a:pt x="32582" y="38509"/>
                </a:cubicBezTo>
                <a:cubicBezTo>
                  <a:pt x="31912" y="37812"/>
                  <a:pt x="31438" y="37393"/>
                  <a:pt x="30908" y="36780"/>
                </a:cubicBezTo>
                <a:cubicBezTo>
                  <a:pt x="30629" y="36445"/>
                  <a:pt x="30712" y="36473"/>
                  <a:pt x="30406" y="36110"/>
                </a:cubicBezTo>
                <a:cubicBezTo>
                  <a:pt x="29680" y="35106"/>
                  <a:pt x="29317" y="34603"/>
                  <a:pt x="29011" y="34213"/>
                </a:cubicBezTo>
                <a:cubicBezTo>
                  <a:pt x="28704" y="33850"/>
                  <a:pt x="28425" y="33460"/>
                  <a:pt x="28146" y="33041"/>
                </a:cubicBezTo>
                <a:cubicBezTo>
                  <a:pt x="28146" y="32930"/>
                  <a:pt x="28118" y="32790"/>
                  <a:pt x="28062" y="32678"/>
                </a:cubicBezTo>
                <a:cubicBezTo>
                  <a:pt x="27978" y="32511"/>
                  <a:pt x="27923" y="32288"/>
                  <a:pt x="27839" y="32037"/>
                </a:cubicBezTo>
                <a:cubicBezTo>
                  <a:pt x="27755" y="31758"/>
                  <a:pt x="27644" y="31451"/>
                  <a:pt x="27532" y="31116"/>
                </a:cubicBezTo>
                <a:cubicBezTo>
                  <a:pt x="27448" y="30837"/>
                  <a:pt x="27337" y="30614"/>
                  <a:pt x="27141" y="30391"/>
                </a:cubicBezTo>
                <a:cubicBezTo>
                  <a:pt x="27113" y="30363"/>
                  <a:pt x="27086" y="30307"/>
                  <a:pt x="27030" y="30279"/>
                </a:cubicBezTo>
                <a:cubicBezTo>
                  <a:pt x="27030" y="30279"/>
                  <a:pt x="27030" y="30279"/>
                  <a:pt x="27030" y="30251"/>
                </a:cubicBezTo>
                <a:lnTo>
                  <a:pt x="27058" y="30251"/>
                </a:lnTo>
                <a:lnTo>
                  <a:pt x="27141" y="30223"/>
                </a:lnTo>
                <a:cubicBezTo>
                  <a:pt x="27225" y="30223"/>
                  <a:pt x="27337" y="30167"/>
                  <a:pt x="27420" y="30140"/>
                </a:cubicBezTo>
                <a:cubicBezTo>
                  <a:pt x="27616" y="30084"/>
                  <a:pt x="27783" y="30000"/>
                  <a:pt x="27978" y="29916"/>
                </a:cubicBezTo>
                <a:cubicBezTo>
                  <a:pt x="27988" y="29926"/>
                  <a:pt x="28008" y="29931"/>
                  <a:pt x="28037" y="29931"/>
                </a:cubicBezTo>
                <a:cubicBezTo>
                  <a:pt x="28334" y="29931"/>
                  <a:pt x="29569" y="29406"/>
                  <a:pt x="30712" y="28187"/>
                </a:cubicBezTo>
                <a:cubicBezTo>
                  <a:pt x="30908" y="28019"/>
                  <a:pt x="31075" y="27852"/>
                  <a:pt x="31243" y="27657"/>
                </a:cubicBezTo>
                <a:cubicBezTo>
                  <a:pt x="31438" y="27433"/>
                  <a:pt x="31633" y="27210"/>
                  <a:pt x="31745" y="27099"/>
                </a:cubicBezTo>
                <a:cubicBezTo>
                  <a:pt x="31912" y="26820"/>
                  <a:pt x="31856" y="26875"/>
                  <a:pt x="31968" y="26680"/>
                </a:cubicBezTo>
                <a:cubicBezTo>
                  <a:pt x="32303" y="26150"/>
                  <a:pt x="32554" y="25592"/>
                  <a:pt x="32749" y="24978"/>
                </a:cubicBezTo>
                <a:cubicBezTo>
                  <a:pt x="32972" y="24197"/>
                  <a:pt x="33112" y="23388"/>
                  <a:pt x="33168" y="22579"/>
                </a:cubicBezTo>
                <a:cubicBezTo>
                  <a:pt x="33195" y="21993"/>
                  <a:pt x="33168" y="21407"/>
                  <a:pt x="33084" y="20849"/>
                </a:cubicBezTo>
                <a:cubicBezTo>
                  <a:pt x="33028" y="20347"/>
                  <a:pt x="32944" y="19845"/>
                  <a:pt x="32805" y="19036"/>
                </a:cubicBezTo>
                <a:cubicBezTo>
                  <a:pt x="32777" y="18282"/>
                  <a:pt x="32693" y="17557"/>
                  <a:pt x="32526" y="16832"/>
                </a:cubicBezTo>
                <a:cubicBezTo>
                  <a:pt x="32442" y="16302"/>
                  <a:pt x="32331" y="15772"/>
                  <a:pt x="32219" y="15269"/>
                </a:cubicBezTo>
                <a:cubicBezTo>
                  <a:pt x="32219" y="15186"/>
                  <a:pt x="32191" y="15130"/>
                  <a:pt x="32191" y="15074"/>
                </a:cubicBezTo>
                <a:lnTo>
                  <a:pt x="32024" y="14879"/>
                </a:lnTo>
                <a:lnTo>
                  <a:pt x="31689" y="14544"/>
                </a:lnTo>
                <a:lnTo>
                  <a:pt x="31382" y="14181"/>
                </a:lnTo>
                <a:lnTo>
                  <a:pt x="31243" y="14042"/>
                </a:lnTo>
                <a:cubicBezTo>
                  <a:pt x="31326" y="13819"/>
                  <a:pt x="31689" y="13233"/>
                  <a:pt x="31773" y="13037"/>
                </a:cubicBezTo>
                <a:cubicBezTo>
                  <a:pt x="31773" y="13010"/>
                  <a:pt x="31745" y="12954"/>
                  <a:pt x="31522" y="12870"/>
                </a:cubicBezTo>
                <a:cubicBezTo>
                  <a:pt x="31438" y="12842"/>
                  <a:pt x="31354" y="12814"/>
                  <a:pt x="31243" y="12786"/>
                </a:cubicBezTo>
                <a:lnTo>
                  <a:pt x="31047" y="12758"/>
                </a:lnTo>
                <a:lnTo>
                  <a:pt x="30936" y="12758"/>
                </a:lnTo>
                <a:cubicBezTo>
                  <a:pt x="30908" y="12731"/>
                  <a:pt x="30880" y="12731"/>
                  <a:pt x="30852" y="12731"/>
                </a:cubicBezTo>
                <a:lnTo>
                  <a:pt x="30824" y="12731"/>
                </a:lnTo>
                <a:cubicBezTo>
                  <a:pt x="30852" y="12870"/>
                  <a:pt x="30880" y="13010"/>
                  <a:pt x="30908" y="13149"/>
                </a:cubicBezTo>
                <a:cubicBezTo>
                  <a:pt x="30908" y="13177"/>
                  <a:pt x="30908" y="13177"/>
                  <a:pt x="30880" y="13177"/>
                </a:cubicBezTo>
                <a:cubicBezTo>
                  <a:pt x="30880" y="13205"/>
                  <a:pt x="30852" y="13233"/>
                  <a:pt x="30824" y="13261"/>
                </a:cubicBezTo>
                <a:cubicBezTo>
                  <a:pt x="30768" y="13316"/>
                  <a:pt x="30740" y="13372"/>
                  <a:pt x="30685" y="13400"/>
                </a:cubicBezTo>
                <a:lnTo>
                  <a:pt x="30601" y="13456"/>
                </a:lnTo>
                <a:cubicBezTo>
                  <a:pt x="30545" y="13512"/>
                  <a:pt x="30489" y="13568"/>
                  <a:pt x="30406" y="13595"/>
                </a:cubicBezTo>
                <a:lnTo>
                  <a:pt x="30210" y="13735"/>
                </a:lnTo>
                <a:lnTo>
                  <a:pt x="30154" y="13763"/>
                </a:lnTo>
                <a:cubicBezTo>
                  <a:pt x="30154" y="13763"/>
                  <a:pt x="30154" y="13735"/>
                  <a:pt x="30154" y="13735"/>
                </a:cubicBezTo>
                <a:lnTo>
                  <a:pt x="30154" y="13623"/>
                </a:lnTo>
                <a:lnTo>
                  <a:pt x="30127" y="13428"/>
                </a:lnTo>
                <a:cubicBezTo>
                  <a:pt x="30099" y="13177"/>
                  <a:pt x="30071" y="12926"/>
                  <a:pt x="30015" y="12647"/>
                </a:cubicBezTo>
                <a:cubicBezTo>
                  <a:pt x="29736" y="12898"/>
                  <a:pt x="29429" y="13093"/>
                  <a:pt x="29122" y="13316"/>
                </a:cubicBezTo>
                <a:cubicBezTo>
                  <a:pt x="28704" y="13623"/>
                  <a:pt x="28592" y="13679"/>
                  <a:pt x="28341" y="13874"/>
                </a:cubicBezTo>
                <a:cubicBezTo>
                  <a:pt x="27448" y="14405"/>
                  <a:pt x="26583" y="15018"/>
                  <a:pt x="25774" y="15660"/>
                </a:cubicBezTo>
                <a:cubicBezTo>
                  <a:pt x="25300" y="16078"/>
                  <a:pt x="24854" y="16525"/>
                  <a:pt x="24463" y="17027"/>
                </a:cubicBezTo>
                <a:cubicBezTo>
                  <a:pt x="24296" y="17250"/>
                  <a:pt x="24128" y="17473"/>
                  <a:pt x="23989" y="17725"/>
                </a:cubicBezTo>
                <a:cubicBezTo>
                  <a:pt x="23849" y="17920"/>
                  <a:pt x="23738" y="18115"/>
                  <a:pt x="23626" y="18338"/>
                </a:cubicBezTo>
                <a:cubicBezTo>
                  <a:pt x="23319" y="18729"/>
                  <a:pt x="23068" y="19119"/>
                  <a:pt x="22845" y="19538"/>
                </a:cubicBezTo>
                <a:cubicBezTo>
                  <a:pt x="22566" y="20208"/>
                  <a:pt x="22315" y="20905"/>
                  <a:pt x="22120" y="21630"/>
                </a:cubicBezTo>
                <a:cubicBezTo>
                  <a:pt x="22036" y="21965"/>
                  <a:pt x="21952" y="22328"/>
                  <a:pt x="21868" y="22663"/>
                </a:cubicBezTo>
                <a:cubicBezTo>
                  <a:pt x="21841" y="22858"/>
                  <a:pt x="21813" y="23025"/>
                  <a:pt x="21785" y="23221"/>
                </a:cubicBezTo>
                <a:lnTo>
                  <a:pt x="21785" y="23249"/>
                </a:lnTo>
                <a:cubicBezTo>
                  <a:pt x="21813" y="23332"/>
                  <a:pt x="21841" y="23416"/>
                  <a:pt x="21868" y="23500"/>
                </a:cubicBezTo>
                <a:cubicBezTo>
                  <a:pt x="21896" y="23611"/>
                  <a:pt x="21924" y="23695"/>
                  <a:pt x="21924" y="23807"/>
                </a:cubicBezTo>
                <a:lnTo>
                  <a:pt x="21868" y="23751"/>
                </a:lnTo>
                <a:lnTo>
                  <a:pt x="21813" y="23611"/>
                </a:lnTo>
                <a:cubicBezTo>
                  <a:pt x="21785" y="23555"/>
                  <a:pt x="21757" y="23500"/>
                  <a:pt x="21701" y="23444"/>
                </a:cubicBezTo>
                <a:lnTo>
                  <a:pt x="21673" y="23360"/>
                </a:lnTo>
                <a:lnTo>
                  <a:pt x="21645" y="23360"/>
                </a:lnTo>
                <a:lnTo>
                  <a:pt x="21617" y="23332"/>
                </a:lnTo>
                <a:lnTo>
                  <a:pt x="21450" y="23081"/>
                </a:lnTo>
                <a:cubicBezTo>
                  <a:pt x="21310" y="22858"/>
                  <a:pt x="21171" y="22663"/>
                  <a:pt x="20976" y="22467"/>
                </a:cubicBezTo>
                <a:cubicBezTo>
                  <a:pt x="20557" y="21686"/>
                  <a:pt x="20669" y="22049"/>
                  <a:pt x="20222" y="21296"/>
                </a:cubicBezTo>
                <a:cubicBezTo>
                  <a:pt x="20055" y="21017"/>
                  <a:pt x="20194" y="21128"/>
                  <a:pt x="20055" y="20905"/>
                </a:cubicBezTo>
                <a:cubicBezTo>
                  <a:pt x="19525" y="19901"/>
                  <a:pt x="18911" y="18813"/>
                  <a:pt x="18325" y="17864"/>
                </a:cubicBezTo>
                <a:lnTo>
                  <a:pt x="17879" y="17167"/>
                </a:lnTo>
                <a:cubicBezTo>
                  <a:pt x="17823" y="17055"/>
                  <a:pt x="17767" y="16943"/>
                  <a:pt x="17684" y="16832"/>
                </a:cubicBezTo>
                <a:lnTo>
                  <a:pt x="17628" y="16748"/>
                </a:lnTo>
                <a:lnTo>
                  <a:pt x="17628" y="16720"/>
                </a:lnTo>
                <a:lnTo>
                  <a:pt x="17600" y="16692"/>
                </a:lnTo>
                <a:cubicBezTo>
                  <a:pt x="17544" y="16664"/>
                  <a:pt x="17544" y="16581"/>
                  <a:pt x="17544" y="16497"/>
                </a:cubicBezTo>
                <a:lnTo>
                  <a:pt x="17544" y="15995"/>
                </a:lnTo>
                <a:cubicBezTo>
                  <a:pt x="17656" y="15158"/>
                  <a:pt x="17628" y="14293"/>
                  <a:pt x="17460" y="13456"/>
                </a:cubicBezTo>
                <a:cubicBezTo>
                  <a:pt x="17321" y="12898"/>
                  <a:pt x="17153" y="12368"/>
                  <a:pt x="16930" y="11838"/>
                </a:cubicBezTo>
                <a:cubicBezTo>
                  <a:pt x="16735" y="11336"/>
                  <a:pt x="16484" y="10861"/>
                  <a:pt x="16233" y="10387"/>
                </a:cubicBezTo>
                <a:cubicBezTo>
                  <a:pt x="15814" y="9690"/>
                  <a:pt x="15312" y="9076"/>
                  <a:pt x="14726" y="8546"/>
                </a:cubicBezTo>
                <a:cubicBezTo>
                  <a:pt x="14419" y="8267"/>
                  <a:pt x="14085" y="8016"/>
                  <a:pt x="13750" y="7792"/>
                </a:cubicBezTo>
                <a:cubicBezTo>
                  <a:pt x="12801" y="6928"/>
                  <a:pt x="11769" y="6174"/>
                  <a:pt x="10625" y="5616"/>
                </a:cubicBezTo>
                <a:cubicBezTo>
                  <a:pt x="10011" y="5170"/>
                  <a:pt x="9146" y="4696"/>
                  <a:pt x="8477" y="4305"/>
                </a:cubicBezTo>
                <a:cubicBezTo>
                  <a:pt x="7389" y="3775"/>
                  <a:pt x="6161" y="3217"/>
                  <a:pt x="5436" y="2938"/>
                </a:cubicBezTo>
                <a:cubicBezTo>
                  <a:pt x="4878" y="2826"/>
                  <a:pt x="4348" y="2715"/>
                  <a:pt x="3846" y="2547"/>
                </a:cubicBezTo>
                <a:cubicBezTo>
                  <a:pt x="3539" y="2380"/>
                  <a:pt x="3232" y="2213"/>
                  <a:pt x="2925" y="2017"/>
                </a:cubicBezTo>
                <a:lnTo>
                  <a:pt x="1753" y="1208"/>
                </a:lnTo>
                <a:cubicBezTo>
                  <a:pt x="1391" y="957"/>
                  <a:pt x="749" y="483"/>
                  <a:pt x="107" y="9"/>
                </a:cubicBezTo>
                <a:cubicBezTo>
                  <a:pt x="96" y="3"/>
                  <a:pt x="87" y="1"/>
                  <a:pt x="7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0"/>
          <p:cNvSpPr/>
          <p:nvPr/>
        </p:nvSpPr>
        <p:spPr>
          <a:xfrm>
            <a:off x="136937" y="114032"/>
            <a:ext cx="257001" cy="280383"/>
          </a:xfrm>
          <a:custGeom>
            <a:avLst/>
            <a:gdLst/>
            <a:ahLst/>
            <a:cxnLst/>
            <a:rect l="l" t="t" r="r" b="b"/>
            <a:pathLst>
              <a:path w="11662" h="12723" extrusionOk="0">
                <a:moveTo>
                  <a:pt x="2678" y="503"/>
                </a:moveTo>
                <a:cubicBezTo>
                  <a:pt x="2790" y="419"/>
                  <a:pt x="2874" y="391"/>
                  <a:pt x="2985" y="279"/>
                </a:cubicBezTo>
                <a:lnTo>
                  <a:pt x="3208" y="196"/>
                </a:lnTo>
                <a:cubicBezTo>
                  <a:pt x="3208" y="251"/>
                  <a:pt x="3320" y="196"/>
                  <a:pt x="3208" y="307"/>
                </a:cubicBezTo>
                <a:cubicBezTo>
                  <a:pt x="3236" y="307"/>
                  <a:pt x="3292" y="251"/>
                  <a:pt x="3320" y="224"/>
                </a:cubicBezTo>
                <a:cubicBezTo>
                  <a:pt x="3404" y="335"/>
                  <a:pt x="3487" y="419"/>
                  <a:pt x="3543" y="530"/>
                </a:cubicBezTo>
                <a:cubicBezTo>
                  <a:pt x="3571" y="558"/>
                  <a:pt x="3627" y="586"/>
                  <a:pt x="3655" y="614"/>
                </a:cubicBezTo>
                <a:cubicBezTo>
                  <a:pt x="3766" y="558"/>
                  <a:pt x="3878" y="503"/>
                  <a:pt x="4017" y="447"/>
                </a:cubicBezTo>
                <a:lnTo>
                  <a:pt x="4045" y="447"/>
                </a:lnTo>
                <a:cubicBezTo>
                  <a:pt x="4129" y="363"/>
                  <a:pt x="4213" y="307"/>
                  <a:pt x="4324" y="251"/>
                </a:cubicBezTo>
                <a:cubicBezTo>
                  <a:pt x="4408" y="224"/>
                  <a:pt x="4464" y="168"/>
                  <a:pt x="4548" y="140"/>
                </a:cubicBezTo>
                <a:cubicBezTo>
                  <a:pt x="4659" y="112"/>
                  <a:pt x="4771" y="84"/>
                  <a:pt x="4882" y="56"/>
                </a:cubicBezTo>
                <a:cubicBezTo>
                  <a:pt x="4882" y="56"/>
                  <a:pt x="4966" y="28"/>
                  <a:pt x="4966" y="28"/>
                </a:cubicBezTo>
                <a:cubicBezTo>
                  <a:pt x="5161" y="28"/>
                  <a:pt x="5245" y="0"/>
                  <a:pt x="5385" y="28"/>
                </a:cubicBezTo>
                <a:cubicBezTo>
                  <a:pt x="5580" y="56"/>
                  <a:pt x="5803" y="112"/>
                  <a:pt x="5998" y="168"/>
                </a:cubicBezTo>
                <a:cubicBezTo>
                  <a:pt x="6026" y="224"/>
                  <a:pt x="6138" y="251"/>
                  <a:pt x="6222" y="307"/>
                </a:cubicBezTo>
                <a:cubicBezTo>
                  <a:pt x="6305" y="363"/>
                  <a:pt x="6361" y="419"/>
                  <a:pt x="6417" y="503"/>
                </a:cubicBezTo>
                <a:cubicBezTo>
                  <a:pt x="6445" y="503"/>
                  <a:pt x="6473" y="530"/>
                  <a:pt x="6501" y="558"/>
                </a:cubicBezTo>
                <a:cubicBezTo>
                  <a:pt x="6528" y="586"/>
                  <a:pt x="6584" y="642"/>
                  <a:pt x="6612" y="698"/>
                </a:cubicBezTo>
                <a:cubicBezTo>
                  <a:pt x="6668" y="782"/>
                  <a:pt x="6752" y="921"/>
                  <a:pt x="6752" y="977"/>
                </a:cubicBezTo>
                <a:cubicBezTo>
                  <a:pt x="6807" y="1088"/>
                  <a:pt x="6891" y="1200"/>
                  <a:pt x="6975" y="1312"/>
                </a:cubicBezTo>
                <a:cubicBezTo>
                  <a:pt x="7003" y="1340"/>
                  <a:pt x="7031" y="1340"/>
                  <a:pt x="7058" y="1367"/>
                </a:cubicBezTo>
                <a:cubicBezTo>
                  <a:pt x="7226" y="1451"/>
                  <a:pt x="7393" y="1535"/>
                  <a:pt x="7561" y="1563"/>
                </a:cubicBezTo>
                <a:cubicBezTo>
                  <a:pt x="7672" y="1591"/>
                  <a:pt x="7756" y="1646"/>
                  <a:pt x="7868" y="1674"/>
                </a:cubicBezTo>
                <a:lnTo>
                  <a:pt x="7923" y="1674"/>
                </a:lnTo>
                <a:cubicBezTo>
                  <a:pt x="8202" y="1786"/>
                  <a:pt x="8453" y="1981"/>
                  <a:pt x="8621" y="2232"/>
                </a:cubicBezTo>
                <a:lnTo>
                  <a:pt x="8677" y="2288"/>
                </a:lnTo>
                <a:cubicBezTo>
                  <a:pt x="8760" y="2344"/>
                  <a:pt x="8844" y="2428"/>
                  <a:pt x="8928" y="2483"/>
                </a:cubicBezTo>
                <a:cubicBezTo>
                  <a:pt x="9095" y="2651"/>
                  <a:pt x="9207" y="2762"/>
                  <a:pt x="9402" y="2958"/>
                </a:cubicBezTo>
                <a:cubicBezTo>
                  <a:pt x="9569" y="3181"/>
                  <a:pt x="9793" y="3488"/>
                  <a:pt x="10016" y="3739"/>
                </a:cubicBezTo>
                <a:cubicBezTo>
                  <a:pt x="10211" y="4018"/>
                  <a:pt x="10323" y="4157"/>
                  <a:pt x="10518" y="4436"/>
                </a:cubicBezTo>
                <a:cubicBezTo>
                  <a:pt x="10602" y="4604"/>
                  <a:pt x="10713" y="4743"/>
                  <a:pt x="10825" y="4939"/>
                </a:cubicBezTo>
                <a:cubicBezTo>
                  <a:pt x="10909" y="5106"/>
                  <a:pt x="10992" y="5301"/>
                  <a:pt x="11048" y="5497"/>
                </a:cubicBezTo>
                <a:cubicBezTo>
                  <a:pt x="11076" y="5608"/>
                  <a:pt x="11076" y="5720"/>
                  <a:pt x="11048" y="5831"/>
                </a:cubicBezTo>
                <a:cubicBezTo>
                  <a:pt x="11522" y="6808"/>
                  <a:pt x="11662" y="7896"/>
                  <a:pt x="11467" y="8984"/>
                </a:cubicBezTo>
                <a:cubicBezTo>
                  <a:pt x="11160" y="10100"/>
                  <a:pt x="10406" y="11048"/>
                  <a:pt x="9374" y="11606"/>
                </a:cubicBezTo>
                <a:cubicBezTo>
                  <a:pt x="9318" y="11662"/>
                  <a:pt x="9235" y="11718"/>
                  <a:pt x="9151" y="11746"/>
                </a:cubicBezTo>
                <a:cubicBezTo>
                  <a:pt x="8872" y="11885"/>
                  <a:pt x="8593" y="12025"/>
                  <a:pt x="8314" y="12109"/>
                </a:cubicBezTo>
                <a:lnTo>
                  <a:pt x="8314" y="12109"/>
                </a:lnTo>
                <a:lnTo>
                  <a:pt x="8314" y="12109"/>
                </a:lnTo>
                <a:cubicBezTo>
                  <a:pt x="7533" y="12332"/>
                  <a:pt x="6724" y="12471"/>
                  <a:pt x="5915" y="12527"/>
                </a:cubicBezTo>
                <a:cubicBezTo>
                  <a:pt x="5887" y="12555"/>
                  <a:pt x="5831" y="12555"/>
                  <a:pt x="5775" y="12555"/>
                </a:cubicBezTo>
                <a:cubicBezTo>
                  <a:pt x="5775" y="12667"/>
                  <a:pt x="5078" y="12722"/>
                  <a:pt x="4687" y="12639"/>
                </a:cubicBezTo>
                <a:cubicBezTo>
                  <a:pt x="4659" y="12639"/>
                  <a:pt x="4659" y="12611"/>
                  <a:pt x="4631" y="12611"/>
                </a:cubicBezTo>
                <a:cubicBezTo>
                  <a:pt x="4520" y="12639"/>
                  <a:pt x="4464" y="12667"/>
                  <a:pt x="4352" y="12694"/>
                </a:cubicBezTo>
                <a:cubicBezTo>
                  <a:pt x="4241" y="12694"/>
                  <a:pt x="4157" y="12694"/>
                  <a:pt x="4045" y="12694"/>
                </a:cubicBezTo>
                <a:cubicBezTo>
                  <a:pt x="3934" y="12667"/>
                  <a:pt x="3850" y="12667"/>
                  <a:pt x="3739" y="12667"/>
                </a:cubicBezTo>
                <a:cubicBezTo>
                  <a:pt x="3711" y="12639"/>
                  <a:pt x="3683" y="12639"/>
                  <a:pt x="3655" y="12611"/>
                </a:cubicBezTo>
                <a:cubicBezTo>
                  <a:pt x="3571" y="12611"/>
                  <a:pt x="3487" y="12611"/>
                  <a:pt x="3432" y="12611"/>
                </a:cubicBezTo>
                <a:cubicBezTo>
                  <a:pt x="3376" y="12611"/>
                  <a:pt x="3320" y="12583"/>
                  <a:pt x="3292" y="12583"/>
                </a:cubicBezTo>
                <a:cubicBezTo>
                  <a:pt x="3292" y="12611"/>
                  <a:pt x="3153" y="12583"/>
                  <a:pt x="3097" y="12583"/>
                </a:cubicBezTo>
                <a:lnTo>
                  <a:pt x="3041" y="12583"/>
                </a:lnTo>
                <a:cubicBezTo>
                  <a:pt x="3041" y="12583"/>
                  <a:pt x="3013" y="12583"/>
                  <a:pt x="3013" y="12583"/>
                </a:cubicBezTo>
                <a:lnTo>
                  <a:pt x="2985" y="12583"/>
                </a:lnTo>
                <a:lnTo>
                  <a:pt x="2902" y="12555"/>
                </a:lnTo>
                <a:cubicBezTo>
                  <a:pt x="2818" y="12555"/>
                  <a:pt x="2734" y="12527"/>
                  <a:pt x="2650" y="12499"/>
                </a:cubicBezTo>
                <a:cubicBezTo>
                  <a:pt x="2595" y="12499"/>
                  <a:pt x="2511" y="12443"/>
                  <a:pt x="2455" y="12415"/>
                </a:cubicBezTo>
                <a:cubicBezTo>
                  <a:pt x="2483" y="12415"/>
                  <a:pt x="2567" y="12415"/>
                  <a:pt x="2567" y="12360"/>
                </a:cubicBezTo>
                <a:cubicBezTo>
                  <a:pt x="2427" y="12332"/>
                  <a:pt x="2344" y="12276"/>
                  <a:pt x="2260" y="12248"/>
                </a:cubicBezTo>
                <a:cubicBezTo>
                  <a:pt x="2176" y="12192"/>
                  <a:pt x="2120" y="12164"/>
                  <a:pt x="2065" y="12109"/>
                </a:cubicBezTo>
                <a:cubicBezTo>
                  <a:pt x="1953" y="12053"/>
                  <a:pt x="1897" y="12025"/>
                  <a:pt x="1841" y="11997"/>
                </a:cubicBezTo>
                <a:cubicBezTo>
                  <a:pt x="1758" y="11969"/>
                  <a:pt x="1841" y="12025"/>
                  <a:pt x="1813" y="11997"/>
                </a:cubicBezTo>
                <a:cubicBezTo>
                  <a:pt x="1786" y="11969"/>
                  <a:pt x="1869" y="12025"/>
                  <a:pt x="1841" y="12053"/>
                </a:cubicBezTo>
                <a:cubicBezTo>
                  <a:pt x="1813" y="12053"/>
                  <a:pt x="1786" y="12137"/>
                  <a:pt x="1758" y="12220"/>
                </a:cubicBezTo>
                <a:cubicBezTo>
                  <a:pt x="1758" y="12276"/>
                  <a:pt x="1730" y="12332"/>
                  <a:pt x="1590" y="12304"/>
                </a:cubicBezTo>
                <a:cubicBezTo>
                  <a:pt x="1311" y="12164"/>
                  <a:pt x="1088" y="11969"/>
                  <a:pt x="893" y="11718"/>
                </a:cubicBezTo>
                <a:cubicBezTo>
                  <a:pt x="865" y="11662"/>
                  <a:pt x="865" y="11606"/>
                  <a:pt x="865" y="11579"/>
                </a:cubicBezTo>
                <a:cubicBezTo>
                  <a:pt x="614" y="11216"/>
                  <a:pt x="558" y="10965"/>
                  <a:pt x="586" y="10909"/>
                </a:cubicBezTo>
                <a:cubicBezTo>
                  <a:pt x="558" y="10909"/>
                  <a:pt x="502" y="10965"/>
                  <a:pt x="446" y="10965"/>
                </a:cubicBezTo>
                <a:cubicBezTo>
                  <a:pt x="391" y="10965"/>
                  <a:pt x="307" y="10937"/>
                  <a:pt x="223" y="10797"/>
                </a:cubicBezTo>
                <a:cubicBezTo>
                  <a:pt x="140" y="10630"/>
                  <a:pt x="84" y="10490"/>
                  <a:pt x="56" y="10323"/>
                </a:cubicBezTo>
                <a:cubicBezTo>
                  <a:pt x="0" y="10211"/>
                  <a:pt x="0" y="10072"/>
                  <a:pt x="28" y="9960"/>
                </a:cubicBezTo>
                <a:cubicBezTo>
                  <a:pt x="28" y="9932"/>
                  <a:pt x="112" y="9988"/>
                  <a:pt x="140" y="9905"/>
                </a:cubicBezTo>
                <a:cubicBezTo>
                  <a:pt x="112" y="9793"/>
                  <a:pt x="84" y="9653"/>
                  <a:pt x="56" y="9542"/>
                </a:cubicBezTo>
                <a:cubicBezTo>
                  <a:pt x="56" y="9486"/>
                  <a:pt x="84" y="9402"/>
                  <a:pt x="84" y="9319"/>
                </a:cubicBezTo>
                <a:cubicBezTo>
                  <a:pt x="84" y="9235"/>
                  <a:pt x="56" y="9068"/>
                  <a:pt x="56" y="8984"/>
                </a:cubicBezTo>
                <a:cubicBezTo>
                  <a:pt x="56" y="8705"/>
                  <a:pt x="112" y="8621"/>
                  <a:pt x="167" y="8593"/>
                </a:cubicBezTo>
                <a:cubicBezTo>
                  <a:pt x="112" y="8314"/>
                  <a:pt x="140" y="8035"/>
                  <a:pt x="167" y="7784"/>
                </a:cubicBezTo>
                <a:cubicBezTo>
                  <a:pt x="167" y="7728"/>
                  <a:pt x="223" y="7673"/>
                  <a:pt x="223" y="7617"/>
                </a:cubicBezTo>
                <a:cubicBezTo>
                  <a:pt x="251" y="7366"/>
                  <a:pt x="307" y="7143"/>
                  <a:pt x="391" y="6919"/>
                </a:cubicBezTo>
                <a:cubicBezTo>
                  <a:pt x="391" y="6836"/>
                  <a:pt x="419" y="6696"/>
                  <a:pt x="419" y="6640"/>
                </a:cubicBezTo>
                <a:cubicBezTo>
                  <a:pt x="419" y="6585"/>
                  <a:pt x="474" y="6389"/>
                  <a:pt x="530" y="6278"/>
                </a:cubicBezTo>
                <a:cubicBezTo>
                  <a:pt x="558" y="6306"/>
                  <a:pt x="586" y="6222"/>
                  <a:pt x="614" y="6222"/>
                </a:cubicBezTo>
                <a:cubicBezTo>
                  <a:pt x="614" y="6138"/>
                  <a:pt x="586" y="6138"/>
                  <a:pt x="586" y="6110"/>
                </a:cubicBezTo>
                <a:cubicBezTo>
                  <a:pt x="586" y="6055"/>
                  <a:pt x="614" y="6110"/>
                  <a:pt x="614" y="6055"/>
                </a:cubicBezTo>
                <a:cubicBezTo>
                  <a:pt x="614" y="6027"/>
                  <a:pt x="586" y="6110"/>
                  <a:pt x="558" y="6055"/>
                </a:cubicBezTo>
                <a:cubicBezTo>
                  <a:pt x="530" y="5859"/>
                  <a:pt x="419" y="5859"/>
                  <a:pt x="446" y="5524"/>
                </a:cubicBezTo>
                <a:cubicBezTo>
                  <a:pt x="530" y="5357"/>
                  <a:pt x="586" y="4966"/>
                  <a:pt x="670" y="4911"/>
                </a:cubicBezTo>
                <a:cubicBezTo>
                  <a:pt x="670" y="4855"/>
                  <a:pt x="670" y="4771"/>
                  <a:pt x="642" y="4771"/>
                </a:cubicBezTo>
                <a:cubicBezTo>
                  <a:pt x="670" y="4632"/>
                  <a:pt x="698" y="4492"/>
                  <a:pt x="753" y="4381"/>
                </a:cubicBezTo>
                <a:cubicBezTo>
                  <a:pt x="781" y="4297"/>
                  <a:pt x="781" y="4241"/>
                  <a:pt x="809" y="4157"/>
                </a:cubicBezTo>
                <a:cubicBezTo>
                  <a:pt x="837" y="4018"/>
                  <a:pt x="893" y="3906"/>
                  <a:pt x="921" y="3767"/>
                </a:cubicBezTo>
                <a:cubicBezTo>
                  <a:pt x="976" y="3655"/>
                  <a:pt x="1032" y="3544"/>
                  <a:pt x="1088" y="3432"/>
                </a:cubicBezTo>
                <a:cubicBezTo>
                  <a:pt x="1116" y="3432"/>
                  <a:pt x="1144" y="3460"/>
                  <a:pt x="1172" y="3432"/>
                </a:cubicBezTo>
                <a:cubicBezTo>
                  <a:pt x="1200" y="3376"/>
                  <a:pt x="1200" y="3292"/>
                  <a:pt x="1172" y="3237"/>
                </a:cubicBezTo>
                <a:cubicBezTo>
                  <a:pt x="1172" y="3181"/>
                  <a:pt x="1200" y="3069"/>
                  <a:pt x="1200" y="3014"/>
                </a:cubicBezTo>
                <a:cubicBezTo>
                  <a:pt x="1283" y="2902"/>
                  <a:pt x="1311" y="2790"/>
                  <a:pt x="1367" y="2679"/>
                </a:cubicBezTo>
                <a:cubicBezTo>
                  <a:pt x="1451" y="2539"/>
                  <a:pt x="1534" y="2428"/>
                  <a:pt x="1618" y="2316"/>
                </a:cubicBezTo>
                <a:cubicBezTo>
                  <a:pt x="1702" y="2344"/>
                  <a:pt x="1758" y="2456"/>
                  <a:pt x="1841" y="2483"/>
                </a:cubicBezTo>
                <a:cubicBezTo>
                  <a:pt x="1925" y="2232"/>
                  <a:pt x="1841" y="2149"/>
                  <a:pt x="1925" y="1898"/>
                </a:cubicBezTo>
                <a:cubicBezTo>
                  <a:pt x="1925" y="1870"/>
                  <a:pt x="1953" y="1758"/>
                  <a:pt x="1953" y="1702"/>
                </a:cubicBezTo>
                <a:cubicBezTo>
                  <a:pt x="1953" y="1646"/>
                  <a:pt x="2037" y="1451"/>
                  <a:pt x="2065" y="1367"/>
                </a:cubicBezTo>
                <a:cubicBezTo>
                  <a:pt x="2065" y="1340"/>
                  <a:pt x="2092" y="1312"/>
                  <a:pt x="2092" y="1312"/>
                </a:cubicBezTo>
                <a:cubicBezTo>
                  <a:pt x="2148" y="1116"/>
                  <a:pt x="2260" y="921"/>
                  <a:pt x="2399" y="782"/>
                </a:cubicBezTo>
                <a:cubicBezTo>
                  <a:pt x="2511" y="670"/>
                  <a:pt x="2595" y="558"/>
                  <a:pt x="2678" y="503"/>
                </a:cubicBezTo>
                <a:close/>
                <a:moveTo>
                  <a:pt x="1646" y="2428"/>
                </a:moveTo>
                <a:cubicBezTo>
                  <a:pt x="1646" y="2428"/>
                  <a:pt x="1618" y="2456"/>
                  <a:pt x="1590" y="2511"/>
                </a:cubicBezTo>
                <a:cubicBezTo>
                  <a:pt x="1618" y="2483"/>
                  <a:pt x="1646" y="2456"/>
                  <a:pt x="1646" y="2428"/>
                </a:cubicBezTo>
                <a:close/>
                <a:moveTo>
                  <a:pt x="2009" y="1786"/>
                </a:moveTo>
                <a:cubicBezTo>
                  <a:pt x="2009" y="1786"/>
                  <a:pt x="1981" y="1814"/>
                  <a:pt x="1953" y="1814"/>
                </a:cubicBezTo>
                <a:cubicBezTo>
                  <a:pt x="1953" y="1842"/>
                  <a:pt x="2009" y="1814"/>
                  <a:pt x="2037" y="1758"/>
                </a:cubicBezTo>
                <a:close/>
                <a:moveTo>
                  <a:pt x="2260" y="1842"/>
                </a:moveTo>
                <a:cubicBezTo>
                  <a:pt x="2288" y="1814"/>
                  <a:pt x="2316" y="1786"/>
                  <a:pt x="2288" y="1786"/>
                </a:cubicBezTo>
                <a:cubicBezTo>
                  <a:pt x="2288" y="1786"/>
                  <a:pt x="2288" y="1786"/>
                  <a:pt x="2260" y="1814"/>
                </a:cubicBezTo>
                <a:cubicBezTo>
                  <a:pt x="2232" y="1870"/>
                  <a:pt x="2288" y="1842"/>
                  <a:pt x="2288" y="1842"/>
                </a:cubicBezTo>
                <a:close/>
                <a:moveTo>
                  <a:pt x="3264" y="12499"/>
                </a:moveTo>
                <a:cubicBezTo>
                  <a:pt x="3264" y="12499"/>
                  <a:pt x="3264" y="12471"/>
                  <a:pt x="3208" y="12471"/>
                </a:cubicBezTo>
                <a:cubicBezTo>
                  <a:pt x="3125" y="12471"/>
                  <a:pt x="3181" y="12471"/>
                  <a:pt x="3181" y="12471"/>
                </a:cubicBezTo>
                <a:cubicBezTo>
                  <a:pt x="3208" y="12499"/>
                  <a:pt x="3236" y="12499"/>
                  <a:pt x="3264" y="12499"/>
                </a:cubicBezTo>
                <a:close/>
                <a:moveTo>
                  <a:pt x="6417" y="558"/>
                </a:moveTo>
                <a:cubicBezTo>
                  <a:pt x="6417" y="558"/>
                  <a:pt x="6473" y="586"/>
                  <a:pt x="6501" y="614"/>
                </a:cubicBezTo>
                <a:cubicBezTo>
                  <a:pt x="6528" y="642"/>
                  <a:pt x="6473" y="558"/>
                  <a:pt x="6445" y="558"/>
                </a:cubicBezTo>
                <a:close/>
                <a:moveTo>
                  <a:pt x="5022" y="279"/>
                </a:moveTo>
                <a:cubicBezTo>
                  <a:pt x="5440" y="251"/>
                  <a:pt x="5831" y="363"/>
                  <a:pt x="6166" y="558"/>
                </a:cubicBezTo>
                <a:cubicBezTo>
                  <a:pt x="6138" y="530"/>
                  <a:pt x="6110" y="503"/>
                  <a:pt x="6082" y="475"/>
                </a:cubicBezTo>
                <a:cubicBezTo>
                  <a:pt x="5998" y="419"/>
                  <a:pt x="5915" y="335"/>
                  <a:pt x="5831" y="307"/>
                </a:cubicBezTo>
                <a:cubicBezTo>
                  <a:pt x="5831" y="307"/>
                  <a:pt x="5803" y="251"/>
                  <a:pt x="5747" y="224"/>
                </a:cubicBezTo>
                <a:cubicBezTo>
                  <a:pt x="5608" y="196"/>
                  <a:pt x="5440" y="196"/>
                  <a:pt x="5301" y="196"/>
                </a:cubicBezTo>
                <a:cubicBezTo>
                  <a:pt x="5245" y="224"/>
                  <a:pt x="5078" y="224"/>
                  <a:pt x="5022" y="251"/>
                </a:cubicBezTo>
                <a:close/>
                <a:moveTo>
                  <a:pt x="4185" y="363"/>
                </a:moveTo>
                <a:lnTo>
                  <a:pt x="4241" y="363"/>
                </a:lnTo>
                <a:cubicBezTo>
                  <a:pt x="4269" y="363"/>
                  <a:pt x="4213" y="363"/>
                  <a:pt x="4185" y="363"/>
                </a:cubicBezTo>
                <a:close/>
                <a:moveTo>
                  <a:pt x="3376" y="614"/>
                </a:moveTo>
                <a:lnTo>
                  <a:pt x="3376" y="614"/>
                </a:lnTo>
                <a:cubicBezTo>
                  <a:pt x="3404" y="586"/>
                  <a:pt x="3404" y="586"/>
                  <a:pt x="3404" y="558"/>
                </a:cubicBezTo>
                <a:close/>
                <a:moveTo>
                  <a:pt x="2567" y="949"/>
                </a:moveTo>
                <a:cubicBezTo>
                  <a:pt x="2511" y="1061"/>
                  <a:pt x="2539" y="1116"/>
                  <a:pt x="2455" y="1228"/>
                </a:cubicBezTo>
                <a:cubicBezTo>
                  <a:pt x="2455" y="1340"/>
                  <a:pt x="2427" y="1423"/>
                  <a:pt x="2371" y="1535"/>
                </a:cubicBezTo>
                <a:cubicBezTo>
                  <a:pt x="2399" y="1535"/>
                  <a:pt x="2344" y="1702"/>
                  <a:pt x="2371" y="1758"/>
                </a:cubicBezTo>
                <a:cubicBezTo>
                  <a:pt x="2344" y="1786"/>
                  <a:pt x="2344" y="1814"/>
                  <a:pt x="2316" y="1870"/>
                </a:cubicBezTo>
                <a:lnTo>
                  <a:pt x="2344" y="1870"/>
                </a:lnTo>
                <a:cubicBezTo>
                  <a:pt x="2344" y="1870"/>
                  <a:pt x="2344" y="1870"/>
                  <a:pt x="2344" y="1898"/>
                </a:cubicBezTo>
                <a:cubicBezTo>
                  <a:pt x="2511" y="1619"/>
                  <a:pt x="2734" y="1395"/>
                  <a:pt x="2957" y="1172"/>
                </a:cubicBezTo>
                <a:cubicBezTo>
                  <a:pt x="2818" y="1061"/>
                  <a:pt x="2706" y="1005"/>
                  <a:pt x="2567" y="921"/>
                </a:cubicBezTo>
                <a:close/>
                <a:moveTo>
                  <a:pt x="2176" y="1284"/>
                </a:moveTo>
                <a:lnTo>
                  <a:pt x="2176" y="1284"/>
                </a:lnTo>
                <a:lnTo>
                  <a:pt x="2204" y="1228"/>
                </a:lnTo>
                <a:cubicBezTo>
                  <a:pt x="2204" y="1228"/>
                  <a:pt x="2204" y="1200"/>
                  <a:pt x="2176" y="1256"/>
                </a:cubicBezTo>
                <a:close/>
                <a:moveTo>
                  <a:pt x="2232" y="1116"/>
                </a:moveTo>
                <a:cubicBezTo>
                  <a:pt x="2204" y="1144"/>
                  <a:pt x="2176" y="1172"/>
                  <a:pt x="2176" y="1200"/>
                </a:cubicBezTo>
                <a:lnTo>
                  <a:pt x="2204" y="1200"/>
                </a:lnTo>
                <a:cubicBezTo>
                  <a:pt x="2232" y="1200"/>
                  <a:pt x="2232" y="1116"/>
                  <a:pt x="2232" y="111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13768" y="114030"/>
            <a:ext cx="750729" cy="425478"/>
          </a:xfrm>
          <a:custGeom>
            <a:avLst/>
            <a:gdLst/>
            <a:ahLst/>
            <a:cxnLst/>
            <a:rect l="l" t="t" r="r" b="b"/>
            <a:pathLst>
              <a:path w="34066" h="19307" extrusionOk="0">
                <a:moveTo>
                  <a:pt x="30411" y="140"/>
                </a:moveTo>
                <a:lnTo>
                  <a:pt x="30411" y="140"/>
                </a:lnTo>
                <a:cubicBezTo>
                  <a:pt x="30438" y="223"/>
                  <a:pt x="30438" y="335"/>
                  <a:pt x="30438" y="447"/>
                </a:cubicBezTo>
                <a:cubicBezTo>
                  <a:pt x="30411" y="251"/>
                  <a:pt x="30383" y="168"/>
                  <a:pt x="30411" y="140"/>
                </a:cubicBezTo>
                <a:close/>
                <a:moveTo>
                  <a:pt x="28433" y="916"/>
                </a:moveTo>
                <a:lnTo>
                  <a:pt x="28433" y="916"/>
                </a:lnTo>
                <a:cubicBezTo>
                  <a:pt x="28434" y="916"/>
                  <a:pt x="28433" y="918"/>
                  <a:pt x="28430" y="921"/>
                </a:cubicBezTo>
                <a:cubicBezTo>
                  <a:pt x="28374" y="1005"/>
                  <a:pt x="28290" y="1060"/>
                  <a:pt x="28207" y="1088"/>
                </a:cubicBezTo>
                <a:cubicBezTo>
                  <a:pt x="28306" y="1014"/>
                  <a:pt x="28428" y="916"/>
                  <a:pt x="28433" y="916"/>
                </a:cubicBezTo>
                <a:close/>
                <a:moveTo>
                  <a:pt x="30111" y="1383"/>
                </a:moveTo>
                <a:cubicBezTo>
                  <a:pt x="30119" y="1383"/>
                  <a:pt x="30132" y="1395"/>
                  <a:pt x="30132" y="1395"/>
                </a:cubicBezTo>
                <a:cubicBezTo>
                  <a:pt x="30159" y="1479"/>
                  <a:pt x="30159" y="1535"/>
                  <a:pt x="30159" y="1563"/>
                </a:cubicBezTo>
                <a:cubicBezTo>
                  <a:pt x="30155" y="1567"/>
                  <a:pt x="30151" y="1570"/>
                  <a:pt x="30148" y="1570"/>
                </a:cubicBezTo>
                <a:cubicBezTo>
                  <a:pt x="30131" y="1570"/>
                  <a:pt x="30127" y="1511"/>
                  <a:pt x="30104" y="1395"/>
                </a:cubicBezTo>
                <a:cubicBezTo>
                  <a:pt x="30104" y="1386"/>
                  <a:pt x="30107" y="1383"/>
                  <a:pt x="30111" y="1383"/>
                </a:cubicBezTo>
                <a:close/>
                <a:moveTo>
                  <a:pt x="31192" y="2093"/>
                </a:moveTo>
                <a:cubicBezTo>
                  <a:pt x="31220" y="2288"/>
                  <a:pt x="31220" y="2316"/>
                  <a:pt x="31192" y="2316"/>
                </a:cubicBezTo>
                <a:lnTo>
                  <a:pt x="31136" y="2121"/>
                </a:lnTo>
                <a:lnTo>
                  <a:pt x="31192" y="2093"/>
                </a:lnTo>
                <a:close/>
                <a:moveTo>
                  <a:pt x="31286" y="2274"/>
                </a:moveTo>
                <a:cubicBezTo>
                  <a:pt x="31290" y="2274"/>
                  <a:pt x="31295" y="2280"/>
                  <a:pt x="31303" y="2288"/>
                </a:cubicBezTo>
                <a:cubicBezTo>
                  <a:pt x="31331" y="2344"/>
                  <a:pt x="31359" y="2455"/>
                  <a:pt x="31387" y="2623"/>
                </a:cubicBezTo>
                <a:cubicBezTo>
                  <a:pt x="31387" y="2635"/>
                  <a:pt x="31386" y="2640"/>
                  <a:pt x="31384" y="2640"/>
                </a:cubicBezTo>
                <a:cubicBezTo>
                  <a:pt x="31372" y="2640"/>
                  <a:pt x="31327" y="2451"/>
                  <a:pt x="31303" y="2427"/>
                </a:cubicBezTo>
                <a:cubicBezTo>
                  <a:pt x="31284" y="2309"/>
                  <a:pt x="31278" y="2274"/>
                  <a:pt x="31286" y="2274"/>
                </a:cubicBezTo>
                <a:close/>
                <a:moveTo>
                  <a:pt x="30076" y="1507"/>
                </a:moveTo>
                <a:cubicBezTo>
                  <a:pt x="30104" y="1590"/>
                  <a:pt x="30159" y="1674"/>
                  <a:pt x="30187" y="1758"/>
                </a:cubicBezTo>
                <a:cubicBezTo>
                  <a:pt x="30264" y="1783"/>
                  <a:pt x="30410" y="2159"/>
                  <a:pt x="30499" y="2159"/>
                </a:cubicBezTo>
                <a:cubicBezTo>
                  <a:pt x="30507" y="2159"/>
                  <a:pt x="30515" y="2156"/>
                  <a:pt x="30522" y="2148"/>
                </a:cubicBezTo>
                <a:cubicBezTo>
                  <a:pt x="30606" y="2316"/>
                  <a:pt x="30662" y="2483"/>
                  <a:pt x="30773" y="2651"/>
                </a:cubicBezTo>
                <a:cubicBezTo>
                  <a:pt x="30801" y="2706"/>
                  <a:pt x="30829" y="2762"/>
                  <a:pt x="30885" y="2818"/>
                </a:cubicBezTo>
                <a:cubicBezTo>
                  <a:pt x="30913" y="2874"/>
                  <a:pt x="30941" y="2902"/>
                  <a:pt x="30969" y="2930"/>
                </a:cubicBezTo>
                <a:cubicBezTo>
                  <a:pt x="31108" y="3292"/>
                  <a:pt x="31192" y="3292"/>
                  <a:pt x="31331" y="3571"/>
                </a:cubicBezTo>
                <a:cubicBezTo>
                  <a:pt x="31080" y="3739"/>
                  <a:pt x="30885" y="3878"/>
                  <a:pt x="30634" y="4046"/>
                </a:cubicBezTo>
                <a:cubicBezTo>
                  <a:pt x="30411" y="3209"/>
                  <a:pt x="30187" y="2400"/>
                  <a:pt x="30020" y="1563"/>
                </a:cubicBezTo>
                <a:lnTo>
                  <a:pt x="30020" y="1563"/>
                </a:lnTo>
                <a:lnTo>
                  <a:pt x="30048" y="1590"/>
                </a:lnTo>
                <a:cubicBezTo>
                  <a:pt x="30076" y="1590"/>
                  <a:pt x="30048" y="1507"/>
                  <a:pt x="30076" y="1507"/>
                </a:cubicBezTo>
                <a:close/>
                <a:moveTo>
                  <a:pt x="31415" y="5692"/>
                </a:moveTo>
                <a:lnTo>
                  <a:pt x="31471" y="5831"/>
                </a:lnTo>
                <a:cubicBezTo>
                  <a:pt x="31443" y="5831"/>
                  <a:pt x="31415" y="5831"/>
                  <a:pt x="31387" y="5720"/>
                </a:cubicBezTo>
                <a:lnTo>
                  <a:pt x="31415" y="5692"/>
                </a:lnTo>
                <a:close/>
                <a:moveTo>
                  <a:pt x="31917" y="7868"/>
                </a:moveTo>
                <a:cubicBezTo>
                  <a:pt x="31917" y="7868"/>
                  <a:pt x="31916" y="7868"/>
                  <a:pt x="31916" y="7868"/>
                </a:cubicBezTo>
                <a:lnTo>
                  <a:pt x="31916" y="7868"/>
                </a:lnTo>
                <a:cubicBezTo>
                  <a:pt x="31916" y="7869"/>
                  <a:pt x="31917" y="7870"/>
                  <a:pt x="31917" y="7871"/>
                </a:cubicBezTo>
                <a:lnTo>
                  <a:pt x="31917" y="7871"/>
                </a:lnTo>
                <a:cubicBezTo>
                  <a:pt x="31917" y="7870"/>
                  <a:pt x="31917" y="7869"/>
                  <a:pt x="31917" y="7868"/>
                </a:cubicBezTo>
                <a:close/>
                <a:moveTo>
                  <a:pt x="10240" y="10323"/>
                </a:moveTo>
                <a:lnTo>
                  <a:pt x="10240" y="10379"/>
                </a:lnTo>
                <a:cubicBezTo>
                  <a:pt x="10184" y="10462"/>
                  <a:pt x="10128" y="10490"/>
                  <a:pt x="10128" y="10490"/>
                </a:cubicBezTo>
                <a:lnTo>
                  <a:pt x="10100" y="10518"/>
                </a:lnTo>
                <a:cubicBezTo>
                  <a:pt x="10128" y="10434"/>
                  <a:pt x="10184" y="10379"/>
                  <a:pt x="10240" y="10323"/>
                </a:cubicBezTo>
                <a:close/>
                <a:moveTo>
                  <a:pt x="32670" y="10044"/>
                </a:moveTo>
                <a:lnTo>
                  <a:pt x="32670" y="10044"/>
                </a:lnTo>
                <a:cubicBezTo>
                  <a:pt x="32782" y="10155"/>
                  <a:pt x="32977" y="10602"/>
                  <a:pt x="33117" y="10713"/>
                </a:cubicBezTo>
                <a:cubicBezTo>
                  <a:pt x="33312" y="11188"/>
                  <a:pt x="33479" y="11355"/>
                  <a:pt x="33675" y="11802"/>
                </a:cubicBezTo>
                <a:cubicBezTo>
                  <a:pt x="33591" y="11802"/>
                  <a:pt x="33535" y="11829"/>
                  <a:pt x="33479" y="11857"/>
                </a:cubicBezTo>
                <a:cubicBezTo>
                  <a:pt x="33398" y="11890"/>
                  <a:pt x="33326" y="11904"/>
                  <a:pt x="33257" y="11904"/>
                </a:cubicBezTo>
                <a:cubicBezTo>
                  <a:pt x="33209" y="11904"/>
                  <a:pt x="33163" y="11897"/>
                  <a:pt x="33117" y="11885"/>
                </a:cubicBezTo>
                <a:cubicBezTo>
                  <a:pt x="32754" y="11969"/>
                  <a:pt x="32447" y="12025"/>
                  <a:pt x="32168" y="12053"/>
                </a:cubicBezTo>
                <a:lnTo>
                  <a:pt x="31806" y="12080"/>
                </a:lnTo>
                <a:cubicBezTo>
                  <a:pt x="32308" y="11941"/>
                  <a:pt x="32810" y="11774"/>
                  <a:pt x="33312" y="11634"/>
                </a:cubicBezTo>
                <a:cubicBezTo>
                  <a:pt x="33089" y="11104"/>
                  <a:pt x="32866" y="10574"/>
                  <a:pt x="32670" y="10044"/>
                </a:cubicBezTo>
                <a:close/>
                <a:moveTo>
                  <a:pt x="31356" y="12547"/>
                </a:moveTo>
                <a:cubicBezTo>
                  <a:pt x="31363" y="12547"/>
                  <a:pt x="31364" y="12549"/>
                  <a:pt x="31359" y="12555"/>
                </a:cubicBezTo>
                <a:cubicBezTo>
                  <a:pt x="31314" y="12577"/>
                  <a:pt x="31178" y="12618"/>
                  <a:pt x="31142" y="12618"/>
                </a:cubicBezTo>
                <a:cubicBezTo>
                  <a:pt x="31133" y="12618"/>
                  <a:pt x="31131" y="12616"/>
                  <a:pt x="31136" y="12611"/>
                </a:cubicBezTo>
                <a:cubicBezTo>
                  <a:pt x="31204" y="12588"/>
                  <a:pt x="31326" y="12547"/>
                  <a:pt x="31356" y="12547"/>
                </a:cubicBezTo>
                <a:close/>
                <a:moveTo>
                  <a:pt x="30438" y="0"/>
                </a:moveTo>
                <a:cubicBezTo>
                  <a:pt x="30355" y="0"/>
                  <a:pt x="30271" y="28"/>
                  <a:pt x="30215" y="84"/>
                </a:cubicBezTo>
                <a:cubicBezTo>
                  <a:pt x="30197" y="84"/>
                  <a:pt x="30178" y="71"/>
                  <a:pt x="30151" y="71"/>
                </a:cubicBezTo>
                <a:cubicBezTo>
                  <a:pt x="30138" y="71"/>
                  <a:pt x="30122" y="75"/>
                  <a:pt x="30104" y="84"/>
                </a:cubicBezTo>
                <a:lnTo>
                  <a:pt x="29964" y="140"/>
                </a:lnTo>
                <a:cubicBezTo>
                  <a:pt x="29880" y="195"/>
                  <a:pt x="29797" y="251"/>
                  <a:pt x="29713" y="279"/>
                </a:cubicBezTo>
                <a:cubicBezTo>
                  <a:pt x="29602" y="363"/>
                  <a:pt x="29490" y="447"/>
                  <a:pt x="29378" y="558"/>
                </a:cubicBezTo>
                <a:cubicBezTo>
                  <a:pt x="29183" y="753"/>
                  <a:pt x="28988" y="921"/>
                  <a:pt x="28681" y="1228"/>
                </a:cubicBezTo>
                <a:cubicBezTo>
                  <a:pt x="28569" y="1060"/>
                  <a:pt x="28737" y="698"/>
                  <a:pt x="28681" y="530"/>
                </a:cubicBezTo>
                <a:lnTo>
                  <a:pt x="28681" y="530"/>
                </a:lnTo>
                <a:cubicBezTo>
                  <a:pt x="28569" y="558"/>
                  <a:pt x="28458" y="614"/>
                  <a:pt x="28346" y="698"/>
                </a:cubicBezTo>
                <a:cubicBezTo>
                  <a:pt x="28262" y="753"/>
                  <a:pt x="28151" y="809"/>
                  <a:pt x="28067" y="865"/>
                </a:cubicBezTo>
                <a:cubicBezTo>
                  <a:pt x="27788" y="1060"/>
                  <a:pt x="27537" y="1284"/>
                  <a:pt x="27342" y="1535"/>
                </a:cubicBezTo>
                <a:lnTo>
                  <a:pt x="27202" y="1702"/>
                </a:lnTo>
                <a:lnTo>
                  <a:pt x="27091" y="1814"/>
                </a:lnTo>
                <a:lnTo>
                  <a:pt x="27035" y="1869"/>
                </a:lnTo>
                <a:lnTo>
                  <a:pt x="26895" y="2093"/>
                </a:lnTo>
                <a:cubicBezTo>
                  <a:pt x="26784" y="2232"/>
                  <a:pt x="26672" y="2400"/>
                  <a:pt x="26561" y="2539"/>
                </a:cubicBezTo>
                <a:cubicBezTo>
                  <a:pt x="26505" y="2706"/>
                  <a:pt x="26393" y="2930"/>
                  <a:pt x="26309" y="3097"/>
                </a:cubicBezTo>
                <a:cubicBezTo>
                  <a:pt x="26309" y="3264"/>
                  <a:pt x="26282" y="3432"/>
                  <a:pt x="26226" y="3599"/>
                </a:cubicBezTo>
                <a:cubicBezTo>
                  <a:pt x="26189" y="3627"/>
                  <a:pt x="26164" y="3636"/>
                  <a:pt x="26145" y="3636"/>
                </a:cubicBezTo>
                <a:cubicBezTo>
                  <a:pt x="26108" y="3636"/>
                  <a:pt x="26096" y="3599"/>
                  <a:pt x="26058" y="3599"/>
                </a:cubicBezTo>
                <a:cubicBezTo>
                  <a:pt x="25835" y="3850"/>
                  <a:pt x="25640" y="4101"/>
                  <a:pt x="25445" y="4380"/>
                </a:cubicBezTo>
                <a:cubicBezTo>
                  <a:pt x="25277" y="4715"/>
                  <a:pt x="25082" y="4994"/>
                  <a:pt x="24914" y="5301"/>
                </a:cubicBezTo>
                <a:cubicBezTo>
                  <a:pt x="24831" y="5496"/>
                  <a:pt x="24747" y="5664"/>
                  <a:pt x="24663" y="5831"/>
                </a:cubicBezTo>
                <a:cubicBezTo>
                  <a:pt x="24468" y="6138"/>
                  <a:pt x="24301" y="6417"/>
                  <a:pt x="24161" y="6752"/>
                </a:cubicBezTo>
                <a:cubicBezTo>
                  <a:pt x="24189" y="6808"/>
                  <a:pt x="24105" y="7003"/>
                  <a:pt x="24077" y="7142"/>
                </a:cubicBezTo>
                <a:cubicBezTo>
                  <a:pt x="23854" y="7226"/>
                  <a:pt x="23408" y="8147"/>
                  <a:pt x="23101" y="8537"/>
                </a:cubicBezTo>
                <a:cubicBezTo>
                  <a:pt x="22683" y="9430"/>
                  <a:pt x="22989" y="9291"/>
                  <a:pt x="22906" y="9737"/>
                </a:cubicBezTo>
                <a:cubicBezTo>
                  <a:pt x="22906" y="9821"/>
                  <a:pt x="23017" y="9765"/>
                  <a:pt x="22989" y="9821"/>
                </a:cubicBezTo>
                <a:cubicBezTo>
                  <a:pt x="22972" y="9847"/>
                  <a:pt x="22960" y="9854"/>
                  <a:pt x="22951" y="9854"/>
                </a:cubicBezTo>
                <a:cubicBezTo>
                  <a:pt x="22940" y="9854"/>
                  <a:pt x="22933" y="9843"/>
                  <a:pt x="22926" y="9843"/>
                </a:cubicBezTo>
                <a:cubicBezTo>
                  <a:pt x="22920" y="9843"/>
                  <a:pt x="22914" y="9850"/>
                  <a:pt x="22906" y="9876"/>
                </a:cubicBezTo>
                <a:cubicBezTo>
                  <a:pt x="22906" y="9988"/>
                  <a:pt x="22962" y="10016"/>
                  <a:pt x="22878" y="10183"/>
                </a:cubicBezTo>
                <a:cubicBezTo>
                  <a:pt x="22865" y="10171"/>
                  <a:pt x="22850" y="10167"/>
                  <a:pt x="22833" y="10167"/>
                </a:cubicBezTo>
                <a:cubicBezTo>
                  <a:pt x="22804" y="10167"/>
                  <a:pt x="22772" y="10180"/>
                  <a:pt x="22748" y="10180"/>
                </a:cubicBezTo>
                <a:cubicBezTo>
                  <a:pt x="22726" y="10180"/>
                  <a:pt x="22710" y="10169"/>
                  <a:pt x="22710" y="10128"/>
                </a:cubicBezTo>
                <a:cubicBezTo>
                  <a:pt x="22655" y="10183"/>
                  <a:pt x="22599" y="10267"/>
                  <a:pt x="22543" y="10323"/>
                </a:cubicBezTo>
                <a:lnTo>
                  <a:pt x="22459" y="10434"/>
                </a:lnTo>
                <a:lnTo>
                  <a:pt x="22431" y="10462"/>
                </a:lnTo>
                <a:cubicBezTo>
                  <a:pt x="22413" y="10462"/>
                  <a:pt x="22407" y="10487"/>
                  <a:pt x="22405" y="10487"/>
                </a:cubicBezTo>
                <a:cubicBezTo>
                  <a:pt x="22404" y="10487"/>
                  <a:pt x="22404" y="10481"/>
                  <a:pt x="22404" y="10462"/>
                </a:cubicBezTo>
                <a:lnTo>
                  <a:pt x="22404" y="10434"/>
                </a:lnTo>
                <a:cubicBezTo>
                  <a:pt x="22292" y="10323"/>
                  <a:pt x="22208" y="10211"/>
                  <a:pt x="22125" y="10100"/>
                </a:cubicBezTo>
                <a:cubicBezTo>
                  <a:pt x="22041" y="9904"/>
                  <a:pt x="21957" y="9737"/>
                  <a:pt x="21873" y="9597"/>
                </a:cubicBezTo>
                <a:cubicBezTo>
                  <a:pt x="21846" y="9542"/>
                  <a:pt x="21818" y="9514"/>
                  <a:pt x="21790" y="9486"/>
                </a:cubicBezTo>
                <a:cubicBezTo>
                  <a:pt x="21762" y="9430"/>
                  <a:pt x="21762" y="9402"/>
                  <a:pt x="21678" y="9318"/>
                </a:cubicBezTo>
                <a:cubicBezTo>
                  <a:pt x="21567" y="9179"/>
                  <a:pt x="21427" y="9039"/>
                  <a:pt x="21315" y="8872"/>
                </a:cubicBezTo>
                <a:cubicBezTo>
                  <a:pt x="21204" y="8705"/>
                  <a:pt x="21176" y="8621"/>
                  <a:pt x="21092" y="8482"/>
                </a:cubicBezTo>
                <a:cubicBezTo>
                  <a:pt x="20674" y="7896"/>
                  <a:pt x="20172" y="7366"/>
                  <a:pt x="19642" y="6863"/>
                </a:cubicBezTo>
                <a:cubicBezTo>
                  <a:pt x="19642" y="6696"/>
                  <a:pt x="19558" y="6501"/>
                  <a:pt x="19111" y="5998"/>
                </a:cubicBezTo>
                <a:cubicBezTo>
                  <a:pt x="18916" y="5775"/>
                  <a:pt x="18637" y="5552"/>
                  <a:pt x="18442" y="5301"/>
                </a:cubicBezTo>
                <a:cubicBezTo>
                  <a:pt x="18330" y="5189"/>
                  <a:pt x="18219" y="5050"/>
                  <a:pt x="18107" y="4883"/>
                </a:cubicBezTo>
                <a:cubicBezTo>
                  <a:pt x="17828" y="4631"/>
                  <a:pt x="17661" y="4436"/>
                  <a:pt x="17410" y="4213"/>
                </a:cubicBezTo>
                <a:cubicBezTo>
                  <a:pt x="17326" y="4018"/>
                  <a:pt x="17549" y="4101"/>
                  <a:pt x="17521" y="3990"/>
                </a:cubicBezTo>
                <a:cubicBezTo>
                  <a:pt x="17493" y="3878"/>
                  <a:pt x="17438" y="3794"/>
                  <a:pt x="17354" y="3711"/>
                </a:cubicBezTo>
                <a:lnTo>
                  <a:pt x="17270" y="3627"/>
                </a:lnTo>
                <a:lnTo>
                  <a:pt x="17103" y="3460"/>
                </a:lnTo>
                <a:lnTo>
                  <a:pt x="16684" y="3069"/>
                </a:lnTo>
                <a:cubicBezTo>
                  <a:pt x="16098" y="2511"/>
                  <a:pt x="15373" y="1897"/>
                  <a:pt x="14899" y="1479"/>
                </a:cubicBezTo>
                <a:lnTo>
                  <a:pt x="14899" y="1507"/>
                </a:lnTo>
                <a:lnTo>
                  <a:pt x="14871" y="1535"/>
                </a:lnTo>
                <a:lnTo>
                  <a:pt x="14843" y="1590"/>
                </a:lnTo>
                <a:lnTo>
                  <a:pt x="14787" y="1702"/>
                </a:lnTo>
                <a:lnTo>
                  <a:pt x="14675" y="1925"/>
                </a:lnTo>
                <a:cubicBezTo>
                  <a:pt x="14648" y="2009"/>
                  <a:pt x="14592" y="2121"/>
                  <a:pt x="14564" y="2232"/>
                </a:cubicBezTo>
                <a:cubicBezTo>
                  <a:pt x="14508" y="2400"/>
                  <a:pt x="14480" y="2539"/>
                  <a:pt x="14424" y="2706"/>
                </a:cubicBezTo>
                <a:cubicBezTo>
                  <a:pt x="14424" y="2874"/>
                  <a:pt x="14564" y="2957"/>
                  <a:pt x="14536" y="3153"/>
                </a:cubicBezTo>
                <a:cubicBezTo>
                  <a:pt x="14452" y="3153"/>
                  <a:pt x="14285" y="3320"/>
                  <a:pt x="14006" y="3655"/>
                </a:cubicBezTo>
                <a:cubicBezTo>
                  <a:pt x="13866" y="3850"/>
                  <a:pt x="13699" y="4073"/>
                  <a:pt x="13504" y="4325"/>
                </a:cubicBezTo>
                <a:cubicBezTo>
                  <a:pt x="13392" y="4520"/>
                  <a:pt x="13281" y="4659"/>
                  <a:pt x="13141" y="4883"/>
                </a:cubicBezTo>
                <a:cubicBezTo>
                  <a:pt x="13057" y="4883"/>
                  <a:pt x="12974" y="4966"/>
                  <a:pt x="12862" y="5050"/>
                </a:cubicBezTo>
                <a:cubicBezTo>
                  <a:pt x="12416" y="5580"/>
                  <a:pt x="12053" y="6166"/>
                  <a:pt x="11746" y="6780"/>
                </a:cubicBezTo>
                <a:cubicBezTo>
                  <a:pt x="11551" y="7338"/>
                  <a:pt x="12165" y="7031"/>
                  <a:pt x="12248" y="7310"/>
                </a:cubicBezTo>
                <a:cubicBezTo>
                  <a:pt x="12248" y="7318"/>
                  <a:pt x="12250" y="7321"/>
                  <a:pt x="12253" y="7321"/>
                </a:cubicBezTo>
                <a:cubicBezTo>
                  <a:pt x="12269" y="7321"/>
                  <a:pt x="12321" y="7223"/>
                  <a:pt x="12331" y="7223"/>
                </a:cubicBezTo>
                <a:cubicBezTo>
                  <a:pt x="12331" y="7223"/>
                  <a:pt x="12332" y="7224"/>
                  <a:pt x="12332" y="7226"/>
                </a:cubicBezTo>
                <a:cubicBezTo>
                  <a:pt x="12304" y="7268"/>
                  <a:pt x="12304" y="7275"/>
                  <a:pt x="12311" y="7275"/>
                </a:cubicBezTo>
                <a:cubicBezTo>
                  <a:pt x="12315" y="7275"/>
                  <a:pt x="12320" y="7273"/>
                  <a:pt x="12324" y="7273"/>
                </a:cubicBezTo>
                <a:cubicBezTo>
                  <a:pt x="12328" y="7273"/>
                  <a:pt x="12332" y="7275"/>
                  <a:pt x="12332" y="7282"/>
                </a:cubicBezTo>
                <a:cubicBezTo>
                  <a:pt x="12248" y="7477"/>
                  <a:pt x="12137" y="7672"/>
                  <a:pt x="12025" y="7840"/>
                </a:cubicBezTo>
                <a:cubicBezTo>
                  <a:pt x="11662" y="8175"/>
                  <a:pt x="11328" y="8537"/>
                  <a:pt x="11077" y="8956"/>
                </a:cubicBezTo>
                <a:cubicBezTo>
                  <a:pt x="11066" y="8963"/>
                  <a:pt x="11058" y="8966"/>
                  <a:pt x="11052" y="8966"/>
                </a:cubicBezTo>
                <a:cubicBezTo>
                  <a:pt x="11006" y="8966"/>
                  <a:pt x="11052" y="8803"/>
                  <a:pt x="11077" y="8705"/>
                </a:cubicBezTo>
                <a:lnTo>
                  <a:pt x="11077" y="8705"/>
                </a:lnTo>
                <a:cubicBezTo>
                  <a:pt x="10965" y="8872"/>
                  <a:pt x="10853" y="8956"/>
                  <a:pt x="10686" y="9151"/>
                </a:cubicBezTo>
                <a:cubicBezTo>
                  <a:pt x="10546" y="9374"/>
                  <a:pt x="10435" y="9625"/>
                  <a:pt x="10379" y="9709"/>
                </a:cubicBezTo>
                <a:cubicBezTo>
                  <a:pt x="10323" y="9821"/>
                  <a:pt x="10267" y="9876"/>
                  <a:pt x="10267" y="9904"/>
                </a:cubicBezTo>
                <a:cubicBezTo>
                  <a:pt x="10267" y="9932"/>
                  <a:pt x="10295" y="9904"/>
                  <a:pt x="10267" y="9960"/>
                </a:cubicBezTo>
                <a:cubicBezTo>
                  <a:pt x="10240" y="9988"/>
                  <a:pt x="10212" y="10016"/>
                  <a:pt x="10184" y="10044"/>
                </a:cubicBezTo>
                <a:cubicBezTo>
                  <a:pt x="10156" y="10128"/>
                  <a:pt x="10184" y="10128"/>
                  <a:pt x="10156" y="10183"/>
                </a:cubicBezTo>
                <a:cubicBezTo>
                  <a:pt x="10100" y="10323"/>
                  <a:pt x="9933" y="10602"/>
                  <a:pt x="9961" y="10602"/>
                </a:cubicBezTo>
                <a:cubicBezTo>
                  <a:pt x="9877" y="10686"/>
                  <a:pt x="9793" y="10825"/>
                  <a:pt x="9737" y="10937"/>
                </a:cubicBezTo>
                <a:cubicBezTo>
                  <a:pt x="9654" y="11104"/>
                  <a:pt x="9570" y="11299"/>
                  <a:pt x="9458" y="11467"/>
                </a:cubicBezTo>
                <a:cubicBezTo>
                  <a:pt x="9375" y="11523"/>
                  <a:pt x="9319" y="11578"/>
                  <a:pt x="9263" y="11662"/>
                </a:cubicBezTo>
                <a:cubicBezTo>
                  <a:pt x="9151" y="11857"/>
                  <a:pt x="9040" y="12080"/>
                  <a:pt x="8900" y="12276"/>
                </a:cubicBezTo>
                <a:cubicBezTo>
                  <a:pt x="8845" y="12471"/>
                  <a:pt x="8789" y="12611"/>
                  <a:pt x="8705" y="12834"/>
                </a:cubicBezTo>
                <a:lnTo>
                  <a:pt x="8705" y="13141"/>
                </a:lnTo>
                <a:lnTo>
                  <a:pt x="8705" y="13364"/>
                </a:lnTo>
                <a:cubicBezTo>
                  <a:pt x="8649" y="13336"/>
                  <a:pt x="8621" y="13336"/>
                  <a:pt x="8566" y="13336"/>
                </a:cubicBezTo>
                <a:cubicBezTo>
                  <a:pt x="8510" y="13280"/>
                  <a:pt x="8482" y="13224"/>
                  <a:pt x="8454" y="13169"/>
                </a:cubicBezTo>
                <a:cubicBezTo>
                  <a:pt x="8259" y="13001"/>
                  <a:pt x="8063" y="12834"/>
                  <a:pt x="7868" y="12694"/>
                </a:cubicBezTo>
                <a:lnTo>
                  <a:pt x="7561" y="12471"/>
                </a:lnTo>
                <a:cubicBezTo>
                  <a:pt x="7422" y="12387"/>
                  <a:pt x="7282" y="12304"/>
                  <a:pt x="7143" y="12220"/>
                </a:cubicBezTo>
                <a:cubicBezTo>
                  <a:pt x="6720" y="11985"/>
                  <a:pt x="6337" y="11810"/>
                  <a:pt x="6193" y="11810"/>
                </a:cubicBezTo>
                <a:cubicBezTo>
                  <a:pt x="6166" y="11810"/>
                  <a:pt x="6147" y="11816"/>
                  <a:pt x="6138" y="11829"/>
                </a:cubicBezTo>
                <a:cubicBezTo>
                  <a:pt x="5999" y="11746"/>
                  <a:pt x="5859" y="11690"/>
                  <a:pt x="5720" y="11662"/>
                </a:cubicBezTo>
                <a:cubicBezTo>
                  <a:pt x="3851" y="10602"/>
                  <a:pt x="1954" y="9709"/>
                  <a:pt x="56" y="8314"/>
                </a:cubicBezTo>
                <a:lnTo>
                  <a:pt x="1" y="8314"/>
                </a:lnTo>
                <a:cubicBezTo>
                  <a:pt x="84" y="8426"/>
                  <a:pt x="168" y="8537"/>
                  <a:pt x="252" y="8649"/>
                </a:cubicBezTo>
                <a:lnTo>
                  <a:pt x="307" y="8705"/>
                </a:lnTo>
                <a:cubicBezTo>
                  <a:pt x="391" y="8844"/>
                  <a:pt x="475" y="9012"/>
                  <a:pt x="531" y="9179"/>
                </a:cubicBezTo>
                <a:lnTo>
                  <a:pt x="475" y="9151"/>
                </a:lnTo>
                <a:lnTo>
                  <a:pt x="475" y="9151"/>
                </a:lnTo>
                <a:cubicBezTo>
                  <a:pt x="698" y="9597"/>
                  <a:pt x="838" y="10072"/>
                  <a:pt x="949" y="10574"/>
                </a:cubicBezTo>
                <a:cubicBezTo>
                  <a:pt x="1033" y="10825"/>
                  <a:pt x="1089" y="11104"/>
                  <a:pt x="1144" y="11355"/>
                </a:cubicBezTo>
                <a:cubicBezTo>
                  <a:pt x="1172" y="11550"/>
                  <a:pt x="1200" y="11718"/>
                  <a:pt x="1228" y="11885"/>
                </a:cubicBezTo>
                <a:cubicBezTo>
                  <a:pt x="1619" y="14368"/>
                  <a:pt x="2037" y="16823"/>
                  <a:pt x="2456" y="19306"/>
                </a:cubicBezTo>
                <a:cubicBezTo>
                  <a:pt x="4827" y="18274"/>
                  <a:pt x="7310" y="17772"/>
                  <a:pt x="9877" y="17326"/>
                </a:cubicBezTo>
                <a:cubicBezTo>
                  <a:pt x="10658" y="17186"/>
                  <a:pt x="11439" y="17047"/>
                  <a:pt x="12248" y="16907"/>
                </a:cubicBezTo>
                <a:cubicBezTo>
                  <a:pt x="12476" y="16953"/>
                  <a:pt x="12722" y="16998"/>
                  <a:pt x="12987" y="16998"/>
                </a:cubicBezTo>
                <a:cubicBezTo>
                  <a:pt x="13047" y="16998"/>
                  <a:pt x="13108" y="16996"/>
                  <a:pt x="13169" y="16991"/>
                </a:cubicBezTo>
                <a:cubicBezTo>
                  <a:pt x="13532" y="16963"/>
                  <a:pt x="14229" y="16851"/>
                  <a:pt x="14731" y="16740"/>
                </a:cubicBezTo>
                <a:cubicBezTo>
                  <a:pt x="15345" y="16600"/>
                  <a:pt x="15819" y="16461"/>
                  <a:pt x="16266" y="16349"/>
                </a:cubicBezTo>
                <a:cubicBezTo>
                  <a:pt x="17186" y="16154"/>
                  <a:pt x="17772" y="15958"/>
                  <a:pt x="18526" y="15763"/>
                </a:cubicBezTo>
                <a:cubicBezTo>
                  <a:pt x="19446" y="15540"/>
                  <a:pt x="20339" y="15345"/>
                  <a:pt x="21148" y="15149"/>
                </a:cubicBezTo>
                <a:cubicBezTo>
                  <a:pt x="21873" y="14954"/>
                  <a:pt x="22292" y="14787"/>
                  <a:pt x="22934" y="14647"/>
                </a:cubicBezTo>
                <a:cubicBezTo>
                  <a:pt x="23157" y="14536"/>
                  <a:pt x="23464" y="14452"/>
                  <a:pt x="23771" y="14340"/>
                </a:cubicBezTo>
                <a:lnTo>
                  <a:pt x="23938" y="14312"/>
                </a:lnTo>
                <a:cubicBezTo>
                  <a:pt x="23957" y="14314"/>
                  <a:pt x="23977" y="14314"/>
                  <a:pt x="23999" y="14314"/>
                </a:cubicBezTo>
                <a:cubicBezTo>
                  <a:pt x="24479" y="14314"/>
                  <a:pt x="25535" y="14023"/>
                  <a:pt x="26309" y="13782"/>
                </a:cubicBezTo>
                <a:cubicBezTo>
                  <a:pt x="26309" y="13727"/>
                  <a:pt x="26365" y="13699"/>
                  <a:pt x="26421" y="13643"/>
                </a:cubicBezTo>
                <a:cubicBezTo>
                  <a:pt x="27258" y="13420"/>
                  <a:pt x="28067" y="13169"/>
                  <a:pt x="28876" y="12945"/>
                </a:cubicBezTo>
                <a:lnTo>
                  <a:pt x="30104" y="12778"/>
                </a:lnTo>
                <a:cubicBezTo>
                  <a:pt x="30355" y="12778"/>
                  <a:pt x="30606" y="12750"/>
                  <a:pt x="30857" y="12694"/>
                </a:cubicBezTo>
                <a:cubicBezTo>
                  <a:pt x="30941" y="12680"/>
                  <a:pt x="31010" y="12680"/>
                  <a:pt x="31084" y="12680"/>
                </a:cubicBezTo>
                <a:cubicBezTo>
                  <a:pt x="31157" y="12680"/>
                  <a:pt x="31234" y="12680"/>
                  <a:pt x="31331" y="12666"/>
                </a:cubicBezTo>
                <a:cubicBezTo>
                  <a:pt x="31387" y="12666"/>
                  <a:pt x="31499" y="12611"/>
                  <a:pt x="31554" y="12611"/>
                </a:cubicBezTo>
                <a:cubicBezTo>
                  <a:pt x="31638" y="12583"/>
                  <a:pt x="31750" y="12583"/>
                  <a:pt x="31861" y="12555"/>
                </a:cubicBezTo>
                <a:lnTo>
                  <a:pt x="32029" y="12555"/>
                </a:lnTo>
                <a:lnTo>
                  <a:pt x="32252" y="12499"/>
                </a:lnTo>
                <a:cubicBezTo>
                  <a:pt x="32559" y="12415"/>
                  <a:pt x="32977" y="12304"/>
                  <a:pt x="33145" y="12276"/>
                </a:cubicBezTo>
                <a:lnTo>
                  <a:pt x="34065" y="11997"/>
                </a:lnTo>
                <a:lnTo>
                  <a:pt x="33563" y="10881"/>
                </a:lnTo>
                <a:lnTo>
                  <a:pt x="33256" y="10295"/>
                </a:lnTo>
                <a:lnTo>
                  <a:pt x="33145" y="10016"/>
                </a:lnTo>
                <a:cubicBezTo>
                  <a:pt x="33089" y="9932"/>
                  <a:pt x="33061" y="9793"/>
                  <a:pt x="33033" y="9765"/>
                </a:cubicBezTo>
                <a:cubicBezTo>
                  <a:pt x="32977" y="9709"/>
                  <a:pt x="32921" y="9570"/>
                  <a:pt x="32866" y="9542"/>
                </a:cubicBezTo>
                <a:cubicBezTo>
                  <a:pt x="32670" y="9095"/>
                  <a:pt x="32419" y="8649"/>
                  <a:pt x="32112" y="8230"/>
                </a:cubicBezTo>
                <a:cubicBezTo>
                  <a:pt x="32052" y="8111"/>
                  <a:pt x="31987" y="7991"/>
                  <a:pt x="31917" y="7871"/>
                </a:cubicBezTo>
                <a:lnTo>
                  <a:pt x="31917" y="7871"/>
                </a:lnTo>
                <a:cubicBezTo>
                  <a:pt x="31918" y="7954"/>
                  <a:pt x="31945" y="8063"/>
                  <a:pt x="31917" y="8063"/>
                </a:cubicBezTo>
                <a:cubicBezTo>
                  <a:pt x="31889" y="7980"/>
                  <a:pt x="31862" y="7897"/>
                  <a:pt x="31916" y="7868"/>
                </a:cubicBezTo>
                <a:lnTo>
                  <a:pt x="31916" y="7868"/>
                </a:lnTo>
                <a:cubicBezTo>
                  <a:pt x="31823" y="7710"/>
                  <a:pt x="31721" y="7552"/>
                  <a:pt x="31610" y="7393"/>
                </a:cubicBezTo>
                <a:cubicBezTo>
                  <a:pt x="31499" y="7087"/>
                  <a:pt x="31387" y="6752"/>
                  <a:pt x="31303" y="6417"/>
                </a:cubicBezTo>
                <a:cubicBezTo>
                  <a:pt x="31387" y="6389"/>
                  <a:pt x="31415" y="6250"/>
                  <a:pt x="31499" y="6194"/>
                </a:cubicBezTo>
                <a:cubicBezTo>
                  <a:pt x="31694" y="6082"/>
                  <a:pt x="31917" y="5998"/>
                  <a:pt x="32140" y="5859"/>
                </a:cubicBezTo>
                <a:cubicBezTo>
                  <a:pt x="32140" y="5747"/>
                  <a:pt x="32057" y="5636"/>
                  <a:pt x="32057" y="5524"/>
                </a:cubicBezTo>
                <a:lnTo>
                  <a:pt x="32057" y="5524"/>
                </a:lnTo>
                <a:cubicBezTo>
                  <a:pt x="32120" y="5661"/>
                  <a:pt x="32151" y="5703"/>
                  <a:pt x="32170" y="5703"/>
                </a:cubicBezTo>
                <a:cubicBezTo>
                  <a:pt x="32200" y="5703"/>
                  <a:pt x="32200" y="5606"/>
                  <a:pt x="32242" y="5606"/>
                </a:cubicBezTo>
                <a:cubicBezTo>
                  <a:pt x="32245" y="5606"/>
                  <a:pt x="32248" y="5607"/>
                  <a:pt x="32252" y="5608"/>
                </a:cubicBezTo>
                <a:lnTo>
                  <a:pt x="32224" y="5078"/>
                </a:lnTo>
                <a:cubicBezTo>
                  <a:pt x="32140" y="4827"/>
                  <a:pt x="32085" y="4576"/>
                  <a:pt x="32029" y="4325"/>
                </a:cubicBezTo>
                <a:cubicBezTo>
                  <a:pt x="31917" y="4018"/>
                  <a:pt x="31833" y="3739"/>
                  <a:pt x="31778" y="3432"/>
                </a:cubicBezTo>
                <a:cubicBezTo>
                  <a:pt x="31666" y="3153"/>
                  <a:pt x="31554" y="2874"/>
                  <a:pt x="31471" y="2651"/>
                </a:cubicBezTo>
                <a:cubicBezTo>
                  <a:pt x="31387" y="2372"/>
                  <a:pt x="31275" y="2065"/>
                  <a:pt x="31108" y="1786"/>
                </a:cubicBezTo>
                <a:cubicBezTo>
                  <a:pt x="31108" y="1702"/>
                  <a:pt x="31080" y="1590"/>
                  <a:pt x="31052" y="1507"/>
                </a:cubicBezTo>
                <a:cubicBezTo>
                  <a:pt x="30913" y="1172"/>
                  <a:pt x="30717" y="530"/>
                  <a:pt x="30578" y="279"/>
                </a:cubicBezTo>
                <a:cubicBezTo>
                  <a:pt x="30522" y="195"/>
                  <a:pt x="30466" y="84"/>
                  <a:pt x="304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0"/>
          <p:cNvSpPr/>
          <p:nvPr/>
        </p:nvSpPr>
        <p:spPr>
          <a:xfrm>
            <a:off x="6771878" y="439404"/>
            <a:ext cx="640674" cy="954841"/>
          </a:xfrm>
          <a:custGeom>
            <a:avLst/>
            <a:gdLst/>
            <a:ahLst/>
            <a:cxnLst/>
            <a:rect l="l" t="t" r="r" b="b"/>
            <a:pathLst>
              <a:path w="29072" h="43328" extrusionOk="0">
                <a:moveTo>
                  <a:pt x="13085" y="5133"/>
                </a:moveTo>
                <a:cubicBezTo>
                  <a:pt x="13364" y="5133"/>
                  <a:pt x="13643" y="5161"/>
                  <a:pt x="13894" y="5245"/>
                </a:cubicBezTo>
                <a:cubicBezTo>
                  <a:pt x="13950" y="5273"/>
                  <a:pt x="14006" y="5329"/>
                  <a:pt x="14034" y="5385"/>
                </a:cubicBezTo>
                <a:cubicBezTo>
                  <a:pt x="14061" y="5468"/>
                  <a:pt x="14089" y="5580"/>
                  <a:pt x="14089" y="5691"/>
                </a:cubicBezTo>
                <a:cubicBezTo>
                  <a:pt x="14117" y="5831"/>
                  <a:pt x="14117" y="5970"/>
                  <a:pt x="14089" y="6138"/>
                </a:cubicBezTo>
                <a:cubicBezTo>
                  <a:pt x="14117" y="6277"/>
                  <a:pt x="14089" y="6445"/>
                  <a:pt x="14061" y="6584"/>
                </a:cubicBezTo>
                <a:cubicBezTo>
                  <a:pt x="14006" y="7198"/>
                  <a:pt x="13810" y="7784"/>
                  <a:pt x="13559" y="8342"/>
                </a:cubicBezTo>
                <a:cubicBezTo>
                  <a:pt x="13001" y="9430"/>
                  <a:pt x="12109" y="10378"/>
                  <a:pt x="11020" y="10992"/>
                </a:cubicBezTo>
                <a:cubicBezTo>
                  <a:pt x="10140" y="11502"/>
                  <a:pt x="9125" y="11781"/>
                  <a:pt x="8087" y="11781"/>
                </a:cubicBezTo>
                <a:cubicBezTo>
                  <a:pt x="7875" y="11781"/>
                  <a:pt x="7662" y="11769"/>
                  <a:pt x="7449" y="11746"/>
                </a:cubicBezTo>
                <a:cubicBezTo>
                  <a:pt x="7342" y="11735"/>
                  <a:pt x="7235" y="11722"/>
                  <a:pt x="7128" y="11708"/>
                </a:cubicBezTo>
                <a:lnTo>
                  <a:pt x="7128" y="11708"/>
                </a:lnTo>
                <a:cubicBezTo>
                  <a:pt x="7338" y="10671"/>
                  <a:pt x="7659" y="9660"/>
                  <a:pt x="8091" y="8705"/>
                </a:cubicBezTo>
                <a:cubicBezTo>
                  <a:pt x="8621" y="7561"/>
                  <a:pt x="9458" y="6584"/>
                  <a:pt x="10518" y="5915"/>
                </a:cubicBezTo>
                <a:cubicBezTo>
                  <a:pt x="11048" y="5580"/>
                  <a:pt x="11606" y="5329"/>
                  <a:pt x="12220" y="5217"/>
                </a:cubicBezTo>
                <a:cubicBezTo>
                  <a:pt x="12499" y="5161"/>
                  <a:pt x="12806" y="5133"/>
                  <a:pt x="13085" y="5133"/>
                </a:cubicBezTo>
                <a:close/>
                <a:moveTo>
                  <a:pt x="20298" y="15091"/>
                </a:moveTo>
                <a:cubicBezTo>
                  <a:pt x="21060" y="15091"/>
                  <a:pt x="21817" y="15327"/>
                  <a:pt x="22459" y="15791"/>
                </a:cubicBezTo>
                <a:cubicBezTo>
                  <a:pt x="22961" y="16098"/>
                  <a:pt x="23352" y="16572"/>
                  <a:pt x="23575" y="17130"/>
                </a:cubicBezTo>
                <a:cubicBezTo>
                  <a:pt x="23798" y="17716"/>
                  <a:pt x="23798" y="18330"/>
                  <a:pt x="23575" y="18888"/>
                </a:cubicBezTo>
                <a:cubicBezTo>
                  <a:pt x="23352" y="19446"/>
                  <a:pt x="22961" y="19948"/>
                  <a:pt x="22459" y="20283"/>
                </a:cubicBezTo>
                <a:cubicBezTo>
                  <a:pt x="21929" y="20645"/>
                  <a:pt x="21343" y="20924"/>
                  <a:pt x="20701" y="21092"/>
                </a:cubicBezTo>
                <a:cubicBezTo>
                  <a:pt x="20088" y="21259"/>
                  <a:pt x="19446" y="21399"/>
                  <a:pt x="18804" y="21427"/>
                </a:cubicBezTo>
                <a:cubicBezTo>
                  <a:pt x="18625" y="21434"/>
                  <a:pt x="18448" y="21437"/>
                  <a:pt x="18272" y="21437"/>
                </a:cubicBezTo>
                <a:cubicBezTo>
                  <a:pt x="17791" y="21437"/>
                  <a:pt x="17321" y="21412"/>
                  <a:pt x="16851" y="21371"/>
                </a:cubicBezTo>
                <a:cubicBezTo>
                  <a:pt x="16222" y="21311"/>
                  <a:pt x="15600" y="21219"/>
                  <a:pt x="14985" y="21094"/>
                </a:cubicBezTo>
                <a:lnTo>
                  <a:pt x="14985" y="21094"/>
                </a:lnTo>
                <a:cubicBezTo>
                  <a:pt x="15219" y="19899"/>
                  <a:pt x="15680" y="18756"/>
                  <a:pt x="16293" y="17716"/>
                </a:cubicBezTo>
                <a:cubicBezTo>
                  <a:pt x="16907" y="16628"/>
                  <a:pt x="17856" y="15791"/>
                  <a:pt x="19028" y="15317"/>
                </a:cubicBezTo>
                <a:cubicBezTo>
                  <a:pt x="19440" y="15166"/>
                  <a:pt x="19870" y="15091"/>
                  <a:pt x="20298" y="15091"/>
                </a:cubicBezTo>
                <a:close/>
                <a:moveTo>
                  <a:pt x="25472" y="27620"/>
                </a:moveTo>
                <a:cubicBezTo>
                  <a:pt x="26058" y="27620"/>
                  <a:pt x="26644" y="27760"/>
                  <a:pt x="27174" y="28039"/>
                </a:cubicBezTo>
                <a:cubicBezTo>
                  <a:pt x="27286" y="28094"/>
                  <a:pt x="27425" y="28178"/>
                  <a:pt x="27537" y="28262"/>
                </a:cubicBezTo>
                <a:cubicBezTo>
                  <a:pt x="27648" y="28318"/>
                  <a:pt x="27760" y="28401"/>
                  <a:pt x="27844" y="28513"/>
                </a:cubicBezTo>
                <a:cubicBezTo>
                  <a:pt x="27927" y="28597"/>
                  <a:pt x="27983" y="28680"/>
                  <a:pt x="28039" y="28764"/>
                </a:cubicBezTo>
                <a:cubicBezTo>
                  <a:pt x="28067" y="28876"/>
                  <a:pt x="28095" y="28959"/>
                  <a:pt x="28067" y="29043"/>
                </a:cubicBezTo>
                <a:cubicBezTo>
                  <a:pt x="28067" y="29322"/>
                  <a:pt x="27983" y="29573"/>
                  <a:pt x="27872" y="29824"/>
                </a:cubicBezTo>
                <a:cubicBezTo>
                  <a:pt x="27760" y="30103"/>
                  <a:pt x="27620" y="30354"/>
                  <a:pt x="27453" y="30577"/>
                </a:cubicBezTo>
                <a:cubicBezTo>
                  <a:pt x="27090" y="31052"/>
                  <a:pt x="26644" y="31470"/>
                  <a:pt x="26142" y="31777"/>
                </a:cubicBezTo>
                <a:cubicBezTo>
                  <a:pt x="25297" y="32266"/>
                  <a:pt x="24345" y="32525"/>
                  <a:pt x="23386" y="32525"/>
                </a:cubicBezTo>
                <a:cubicBezTo>
                  <a:pt x="23142" y="32525"/>
                  <a:pt x="22898" y="32509"/>
                  <a:pt x="22654" y="32475"/>
                </a:cubicBezTo>
                <a:cubicBezTo>
                  <a:pt x="21708" y="32324"/>
                  <a:pt x="20795" y="31991"/>
                  <a:pt x="19965" y="31514"/>
                </a:cubicBezTo>
                <a:lnTo>
                  <a:pt x="19965" y="31514"/>
                </a:lnTo>
                <a:cubicBezTo>
                  <a:pt x="20184" y="31054"/>
                  <a:pt x="20439" y="30611"/>
                  <a:pt x="20729" y="30187"/>
                </a:cubicBezTo>
                <a:cubicBezTo>
                  <a:pt x="21120" y="29685"/>
                  <a:pt x="21538" y="29238"/>
                  <a:pt x="22041" y="28848"/>
                </a:cubicBezTo>
                <a:cubicBezTo>
                  <a:pt x="23017" y="28067"/>
                  <a:pt x="24217" y="27648"/>
                  <a:pt x="25472" y="27620"/>
                </a:cubicBezTo>
                <a:close/>
                <a:moveTo>
                  <a:pt x="754" y="0"/>
                </a:moveTo>
                <a:cubicBezTo>
                  <a:pt x="251" y="1255"/>
                  <a:pt x="0" y="2595"/>
                  <a:pt x="28" y="3934"/>
                </a:cubicBezTo>
                <a:cubicBezTo>
                  <a:pt x="28" y="5301"/>
                  <a:pt x="335" y="6640"/>
                  <a:pt x="921" y="7895"/>
                </a:cubicBezTo>
                <a:cubicBezTo>
                  <a:pt x="1507" y="9151"/>
                  <a:pt x="2400" y="10211"/>
                  <a:pt x="3544" y="11020"/>
                </a:cubicBezTo>
                <a:cubicBezTo>
                  <a:pt x="4402" y="11664"/>
                  <a:pt x="5376" y="12126"/>
                  <a:pt x="6414" y="12381"/>
                </a:cubicBezTo>
                <a:lnTo>
                  <a:pt x="6414" y="12381"/>
                </a:lnTo>
                <a:cubicBezTo>
                  <a:pt x="6332" y="13016"/>
                  <a:pt x="6277" y="13678"/>
                  <a:pt x="6222" y="14340"/>
                </a:cubicBezTo>
                <a:cubicBezTo>
                  <a:pt x="6138" y="15038"/>
                  <a:pt x="6166" y="15735"/>
                  <a:pt x="6333" y="16405"/>
                </a:cubicBezTo>
                <a:cubicBezTo>
                  <a:pt x="6557" y="17074"/>
                  <a:pt x="6947" y="17688"/>
                  <a:pt x="7505" y="18134"/>
                </a:cubicBezTo>
                <a:cubicBezTo>
                  <a:pt x="8035" y="18553"/>
                  <a:pt x="8593" y="18944"/>
                  <a:pt x="9207" y="19250"/>
                </a:cubicBezTo>
                <a:cubicBezTo>
                  <a:pt x="10692" y="20109"/>
                  <a:pt x="12293" y="20762"/>
                  <a:pt x="13956" y="21200"/>
                </a:cubicBezTo>
                <a:lnTo>
                  <a:pt x="13956" y="21200"/>
                </a:lnTo>
                <a:cubicBezTo>
                  <a:pt x="13698" y="22533"/>
                  <a:pt x="13678" y="23891"/>
                  <a:pt x="13922" y="25249"/>
                </a:cubicBezTo>
                <a:cubicBezTo>
                  <a:pt x="14173" y="26616"/>
                  <a:pt x="14759" y="27955"/>
                  <a:pt x="15624" y="29071"/>
                </a:cubicBezTo>
                <a:cubicBezTo>
                  <a:pt x="16461" y="30187"/>
                  <a:pt x="17437" y="31191"/>
                  <a:pt x="18581" y="31972"/>
                </a:cubicBezTo>
                <a:cubicBezTo>
                  <a:pt x="18707" y="32068"/>
                  <a:pt x="18836" y="32159"/>
                  <a:pt x="18966" y="32246"/>
                </a:cubicBezTo>
                <a:lnTo>
                  <a:pt x="18966" y="32246"/>
                </a:lnTo>
                <a:cubicBezTo>
                  <a:pt x="18645" y="33353"/>
                  <a:pt x="18461" y="34476"/>
                  <a:pt x="18414" y="35599"/>
                </a:cubicBezTo>
                <a:cubicBezTo>
                  <a:pt x="18330" y="36966"/>
                  <a:pt x="18358" y="38278"/>
                  <a:pt x="18414" y="39617"/>
                </a:cubicBezTo>
                <a:cubicBezTo>
                  <a:pt x="18442" y="40286"/>
                  <a:pt x="18525" y="40984"/>
                  <a:pt x="18721" y="41625"/>
                </a:cubicBezTo>
                <a:cubicBezTo>
                  <a:pt x="18916" y="42295"/>
                  <a:pt x="19279" y="42881"/>
                  <a:pt x="19809" y="43327"/>
                </a:cubicBezTo>
                <a:lnTo>
                  <a:pt x="19864" y="43244"/>
                </a:lnTo>
                <a:cubicBezTo>
                  <a:pt x="19418" y="42769"/>
                  <a:pt x="19083" y="42211"/>
                  <a:pt x="18944" y="41570"/>
                </a:cubicBezTo>
                <a:cubicBezTo>
                  <a:pt x="18804" y="40928"/>
                  <a:pt x="18749" y="40258"/>
                  <a:pt x="18749" y="39617"/>
                </a:cubicBezTo>
                <a:cubicBezTo>
                  <a:pt x="18776" y="38305"/>
                  <a:pt x="18832" y="36966"/>
                  <a:pt x="18972" y="35655"/>
                </a:cubicBezTo>
                <a:cubicBezTo>
                  <a:pt x="19039" y="34606"/>
                  <a:pt x="19231" y="33592"/>
                  <a:pt x="19548" y="32600"/>
                </a:cubicBezTo>
                <a:lnTo>
                  <a:pt x="19548" y="32600"/>
                </a:lnTo>
                <a:cubicBezTo>
                  <a:pt x="20454" y="33101"/>
                  <a:pt x="21448" y="33428"/>
                  <a:pt x="22487" y="33591"/>
                </a:cubicBezTo>
                <a:cubicBezTo>
                  <a:pt x="22772" y="33629"/>
                  <a:pt x="23058" y="33648"/>
                  <a:pt x="23344" y="33648"/>
                </a:cubicBezTo>
                <a:cubicBezTo>
                  <a:pt x="24511" y="33648"/>
                  <a:pt x="25663" y="33331"/>
                  <a:pt x="26672" y="32726"/>
                </a:cubicBezTo>
                <a:cubicBezTo>
                  <a:pt x="27286" y="32335"/>
                  <a:pt x="27844" y="31833"/>
                  <a:pt x="28290" y="31219"/>
                </a:cubicBezTo>
                <a:cubicBezTo>
                  <a:pt x="28485" y="30912"/>
                  <a:pt x="28681" y="30605"/>
                  <a:pt x="28820" y="30243"/>
                </a:cubicBezTo>
                <a:cubicBezTo>
                  <a:pt x="28960" y="29880"/>
                  <a:pt x="29043" y="29489"/>
                  <a:pt x="29071" y="29099"/>
                </a:cubicBezTo>
                <a:cubicBezTo>
                  <a:pt x="29071" y="28848"/>
                  <a:pt x="29015" y="28624"/>
                  <a:pt x="28932" y="28401"/>
                </a:cubicBezTo>
                <a:cubicBezTo>
                  <a:pt x="28820" y="28178"/>
                  <a:pt x="28708" y="28011"/>
                  <a:pt x="28541" y="27843"/>
                </a:cubicBezTo>
                <a:cubicBezTo>
                  <a:pt x="28402" y="27704"/>
                  <a:pt x="28234" y="27564"/>
                  <a:pt x="28067" y="27453"/>
                </a:cubicBezTo>
                <a:cubicBezTo>
                  <a:pt x="27927" y="27369"/>
                  <a:pt x="27760" y="27285"/>
                  <a:pt x="27593" y="27202"/>
                </a:cubicBezTo>
                <a:cubicBezTo>
                  <a:pt x="26971" y="26891"/>
                  <a:pt x="26301" y="26724"/>
                  <a:pt x="25606" y="26724"/>
                </a:cubicBezTo>
                <a:cubicBezTo>
                  <a:pt x="25552" y="26724"/>
                  <a:pt x="25498" y="26725"/>
                  <a:pt x="25444" y="26727"/>
                </a:cubicBezTo>
                <a:cubicBezTo>
                  <a:pt x="23994" y="26783"/>
                  <a:pt x="22627" y="27313"/>
                  <a:pt x="21511" y="28234"/>
                </a:cubicBezTo>
                <a:cubicBezTo>
                  <a:pt x="20980" y="28652"/>
                  <a:pt x="20478" y="29182"/>
                  <a:pt x="20088" y="29768"/>
                </a:cubicBezTo>
                <a:cubicBezTo>
                  <a:pt x="19816" y="30208"/>
                  <a:pt x="19575" y="30663"/>
                  <a:pt x="19366" y="31133"/>
                </a:cubicBezTo>
                <a:lnTo>
                  <a:pt x="19366" y="31133"/>
                </a:lnTo>
                <a:cubicBezTo>
                  <a:pt x="19327" y="31107"/>
                  <a:pt x="19289" y="31079"/>
                  <a:pt x="19251" y="31052"/>
                </a:cubicBezTo>
                <a:cubicBezTo>
                  <a:pt x="18191" y="30326"/>
                  <a:pt x="17298" y="29434"/>
                  <a:pt x="16517" y="28401"/>
                </a:cubicBezTo>
                <a:cubicBezTo>
                  <a:pt x="15735" y="27425"/>
                  <a:pt x="15205" y="26253"/>
                  <a:pt x="14954" y="25026"/>
                </a:cubicBezTo>
                <a:cubicBezTo>
                  <a:pt x="14741" y="23854"/>
                  <a:pt x="14732" y="22631"/>
                  <a:pt x="14925" y="21430"/>
                </a:cubicBezTo>
                <a:lnTo>
                  <a:pt x="14925" y="21430"/>
                </a:lnTo>
                <a:cubicBezTo>
                  <a:pt x="15542" y="21560"/>
                  <a:pt x="16167" y="21661"/>
                  <a:pt x="16796" y="21733"/>
                </a:cubicBezTo>
                <a:cubicBezTo>
                  <a:pt x="17282" y="21804"/>
                  <a:pt x="17776" y="21838"/>
                  <a:pt x="18270" y="21838"/>
                </a:cubicBezTo>
                <a:cubicBezTo>
                  <a:pt x="19137" y="21838"/>
                  <a:pt x="20006" y="21734"/>
                  <a:pt x="20841" y="21538"/>
                </a:cubicBezTo>
                <a:cubicBezTo>
                  <a:pt x="21511" y="21371"/>
                  <a:pt x="22152" y="21092"/>
                  <a:pt x="22738" y="20701"/>
                </a:cubicBezTo>
                <a:cubicBezTo>
                  <a:pt x="23324" y="20311"/>
                  <a:pt x="23826" y="19753"/>
                  <a:pt x="24105" y="19083"/>
                </a:cubicBezTo>
                <a:cubicBezTo>
                  <a:pt x="24384" y="18386"/>
                  <a:pt x="24412" y="17604"/>
                  <a:pt x="24161" y="16907"/>
                </a:cubicBezTo>
                <a:cubicBezTo>
                  <a:pt x="23910" y="16209"/>
                  <a:pt x="23463" y="15624"/>
                  <a:pt x="22850" y="15205"/>
                </a:cubicBezTo>
                <a:cubicBezTo>
                  <a:pt x="22264" y="14759"/>
                  <a:pt x="21594" y="14480"/>
                  <a:pt x="20897" y="14340"/>
                </a:cubicBezTo>
                <a:cubicBezTo>
                  <a:pt x="20660" y="14295"/>
                  <a:pt x="20421" y="14273"/>
                  <a:pt x="20182" y="14273"/>
                </a:cubicBezTo>
                <a:cubicBezTo>
                  <a:pt x="19687" y="14273"/>
                  <a:pt x="19191" y="14366"/>
                  <a:pt x="18721" y="14535"/>
                </a:cubicBezTo>
                <a:cubicBezTo>
                  <a:pt x="17381" y="15038"/>
                  <a:pt x="16238" y="15986"/>
                  <a:pt x="15512" y="17214"/>
                </a:cubicBezTo>
                <a:cubicBezTo>
                  <a:pt x="14798" y="18324"/>
                  <a:pt x="14310" y="19560"/>
                  <a:pt x="14024" y="20873"/>
                </a:cubicBezTo>
                <a:lnTo>
                  <a:pt x="14024" y="20873"/>
                </a:lnTo>
                <a:cubicBezTo>
                  <a:pt x="12396" y="20452"/>
                  <a:pt x="10834" y="19808"/>
                  <a:pt x="9374" y="18971"/>
                </a:cubicBezTo>
                <a:cubicBezTo>
                  <a:pt x="8816" y="18637"/>
                  <a:pt x="8258" y="18274"/>
                  <a:pt x="7784" y="17828"/>
                </a:cubicBezTo>
                <a:cubicBezTo>
                  <a:pt x="7282" y="17437"/>
                  <a:pt x="6947" y="16907"/>
                  <a:pt x="6752" y="16293"/>
                </a:cubicBezTo>
                <a:cubicBezTo>
                  <a:pt x="6640" y="15651"/>
                  <a:pt x="6640" y="15010"/>
                  <a:pt x="6752" y="14396"/>
                </a:cubicBezTo>
                <a:cubicBezTo>
                  <a:pt x="6805" y="13755"/>
                  <a:pt x="6884" y="13139"/>
                  <a:pt x="6989" y="12500"/>
                </a:cubicBezTo>
                <a:lnTo>
                  <a:pt x="6989" y="12500"/>
                </a:lnTo>
                <a:cubicBezTo>
                  <a:pt x="7114" y="12521"/>
                  <a:pt x="7239" y="12539"/>
                  <a:pt x="7366" y="12555"/>
                </a:cubicBezTo>
                <a:cubicBezTo>
                  <a:pt x="7641" y="12588"/>
                  <a:pt x="7916" y="12603"/>
                  <a:pt x="8191" y="12603"/>
                </a:cubicBezTo>
                <a:cubicBezTo>
                  <a:pt x="8613" y="12603"/>
                  <a:pt x="9036" y="12566"/>
                  <a:pt x="9458" y="12499"/>
                </a:cubicBezTo>
                <a:cubicBezTo>
                  <a:pt x="10156" y="12359"/>
                  <a:pt x="10825" y="12108"/>
                  <a:pt x="11467" y="11746"/>
                </a:cubicBezTo>
                <a:cubicBezTo>
                  <a:pt x="12694" y="11048"/>
                  <a:pt x="13727" y="10016"/>
                  <a:pt x="14368" y="8732"/>
                </a:cubicBezTo>
                <a:cubicBezTo>
                  <a:pt x="14703" y="8091"/>
                  <a:pt x="14898" y="7393"/>
                  <a:pt x="14982" y="6696"/>
                </a:cubicBezTo>
                <a:cubicBezTo>
                  <a:pt x="15010" y="6501"/>
                  <a:pt x="15038" y="6333"/>
                  <a:pt x="15038" y="6138"/>
                </a:cubicBezTo>
                <a:cubicBezTo>
                  <a:pt x="15038" y="5970"/>
                  <a:pt x="15038" y="5775"/>
                  <a:pt x="15038" y="5580"/>
                </a:cubicBezTo>
                <a:cubicBezTo>
                  <a:pt x="15010" y="5357"/>
                  <a:pt x="14954" y="5133"/>
                  <a:pt x="14843" y="4938"/>
                </a:cubicBezTo>
                <a:cubicBezTo>
                  <a:pt x="14731" y="4687"/>
                  <a:pt x="14508" y="4520"/>
                  <a:pt x="14285" y="4408"/>
                </a:cubicBezTo>
                <a:cubicBezTo>
                  <a:pt x="13945" y="4287"/>
                  <a:pt x="13604" y="4207"/>
                  <a:pt x="13264" y="4207"/>
                </a:cubicBezTo>
                <a:cubicBezTo>
                  <a:pt x="13214" y="4207"/>
                  <a:pt x="13163" y="4209"/>
                  <a:pt x="13113" y="4213"/>
                </a:cubicBezTo>
                <a:cubicBezTo>
                  <a:pt x="13048" y="4203"/>
                  <a:pt x="12986" y="4200"/>
                  <a:pt x="12925" y="4200"/>
                </a:cubicBezTo>
                <a:cubicBezTo>
                  <a:pt x="12803" y="4200"/>
                  <a:pt x="12685" y="4213"/>
                  <a:pt x="12555" y="4213"/>
                </a:cubicBezTo>
                <a:cubicBezTo>
                  <a:pt x="12388" y="4241"/>
                  <a:pt x="12192" y="4269"/>
                  <a:pt x="12025" y="4324"/>
                </a:cubicBezTo>
                <a:cubicBezTo>
                  <a:pt x="11299" y="4464"/>
                  <a:pt x="10630" y="4771"/>
                  <a:pt x="10044" y="5161"/>
                </a:cubicBezTo>
                <a:cubicBezTo>
                  <a:pt x="8872" y="5970"/>
                  <a:pt x="7952" y="7086"/>
                  <a:pt x="7422" y="8398"/>
                </a:cubicBezTo>
                <a:cubicBezTo>
                  <a:pt x="6990" y="9418"/>
                  <a:pt x="6689" y="10495"/>
                  <a:pt x="6516" y="11596"/>
                </a:cubicBezTo>
                <a:lnTo>
                  <a:pt x="6516" y="11596"/>
                </a:lnTo>
                <a:cubicBezTo>
                  <a:pt x="4319" y="11102"/>
                  <a:pt x="2449" y="9653"/>
                  <a:pt x="1395" y="7644"/>
                </a:cubicBezTo>
                <a:cubicBezTo>
                  <a:pt x="809" y="6473"/>
                  <a:pt x="447" y="5217"/>
                  <a:pt x="363" y="3906"/>
                </a:cubicBezTo>
                <a:cubicBezTo>
                  <a:pt x="307" y="2595"/>
                  <a:pt x="447" y="1283"/>
                  <a:pt x="837" y="28"/>
                </a:cubicBezTo>
                <a:lnTo>
                  <a:pt x="7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0"/>
          <p:cNvSpPr/>
          <p:nvPr/>
        </p:nvSpPr>
        <p:spPr>
          <a:xfrm>
            <a:off x="7577783" y="3873569"/>
            <a:ext cx="721838" cy="408289"/>
          </a:xfrm>
          <a:custGeom>
            <a:avLst/>
            <a:gdLst/>
            <a:ahLst/>
            <a:cxnLst/>
            <a:rect l="l" t="t" r="r" b="b"/>
            <a:pathLst>
              <a:path w="32755" h="18527" extrusionOk="0">
                <a:moveTo>
                  <a:pt x="24204" y="17141"/>
                </a:moveTo>
                <a:lnTo>
                  <a:pt x="24204" y="17141"/>
                </a:lnTo>
                <a:cubicBezTo>
                  <a:pt x="24459" y="17266"/>
                  <a:pt x="24714" y="17389"/>
                  <a:pt x="24970" y="17510"/>
                </a:cubicBezTo>
                <a:cubicBezTo>
                  <a:pt x="24716" y="17385"/>
                  <a:pt x="24461" y="17262"/>
                  <a:pt x="24204" y="17141"/>
                </a:cubicBezTo>
                <a:close/>
                <a:moveTo>
                  <a:pt x="24971" y="17510"/>
                </a:moveTo>
                <a:cubicBezTo>
                  <a:pt x="25240" y="17660"/>
                  <a:pt x="25517" y="17794"/>
                  <a:pt x="25802" y="17911"/>
                </a:cubicBezTo>
                <a:lnTo>
                  <a:pt x="25802" y="17911"/>
                </a:lnTo>
                <a:cubicBezTo>
                  <a:pt x="25516" y="17792"/>
                  <a:pt x="25238" y="17659"/>
                  <a:pt x="24971" y="17510"/>
                </a:cubicBezTo>
                <a:close/>
                <a:moveTo>
                  <a:pt x="3869" y="0"/>
                </a:moveTo>
                <a:cubicBezTo>
                  <a:pt x="3705" y="0"/>
                  <a:pt x="3541" y="6"/>
                  <a:pt x="3377" y="17"/>
                </a:cubicBezTo>
                <a:cubicBezTo>
                  <a:pt x="3126" y="17"/>
                  <a:pt x="2902" y="73"/>
                  <a:pt x="2679" y="128"/>
                </a:cubicBezTo>
                <a:cubicBezTo>
                  <a:pt x="2456" y="212"/>
                  <a:pt x="2261" y="296"/>
                  <a:pt x="2065" y="407"/>
                </a:cubicBezTo>
                <a:lnTo>
                  <a:pt x="1758" y="575"/>
                </a:lnTo>
                <a:cubicBezTo>
                  <a:pt x="1675" y="659"/>
                  <a:pt x="1591" y="714"/>
                  <a:pt x="1507" y="798"/>
                </a:cubicBezTo>
                <a:cubicBezTo>
                  <a:pt x="1340" y="938"/>
                  <a:pt x="1200" y="1105"/>
                  <a:pt x="1061" y="1300"/>
                </a:cubicBezTo>
                <a:cubicBezTo>
                  <a:pt x="921" y="1468"/>
                  <a:pt x="810" y="1663"/>
                  <a:pt x="698" y="1858"/>
                </a:cubicBezTo>
                <a:cubicBezTo>
                  <a:pt x="615" y="2054"/>
                  <a:pt x="531" y="2249"/>
                  <a:pt x="447" y="2444"/>
                </a:cubicBezTo>
                <a:cubicBezTo>
                  <a:pt x="363" y="2639"/>
                  <a:pt x="308" y="2835"/>
                  <a:pt x="252" y="3030"/>
                </a:cubicBezTo>
                <a:cubicBezTo>
                  <a:pt x="168" y="3253"/>
                  <a:pt x="112" y="3448"/>
                  <a:pt x="85" y="3672"/>
                </a:cubicBezTo>
                <a:cubicBezTo>
                  <a:pt x="1" y="4090"/>
                  <a:pt x="1" y="4564"/>
                  <a:pt x="85" y="5011"/>
                </a:cubicBezTo>
                <a:cubicBezTo>
                  <a:pt x="196" y="5457"/>
                  <a:pt x="475" y="5876"/>
                  <a:pt x="866" y="6183"/>
                </a:cubicBezTo>
                <a:cubicBezTo>
                  <a:pt x="1200" y="6434"/>
                  <a:pt x="1563" y="6657"/>
                  <a:pt x="1982" y="6824"/>
                </a:cubicBezTo>
                <a:lnTo>
                  <a:pt x="3098" y="7326"/>
                </a:lnTo>
                <a:cubicBezTo>
                  <a:pt x="4520" y="7996"/>
                  <a:pt x="5971" y="8721"/>
                  <a:pt x="7422" y="9419"/>
                </a:cubicBezTo>
                <a:lnTo>
                  <a:pt x="16126" y="13632"/>
                </a:lnTo>
                <a:cubicBezTo>
                  <a:pt x="18799" y="14828"/>
                  <a:pt x="21541" y="15885"/>
                  <a:pt x="24204" y="17141"/>
                </a:cubicBezTo>
                <a:lnTo>
                  <a:pt x="24204" y="17141"/>
                </a:lnTo>
                <a:cubicBezTo>
                  <a:pt x="21575" y="15853"/>
                  <a:pt x="19023" y="14363"/>
                  <a:pt x="16378" y="12990"/>
                </a:cubicBezTo>
                <a:lnTo>
                  <a:pt x="7701" y="8777"/>
                </a:lnTo>
                <a:cubicBezTo>
                  <a:pt x="6250" y="8080"/>
                  <a:pt x="4827" y="7382"/>
                  <a:pt x="3349" y="6685"/>
                </a:cubicBezTo>
                <a:cubicBezTo>
                  <a:pt x="2623" y="6406"/>
                  <a:pt x="1926" y="6043"/>
                  <a:pt x="1284" y="5625"/>
                </a:cubicBezTo>
                <a:cubicBezTo>
                  <a:pt x="1005" y="5429"/>
                  <a:pt x="810" y="5150"/>
                  <a:pt x="754" y="4843"/>
                </a:cubicBezTo>
                <a:cubicBezTo>
                  <a:pt x="670" y="4481"/>
                  <a:pt x="670" y="4146"/>
                  <a:pt x="754" y="3783"/>
                </a:cubicBezTo>
                <a:cubicBezTo>
                  <a:pt x="782" y="3616"/>
                  <a:pt x="810" y="3421"/>
                  <a:pt x="866" y="3253"/>
                </a:cubicBezTo>
                <a:cubicBezTo>
                  <a:pt x="921" y="3058"/>
                  <a:pt x="1005" y="2863"/>
                  <a:pt x="1061" y="2695"/>
                </a:cubicBezTo>
                <a:cubicBezTo>
                  <a:pt x="1117" y="2528"/>
                  <a:pt x="1200" y="2360"/>
                  <a:pt x="1284" y="2193"/>
                </a:cubicBezTo>
                <a:cubicBezTo>
                  <a:pt x="1703" y="1356"/>
                  <a:pt x="2484" y="798"/>
                  <a:pt x="3377" y="714"/>
                </a:cubicBezTo>
                <a:cubicBezTo>
                  <a:pt x="3511" y="705"/>
                  <a:pt x="3644" y="700"/>
                  <a:pt x="3776" y="700"/>
                </a:cubicBezTo>
                <a:cubicBezTo>
                  <a:pt x="4415" y="700"/>
                  <a:pt x="5036" y="808"/>
                  <a:pt x="5636" y="993"/>
                </a:cubicBezTo>
                <a:cubicBezTo>
                  <a:pt x="6418" y="1189"/>
                  <a:pt x="7171" y="1440"/>
                  <a:pt x="7924" y="1691"/>
                </a:cubicBezTo>
                <a:cubicBezTo>
                  <a:pt x="10993" y="2667"/>
                  <a:pt x="14034" y="3755"/>
                  <a:pt x="16991" y="4927"/>
                </a:cubicBezTo>
                <a:cubicBezTo>
                  <a:pt x="18498" y="5513"/>
                  <a:pt x="19949" y="6183"/>
                  <a:pt x="21455" y="6796"/>
                </a:cubicBezTo>
                <a:cubicBezTo>
                  <a:pt x="22934" y="7410"/>
                  <a:pt x="24413" y="8024"/>
                  <a:pt x="25891" y="8666"/>
                </a:cubicBezTo>
                <a:cubicBezTo>
                  <a:pt x="27370" y="9335"/>
                  <a:pt x="28848" y="9977"/>
                  <a:pt x="30243" y="10730"/>
                </a:cubicBezTo>
                <a:cubicBezTo>
                  <a:pt x="30578" y="10898"/>
                  <a:pt x="30941" y="11093"/>
                  <a:pt x="31276" y="11316"/>
                </a:cubicBezTo>
                <a:cubicBezTo>
                  <a:pt x="31443" y="11400"/>
                  <a:pt x="31610" y="11511"/>
                  <a:pt x="31750" y="11623"/>
                </a:cubicBezTo>
                <a:cubicBezTo>
                  <a:pt x="31834" y="11679"/>
                  <a:pt x="31889" y="11734"/>
                  <a:pt x="31945" y="11790"/>
                </a:cubicBezTo>
                <a:cubicBezTo>
                  <a:pt x="32001" y="11818"/>
                  <a:pt x="32029" y="11846"/>
                  <a:pt x="32029" y="11902"/>
                </a:cubicBezTo>
                <a:lnTo>
                  <a:pt x="32029" y="12041"/>
                </a:lnTo>
                <a:lnTo>
                  <a:pt x="32001" y="12348"/>
                </a:lnTo>
                <a:lnTo>
                  <a:pt x="31917" y="12934"/>
                </a:lnTo>
                <a:cubicBezTo>
                  <a:pt x="31862" y="13325"/>
                  <a:pt x="31806" y="13715"/>
                  <a:pt x="31750" y="14106"/>
                </a:cubicBezTo>
                <a:cubicBezTo>
                  <a:pt x="31638" y="14859"/>
                  <a:pt x="31387" y="15612"/>
                  <a:pt x="31052" y="16282"/>
                </a:cubicBezTo>
                <a:cubicBezTo>
                  <a:pt x="30690" y="16980"/>
                  <a:pt x="30160" y="17565"/>
                  <a:pt x="29490" y="17984"/>
                </a:cubicBezTo>
                <a:cubicBezTo>
                  <a:pt x="29008" y="18265"/>
                  <a:pt x="28439" y="18416"/>
                  <a:pt x="27877" y="18416"/>
                </a:cubicBezTo>
                <a:cubicBezTo>
                  <a:pt x="27658" y="18416"/>
                  <a:pt x="27441" y="18393"/>
                  <a:pt x="27230" y="18347"/>
                </a:cubicBezTo>
                <a:cubicBezTo>
                  <a:pt x="26733" y="18244"/>
                  <a:pt x="26257" y="18099"/>
                  <a:pt x="25802" y="17911"/>
                </a:cubicBezTo>
                <a:lnTo>
                  <a:pt x="25802" y="17911"/>
                </a:lnTo>
                <a:cubicBezTo>
                  <a:pt x="26265" y="18105"/>
                  <a:pt x="26747" y="18264"/>
                  <a:pt x="27230" y="18402"/>
                </a:cubicBezTo>
                <a:cubicBezTo>
                  <a:pt x="27524" y="18486"/>
                  <a:pt x="27830" y="18527"/>
                  <a:pt x="28138" y="18527"/>
                </a:cubicBezTo>
                <a:cubicBezTo>
                  <a:pt x="28647" y="18527"/>
                  <a:pt x="29160" y="18416"/>
                  <a:pt x="29630" y="18207"/>
                </a:cubicBezTo>
                <a:cubicBezTo>
                  <a:pt x="30383" y="17816"/>
                  <a:pt x="31025" y="17259"/>
                  <a:pt x="31499" y="16533"/>
                </a:cubicBezTo>
                <a:cubicBezTo>
                  <a:pt x="31945" y="15836"/>
                  <a:pt x="32252" y="15054"/>
                  <a:pt x="32447" y="14218"/>
                </a:cubicBezTo>
                <a:cubicBezTo>
                  <a:pt x="32531" y="13827"/>
                  <a:pt x="32615" y="13408"/>
                  <a:pt x="32643" y="13018"/>
                </a:cubicBezTo>
                <a:lnTo>
                  <a:pt x="32699" y="12404"/>
                </a:lnTo>
                <a:lnTo>
                  <a:pt x="32726" y="12097"/>
                </a:lnTo>
                <a:lnTo>
                  <a:pt x="32754" y="11958"/>
                </a:lnTo>
                <a:lnTo>
                  <a:pt x="32754" y="11902"/>
                </a:lnTo>
                <a:lnTo>
                  <a:pt x="32754" y="11846"/>
                </a:lnTo>
                <a:cubicBezTo>
                  <a:pt x="32754" y="11818"/>
                  <a:pt x="32754" y="11762"/>
                  <a:pt x="32754" y="11734"/>
                </a:cubicBezTo>
                <a:cubicBezTo>
                  <a:pt x="32754" y="11707"/>
                  <a:pt x="32754" y="11679"/>
                  <a:pt x="32726" y="11651"/>
                </a:cubicBezTo>
                <a:cubicBezTo>
                  <a:pt x="32671" y="11511"/>
                  <a:pt x="32587" y="11372"/>
                  <a:pt x="32475" y="11288"/>
                </a:cubicBezTo>
                <a:cubicBezTo>
                  <a:pt x="32392" y="11204"/>
                  <a:pt x="32308" y="11121"/>
                  <a:pt x="32196" y="11065"/>
                </a:cubicBezTo>
                <a:cubicBezTo>
                  <a:pt x="32029" y="10925"/>
                  <a:pt x="31862" y="10814"/>
                  <a:pt x="31694" y="10702"/>
                </a:cubicBezTo>
                <a:cubicBezTo>
                  <a:pt x="31331" y="10479"/>
                  <a:pt x="30969" y="10284"/>
                  <a:pt x="30606" y="10088"/>
                </a:cubicBezTo>
                <a:cubicBezTo>
                  <a:pt x="29183" y="9335"/>
                  <a:pt x="27705" y="8666"/>
                  <a:pt x="26226" y="8024"/>
                </a:cubicBezTo>
                <a:cubicBezTo>
                  <a:pt x="24747" y="7382"/>
                  <a:pt x="23241" y="6768"/>
                  <a:pt x="21762" y="6155"/>
                </a:cubicBezTo>
                <a:cubicBezTo>
                  <a:pt x="20311" y="5513"/>
                  <a:pt x="18805" y="4871"/>
                  <a:pt x="17298" y="4285"/>
                </a:cubicBezTo>
                <a:cubicBezTo>
                  <a:pt x="14313" y="3086"/>
                  <a:pt x="11272" y="1998"/>
                  <a:pt x="8203" y="1021"/>
                </a:cubicBezTo>
                <a:cubicBezTo>
                  <a:pt x="7422" y="770"/>
                  <a:pt x="6669" y="519"/>
                  <a:pt x="5888" y="296"/>
                </a:cubicBezTo>
                <a:cubicBezTo>
                  <a:pt x="5215" y="94"/>
                  <a:pt x="4542" y="0"/>
                  <a:pt x="386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0"/>
          <p:cNvSpPr/>
          <p:nvPr/>
        </p:nvSpPr>
        <p:spPr>
          <a:xfrm>
            <a:off x="7277885" y="190875"/>
            <a:ext cx="284702" cy="271766"/>
          </a:xfrm>
          <a:custGeom>
            <a:avLst/>
            <a:gdLst/>
            <a:ahLst/>
            <a:cxnLst/>
            <a:rect l="l" t="t" r="r" b="b"/>
            <a:pathLst>
              <a:path w="12919" h="12332" extrusionOk="0">
                <a:moveTo>
                  <a:pt x="12890" y="9486"/>
                </a:moveTo>
                <a:cubicBezTo>
                  <a:pt x="12890" y="9598"/>
                  <a:pt x="12834" y="9681"/>
                  <a:pt x="12834" y="9821"/>
                </a:cubicBezTo>
                <a:cubicBezTo>
                  <a:pt x="12779" y="9904"/>
                  <a:pt x="12751" y="9960"/>
                  <a:pt x="12723" y="10044"/>
                </a:cubicBezTo>
                <a:cubicBezTo>
                  <a:pt x="12695" y="10016"/>
                  <a:pt x="12639" y="10128"/>
                  <a:pt x="12639" y="9960"/>
                </a:cubicBezTo>
                <a:cubicBezTo>
                  <a:pt x="12611" y="10016"/>
                  <a:pt x="12639" y="10072"/>
                  <a:pt x="12611" y="10100"/>
                </a:cubicBezTo>
                <a:cubicBezTo>
                  <a:pt x="12472" y="10100"/>
                  <a:pt x="12360" y="10072"/>
                  <a:pt x="12249" y="10044"/>
                </a:cubicBezTo>
                <a:cubicBezTo>
                  <a:pt x="12221" y="10044"/>
                  <a:pt x="12137" y="10072"/>
                  <a:pt x="12109" y="10044"/>
                </a:cubicBezTo>
                <a:cubicBezTo>
                  <a:pt x="12053" y="10155"/>
                  <a:pt x="12025" y="10295"/>
                  <a:pt x="11970" y="10407"/>
                </a:cubicBezTo>
                <a:cubicBezTo>
                  <a:pt x="11970" y="10407"/>
                  <a:pt x="11970" y="10407"/>
                  <a:pt x="11970" y="10434"/>
                </a:cubicBezTo>
                <a:cubicBezTo>
                  <a:pt x="11942" y="10546"/>
                  <a:pt x="11914" y="10658"/>
                  <a:pt x="11886" y="10769"/>
                </a:cubicBezTo>
                <a:cubicBezTo>
                  <a:pt x="11858" y="10853"/>
                  <a:pt x="11830" y="10909"/>
                  <a:pt x="11774" y="10992"/>
                </a:cubicBezTo>
                <a:cubicBezTo>
                  <a:pt x="11746" y="11104"/>
                  <a:pt x="11663" y="11188"/>
                  <a:pt x="11607" y="11271"/>
                </a:cubicBezTo>
                <a:cubicBezTo>
                  <a:pt x="11607" y="11299"/>
                  <a:pt x="11579" y="11355"/>
                  <a:pt x="11551" y="11383"/>
                </a:cubicBezTo>
                <a:cubicBezTo>
                  <a:pt x="11439" y="11495"/>
                  <a:pt x="11384" y="11578"/>
                  <a:pt x="11272" y="11662"/>
                </a:cubicBezTo>
                <a:cubicBezTo>
                  <a:pt x="11105" y="11774"/>
                  <a:pt x="10909" y="11885"/>
                  <a:pt x="10714" y="11969"/>
                </a:cubicBezTo>
                <a:cubicBezTo>
                  <a:pt x="10686" y="11969"/>
                  <a:pt x="10547" y="12025"/>
                  <a:pt x="10463" y="12025"/>
                </a:cubicBezTo>
                <a:cubicBezTo>
                  <a:pt x="10379" y="12025"/>
                  <a:pt x="10296" y="12025"/>
                  <a:pt x="10184" y="12025"/>
                </a:cubicBezTo>
                <a:lnTo>
                  <a:pt x="10100" y="12025"/>
                </a:lnTo>
                <a:cubicBezTo>
                  <a:pt x="10045" y="12025"/>
                  <a:pt x="9961" y="12025"/>
                  <a:pt x="9905" y="11997"/>
                </a:cubicBezTo>
                <a:cubicBezTo>
                  <a:pt x="9793" y="11969"/>
                  <a:pt x="9654" y="11941"/>
                  <a:pt x="9626" y="11913"/>
                </a:cubicBezTo>
                <a:cubicBezTo>
                  <a:pt x="9487" y="11857"/>
                  <a:pt x="9347" y="11829"/>
                  <a:pt x="9208" y="11802"/>
                </a:cubicBezTo>
                <a:lnTo>
                  <a:pt x="9096" y="11802"/>
                </a:lnTo>
                <a:cubicBezTo>
                  <a:pt x="8929" y="11857"/>
                  <a:pt x="8761" y="11913"/>
                  <a:pt x="8594" y="12025"/>
                </a:cubicBezTo>
                <a:cubicBezTo>
                  <a:pt x="8510" y="12053"/>
                  <a:pt x="8398" y="12108"/>
                  <a:pt x="8315" y="12136"/>
                </a:cubicBezTo>
                <a:cubicBezTo>
                  <a:pt x="8287" y="12164"/>
                  <a:pt x="8259" y="12164"/>
                  <a:pt x="8259" y="12192"/>
                </a:cubicBezTo>
                <a:cubicBezTo>
                  <a:pt x="7980" y="12304"/>
                  <a:pt x="7673" y="12332"/>
                  <a:pt x="7366" y="12276"/>
                </a:cubicBezTo>
                <a:lnTo>
                  <a:pt x="7283" y="12276"/>
                </a:lnTo>
                <a:cubicBezTo>
                  <a:pt x="7171" y="12276"/>
                  <a:pt x="7059" y="12304"/>
                  <a:pt x="6976" y="12304"/>
                </a:cubicBezTo>
                <a:cubicBezTo>
                  <a:pt x="6752" y="12304"/>
                  <a:pt x="6585" y="12304"/>
                  <a:pt x="6306" y="12276"/>
                </a:cubicBezTo>
                <a:cubicBezTo>
                  <a:pt x="6027" y="12248"/>
                  <a:pt x="5664" y="12192"/>
                  <a:pt x="5330" y="12136"/>
                </a:cubicBezTo>
                <a:cubicBezTo>
                  <a:pt x="4995" y="12081"/>
                  <a:pt x="4800" y="12053"/>
                  <a:pt x="4465" y="11941"/>
                </a:cubicBezTo>
                <a:cubicBezTo>
                  <a:pt x="4269" y="11913"/>
                  <a:pt x="4074" y="11857"/>
                  <a:pt x="3907" y="11802"/>
                </a:cubicBezTo>
                <a:cubicBezTo>
                  <a:pt x="3711" y="11746"/>
                  <a:pt x="3544" y="11662"/>
                  <a:pt x="3349" y="11578"/>
                </a:cubicBezTo>
                <a:cubicBezTo>
                  <a:pt x="3265" y="11495"/>
                  <a:pt x="3181" y="11411"/>
                  <a:pt x="3098" y="11327"/>
                </a:cubicBezTo>
                <a:cubicBezTo>
                  <a:pt x="2093" y="10937"/>
                  <a:pt x="1228" y="10239"/>
                  <a:pt x="643" y="9319"/>
                </a:cubicBezTo>
                <a:cubicBezTo>
                  <a:pt x="85" y="8286"/>
                  <a:pt x="1" y="7059"/>
                  <a:pt x="364" y="5971"/>
                </a:cubicBezTo>
                <a:cubicBezTo>
                  <a:pt x="364" y="5887"/>
                  <a:pt x="391" y="5775"/>
                  <a:pt x="419" y="5692"/>
                </a:cubicBezTo>
                <a:cubicBezTo>
                  <a:pt x="503" y="5413"/>
                  <a:pt x="643" y="5134"/>
                  <a:pt x="782" y="4855"/>
                </a:cubicBezTo>
                <a:lnTo>
                  <a:pt x="782" y="4855"/>
                </a:lnTo>
                <a:lnTo>
                  <a:pt x="782" y="4855"/>
                </a:lnTo>
                <a:cubicBezTo>
                  <a:pt x="1173" y="4157"/>
                  <a:pt x="1647" y="3516"/>
                  <a:pt x="2233" y="2930"/>
                </a:cubicBezTo>
                <a:cubicBezTo>
                  <a:pt x="2233" y="2874"/>
                  <a:pt x="2261" y="2818"/>
                  <a:pt x="2316" y="2790"/>
                </a:cubicBezTo>
                <a:cubicBezTo>
                  <a:pt x="2233" y="2706"/>
                  <a:pt x="2707" y="2204"/>
                  <a:pt x="3042" y="1981"/>
                </a:cubicBezTo>
                <a:cubicBezTo>
                  <a:pt x="3070" y="1981"/>
                  <a:pt x="3070" y="1981"/>
                  <a:pt x="3098" y="1953"/>
                </a:cubicBezTo>
                <a:cubicBezTo>
                  <a:pt x="3153" y="1869"/>
                  <a:pt x="3181" y="1814"/>
                  <a:pt x="3265" y="1730"/>
                </a:cubicBezTo>
                <a:cubicBezTo>
                  <a:pt x="3321" y="1646"/>
                  <a:pt x="3405" y="1590"/>
                  <a:pt x="3488" y="1507"/>
                </a:cubicBezTo>
                <a:cubicBezTo>
                  <a:pt x="3572" y="1479"/>
                  <a:pt x="3656" y="1395"/>
                  <a:pt x="3739" y="1339"/>
                </a:cubicBezTo>
                <a:cubicBezTo>
                  <a:pt x="3767" y="1311"/>
                  <a:pt x="3795" y="1311"/>
                  <a:pt x="3823" y="1311"/>
                </a:cubicBezTo>
                <a:cubicBezTo>
                  <a:pt x="3879" y="1256"/>
                  <a:pt x="3935" y="1200"/>
                  <a:pt x="3990" y="1144"/>
                </a:cubicBezTo>
                <a:cubicBezTo>
                  <a:pt x="4046" y="1116"/>
                  <a:pt x="4074" y="1116"/>
                  <a:pt x="4130" y="1088"/>
                </a:cubicBezTo>
                <a:cubicBezTo>
                  <a:pt x="4130" y="1060"/>
                  <a:pt x="4214" y="1005"/>
                  <a:pt x="4242" y="977"/>
                </a:cubicBezTo>
                <a:cubicBezTo>
                  <a:pt x="4297" y="921"/>
                  <a:pt x="4242" y="949"/>
                  <a:pt x="4269" y="921"/>
                </a:cubicBezTo>
                <a:lnTo>
                  <a:pt x="4325" y="893"/>
                </a:lnTo>
                <a:lnTo>
                  <a:pt x="4325" y="865"/>
                </a:lnTo>
                <a:cubicBezTo>
                  <a:pt x="4325" y="865"/>
                  <a:pt x="4353" y="865"/>
                  <a:pt x="4409" y="837"/>
                </a:cubicBezTo>
                <a:cubicBezTo>
                  <a:pt x="4465" y="781"/>
                  <a:pt x="4521" y="754"/>
                  <a:pt x="4604" y="698"/>
                </a:cubicBezTo>
                <a:cubicBezTo>
                  <a:pt x="4688" y="670"/>
                  <a:pt x="4744" y="642"/>
                  <a:pt x="4827" y="642"/>
                </a:cubicBezTo>
                <a:cubicBezTo>
                  <a:pt x="4800" y="670"/>
                  <a:pt x="4744" y="726"/>
                  <a:pt x="4772" y="726"/>
                </a:cubicBezTo>
                <a:cubicBezTo>
                  <a:pt x="4911" y="698"/>
                  <a:pt x="4995" y="642"/>
                  <a:pt x="5106" y="614"/>
                </a:cubicBezTo>
                <a:cubicBezTo>
                  <a:pt x="5162" y="586"/>
                  <a:pt x="5246" y="586"/>
                  <a:pt x="5330" y="586"/>
                </a:cubicBezTo>
                <a:cubicBezTo>
                  <a:pt x="5441" y="558"/>
                  <a:pt x="5497" y="530"/>
                  <a:pt x="5553" y="502"/>
                </a:cubicBezTo>
                <a:cubicBezTo>
                  <a:pt x="5553" y="502"/>
                  <a:pt x="5525" y="502"/>
                  <a:pt x="5553" y="475"/>
                </a:cubicBezTo>
                <a:cubicBezTo>
                  <a:pt x="5581" y="475"/>
                  <a:pt x="5497" y="475"/>
                  <a:pt x="5497" y="475"/>
                </a:cubicBezTo>
                <a:cubicBezTo>
                  <a:pt x="5525" y="475"/>
                  <a:pt x="5497" y="363"/>
                  <a:pt x="5441" y="307"/>
                </a:cubicBezTo>
                <a:cubicBezTo>
                  <a:pt x="5413" y="251"/>
                  <a:pt x="5385" y="196"/>
                  <a:pt x="5497" y="140"/>
                </a:cubicBezTo>
                <a:cubicBezTo>
                  <a:pt x="5804" y="28"/>
                  <a:pt x="6111" y="0"/>
                  <a:pt x="6418" y="84"/>
                </a:cubicBezTo>
                <a:cubicBezTo>
                  <a:pt x="6473" y="84"/>
                  <a:pt x="6529" y="112"/>
                  <a:pt x="6557" y="168"/>
                </a:cubicBezTo>
                <a:cubicBezTo>
                  <a:pt x="6976" y="223"/>
                  <a:pt x="7171" y="391"/>
                  <a:pt x="7199" y="447"/>
                </a:cubicBezTo>
                <a:cubicBezTo>
                  <a:pt x="7227" y="419"/>
                  <a:pt x="7227" y="335"/>
                  <a:pt x="7255" y="307"/>
                </a:cubicBezTo>
                <a:cubicBezTo>
                  <a:pt x="7338" y="251"/>
                  <a:pt x="7450" y="251"/>
                  <a:pt x="7534" y="279"/>
                </a:cubicBezTo>
                <a:cubicBezTo>
                  <a:pt x="7701" y="335"/>
                  <a:pt x="7868" y="419"/>
                  <a:pt x="8008" y="502"/>
                </a:cubicBezTo>
                <a:cubicBezTo>
                  <a:pt x="8120" y="558"/>
                  <a:pt x="8203" y="642"/>
                  <a:pt x="8259" y="754"/>
                </a:cubicBezTo>
                <a:cubicBezTo>
                  <a:pt x="8259" y="809"/>
                  <a:pt x="8175" y="781"/>
                  <a:pt x="8231" y="865"/>
                </a:cubicBezTo>
                <a:cubicBezTo>
                  <a:pt x="8343" y="949"/>
                  <a:pt x="8426" y="1005"/>
                  <a:pt x="8538" y="1088"/>
                </a:cubicBezTo>
                <a:cubicBezTo>
                  <a:pt x="8566" y="1144"/>
                  <a:pt x="8622" y="1200"/>
                  <a:pt x="8650" y="1256"/>
                </a:cubicBezTo>
                <a:cubicBezTo>
                  <a:pt x="8733" y="1339"/>
                  <a:pt x="8845" y="1423"/>
                  <a:pt x="8929" y="1507"/>
                </a:cubicBezTo>
                <a:cubicBezTo>
                  <a:pt x="9096" y="1702"/>
                  <a:pt x="9124" y="1786"/>
                  <a:pt x="9124" y="1842"/>
                </a:cubicBezTo>
                <a:cubicBezTo>
                  <a:pt x="9319" y="2037"/>
                  <a:pt x="9514" y="2232"/>
                  <a:pt x="9654" y="2455"/>
                </a:cubicBezTo>
                <a:cubicBezTo>
                  <a:pt x="9682" y="2511"/>
                  <a:pt x="9710" y="2567"/>
                  <a:pt x="9738" y="2623"/>
                </a:cubicBezTo>
                <a:cubicBezTo>
                  <a:pt x="9877" y="2790"/>
                  <a:pt x="10017" y="2985"/>
                  <a:pt x="10100" y="3209"/>
                </a:cubicBezTo>
                <a:cubicBezTo>
                  <a:pt x="10156" y="3292"/>
                  <a:pt x="10212" y="3376"/>
                  <a:pt x="10268" y="3460"/>
                </a:cubicBezTo>
                <a:cubicBezTo>
                  <a:pt x="10296" y="3543"/>
                  <a:pt x="10379" y="3683"/>
                  <a:pt x="10407" y="3767"/>
                </a:cubicBezTo>
                <a:cubicBezTo>
                  <a:pt x="10379" y="3767"/>
                  <a:pt x="10407" y="3850"/>
                  <a:pt x="10407" y="3906"/>
                </a:cubicBezTo>
                <a:cubicBezTo>
                  <a:pt x="10435" y="3962"/>
                  <a:pt x="10463" y="3934"/>
                  <a:pt x="10491" y="3934"/>
                </a:cubicBezTo>
                <a:cubicBezTo>
                  <a:pt x="10519" y="3962"/>
                  <a:pt x="10491" y="3934"/>
                  <a:pt x="10491" y="3990"/>
                </a:cubicBezTo>
                <a:cubicBezTo>
                  <a:pt x="10491" y="4046"/>
                  <a:pt x="10491" y="3934"/>
                  <a:pt x="10547" y="3962"/>
                </a:cubicBezTo>
                <a:cubicBezTo>
                  <a:pt x="10686" y="4073"/>
                  <a:pt x="10770" y="4018"/>
                  <a:pt x="10993" y="4297"/>
                </a:cubicBezTo>
                <a:cubicBezTo>
                  <a:pt x="11049" y="4464"/>
                  <a:pt x="11272" y="4799"/>
                  <a:pt x="11244" y="4883"/>
                </a:cubicBezTo>
                <a:cubicBezTo>
                  <a:pt x="11272" y="4910"/>
                  <a:pt x="11328" y="4994"/>
                  <a:pt x="11356" y="4994"/>
                </a:cubicBezTo>
                <a:cubicBezTo>
                  <a:pt x="11439" y="5106"/>
                  <a:pt x="11495" y="5217"/>
                  <a:pt x="11551" y="5329"/>
                </a:cubicBezTo>
                <a:cubicBezTo>
                  <a:pt x="11579" y="5413"/>
                  <a:pt x="11635" y="5468"/>
                  <a:pt x="11663" y="5524"/>
                </a:cubicBezTo>
                <a:cubicBezTo>
                  <a:pt x="11691" y="5608"/>
                  <a:pt x="11774" y="5775"/>
                  <a:pt x="11830" y="5887"/>
                </a:cubicBezTo>
                <a:cubicBezTo>
                  <a:pt x="11886" y="5999"/>
                  <a:pt x="11914" y="6110"/>
                  <a:pt x="11942" y="6222"/>
                </a:cubicBezTo>
                <a:cubicBezTo>
                  <a:pt x="11914" y="6222"/>
                  <a:pt x="11886" y="6222"/>
                  <a:pt x="11886" y="6278"/>
                </a:cubicBezTo>
                <a:cubicBezTo>
                  <a:pt x="11914" y="6333"/>
                  <a:pt x="11970" y="6389"/>
                  <a:pt x="12025" y="6417"/>
                </a:cubicBezTo>
                <a:cubicBezTo>
                  <a:pt x="12053" y="6473"/>
                  <a:pt x="12109" y="6557"/>
                  <a:pt x="12137" y="6612"/>
                </a:cubicBezTo>
                <a:cubicBezTo>
                  <a:pt x="12193" y="6724"/>
                  <a:pt x="12249" y="6836"/>
                  <a:pt x="12276" y="6975"/>
                </a:cubicBezTo>
                <a:cubicBezTo>
                  <a:pt x="12332" y="7114"/>
                  <a:pt x="12332" y="7254"/>
                  <a:pt x="12360" y="7393"/>
                </a:cubicBezTo>
                <a:cubicBezTo>
                  <a:pt x="12276" y="7449"/>
                  <a:pt x="12137" y="7393"/>
                  <a:pt x="12053" y="7449"/>
                </a:cubicBezTo>
                <a:cubicBezTo>
                  <a:pt x="12193" y="7700"/>
                  <a:pt x="12304" y="7672"/>
                  <a:pt x="12416" y="7924"/>
                </a:cubicBezTo>
                <a:cubicBezTo>
                  <a:pt x="12444" y="7924"/>
                  <a:pt x="12500" y="8035"/>
                  <a:pt x="12528" y="8091"/>
                </a:cubicBezTo>
                <a:cubicBezTo>
                  <a:pt x="12583" y="8119"/>
                  <a:pt x="12639" y="8314"/>
                  <a:pt x="12667" y="8398"/>
                </a:cubicBezTo>
                <a:cubicBezTo>
                  <a:pt x="12695" y="8426"/>
                  <a:pt x="12695" y="8454"/>
                  <a:pt x="12667" y="8482"/>
                </a:cubicBezTo>
                <a:cubicBezTo>
                  <a:pt x="12779" y="8649"/>
                  <a:pt x="12834" y="8844"/>
                  <a:pt x="12834" y="9067"/>
                </a:cubicBezTo>
                <a:cubicBezTo>
                  <a:pt x="12890" y="9207"/>
                  <a:pt x="12918" y="9346"/>
                  <a:pt x="12890" y="9486"/>
                </a:cubicBezTo>
                <a:close/>
                <a:moveTo>
                  <a:pt x="12304" y="7338"/>
                </a:moveTo>
                <a:lnTo>
                  <a:pt x="12304" y="7254"/>
                </a:lnTo>
                <a:cubicBezTo>
                  <a:pt x="12304" y="7282"/>
                  <a:pt x="12304" y="7310"/>
                  <a:pt x="12304" y="7338"/>
                </a:cubicBezTo>
                <a:close/>
                <a:moveTo>
                  <a:pt x="12500" y="8091"/>
                </a:moveTo>
                <a:lnTo>
                  <a:pt x="12500" y="8007"/>
                </a:lnTo>
                <a:cubicBezTo>
                  <a:pt x="12500" y="7979"/>
                  <a:pt x="12472" y="8035"/>
                  <a:pt x="12500" y="8091"/>
                </a:cubicBezTo>
                <a:close/>
                <a:moveTo>
                  <a:pt x="12249" y="8203"/>
                </a:moveTo>
                <a:cubicBezTo>
                  <a:pt x="12249" y="8258"/>
                  <a:pt x="12249" y="8286"/>
                  <a:pt x="12276" y="8258"/>
                </a:cubicBezTo>
                <a:cubicBezTo>
                  <a:pt x="12276" y="8258"/>
                  <a:pt x="12276" y="8230"/>
                  <a:pt x="12276" y="8230"/>
                </a:cubicBezTo>
                <a:cubicBezTo>
                  <a:pt x="12276" y="8230"/>
                  <a:pt x="12249" y="8203"/>
                  <a:pt x="12249" y="8203"/>
                </a:cubicBezTo>
                <a:close/>
                <a:moveTo>
                  <a:pt x="4242" y="1144"/>
                </a:moveTo>
                <a:cubicBezTo>
                  <a:pt x="4242" y="1144"/>
                  <a:pt x="4269" y="1144"/>
                  <a:pt x="4297" y="1116"/>
                </a:cubicBezTo>
                <a:cubicBezTo>
                  <a:pt x="4325" y="1088"/>
                  <a:pt x="4297" y="1088"/>
                  <a:pt x="4297" y="1088"/>
                </a:cubicBezTo>
                <a:cubicBezTo>
                  <a:pt x="4269" y="1088"/>
                  <a:pt x="4242" y="1116"/>
                  <a:pt x="4242" y="1144"/>
                </a:cubicBezTo>
                <a:close/>
                <a:moveTo>
                  <a:pt x="10100" y="11997"/>
                </a:moveTo>
                <a:lnTo>
                  <a:pt x="10017" y="11997"/>
                </a:lnTo>
                <a:close/>
                <a:moveTo>
                  <a:pt x="11328" y="11244"/>
                </a:moveTo>
                <a:cubicBezTo>
                  <a:pt x="11049" y="11523"/>
                  <a:pt x="10686" y="11718"/>
                  <a:pt x="10296" y="11802"/>
                </a:cubicBezTo>
                <a:lnTo>
                  <a:pt x="10407" y="11802"/>
                </a:lnTo>
                <a:cubicBezTo>
                  <a:pt x="10519" y="11802"/>
                  <a:pt x="10630" y="11802"/>
                  <a:pt x="10742" y="11774"/>
                </a:cubicBezTo>
                <a:lnTo>
                  <a:pt x="10826" y="11774"/>
                </a:lnTo>
                <a:cubicBezTo>
                  <a:pt x="10965" y="11690"/>
                  <a:pt x="11077" y="11578"/>
                  <a:pt x="11188" y="11495"/>
                </a:cubicBezTo>
                <a:cubicBezTo>
                  <a:pt x="11216" y="11411"/>
                  <a:pt x="11328" y="11299"/>
                  <a:pt x="11328" y="11244"/>
                </a:cubicBezTo>
                <a:close/>
                <a:moveTo>
                  <a:pt x="11886" y="10602"/>
                </a:moveTo>
                <a:cubicBezTo>
                  <a:pt x="11886" y="10602"/>
                  <a:pt x="11858" y="10630"/>
                  <a:pt x="11830" y="10658"/>
                </a:cubicBezTo>
                <a:cubicBezTo>
                  <a:pt x="11830" y="10658"/>
                  <a:pt x="11858" y="10602"/>
                  <a:pt x="11886" y="10602"/>
                </a:cubicBezTo>
                <a:close/>
                <a:moveTo>
                  <a:pt x="12304" y="9877"/>
                </a:moveTo>
                <a:lnTo>
                  <a:pt x="12304" y="9877"/>
                </a:lnTo>
                <a:lnTo>
                  <a:pt x="12304" y="9932"/>
                </a:lnTo>
                <a:close/>
                <a:moveTo>
                  <a:pt x="12667" y="9067"/>
                </a:moveTo>
                <a:cubicBezTo>
                  <a:pt x="12639" y="8956"/>
                  <a:pt x="12583" y="8956"/>
                  <a:pt x="12583" y="8788"/>
                </a:cubicBezTo>
                <a:cubicBezTo>
                  <a:pt x="12500" y="8705"/>
                  <a:pt x="12444" y="8621"/>
                  <a:pt x="12416" y="8509"/>
                </a:cubicBezTo>
                <a:cubicBezTo>
                  <a:pt x="12388" y="8509"/>
                  <a:pt x="12332" y="8370"/>
                  <a:pt x="12276" y="8342"/>
                </a:cubicBezTo>
                <a:cubicBezTo>
                  <a:pt x="12249" y="8314"/>
                  <a:pt x="12249" y="8286"/>
                  <a:pt x="12221" y="8230"/>
                </a:cubicBezTo>
                <a:cubicBezTo>
                  <a:pt x="12221" y="8230"/>
                  <a:pt x="12221" y="8258"/>
                  <a:pt x="12221" y="8258"/>
                </a:cubicBezTo>
                <a:lnTo>
                  <a:pt x="12221" y="8230"/>
                </a:lnTo>
                <a:cubicBezTo>
                  <a:pt x="12276" y="8537"/>
                  <a:pt x="12276" y="8872"/>
                  <a:pt x="12276" y="9179"/>
                </a:cubicBezTo>
                <a:cubicBezTo>
                  <a:pt x="12388" y="9123"/>
                  <a:pt x="12528" y="9095"/>
                  <a:pt x="12667" y="9067"/>
                </a:cubicBezTo>
                <a:close/>
                <a:moveTo>
                  <a:pt x="12751" y="8565"/>
                </a:moveTo>
                <a:lnTo>
                  <a:pt x="12751" y="8565"/>
                </a:lnTo>
                <a:lnTo>
                  <a:pt x="12751" y="8621"/>
                </a:lnTo>
                <a:cubicBezTo>
                  <a:pt x="12751" y="8621"/>
                  <a:pt x="12751" y="8593"/>
                  <a:pt x="12751" y="8565"/>
                </a:cubicBezTo>
                <a:close/>
                <a:moveTo>
                  <a:pt x="12807" y="8705"/>
                </a:moveTo>
                <a:lnTo>
                  <a:pt x="12807" y="8621"/>
                </a:lnTo>
                <a:cubicBezTo>
                  <a:pt x="12807" y="8593"/>
                  <a:pt x="12779" y="8621"/>
                  <a:pt x="12779" y="8649"/>
                </a:cubicBezTo>
                <a:cubicBezTo>
                  <a:pt x="12779" y="8705"/>
                  <a:pt x="12779" y="8705"/>
                  <a:pt x="12807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0"/>
          <p:cNvSpPr/>
          <p:nvPr/>
        </p:nvSpPr>
        <p:spPr>
          <a:xfrm>
            <a:off x="7532655" y="325313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0"/>
          <p:cNvSpPr/>
          <p:nvPr/>
        </p:nvSpPr>
        <p:spPr>
          <a:xfrm rot="5400000">
            <a:off x="8214395" y="-325964"/>
            <a:ext cx="955458" cy="1160363"/>
          </a:xfrm>
          <a:custGeom>
            <a:avLst/>
            <a:gdLst/>
            <a:ahLst/>
            <a:cxnLst/>
            <a:rect l="l" t="t" r="r" b="b"/>
            <a:pathLst>
              <a:path w="43356" h="52654" extrusionOk="0">
                <a:moveTo>
                  <a:pt x="23944" y="4223"/>
                </a:moveTo>
                <a:cubicBezTo>
                  <a:pt x="23960" y="4223"/>
                  <a:pt x="23936" y="4236"/>
                  <a:pt x="23854" y="4269"/>
                </a:cubicBezTo>
                <a:cubicBezTo>
                  <a:pt x="23715" y="4325"/>
                  <a:pt x="23575" y="4381"/>
                  <a:pt x="23436" y="4381"/>
                </a:cubicBezTo>
                <a:lnTo>
                  <a:pt x="23854" y="4241"/>
                </a:lnTo>
                <a:cubicBezTo>
                  <a:pt x="23900" y="4230"/>
                  <a:pt x="23932" y="4223"/>
                  <a:pt x="23944" y="4223"/>
                </a:cubicBezTo>
                <a:close/>
                <a:moveTo>
                  <a:pt x="18942" y="6276"/>
                </a:moveTo>
                <a:cubicBezTo>
                  <a:pt x="18962" y="6276"/>
                  <a:pt x="18701" y="6392"/>
                  <a:pt x="18780" y="6392"/>
                </a:cubicBezTo>
                <a:cubicBezTo>
                  <a:pt x="18786" y="6392"/>
                  <a:pt x="18794" y="6391"/>
                  <a:pt x="18805" y="6389"/>
                </a:cubicBezTo>
                <a:lnTo>
                  <a:pt x="18805" y="6389"/>
                </a:lnTo>
                <a:cubicBezTo>
                  <a:pt x="18684" y="6429"/>
                  <a:pt x="18626" y="6444"/>
                  <a:pt x="18606" y="6444"/>
                </a:cubicBezTo>
                <a:cubicBezTo>
                  <a:pt x="18555" y="6444"/>
                  <a:pt x="18737" y="6353"/>
                  <a:pt x="18777" y="6334"/>
                </a:cubicBezTo>
                <a:cubicBezTo>
                  <a:pt x="18890" y="6291"/>
                  <a:pt x="18935" y="6276"/>
                  <a:pt x="18942" y="6276"/>
                </a:cubicBezTo>
                <a:close/>
                <a:moveTo>
                  <a:pt x="28995" y="3265"/>
                </a:moveTo>
                <a:cubicBezTo>
                  <a:pt x="29747" y="3265"/>
                  <a:pt x="30504" y="3339"/>
                  <a:pt x="31248" y="3488"/>
                </a:cubicBezTo>
                <a:cubicBezTo>
                  <a:pt x="32280" y="3711"/>
                  <a:pt x="33256" y="4102"/>
                  <a:pt x="34149" y="4660"/>
                </a:cubicBezTo>
                <a:cubicBezTo>
                  <a:pt x="35070" y="5246"/>
                  <a:pt x="35795" y="6082"/>
                  <a:pt x="36297" y="7059"/>
                </a:cubicBezTo>
                <a:lnTo>
                  <a:pt x="36381" y="7254"/>
                </a:lnTo>
                <a:cubicBezTo>
                  <a:pt x="36409" y="7282"/>
                  <a:pt x="36437" y="7310"/>
                  <a:pt x="36437" y="7338"/>
                </a:cubicBezTo>
                <a:lnTo>
                  <a:pt x="36353" y="7394"/>
                </a:lnTo>
                <a:lnTo>
                  <a:pt x="36018" y="7673"/>
                </a:lnTo>
                <a:lnTo>
                  <a:pt x="35683" y="7952"/>
                </a:lnTo>
                <a:lnTo>
                  <a:pt x="35377" y="8231"/>
                </a:lnTo>
                <a:cubicBezTo>
                  <a:pt x="34986" y="8538"/>
                  <a:pt x="34623" y="8845"/>
                  <a:pt x="34233" y="9151"/>
                </a:cubicBezTo>
                <a:cubicBezTo>
                  <a:pt x="33452" y="9793"/>
                  <a:pt x="32670" y="10379"/>
                  <a:pt x="31861" y="10909"/>
                </a:cubicBezTo>
                <a:cubicBezTo>
                  <a:pt x="30773" y="11634"/>
                  <a:pt x="29629" y="12248"/>
                  <a:pt x="28402" y="12722"/>
                </a:cubicBezTo>
                <a:cubicBezTo>
                  <a:pt x="27230" y="13169"/>
                  <a:pt x="26002" y="13448"/>
                  <a:pt x="24775" y="13559"/>
                </a:cubicBezTo>
                <a:cubicBezTo>
                  <a:pt x="24573" y="13566"/>
                  <a:pt x="24372" y="13570"/>
                  <a:pt x="24173" y="13570"/>
                </a:cubicBezTo>
                <a:cubicBezTo>
                  <a:pt x="23575" y="13570"/>
                  <a:pt x="22989" y="13539"/>
                  <a:pt x="22403" y="13476"/>
                </a:cubicBezTo>
                <a:cubicBezTo>
                  <a:pt x="22013" y="13420"/>
                  <a:pt x="21594" y="13364"/>
                  <a:pt x="21204" y="13280"/>
                </a:cubicBezTo>
                <a:cubicBezTo>
                  <a:pt x="21009" y="13253"/>
                  <a:pt x="20813" y="13197"/>
                  <a:pt x="20618" y="13169"/>
                </a:cubicBezTo>
                <a:lnTo>
                  <a:pt x="20088" y="13029"/>
                </a:lnTo>
                <a:cubicBezTo>
                  <a:pt x="18805" y="12667"/>
                  <a:pt x="17521" y="12220"/>
                  <a:pt x="16266" y="11690"/>
                </a:cubicBezTo>
                <a:lnTo>
                  <a:pt x="16210" y="11690"/>
                </a:lnTo>
                <a:lnTo>
                  <a:pt x="16126" y="11634"/>
                </a:lnTo>
                <a:cubicBezTo>
                  <a:pt x="16098" y="11634"/>
                  <a:pt x="16126" y="11662"/>
                  <a:pt x="16126" y="11662"/>
                </a:cubicBezTo>
                <a:lnTo>
                  <a:pt x="16154" y="11718"/>
                </a:lnTo>
                <a:lnTo>
                  <a:pt x="16043" y="11579"/>
                </a:lnTo>
                <a:lnTo>
                  <a:pt x="16043" y="11579"/>
                </a:lnTo>
                <a:cubicBezTo>
                  <a:pt x="18573" y="12552"/>
                  <a:pt x="21252" y="13483"/>
                  <a:pt x="23969" y="13483"/>
                </a:cubicBezTo>
                <a:cubicBezTo>
                  <a:pt x="24367" y="13483"/>
                  <a:pt x="24766" y="13463"/>
                  <a:pt x="25166" y="13420"/>
                </a:cubicBezTo>
                <a:cubicBezTo>
                  <a:pt x="29406" y="12974"/>
                  <a:pt x="32949" y="10072"/>
                  <a:pt x="36186" y="7282"/>
                </a:cubicBezTo>
                <a:cubicBezTo>
                  <a:pt x="34997" y="4649"/>
                  <a:pt x="31941" y="3495"/>
                  <a:pt x="28982" y="3495"/>
                </a:cubicBezTo>
                <a:cubicBezTo>
                  <a:pt x="28399" y="3495"/>
                  <a:pt x="27819" y="3540"/>
                  <a:pt x="27258" y="3627"/>
                </a:cubicBezTo>
                <a:cubicBezTo>
                  <a:pt x="23854" y="4185"/>
                  <a:pt x="20757" y="5943"/>
                  <a:pt x="17437" y="6975"/>
                </a:cubicBezTo>
                <a:cubicBezTo>
                  <a:pt x="16949" y="7131"/>
                  <a:pt x="16447" y="7247"/>
                  <a:pt x="15941" y="7330"/>
                </a:cubicBezTo>
                <a:lnTo>
                  <a:pt x="15941" y="7330"/>
                </a:lnTo>
                <a:cubicBezTo>
                  <a:pt x="16052" y="7308"/>
                  <a:pt x="16161" y="7283"/>
                  <a:pt x="16266" y="7254"/>
                </a:cubicBezTo>
                <a:cubicBezTo>
                  <a:pt x="17186" y="7031"/>
                  <a:pt x="18079" y="6752"/>
                  <a:pt x="18944" y="6389"/>
                </a:cubicBezTo>
                <a:cubicBezTo>
                  <a:pt x="19043" y="6348"/>
                  <a:pt x="19059" y="6336"/>
                  <a:pt x="19045" y="6336"/>
                </a:cubicBezTo>
                <a:cubicBezTo>
                  <a:pt x="19040" y="6336"/>
                  <a:pt x="19033" y="6337"/>
                  <a:pt x="19025" y="6339"/>
                </a:cubicBezTo>
                <a:lnTo>
                  <a:pt x="19025" y="6339"/>
                </a:lnTo>
                <a:cubicBezTo>
                  <a:pt x="19053" y="6331"/>
                  <a:pt x="19090" y="6320"/>
                  <a:pt x="19139" y="6306"/>
                </a:cubicBezTo>
                <a:cubicBezTo>
                  <a:pt x="21064" y="5552"/>
                  <a:pt x="22850" y="4688"/>
                  <a:pt x="24803" y="4046"/>
                </a:cubicBezTo>
                <a:cubicBezTo>
                  <a:pt x="25779" y="3711"/>
                  <a:pt x="26812" y="3460"/>
                  <a:pt x="27872" y="3320"/>
                </a:cubicBezTo>
                <a:cubicBezTo>
                  <a:pt x="28244" y="3283"/>
                  <a:pt x="28619" y="3265"/>
                  <a:pt x="28995" y="3265"/>
                </a:cubicBezTo>
                <a:close/>
                <a:moveTo>
                  <a:pt x="22505" y="13577"/>
                </a:moveTo>
                <a:cubicBezTo>
                  <a:pt x="22722" y="13577"/>
                  <a:pt x="23001" y="13639"/>
                  <a:pt x="22868" y="13639"/>
                </a:cubicBezTo>
                <a:cubicBezTo>
                  <a:pt x="22807" y="13639"/>
                  <a:pt x="22658" y="13626"/>
                  <a:pt x="22376" y="13587"/>
                </a:cubicBezTo>
                <a:cubicBezTo>
                  <a:pt x="22412" y="13580"/>
                  <a:pt x="22457" y="13577"/>
                  <a:pt x="22505" y="13577"/>
                </a:cubicBezTo>
                <a:close/>
                <a:moveTo>
                  <a:pt x="41431" y="24328"/>
                </a:moveTo>
                <a:lnTo>
                  <a:pt x="41598" y="24468"/>
                </a:lnTo>
                <a:cubicBezTo>
                  <a:pt x="41598" y="24496"/>
                  <a:pt x="41626" y="24524"/>
                  <a:pt x="41626" y="24524"/>
                </a:cubicBezTo>
                <a:lnTo>
                  <a:pt x="41431" y="24328"/>
                </a:lnTo>
                <a:close/>
                <a:moveTo>
                  <a:pt x="37413" y="27481"/>
                </a:moveTo>
                <a:lnTo>
                  <a:pt x="37413" y="27509"/>
                </a:lnTo>
                <a:cubicBezTo>
                  <a:pt x="37291" y="27550"/>
                  <a:pt x="37153" y="27576"/>
                  <a:pt x="37023" y="27576"/>
                </a:cubicBezTo>
                <a:cubicBezTo>
                  <a:pt x="36975" y="27576"/>
                  <a:pt x="36928" y="27572"/>
                  <a:pt x="36883" y="27565"/>
                </a:cubicBezTo>
                <a:cubicBezTo>
                  <a:pt x="37051" y="27537"/>
                  <a:pt x="37218" y="27481"/>
                  <a:pt x="37413" y="27481"/>
                </a:cubicBezTo>
                <a:close/>
                <a:moveTo>
                  <a:pt x="36454" y="27588"/>
                </a:moveTo>
                <a:cubicBezTo>
                  <a:pt x="36457" y="27588"/>
                  <a:pt x="36452" y="27590"/>
                  <a:pt x="36437" y="27593"/>
                </a:cubicBezTo>
                <a:cubicBezTo>
                  <a:pt x="36294" y="27640"/>
                  <a:pt x="36132" y="27667"/>
                  <a:pt x="35983" y="27675"/>
                </a:cubicBezTo>
                <a:lnTo>
                  <a:pt x="35983" y="27675"/>
                </a:lnTo>
                <a:cubicBezTo>
                  <a:pt x="36131" y="27638"/>
                  <a:pt x="36438" y="27588"/>
                  <a:pt x="36454" y="27588"/>
                </a:cubicBezTo>
                <a:close/>
                <a:moveTo>
                  <a:pt x="35907" y="27701"/>
                </a:moveTo>
                <a:lnTo>
                  <a:pt x="35907" y="27704"/>
                </a:lnTo>
                <a:cubicBezTo>
                  <a:pt x="35906" y="27703"/>
                  <a:pt x="35906" y="27702"/>
                  <a:pt x="35907" y="27701"/>
                </a:cubicBezTo>
                <a:close/>
                <a:moveTo>
                  <a:pt x="37887" y="27146"/>
                </a:moveTo>
                <a:lnTo>
                  <a:pt x="37887" y="27146"/>
                </a:lnTo>
                <a:cubicBezTo>
                  <a:pt x="36748" y="27518"/>
                  <a:pt x="35542" y="27714"/>
                  <a:pt x="34328" y="27714"/>
                </a:cubicBezTo>
                <a:cubicBezTo>
                  <a:pt x="34176" y="27714"/>
                  <a:pt x="34023" y="27711"/>
                  <a:pt x="33870" y="27704"/>
                </a:cubicBezTo>
                <a:lnTo>
                  <a:pt x="33256" y="27648"/>
                </a:lnTo>
                <a:cubicBezTo>
                  <a:pt x="33061" y="27621"/>
                  <a:pt x="32810" y="27593"/>
                  <a:pt x="32475" y="27565"/>
                </a:cubicBezTo>
                <a:cubicBezTo>
                  <a:pt x="32112" y="27481"/>
                  <a:pt x="31750" y="27397"/>
                  <a:pt x="31415" y="27314"/>
                </a:cubicBezTo>
                <a:lnTo>
                  <a:pt x="31415" y="27314"/>
                </a:lnTo>
                <a:cubicBezTo>
                  <a:pt x="32319" y="27522"/>
                  <a:pt x="33242" y="27635"/>
                  <a:pt x="34169" y="27635"/>
                </a:cubicBezTo>
                <a:cubicBezTo>
                  <a:pt x="34358" y="27635"/>
                  <a:pt x="34546" y="27630"/>
                  <a:pt x="34735" y="27621"/>
                </a:cubicBezTo>
                <a:cubicBezTo>
                  <a:pt x="35795" y="27565"/>
                  <a:pt x="36855" y="27425"/>
                  <a:pt x="37887" y="27146"/>
                </a:cubicBezTo>
                <a:close/>
                <a:moveTo>
                  <a:pt x="29574" y="31750"/>
                </a:moveTo>
                <a:cubicBezTo>
                  <a:pt x="29715" y="31992"/>
                  <a:pt x="29725" y="32044"/>
                  <a:pt x="29709" y="32044"/>
                </a:cubicBezTo>
                <a:cubicBezTo>
                  <a:pt x="29703" y="32044"/>
                  <a:pt x="29693" y="32036"/>
                  <a:pt x="29685" y="32029"/>
                </a:cubicBezTo>
                <a:cubicBezTo>
                  <a:pt x="29546" y="31833"/>
                  <a:pt x="29518" y="31750"/>
                  <a:pt x="29546" y="31750"/>
                </a:cubicBezTo>
                <a:close/>
                <a:moveTo>
                  <a:pt x="29812" y="32078"/>
                </a:moveTo>
                <a:cubicBezTo>
                  <a:pt x="29815" y="32078"/>
                  <a:pt x="29819" y="32080"/>
                  <a:pt x="29825" y="32084"/>
                </a:cubicBezTo>
                <a:cubicBezTo>
                  <a:pt x="29992" y="32336"/>
                  <a:pt x="30132" y="32587"/>
                  <a:pt x="30243" y="32838"/>
                </a:cubicBezTo>
                <a:cubicBezTo>
                  <a:pt x="30164" y="32785"/>
                  <a:pt x="29757" y="32078"/>
                  <a:pt x="29812" y="32078"/>
                </a:cubicBezTo>
                <a:close/>
                <a:moveTo>
                  <a:pt x="30383" y="32866"/>
                </a:moveTo>
                <a:lnTo>
                  <a:pt x="30550" y="33145"/>
                </a:lnTo>
                <a:lnTo>
                  <a:pt x="30634" y="33284"/>
                </a:lnTo>
                <a:cubicBezTo>
                  <a:pt x="30578" y="33228"/>
                  <a:pt x="30550" y="33228"/>
                  <a:pt x="30550" y="33228"/>
                </a:cubicBezTo>
                <a:cubicBezTo>
                  <a:pt x="30494" y="33145"/>
                  <a:pt x="30438" y="33033"/>
                  <a:pt x="30411" y="32977"/>
                </a:cubicBezTo>
                <a:cubicBezTo>
                  <a:pt x="30383" y="32894"/>
                  <a:pt x="30383" y="32866"/>
                  <a:pt x="30383" y="32866"/>
                </a:cubicBezTo>
                <a:close/>
                <a:moveTo>
                  <a:pt x="32140" y="34400"/>
                </a:moveTo>
                <a:lnTo>
                  <a:pt x="32140" y="34400"/>
                </a:lnTo>
                <a:cubicBezTo>
                  <a:pt x="32670" y="34567"/>
                  <a:pt x="33256" y="34763"/>
                  <a:pt x="34205" y="35125"/>
                </a:cubicBezTo>
                <a:cubicBezTo>
                  <a:pt x="34149" y="35153"/>
                  <a:pt x="34456" y="35293"/>
                  <a:pt x="34567" y="35349"/>
                </a:cubicBezTo>
                <a:cubicBezTo>
                  <a:pt x="34512" y="35349"/>
                  <a:pt x="34484" y="35377"/>
                  <a:pt x="34484" y="35404"/>
                </a:cubicBezTo>
                <a:cubicBezTo>
                  <a:pt x="33703" y="35042"/>
                  <a:pt x="32921" y="34763"/>
                  <a:pt x="32140" y="34400"/>
                </a:cubicBezTo>
                <a:close/>
                <a:moveTo>
                  <a:pt x="2679" y="0"/>
                </a:moveTo>
                <a:cubicBezTo>
                  <a:pt x="2484" y="503"/>
                  <a:pt x="2288" y="1033"/>
                  <a:pt x="2065" y="1535"/>
                </a:cubicBezTo>
                <a:cubicBezTo>
                  <a:pt x="1953" y="1814"/>
                  <a:pt x="1898" y="1981"/>
                  <a:pt x="1786" y="2177"/>
                </a:cubicBezTo>
                <a:cubicBezTo>
                  <a:pt x="1702" y="2372"/>
                  <a:pt x="1591" y="2567"/>
                  <a:pt x="1507" y="2763"/>
                </a:cubicBezTo>
                <a:cubicBezTo>
                  <a:pt x="1284" y="3153"/>
                  <a:pt x="1089" y="3544"/>
                  <a:pt x="865" y="3934"/>
                </a:cubicBezTo>
                <a:cubicBezTo>
                  <a:pt x="614" y="4381"/>
                  <a:pt x="280" y="4911"/>
                  <a:pt x="1" y="5385"/>
                </a:cubicBezTo>
                <a:cubicBezTo>
                  <a:pt x="335" y="5580"/>
                  <a:pt x="698" y="5804"/>
                  <a:pt x="1033" y="5999"/>
                </a:cubicBezTo>
                <a:lnTo>
                  <a:pt x="1953" y="6501"/>
                </a:lnTo>
                <a:cubicBezTo>
                  <a:pt x="2484" y="6780"/>
                  <a:pt x="2986" y="7031"/>
                  <a:pt x="3432" y="7254"/>
                </a:cubicBezTo>
                <a:cubicBezTo>
                  <a:pt x="4213" y="7701"/>
                  <a:pt x="5218" y="8175"/>
                  <a:pt x="6083" y="8649"/>
                </a:cubicBezTo>
                <a:cubicBezTo>
                  <a:pt x="6641" y="8928"/>
                  <a:pt x="7226" y="9235"/>
                  <a:pt x="7422" y="9291"/>
                </a:cubicBezTo>
                <a:cubicBezTo>
                  <a:pt x="8287" y="9765"/>
                  <a:pt x="9458" y="10407"/>
                  <a:pt x="10044" y="10909"/>
                </a:cubicBezTo>
                <a:lnTo>
                  <a:pt x="10016" y="10937"/>
                </a:lnTo>
                <a:lnTo>
                  <a:pt x="11049" y="11830"/>
                </a:lnTo>
                <a:cubicBezTo>
                  <a:pt x="11244" y="12025"/>
                  <a:pt x="11467" y="12192"/>
                  <a:pt x="11634" y="12388"/>
                </a:cubicBezTo>
                <a:cubicBezTo>
                  <a:pt x="11802" y="12583"/>
                  <a:pt x="11969" y="12778"/>
                  <a:pt x="12137" y="12946"/>
                </a:cubicBezTo>
                <a:cubicBezTo>
                  <a:pt x="12778" y="13671"/>
                  <a:pt x="13225" y="14117"/>
                  <a:pt x="13727" y="14759"/>
                </a:cubicBezTo>
                <a:cubicBezTo>
                  <a:pt x="13978" y="15094"/>
                  <a:pt x="13922" y="15066"/>
                  <a:pt x="14201" y="15457"/>
                </a:cubicBezTo>
                <a:cubicBezTo>
                  <a:pt x="14899" y="16461"/>
                  <a:pt x="15261" y="16991"/>
                  <a:pt x="15540" y="17382"/>
                </a:cubicBezTo>
                <a:cubicBezTo>
                  <a:pt x="15819" y="17772"/>
                  <a:pt x="16098" y="18163"/>
                  <a:pt x="16349" y="18609"/>
                </a:cubicBezTo>
                <a:cubicBezTo>
                  <a:pt x="16349" y="18721"/>
                  <a:pt x="16377" y="18832"/>
                  <a:pt x="16433" y="18944"/>
                </a:cubicBezTo>
                <a:cubicBezTo>
                  <a:pt x="16489" y="19139"/>
                  <a:pt x="16573" y="19335"/>
                  <a:pt x="16628" y="19614"/>
                </a:cubicBezTo>
                <a:cubicBezTo>
                  <a:pt x="16712" y="19865"/>
                  <a:pt x="16796" y="20199"/>
                  <a:pt x="16907" y="20534"/>
                </a:cubicBezTo>
                <a:cubicBezTo>
                  <a:pt x="16963" y="20813"/>
                  <a:pt x="17075" y="21064"/>
                  <a:pt x="17242" y="21287"/>
                </a:cubicBezTo>
                <a:cubicBezTo>
                  <a:pt x="17270" y="21315"/>
                  <a:pt x="17298" y="21343"/>
                  <a:pt x="17354" y="21399"/>
                </a:cubicBezTo>
                <a:lnTo>
                  <a:pt x="17382" y="21427"/>
                </a:lnTo>
                <a:lnTo>
                  <a:pt x="17270" y="21427"/>
                </a:lnTo>
                <a:cubicBezTo>
                  <a:pt x="17158" y="21455"/>
                  <a:pt x="17075" y="21483"/>
                  <a:pt x="16963" y="21511"/>
                </a:cubicBezTo>
                <a:cubicBezTo>
                  <a:pt x="16768" y="21566"/>
                  <a:pt x="16600" y="21622"/>
                  <a:pt x="16405" y="21706"/>
                </a:cubicBezTo>
                <a:cubicBezTo>
                  <a:pt x="16397" y="21700"/>
                  <a:pt x="16380" y="21696"/>
                  <a:pt x="16357" y="21696"/>
                </a:cubicBezTo>
                <a:cubicBezTo>
                  <a:pt x="16083" y="21696"/>
                  <a:pt x="14825" y="22168"/>
                  <a:pt x="13615" y="23352"/>
                </a:cubicBezTo>
                <a:cubicBezTo>
                  <a:pt x="13420" y="23519"/>
                  <a:pt x="13225" y="23687"/>
                  <a:pt x="13057" y="23854"/>
                </a:cubicBezTo>
                <a:cubicBezTo>
                  <a:pt x="12834" y="24077"/>
                  <a:pt x="12667" y="24301"/>
                  <a:pt x="12527" y="24412"/>
                </a:cubicBezTo>
                <a:cubicBezTo>
                  <a:pt x="12360" y="24691"/>
                  <a:pt x="12416" y="24635"/>
                  <a:pt x="12304" y="24831"/>
                </a:cubicBezTo>
                <a:cubicBezTo>
                  <a:pt x="11941" y="25333"/>
                  <a:pt x="11662" y="25891"/>
                  <a:pt x="11467" y="26477"/>
                </a:cubicBezTo>
                <a:cubicBezTo>
                  <a:pt x="11216" y="27258"/>
                  <a:pt x="11021" y="28067"/>
                  <a:pt x="10965" y="28876"/>
                </a:cubicBezTo>
                <a:cubicBezTo>
                  <a:pt x="10909" y="29462"/>
                  <a:pt x="10909" y="30020"/>
                  <a:pt x="10965" y="30606"/>
                </a:cubicBezTo>
                <a:cubicBezTo>
                  <a:pt x="11021" y="31108"/>
                  <a:pt x="11076" y="31610"/>
                  <a:pt x="11160" y="32447"/>
                </a:cubicBezTo>
                <a:cubicBezTo>
                  <a:pt x="11160" y="33173"/>
                  <a:pt x="11244" y="33898"/>
                  <a:pt x="11383" y="34623"/>
                </a:cubicBezTo>
                <a:cubicBezTo>
                  <a:pt x="11467" y="35153"/>
                  <a:pt x="11551" y="35683"/>
                  <a:pt x="11634" y="36214"/>
                </a:cubicBezTo>
                <a:cubicBezTo>
                  <a:pt x="11634" y="36297"/>
                  <a:pt x="11634" y="36353"/>
                  <a:pt x="11662" y="36409"/>
                </a:cubicBezTo>
                <a:lnTo>
                  <a:pt x="11830" y="36604"/>
                </a:lnTo>
                <a:cubicBezTo>
                  <a:pt x="11941" y="36716"/>
                  <a:pt x="12025" y="36827"/>
                  <a:pt x="12137" y="36939"/>
                </a:cubicBezTo>
                <a:lnTo>
                  <a:pt x="12416" y="37302"/>
                </a:lnTo>
                <a:lnTo>
                  <a:pt x="12555" y="37469"/>
                </a:lnTo>
                <a:cubicBezTo>
                  <a:pt x="12471" y="37692"/>
                  <a:pt x="12109" y="38250"/>
                  <a:pt x="12025" y="38445"/>
                </a:cubicBezTo>
                <a:cubicBezTo>
                  <a:pt x="11997" y="38473"/>
                  <a:pt x="12025" y="38529"/>
                  <a:pt x="12248" y="38641"/>
                </a:cubicBezTo>
                <a:cubicBezTo>
                  <a:pt x="12332" y="38669"/>
                  <a:pt x="12444" y="38697"/>
                  <a:pt x="12527" y="38724"/>
                </a:cubicBezTo>
                <a:lnTo>
                  <a:pt x="12723" y="38780"/>
                </a:lnTo>
                <a:lnTo>
                  <a:pt x="12834" y="38780"/>
                </a:lnTo>
                <a:cubicBezTo>
                  <a:pt x="12862" y="38808"/>
                  <a:pt x="12890" y="38808"/>
                  <a:pt x="12918" y="38808"/>
                </a:cubicBezTo>
                <a:lnTo>
                  <a:pt x="12974" y="38808"/>
                </a:lnTo>
                <a:cubicBezTo>
                  <a:pt x="12946" y="38669"/>
                  <a:pt x="12918" y="38529"/>
                  <a:pt x="12890" y="38390"/>
                </a:cubicBezTo>
                <a:cubicBezTo>
                  <a:pt x="12890" y="38362"/>
                  <a:pt x="12918" y="38362"/>
                  <a:pt x="12918" y="38334"/>
                </a:cubicBezTo>
                <a:cubicBezTo>
                  <a:pt x="12918" y="38306"/>
                  <a:pt x="12946" y="38278"/>
                  <a:pt x="12974" y="38278"/>
                </a:cubicBezTo>
                <a:lnTo>
                  <a:pt x="13141" y="38139"/>
                </a:lnTo>
                <a:lnTo>
                  <a:pt x="13225" y="38083"/>
                </a:lnTo>
                <a:cubicBezTo>
                  <a:pt x="13281" y="38027"/>
                  <a:pt x="13336" y="37971"/>
                  <a:pt x="13420" y="37943"/>
                </a:cubicBezTo>
                <a:lnTo>
                  <a:pt x="13615" y="37832"/>
                </a:lnTo>
                <a:lnTo>
                  <a:pt x="13671" y="37804"/>
                </a:lnTo>
                <a:cubicBezTo>
                  <a:pt x="13671" y="37804"/>
                  <a:pt x="13671" y="37832"/>
                  <a:pt x="13671" y="37832"/>
                </a:cubicBezTo>
                <a:lnTo>
                  <a:pt x="13671" y="37943"/>
                </a:lnTo>
                <a:lnTo>
                  <a:pt x="13699" y="38139"/>
                </a:lnTo>
                <a:cubicBezTo>
                  <a:pt x="13727" y="38390"/>
                  <a:pt x="13755" y="38641"/>
                  <a:pt x="13783" y="38892"/>
                </a:cubicBezTo>
                <a:cubicBezTo>
                  <a:pt x="14090" y="38697"/>
                  <a:pt x="14369" y="38501"/>
                  <a:pt x="14703" y="38278"/>
                </a:cubicBezTo>
                <a:cubicBezTo>
                  <a:pt x="15122" y="37999"/>
                  <a:pt x="15233" y="37915"/>
                  <a:pt x="15485" y="37748"/>
                </a:cubicBezTo>
                <a:cubicBezTo>
                  <a:pt x="16405" y="37246"/>
                  <a:pt x="17270" y="36688"/>
                  <a:pt x="18107" y="36046"/>
                </a:cubicBezTo>
                <a:cubicBezTo>
                  <a:pt x="18609" y="35656"/>
                  <a:pt x="19084" y="35237"/>
                  <a:pt x="19474" y="34735"/>
                </a:cubicBezTo>
                <a:cubicBezTo>
                  <a:pt x="19669" y="34512"/>
                  <a:pt x="19837" y="34288"/>
                  <a:pt x="20004" y="34037"/>
                </a:cubicBezTo>
                <a:cubicBezTo>
                  <a:pt x="20144" y="33842"/>
                  <a:pt x="20255" y="33647"/>
                  <a:pt x="20367" y="33451"/>
                </a:cubicBezTo>
                <a:cubicBezTo>
                  <a:pt x="20674" y="33061"/>
                  <a:pt x="20953" y="32670"/>
                  <a:pt x="21204" y="32252"/>
                </a:cubicBezTo>
                <a:cubicBezTo>
                  <a:pt x="21511" y="31610"/>
                  <a:pt x="21762" y="30913"/>
                  <a:pt x="21985" y="30215"/>
                </a:cubicBezTo>
                <a:cubicBezTo>
                  <a:pt x="22097" y="29880"/>
                  <a:pt x="22180" y="29546"/>
                  <a:pt x="22264" y="29183"/>
                </a:cubicBezTo>
                <a:cubicBezTo>
                  <a:pt x="22320" y="28988"/>
                  <a:pt x="22348" y="28848"/>
                  <a:pt x="22376" y="28653"/>
                </a:cubicBezTo>
                <a:lnTo>
                  <a:pt x="22376" y="28597"/>
                </a:lnTo>
                <a:cubicBezTo>
                  <a:pt x="22348" y="28569"/>
                  <a:pt x="22348" y="28513"/>
                  <a:pt x="22320" y="28346"/>
                </a:cubicBezTo>
                <a:cubicBezTo>
                  <a:pt x="22292" y="28234"/>
                  <a:pt x="22264" y="28151"/>
                  <a:pt x="22264" y="28039"/>
                </a:cubicBezTo>
                <a:lnTo>
                  <a:pt x="22264" y="28039"/>
                </a:lnTo>
                <a:lnTo>
                  <a:pt x="22292" y="28095"/>
                </a:lnTo>
                <a:lnTo>
                  <a:pt x="22348" y="28234"/>
                </a:lnTo>
                <a:cubicBezTo>
                  <a:pt x="22376" y="28290"/>
                  <a:pt x="22403" y="28346"/>
                  <a:pt x="22431" y="28402"/>
                </a:cubicBezTo>
                <a:cubicBezTo>
                  <a:pt x="22459" y="28430"/>
                  <a:pt x="22459" y="28458"/>
                  <a:pt x="22487" y="28485"/>
                </a:cubicBezTo>
                <a:lnTo>
                  <a:pt x="22515" y="28485"/>
                </a:lnTo>
                <a:lnTo>
                  <a:pt x="22543" y="28513"/>
                </a:lnTo>
                <a:lnTo>
                  <a:pt x="22682" y="28764"/>
                </a:lnTo>
                <a:cubicBezTo>
                  <a:pt x="22822" y="28988"/>
                  <a:pt x="22961" y="29211"/>
                  <a:pt x="23129" y="29434"/>
                </a:cubicBezTo>
                <a:cubicBezTo>
                  <a:pt x="23519" y="30215"/>
                  <a:pt x="23436" y="29853"/>
                  <a:pt x="23826" y="30606"/>
                </a:cubicBezTo>
                <a:cubicBezTo>
                  <a:pt x="23994" y="30913"/>
                  <a:pt x="23854" y="30773"/>
                  <a:pt x="23994" y="31024"/>
                </a:cubicBezTo>
                <a:cubicBezTo>
                  <a:pt x="24496" y="32029"/>
                  <a:pt x="25082" y="33145"/>
                  <a:pt x="25612" y="34121"/>
                </a:cubicBezTo>
                <a:cubicBezTo>
                  <a:pt x="25751" y="34372"/>
                  <a:pt x="25891" y="34595"/>
                  <a:pt x="26030" y="34819"/>
                </a:cubicBezTo>
                <a:lnTo>
                  <a:pt x="26226" y="35153"/>
                </a:lnTo>
                <a:lnTo>
                  <a:pt x="26254" y="35237"/>
                </a:lnTo>
                <a:lnTo>
                  <a:pt x="26281" y="35265"/>
                </a:lnTo>
                <a:lnTo>
                  <a:pt x="26309" y="35293"/>
                </a:lnTo>
                <a:cubicBezTo>
                  <a:pt x="26365" y="35349"/>
                  <a:pt x="26337" y="35432"/>
                  <a:pt x="26337" y="35488"/>
                </a:cubicBezTo>
                <a:cubicBezTo>
                  <a:pt x="26309" y="35656"/>
                  <a:pt x="26309" y="35851"/>
                  <a:pt x="26309" y="36018"/>
                </a:cubicBezTo>
                <a:cubicBezTo>
                  <a:pt x="26170" y="36855"/>
                  <a:pt x="26170" y="37692"/>
                  <a:pt x="26309" y="38529"/>
                </a:cubicBezTo>
                <a:cubicBezTo>
                  <a:pt x="26421" y="39087"/>
                  <a:pt x="26588" y="39645"/>
                  <a:pt x="26784" y="40175"/>
                </a:cubicBezTo>
                <a:cubicBezTo>
                  <a:pt x="26979" y="40705"/>
                  <a:pt x="27202" y="41180"/>
                  <a:pt x="27453" y="41682"/>
                </a:cubicBezTo>
                <a:cubicBezTo>
                  <a:pt x="27844" y="42351"/>
                  <a:pt x="28318" y="42993"/>
                  <a:pt x="28876" y="43551"/>
                </a:cubicBezTo>
                <a:cubicBezTo>
                  <a:pt x="29183" y="43858"/>
                  <a:pt x="29490" y="44109"/>
                  <a:pt x="29853" y="44360"/>
                </a:cubicBezTo>
                <a:cubicBezTo>
                  <a:pt x="30745" y="45253"/>
                  <a:pt x="31750" y="46006"/>
                  <a:pt x="32866" y="46648"/>
                </a:cubicBezTo>
                <a:cubicBezTo>
                  <a:pt x="33479" y="47094"/>
                  <a:pt x="34316" y="47596"/>
                  <a:pt x="34958" y="48015"/>
                </a:cubicBezTo>
                <a:cubicBezTo>
                  <a:pt x="36046" y="48601"/>
                  <a:pt x="37246" y="49187"/>
                  <a:pt x="37971" y="49493"/>
                </a:cubicBezTo>
                <a:cubicBezTo>
                  <a:pt x="38473" y="49577"/>
                  <a:pt x="38920" y="49745"/>
                  <a:pt x="39534" y="49940"/>
                </a:cubicBezTo>
                <a:cubicBezTo>
                  <a:pt x="39840" y="50107"/>
                  <a:pt x="40147" y="50330"/>
                  <a:pt x="40454" y="50554"/>
                </a:cubicBezTo>
                <a:lnTo>
                  <a:pt x="41598" y="51391"/>
                </a:lnTo>
                <a:cubicBezTo>
                  <a:pt x="41933" y="51642"/>
                  <a:pt x="42575" y="52144"/>
                  <a:pt x="43188" y="52646"/>
                </a:cubicBezTo>
                <a:cubicBezTo>
                  <a:pt x="43196" y="52651"/>
                  <a:pt x="43204" y="52654"/>
                  <a:pt x="43210" y="52654"/>
                </a:cubicBezTo>
                <a:cubicBezTo>
                  <a:pt x="43272" y="52654"/>
                  <a:pt x="43272" y="52432"/>
                  <a:pt x="43272" y="52255"/>
                </a:cubicBezTo>
                <a:cubicBezTo>
                  <a:pt x="43300" y="52060"/>
                  <a:pt x="43300" y="51865"/>
                  <a:pt x="43300" y="51697"/>
                </a:cubicBezTo>
                <a:cubicBezTo>
                  <a:pt x="43328" y="51363"/>
                  <a:pt x="43328" y="51028"/>
                  <a:pt x="43328" y="50805"/>
                </a:cubicBezTo>
                <a:cubicBezTo>
                  <a:pt x="43356" y="50386"/>
                  <a:pt x="43328" y="50024"/>
                  <a:pt x="43328" y="49689"/>
                </a:cubicBezTo>
                <a:lnTo>
                  <a:pt x="43272" y="48712"/>
                </a:lnTo>
                <a:cubicBezTo>
                  <a:pt x="43160" y="47736"/>
                  <a:pt x="42965" y="46787"/>
                  <a:pt x="42686" y="45839"/>
                </a:cubicBezTo>
                <a:cubicBezTo>
                  <a:pt x="42575" y="45615"/>
                  <a:pt x="42435" y="45225"/>
                  <a:pt x="42240" y="44751"/>
                </a:cubicBezTo>
                <a:cubicBezTo>
                  <a:pt x="42128" y="44221"/>
                  <a:pt x="41961" y="43690"/>
                  <a:pt x="41765" y="43188"/>
                </a:cubicBezTo>
                <a:cubicBezTo>
                  <a:pt x="41235" y="41710"/>
                  <a:pt x="40454" y="40315"/>
                  <a:pt x="39478" y="39087"/>
                </a:cubicBezTo>
                <a:lnTo>
                  <a:pt x="39534" y="38920"/>
                </a:lnTo>
                <a:cubicBezTo>
                  <a:pt x="39422" y="38780"/>
                  <a:pt x="39310" y="38641"/>
                  <a:pt x="39199" y="38501"/>
                </a:cubicBezTo>
                <a:cubicBezTo>
                  <a:pt x="39282" y="38418"/>
                  <a:pt x="38501" y="37525"/>
                  <a:pt x="38194" y="37190"/>
                </a:cubicBezTo>
                <a:cubicBezTo>
                  <a:pt x="37971" y="36995"/>
                  <a:pt x="37720" y="36799"/>
                  <a:pt x="37497" y="36632"/>
                </a:cubicBezTo>
                <a:cubicBezTo>
                  <a:pt x="37385" y="36548"/>
                  <a:pt x="37302" y="36465"/>
                  <a:pt x="37246" y="36381"/>
                </a:cubicBezTo>
                <a:cubicBezTo>
                  <a:pt x="36130" y="35628"/>
                  <a:pt x="34930" y="34986"/>
                  <a:pt x="33647" y="34484"/>
                </a:cubicBezTo>
                <a:lnTo>
                  <a:pt x="31889" y="33786"/>
                </a:lnTo>
                <a:lnTo>
                  <a:pt x="31164" y="33451"/>
                </a:lnTo>
                <a:lnTo>
                  <a:pt x="30885" y="33340"/>
                </a:lnTo>
                <a:cubicBezTo>
                  <a:pt x="30801" y="33312"/>
                  <a:pt x="30717" y="33312"/>
                  <a:pt x="30690" y="33228"/>
                </a:cubicBezTo>
                <a:cubicBezTo>
                  <a:pt x="30634" y="33117"/>
                  <a:pt x="30634" y="33173"/>
                  <a:pt x="30466" y="32866"/>
                </a:cubicBezTo>
                <a:cubicBezTo>
                  <a:pt x="29574" y="31610"/>
                  <a:pt x="28820" y="30606"/>
                  <a:pt x="28011" y="29574"/>
                </a:cubicBezTo>
                <a:lnTo>
                  <a:pt x="27732" y="29099"/>
                </a:lnTo>
                <a:cubicBezTo>
                  <a:pt x="26533" y="27063"/>
                  <a:pt x="25333" y="25026"/>
                  <a:pt x="24105" y="23017"/>
                </a:cubicBezTo>
                <a:lnTo>
                  <a:pt x="24105" y="23017"/>
                </a:lnTo>
                <a:cubicBezTo>
                  <a:pt x="24356" y="23296"/>
                  <a:pt x="24663" y="23547"/>
                  <a:pt x="24859" y="23798"/>
                </a:cubicBezTo>
                <a:cubicBezTo>
                  <a:pt x="25082" y="24050"/>
                  <a:pt x="25277" y="24273"/>
                  <a:pt x="25500" y="24496"/>
                </a:cubicBezTo>
                <a:cubicBezTo>
                  <a:pt x="25891" y="24886"/>
                  <a:pt x="26505" y="25333"/>
                  <a:pt x="26644" y="25472"/>
                </a:cubicBezTo>
                <a:cubicBezTo>
                  <a:pt x="28458" y="26839"/>
                  <a:pt x="30634" y="27704"/>
                  <a:pt x="32894" y="27955"/>
                </a:cubicBezTo>
                <a:cubicBezTo>
                  <a:pt x="33333" y="28018"/>
                  <a:pt x="33772" y="28050"/>
                  <a:pt x="34212" y="28050"/>
                </a:cubicBezTo>
                <a:cubicBezTo>
                  <a:pt x="34358" y="28050"/>
                  <a:pt x="34505" y="28046"/>
                  <a:pt x="34651" y="28039"/>
                </a:cubicBezTo>
                <a:cubicBezTo>
                  <a:pt x="35321" y="28011"/>
                  <a:pt x="35962" y="27955"/>
                  <a:pt x="36604" y="27844"/>
                </a:cubicBezTo>
                <a:cubicBezTo>
                  <a:pt x="36911" y="27788"/>
                  <a:pt x="36688" y="27788"/>
                  <a:pt x="37051" y="27732"/>
                </a:cubicBezTo>
                <a:cubicBezTo>
                  <a:pt x="37246" y="27704"/>
                  <a:pt x="37469" y="27676"/>
                  <a:pt x="37692" y="27621"/>
                </a:cubicBezTo>
                <a:cubicBezTo>
                  <a:pt x="38334" y="27425"/>
                  <a:pt x="39227" y="27146"/>
                  <a:pt x="40119" y="26867"/>
                </a:cubicBezTo>
                <a:lnTo>
                  <a:pt x="41654" y="26365"/>
                </a:lnTo>
                <a:lnTo>
                  <a:pt x="43244" y="25807"/>
                </a:lnTo>
                <a:cubicBezTo>
                  <a:pt x="43244" y="25807"/>
                  <a:pt x="43216" y="25779"/>
                  <a:pt x="43216" y="25779"/>
                </a:cubicBezTo>
                <a:lnTo>
                  <a:pt x="43188" y="25723"/>
                </a:lnTo>
                <a:lnTo>
                  <a:pt x="43105" y="25640"/>
                </a:lnTo>
                <a:cubicBezTo>
                  <a:pt x="42519" y="24998"/>
                  <a:pt x="42128" y="24552"/>
                  <a:pt x="41793" y="24217"/>
                </a:cubicBezTo>
                <a:lnTo>
                  <a:pt x="40789" y="23296"/>
                </a:lnTo>
                <a:cubicBezTo>
                  <a:pt x="40677" y="23213"/>
                  <a:pt x="40649" y="23157"/>
                  <a:pt x="40454" y="23017"/>
                </a:cubicBezTo>
                <a:cubicBezTo>
                  <a:pt x="40147" y="22766"/>
                  <a:pt x="39868" y="22543"/>
                  <a:pt x="39534" y="22264"/>
                </a:cubicBezTo>
                <a:cubicBezTo>
                  <a:pt x="37971" y="21120"/>
                  <a:pt x="36269" y="20116"/>
                  <a:pt x="34512" y="19307"/>
                </a:cubicBezTo>
                <a:cubicBezTo>
                  <a:pt x="33005" y="18721"/>
                  <a:pt x="31471" y="18246"/>
                  <a:pt x="29908" y="17912"/>
                </a:cubicBezTo>
                <a:cubicBezTo>
                  <a:pt x="28261" y="17546"/>
                  <a:pt x="26614" y="17351"/>
                  <a:pt x="24943" y="17351"/>
                </a:cubicBezTo>
                <a:cubicBezTo>
                  <a:pt x="24831" y="17351"/>
                  <a:pt x="24720" y="17352"/>
                  <a:pt x="24608" y="17354"/>
                </a:cubicBezTo>
                <a:cubicBezTo>
                  <a:pt x="24329" y="17354"/>
                  <a:pt x="24223" y="17341"/>
                  <a:pt x="24035" y="17341"/>
                </a:cubicBezTo>
                <a:cubicBezTo>
                  <a:pt x="23941" y="17341"/>
                  <a:pt x="23826" y="17344"/>
                  <a:pt x="23659" y="17354"/>
                </a:cubicBezTo>
                <a:lnTo>
                  <a:pt x="23213" y="17410"/>
                </a:lnTo>
                <a:lnTo>
                  <a:pt x="22766" y="17465"/>
                </a:lnTo>
                <a:cubicBezTo>
                  <a:pt x="22487" y="17493"/>
                  <a:pt x="21092" y="17744"/>
                  <a:pt x="20785" y="17772"/>
                </a:cubicBezTo>
                <a:lnTo>
                  <a:pt x="20674" y="17772"/>
                </a:lnTo>
                <a:lnTo>
                  <a:pt x="20590" y="17716"/>
                </a:lnTo>
                <a:lnTo>
                  <a:pt x="20451" y="17549"/>
                </a:lnTo>
                <a:lnTo>
                  <a:pt x="20088" y="17214"/>
                </a:lnTo>
                <a:cubicBezTo>
                  <a:pt x="19865" y="16991"/>
                  <a:pt x="19641" y="16768"/>
                  <a:pt x="19390" y="16517"/>
                </a:cubicBezTo>
                <a:cubicBezTo>
                  <a:pt x="19223" y="16238"/>
                  <a:pt x="18888" y="15847"/>
                  <a:pt x="18553" y="15373"/>
                </a:cubicBezTo>
                <a:lnTo>
                  <a:pt x="18079" y="14787"/>
                </a:lnTo>
                <a:lnTo>
                  <a:pt x="17689" y="14257"/>
                </a:lnTo>
                <a:cubicBezTo>
                  <a:pt x="17410" y="13922"/>
                  <a:pt x="17382" y="13308"/>
                  <a:pt x="17103" y="13001"/>
                </a:cubicBezTo>
                <a:lnTo>
                  <a:pt x="16963" y="12555"/>
                </a:lnTo>
                <a:lnTo>
                  <a:pt x="17354" y="12471"/>
                </a:lnTo>
                <a:lnTo>
                  <a:pt x="17242" y="12360"/>
                </a:lnTo>
                <a:lnTo>
                  <a:pt x="17214" y="12332"/>
                </a:lnTo>
                <a:lnTo>
                  <a:pt x="17298" y="12360"/>
                </a:lnTo>
                <a:cubicBezTo>
                  <a:pt x="17940" y="12611"/>
                  <a:pt x="18553" y="12862"/>
                  <a:pt x="19167" y="13057"/>
                </a:cubicBezTo>
                <a:cubicBezTo>
                  <a:pt x="19474" y="13141"/>
                  <a:pt x="19781" y="13253"/>
                  <a:pt x="20088" y="13336"/>
                </a:cubicBezTo>
                <a:cubicBezTo>
                  <a:pt x="20255" y="13364"/>
                  <a:pt x="20395" y="13392"/>
                  <a:pt x="20562" y="13448"/>
                </a:cubicBezTo>
                <a:cubicBezTo>
                  <a:pt x="20785" y="13476"/>
                  <a:pt x="21009" y="13532"/>
                  <a:pt x="21232" y="13559"/>
                </a:cubicBezTo>
                <a:cubicBezTo>
                  <a:pt x="22089" y="13748"/>
                  <a:pt x="22962" y="13839"/>
                  <a:pt x="23837" y="13839"/>
                </a:cubicBezTo>
                <a:cubicBezTo>
                  <a:pt x="24643" y="13839"/>
                  <a:pt x="25452" y="13762"/>
                  <a:pt x="26254" y="13615"/>
                </a:cubicBezTo>
                <a:cubicBezTo>
                  <a:pt x="27063" y="13476"/>
                  <a:pt x="27872" y="13253"/>
                  <a:pt x="28625" y="12918"/>
                </a:cubicBezTo>
                <a:cubicBezTo>
                  <a:pt x="29406" y="12611"/>
                  <a:pt x="30132" y="12248"/>
                  <a:pt x="30857" y="11830"/>
                </a:cubicBezTo>
                <a:cubicBezTo>
                  <a:pt x="31861" y="11244"/>
                  <a:pt x="32810" y="10602"/>
                  <a:pt x="33731" y="9905"/>
                </a:cubicBezTo>
                <a:cubicBezTo>
                  <a:pt x="34316" y="9458"/>
                  <a:pt x="34874" y="9012"/>
                  <a:pt x="35460" y="8538"/>
                </a:cubicBezTo>
                <a:lnTo>
                  <a:pt x="35962" y="8091"/>
                </a:lnTo>
                <a:lnTo>
                  <a:pt x="36520" y="7617"/>
                </a:lnTo>
                <a:lnTo>
                  <a:pt x="36660" y="7505"/>
                </a:lnTo>
                <a:lnTo>
                  <a:pt x="36716" y="7450"/>
                </a:lnTo>
                <a:lnTo>
                  <a:pt x="36772" y="7422"/>
                </a:lnTo>
                <a:cubicBezTo>
                  <a:pt x="36772" y="7394"/>
                  <a:pt x="36772" y="7366"/>
                  <a:pt x="36772" y="7366"/>
                </a:cubicBezTo>
                <a:cubicBezTo>
                  <a:pt x="36716" y="7254"/>
                  <a:pt x="36660" y="7143"/>
                  <a:pt x="36604" y="7059"/>
                </a:cubicBezTo>
                <a:cubicBezTo>
                  <a:pt x="36493" y="6836"/>
                  <a:pt x="36381" y="6640"/>
                  <a:pt x="36241" y="6445"/>
                </a:cubicBezTo>
                <a:cubicBezTo>
                  <a:pt x="36074" y="6166"/>
                  <a:pt x="35907" y="5915"/>
                  <a:pt x="35711" y="5692"/>
                </a:cubicBezTo>
                <a:lnTo>
                  <a:pt x="35460" y="5385"/>
                </a:lnTo>
                <a:lnTo>
                  <a:pt x="35153" y="5106"/>
                </a:lnTo>
                <a:cubicBezTo>
                  <a:pt x="34735" y="4743"/>
                  <a:pt x="34289" y="4436"/>
                  <a:pt x="33814" y="4157"/>
                </a:cubicBezTo>
                <a:cubicBezTo>
                  <a:pt x="32531" y="3460"/>
                  <a:pt x="31136" y="3069"/>
                  <a:pt x="29713" y="2986"/>
                </a:cubicBezTo>
                <a:cubicBezTo>
                  <a:pt x="29468" y="2975"/>
                  <a:pt x="29219" y="2969"/>
                  <a:pt x="28969" y="2969"/>
                </a:cubicBezTo>
                <a:cubicBezTo>
                  <a:pt x="28537" y="2969"/>
                  <a:pt x="28101" y="2988"/>
                  <a:pt x="27676" y="3041"/>
                </a:cubicBezTo>
                <a:cubicBezTo>
                  <a:pt x="27091" y="3125"/>
                  <a:pt x="26505" y="3237"/>
                  <a:pt x="25947" y="3404"/>
                </a:cubicBezTo>
                <a:cubicBezTo>
                  <a:pt x="24747" y="3711"/>
                  <a:pt x="23575" y="4130"/>
                  <a:pt x="22431" y="4604"/>
                </a:cubicBezTo>
                <a:cubicBezTo>
                  <a:pt x="21371" y="5050"/>
                  <a:pt x="20395" y="5497"/>
                  <a:pt x="19502" y="5887"/>
                </a:cubicBezTo>
                <a:lnTo>
                  <a:pt x="17633" y="6585"/>
                </a:lnTo>
                <a:cubicBezTo>
                  <a:pt x="17047" y="6808"/>
                  <a:pt x="16433" y="6975"/>
                  <a:pt x="15791" y="7115"/>
                </a:cubicBezTo>
                <a:cubicBezTo>
                  <a:pt x="15652" y="7171"/>
                  <a:pt x="15959" y="7171"/>
                  <a:pt x="15596" y="7226"/>
                </a:cubicBezTo>
                <a:lnTo>
                  <a:pt x="15596" y="7143"/>
                </a:lnTo>
                <a:cubicBezTo>
                  <a:pt x="15285" y="7194"/>
                  <a:pt x="14969" y="7220"/>
                  <a:pt x="14651" y="7220"/>
                </a:cubicBezTo>
                <a:cubicBezTo>
                  <a:pt x="13943" y="7220"/>
                  <a:pt x="13229" y="7095"/>
                  <a:pt x="12555" y="6864"/>
                </a:cubicBezTo>
                <a:cubicBezTo>
                  <a:pt x="11634" y="6529"/>
                  <a:pt x="10742" y="6055"/>
                  <a:pt x="9933" y="5497"/>
                </a:cubicBezTo>
                <a:cubicBezTo>
                  <a:pt x="9922" y="5494"/>
                  <a:pt x="9914" y="5493"/>
                  <a:pt x="9908" y="5493"/>
                </a:cubicBezTo>
                <a:cubicBezTo>
                  <a:pt x="9808" y="5493"/>
                  <a:pt x="10338" y="5845"/>
                  <a:pt x="10317" y="5845"/>
                </a:cubicBezTo>
                <a:cubicBezTo>
                  <a:pt x="10313" y="5845"/>
                  <a:pt x="10290" y="5833"/>
                  <a:pt x="10240" y="5804"/>
                </a:cubicBezTo>
                <a:cubicBezTo>
                  <a:pt x="9961" y="5608"/>
                  <a:pt x="9877" y="5525"/>
                  <a:pt x="9626" y="5357"/>
                </a:cubicBezTo>
                <a:lnTo>
                  <a:pt x="9626" y="5357"/>
                </a:lnTo>
                <a:cubicBezTo>
                  <a:pt x="9677" y="5391"/>
                  <a:pt x="9819" y="5476"/>
                  <a:pt x="9837" y="5476"/>
                </a:cubicBezTo>
                <a:cubicBezTo>
                  <a:pt x="9849" y="5476"/>
                  <a:pt x="9808" y="5439"/>
                  <a:pt x="9654" y="5329"/>
                </a:cubicBezTo>
                <a:cubicBezTo>
                  <a:pt x="9151" y="4967"/>
                  <a:pt x="8677" y="4604"/>
                  <a:pt x="8231" y="4213"/>
                </a:cubicBezTo>
                <a:cubicBezTo>
                  <a:pt x="8119" y="4157"/>
                  <a:pt x="7924" y="4018"/>
                  <a:pt x="7812" y="3962"/>
                </a:cubicBezTo>
                <a:lnTo>
                  <a:pt x="7784" y="3906"/>
                </a:lnTo>
                <a:cubicBezTo>
                  <a:pt x="6222" y="2679"/>
                  <a:pt x="4604" y="1535"/>
                  <a:pt x="2902" y="531"/>
                </a:cubicBezTo>
                <a:cubicBezTo>
                  <a:pt x="2232" y="2149"/>
                  <a:pt x="1451" y="3739"/>
                  <a:pt x="503" y="5246"/>
                </a:cubicBezTo>
                <a:cubicBezTo>
                  <a:pt x="2009" y="6138"/>
                  <a:pt x="3600" y="6919"/>
                  <a:pt x="5190" y="7701"/>
                </a:cubicBezTo>
                <a:cubicBezTo>
                  <a:pt x="4994" y="7645"/>
                  <a:pt x="4743" y="7533"/>
                  <a:pt x="4436" y="7394"/>
                </a:cubicBezTo>
                <a:cubicBezTo>
                  <a:pt x="4158" y="7254"/>
                  <a:pt x="3488" y="6919"/>
                  <a:pt x="3097" y="6724"/>
                </a:cubicBezTo>
                <a:cubicBezTo>
                  <a:pt x="2651" y="6529"/>
                  <a:pt x="2205" y="6278"/>
                  <a:pt x="1758" y="6027"/>
                </a:cubicBezTo>
                <a:cubicBezTo>
                  <a:pt x="1340" y="5776"/>
                  <a:pt x="865" y="5525"/>
                  <a:pt x="475" y="5246"/>
                </a:cubicBezTo>
                <a:cubicBezTo>
                  <a:pt x="838" y="4688"/>
                  <a:pt x="1172" y="4102"/>
                  <a:pt x="1451" y="3572"/>
                </a:cubicBezTo>
                <a:cubicBezTo>
                  <a:pt x="1758" y="3041"/>
                  <a:pt x="2009" y="2539"/>
                  <a:pt x="2232" y="2009"/>
                </a:cubicBezTo>
                <a:cubicBezTo>
                  <a:pt x="2456" y="1507"/>
                  <a:pt x="2679" y="977"/>
                  <a:pt x="2874" y="475"/>
                </a:cubicBezTo>
                <a:lnTo>
                  <a:pt x="2902" y="475"/>
                </a:lnTo>
                <a:lnTo>
                  <a:pt x="2930" y="503"/>
                </a:lnTo>
                <a:lnTo>
                  <a:pt x="3014" y="558"/>
                </a:lnTo>
                <a:lnTo>
                  <a:pt x="3181" y="670"/>
                </a:lnTo>
                <a:lnTo>
                  <a:pt x="3544" y="865"/>
                </a:lnTo>
                <a:lnTo>
                  <a:pt x="4213" y="1284"/>
                </a:lnTo>
                <a:cubicBezTo>
                  <a:pt x="4632" y="1535"/>
                  <a:pt x="5022" y="1786"/>
                  <a:pt x="5385" y="2009"/>
                </a:cubicBezTo>
                <a:cubicBezTo>
                  <a:pt x="6138" y="2511"/>
                  <a:pt x="6808" y="2958"/>
                  <a:pt x="7394" y="3404"/>
                </a:cubicBezTo>
                <a:cubicBezTo>
                  <a:pt x="7356" y="3361"/>
                  <a:pt x="7347" y="3344"/>
                  <a:pt x="7359" y="3344"/>
                </a:cubicBezTo>
                <a:cubicBezTo>
                  <a:pt x="7413" y="3344"/>
                  <a:pt x="7901" y="3715"/>
                  <a:pt x="7972" y="3715"/>
                </a:cubicBezTo>
                <a:cubicBezTo>
                  <a:pt x="7976" y="3715"/>
                  <a:pt x="7978" y="3714"/>
                  <a:pt x="7980" y="3711"/>
                </a:cubicBezTo>
                <a:cubicBezTo>
                  <a:pt x="7701" y="3376"/>
                  <a:pt x="7366" y="3097"/>
                  <a:pt x="7003" y="2818"/>
                </a:cubicBezTo>
                <a:cubicBezTo>
                  <a:pt x="6445" y="2372"/>
                  <a:pt x="5748" y="1870"/>
                  <a:pt x="5273" y="1563"/>
                </a:cubicBezTo>
                <a:cubicBezTo>
                  <a:pt x="4994" y="1368"/>
                  <a:pt x="4743" y="1200"/>
                  <a:pt x="4464" y="1061"/>
                </a:cubicBezTo>
                <a:lnTo>
                  <a:pt x="3376" y="391"/>
                </a:lnTo>
                <a:lnTo>
                  <a:pt x="3042" y="196"/>
                </a:lnTo>
                <a:lnTo>
                  <a:pt x="2846" y="84"/>
                </a:lnTo>
                <a:lnTo>
                  <a:pt x="2763" y="28"/>
                </a:lnTo>
                <a:cubicBezTo>
                  <a:pt x="2735" y="0"/>
                  <a:pt x="2679" y="0"/>
                  <a:pt x="267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0"/>
          <p:cNvSpPr/>
          <p:nvPr/>
        </p:nvSpPr>
        <p:spPr>
          <a:xfrm>
            <a:off x="8430778" y="770894"/>
            <a:ext cx="433478" cy="518939"/>
          </a:xfrm>
          <a:custGeom>
            <a:avLst/>
            <a:gdLst/>
            <a:ahLst/>
            <a:cxnLst/>
            <a:rect l="l" t="t" r="r" b="b"/>
            <a:pathLst>
              <a:path w="19670" h="23548" extrusionOk="0">
                <a:moveTo>
                  <a:pt x="1061" y="23548"/>
                </a:moveTo>
                <a:cubicBezTo>
                  <a:pt x="866" y="23520"/>
                  <a:pt x="698" y="23464"/>
                  <a:pt x="531" y="23380"/>
                </a:cubicBezTo>
                <a:cubicBezTo>
                  <a:pt x="364" y="23269"/>
                  <a:pt x="252" y="23101"/>
                  <a:pt x="168" y="22934"/>
                </a:cubicBezTo>
                <a:cubicBezTo>
                  <a:pt x="140" y="22906"/>
                  <a:pt x="113" y="22850"/>
                  <a:pt x="85" y="22794"/>
                </a:cubicBezTo>
                <a:cubicBezTo>
                  <a:pt x="57" y="22683"/>
                  <a:pt x="29" y="22571"/>
                  <a:pt x="29" y="22432"/>
                </a:cubicBezTo>
                <a:cubicBezTo>
                  <a:pt x="1" y="22264"/>
                  <a:pt x="1" y="22097"/>
                  <a:pt x="29" y="21930"/>
                </a:cubicBezTo>
                <a:cubicBezTo>
                  <a:pt x="29" y="21762"/>
                  <a:pt x="57" y="21595"/>
                  <a:pt x="85" y="21427"/>
                </a:cubicBezTo>
                <a:cubicBezTo>
                  <a:pt x="85" y="21344"/>
                  <a:pt x="85" y="21260"/>
                  <a:pt x="113" y="21176"/>
                </a:cubicBezTo>
                <a:lnTo>
                  <a:pt x="113" y="19474"/>
                </a:lnTo>
                <a:cubicBezTo>
                  <a:pt x="113" y="19447"/>
                  <a:pt x="85" y="19419"/>
                  <a:pt x="57" y="19419"/>
                </a:cubicBezTo>
                <a:cubicBezTo>
                  <a:pt x="29" y="18889"/>
                  <a:pt x="57" y="18358"/>
                  <a:pt x="168" y="17856"/>
                </a:cubicBezTo>
                <a:lnTo>
                  <a:pt x="168" y="17661"/>
                </a:lnTo>
                <a:lnTo>
                  <a:pt x="168" y="17159"/>
                </a:lnTo>
                <a:cubicBezTo>
                  <a:pt x="196" y="16740"/>
                  <a:pt x="196" y="16461"/>
                  <a:pt x="224" y="15987"/>
                </a:cubicBezTo>
                <a:cubicBezTo>
                  <a:pt x="280" y="15457"/>
                  <a:pt x="336" y="14871"/>
                  <a:pt x="392" y="14257"/>
                </a:cubicBezTo>
                <a:cubicBezTo>
                  <a:pt x="447" y="13755"/>
                  <a:pt x="475" y="13365"/>
                  <a:pt x="559" y="12751"/>
                </a:cubicBezTo>
                <a:cubicBezTo>
                  <a:pt x="615" y="12472"/>
                  <a:pt x="643" y="12137"/>
                  <a:pt x="698" y="11746"/>
                </a:cubicBezTo>
                <a:cubicBezTo>
                  <a:pt x="754" y="11412"/>
                  <a:pt x="838" y="11105"/>
                  <a:pt x="949" y="10770"/>
                </a:cubicBezTo>
                <a:cubicBezTo>
                  <a:pt x="1005" y="10575"/>
                  <a:pt x="1089" y="10407"/>
                  <a:pt x="1201" y="10240"/>
                </a:cubicBezTo>
                <a:cubicBezTo>
                  <a:pt x="2038" y="6473"/>
                  <a:pt x="1368" y="3488"/>
                  <a:pt x="3098" y="29"/>
                </a:cubicBezTo>
                <a:cubicBezTo>
                  <a:pt x="3126" y="29"/>
                  <a:pt x="3154" y="1"/>
                  <a:pt x="3209" y="1"/>
                </a:cubicBezTo>
                <a:lnTo>
                  <a:pt x="3209" y="1"/>
                </a:lnTo>
                <a:lnTo>
                  <a:pt x="3265" y="1"/>
                </a:lnTo>
                <a:lnTo>
                  <a:pt x="3405" y="1"/>
                </a:lnTo>
                <a:cubicBezTo>
                  <a:pt x="3516" y="1"/>
                  <a:pt x="3628" y="29"/>
                  <a:pt x="3767" y="57"/>
                </a:cubicBezTo>
                <a:cubicBezTo>
                  <a:pt x="4046" y="112"/>
                  <a:pt x="4297" y="252"/>
                  <a:pt x="4548" y="419"/>
                </a:cubicBezTo>
                <a:cubicBezTo>
                  <a:pt x="4744" y="559"/>
                  <a:pt x="4939" y="726"/>
                  <a:pt x="5134" y="894"/>
                </a:cubicBezTo>
                <a:lnTo>
                  <a:pt x="5106" y="894"/>
                </a:lnTo>
                <a:lnTo>
                  <a:pt x="5106" y="894"/>
                </a:lnTo>
                <a:cubicBezTo>
                  <a:pt x="6195" y="1870"/>
                  <a:pt x="9263" y="2177"/>
                  <a:pt x="10324" y="3126"/>
                </a:cubicBezTo>
                <a:cubicBezTo>
                  <a:pt x="10407" y="3153"/>
                  <a:pt x="10491" y="3209"/>
                  <a:pt x="10575" y="3293"/>
                </a:cubicBezTo>
                <a:cubicBezTo>
                  <a:pt x="10658" y="3209"/>
                  <a:pt x="11579" y="3990"/>
                  <a:pt x="12081" y="4465"/>
                </a:cubicBezTo>
                <a:cubicBezTo>
                  <a:pt x="12081" y="4493"/>
                  <a:pt x="12109" y="4548"/>
                  <a:pt x="12137" y="4576"/>
                </a:cubicBezTo>
                <a:cubicBezTo>
                  <a:pt x="12304" y="4660"/>
                  <a:pt x="12416" y="4688"/>
                  <a:pt x="12583" y="4800"/>
                </a:cubicBezTo>
                <a:cubicBezTo>
                  <a:pt x="12695" y="4911"/>
                  <a:pt x="12835" y="5023"/>
                  <a:pt x="13002" y="5134"/>
                </a:cubicBezTo>
                <a:cubicBezTo>
                  <a:pt x="13113" y="5274"/>
                  <a:pt x="13253" y="5385"/>
                  <a:pt x="13392" y="5497"/>
                </a:cubicBezTo>
                <a:cubicBezTo>
                  <a:pt x="13420" y="5525"/>
                  <a:pt x="13448" y="5581"/>
                  <a:pt x="13504" y="5609"/>
                </a:cubicBezTo>
                <a:cubicBezTo>
                  <a:pt x="13588" y="5692"/>
                  <a:pt x="13699" y="5776"/>
                  <a:pt x="13811" y="5860"/>
                </a:cubicBezTo>
                <a:lnTo>
                  <a:pt x="14006" y="6027"/>
                </a:lnTo>
                <a:cubicBezTo>
                  <a:pt x="14006" y="5999"/>
                  <a:pt x="14174" y="6139"/>
                  <a:pt x="14257" y="6194"/>
                </a:cubicBezTo>
                <a:cubicBezTo>
                  <a:pt x="14341" y="6250"/>
                  <a:pt x="14285" y="6194"/>
                  <a:pt x="14341" y="6222"/>
                </a:cubicBezTo>
                <a:cubicBezTo>
                  <a:pt x="14369" y="6250"/>
                  <a:pt x="14369" y="6278"/>
                  <a:pt x="14397" y="6278"/>
                </a:cubicBezTo>
                <a:cubicBezTo>
                  <a:pt x="14425" y="6306"/>
                  <a:pt x="14425" y="6278"/>
                  <a:pt x="14425" y="6278"/>
                </a:cubicBezTo>
                <a:cubicBezTo>
                  <a:pt x="14425" y="6278"/>
                  <a:pt x="14481" y="6334"/>
                  <a:pt x="14536" y="6390"/>
                </a:cubicBezTo>
                <a:cubicBezTo>
                  <a:pt x="14648" y="6473"/>
                  <a:pt x="14760" y="6557"/>
                  <a:pt x="14871" y="6641"/>
                </a:cubicBezTo>
                <a:cubicBezTo>
                  <a:pt x="15011" y="6752"/>
                  <a:pt x="15039" y="6836"/>
                  <a:pt x="15150" y="6920"/>
                </a:cubicBezTo>
                <a:cubicBezTo>
                  <a:pt x="15066" y="6892"/>
                  <a:pt x="14955" y="6836"/>
                  <a:pt x="14983" y="6892"/>
                </a:cubicBezTo>
                <a:cubicBezTo>
                  <a:pt x="15206" y="7115"/>
                  <a:pt x="15429" y="7338"/>
                  <a:pt x="15624" y="7589"/>
                </a:cubicBezTo>
                <a:cubicBezTo>
                  <a:pt x="15736" y="7701"/>
                  <a:pt x="15848" y="7785"/>
                  <a:pt x="15987" y="7841"/>
                </a:cubicBezTo>
                <a:cubicBezTo>
                  <a:pt x="15987" y="7841"/>
                  <a:pt x="15987" y="7813"/>
                  <a:pt x="16015" y="7841"/>
                </a:cubicBezTo>
                <a:cubicBezTo>
                  <a:pt x="16043" y="7896"/>
                  <a:pt x="15931" y="7785"/>
                  <a:pt x="15959" y="7785"/>
                </a:cubicBezTo>
                <a:cubicBezTo>
                  <a:pt x="16154" y="7785"/>
                  <a:pt x="15987" y="7366"/>
                  <a:pt x="16322" y="7534"/>
                </a:cubicBezTo>
                <a:cubicBezTo>
                  <a:pt x="16712" y="7785"/>
                  <a:pt x="17075" y="8064"/>
                  <a:pt x="17382" y="8398"/>
                </a:cubicBezTo>
                <a:cubicBezTo>
                  <a:pt x="17438" y="8454"/>
                  <a:pt x="17494" y="8538"/>
                  <a:pt x="17494" y="8566"/>
                </a:cubicBezTo>
                <a:cubicBezTo>
                  <a:pt x="17968" y="9012"/>
                  <a:pt x="18219" y="9319"/>
                  <a:pt x="18219" y="9431"/>
                </a:cubicBezTo>
                <a:cubicBezTo>
                  <a:pt x="18275" y="9431"/>
                  <a:pt x="18303" y="9347"/>
                  <a:pt x="18386" y="9319"/>
                </a:cubicBezTo>
                <a:cubicBezTo>
                  <a:pt x="18526" y="9347"/>
                  <a:pt x="18665" y="9403"/>
                  <a:pt x="18777" y="9487"/>
                </a:cubicBezTo>
                <a:cubicBezTo>
                  <a:pt x="18861" y="9570"/>
                  <a:pt x="18944" y="9682"/>
                  <a:pt x="19056" y="9793"/>
                </a:cubicBezTo>
                <a:cubicBezTo>
                  <a:pt x="19168" y="9905"/>
                  <a:pt x="19251" y="10045"/>
                  <a:pt x="19363" y="10184"/>
                </a:cubicBezTo>
                <a:cubicBezTo>
                  <a:pt x="19391" y="10240"/>
                  <a:pt x="19447" y="10296"/>
                  <a:pt x="19474" y="10379"/>
                </a:cubicBezTo>
                <a:cubicBezTo>
                  <a:pt x="19502" y="10435"/>
                  <a:pt x="19530" y="10519"/>
                  <a:pt x="19558" y="10575"/>
                </a:cubicBezTo>
                <a:cubicBezTo>
                  <a:pt x="19614" y="10658"/>
                  <a:pt x="19642" y="10742"/>
                  <a:pt x="19642" y="10826"/>
                </a:cubicBezTo>
                <a:cubicBezTo>
                  <a:pt x="19642" y="10909"/>
                  <a:pt x="19502" y="10742"/>
                  <a:pt x="19530" y="10937"/>
                </a:cubicBezTo>
                <a:cubicBezTo>
                  <a:pt x="19642" y="11244"/>
                  <a:pt x="19670" y="11551"/>
                  <a:pt x="19642" y="11830"/>
                </a:cubicBezTo>
                <a:cubicBezTo>
                  <a:pt x="19586" y="11997"/>
                  <a:pt x="19502" y="12137"/>
                  <a:pt x="19419" y="12276"/>
                </a:cubicBezTo>
                <a:cubicBezTo>
                  <a:pt x="19307" y="12500"/>
                  <a:pt x="19168" y="12723"/>
                  <a:pt x="18972" y="12918"/>
                </a:cubicBezTo>
                <a:cubicBezTo>
                  <a:pt x="18861" y="13030"/>
                  <a:pt x="18721" y="13141"/>
                  <a:pt x="18582" y="13225"/>
                </a:cubicBezTo>
                <a:cubicBezTo>
                  <a:pt x="18526" y="13253"/>
                  <a:pt x="18442" y="13281"/>
                  <a:pt x="18386" y="13281"/>
                </a:cubicBezTo>
                <a:cubicBezTo>
                  <a:pt x="18024" y="13616"/>
                  <a:pt x="17661" y="13895"/>
                  <a:pt x="17270" y="14146"/>
                </a:cubicBezTo>
                <a:cubicBezTo>
                  <a:pt x="17159" y="14201"/>
                  <a:pt x="17103" y="14229"/>
                  <a:pt x="17019" y="14285"/>
                </a:cubicBezTo>
                <a:cubicBezTo>
                  <a:pt x="16685" y="14564"/>
                  <a:pt x="16350" y="14787"/>
                  <a:pt x="15959" y="14983"/>
                </a:cubicBezTo>
                <a:cubicBezTo>
                  <a:pt x="15820" y="15094"/>
                  <a:pt x="15652" y="15206"/>
                  <a:pt x="15569" y="15290"/>
                </a:cubicBezTo>
                <a:cubicBezTo>
                  <a:pt x="15401" y="15373"/>
                  <a:pt x="15178" y="15541"/>
                  <a:pt x="15039" y="15596"/>
                </a:cubicBezTo>
                <a:cubicBezTo>
                  <a:pt x="15039" y="15569"/>
                  <a:pt x="14871" y="15624"/>
                  <a:pt x="14815" y="15596"/>
                </a:cubicBezTo>
                <a:cubicBezTo>
                  <a:pt x="14732" y="15680"/>
                  <a:pt x="14760" y="15708"/>
                  <a:pt x="14732" y="15764"/>
                </a:cubicBezTo>
                <a:cubicBezTo>
                  <a:pt x="14704" y="15820"/>
                  <a:pt x="14704" y="15764"/>
                  <a:pt x="14648" y="15792"/>
                </a:cubicBezTo>
                <a:cubicBezTo>
                  <a:pt x="14592" y="15820"/>
                  <a:pt x="14732" y="15792"/>
                  <a:pt x="14704" y="15820"/>
                </a:cubicBezTo>
                <a:cubicBezTo>
                  <a:pt x="14481" y="16099"/>
                  <a:pt x="14592" y="16182"/>
                  <a:pt x="14118" y="16517"/>
                </a:cubicBezTo>
                <a:cubicBezTo>
                  <a:pt x="13839" y="16685"/>
                  <a:pt x="13309" y="17075"/>
                  <a:pt x="13141" y="17103"/>
                </a:cubicBezTo>
                <a:cubicBezTo>
                  <a:pt x="13086" y="17159"/>
                  <a:pt x="12974" y="17242"/>
                  <a:pt x="12974" y="17298"/>
                </a:cubicBezTo>
                <a:cubicBezTo>
                  <a:pt x="12779" y="17410"/>
                  <a:pt x="12611" y="17549"/>
                  <a:pt x="12416" y="17661"/>
                </a:cubicBezTo>
                <a:cubicBezTo>
                  <a:pt x="12304" y="17745"/>
                  <a:pt x="12193" y="17828"/>
                  <a:pt x="12081" y="17884"/>
                </a:cubicBezTo>
                <a:cubicBezTo>
                  <a:pt x="11886" y="18024"/>
                  <a:pt x="11691" y="18135"/>
                  <a:pt x="11495" y="18275"/>
                </a:cubicBezTo>
                <a:cubicBezTo>
                  <a:pt x="11300" y="18386"/>
                  <a:pt x="11105" y="18470"/>
                  <a:pt x="10909" y="18554"/>
                </a:cubicBezTo>
                <a:cubicBezTo>
                  <a:pt x="10882" y="18526"/>
                  <a:pt x="10909" y="18470"/>
                  <a:pt x="10798" y="18498"/>
                </a:cubicBezTo>
                <a:cubicBezTo>
                  <a:pt x="10714" y="18582"/>
                  <a:pt x="10658" y="18665"/>
                  <a:pt x="10603" y="18749"/>
                </a:cubicBezTo>
                <a:cubicBezTo>
                  <a:pt x="10519" y="18805"/>
                  <a:pt x="10379" y="18916"/>
                  <a:pt x="10324" y="18972"/>
                </a:cubicBezTo>
                <a:cubicBezTo>
                  <a:pt x="10100" y="19084"/>
                  <a:pt x="9933" y="19223"/>
                  <a:pt x="9738" y="19335"/>
                </a:cubicBezTo>
                <a:cubicBezTo>
                  <a:pt x="9515" y="19447"/>
                  <a:pt x="9263" y="19530"/>
                  <a:pt x="9040" y="19614"/>
                </a:cubicBezTo>
                <a:cubicBezTo>
                  <a:pt x="8957" y="19530"/>
                  <a:pt x="8984" y="19363"/>
                  <a:pt x="8901" y="19307"/>
                </a:cubicBezTo>
                <a:cubicBezTo>
                  <a:pt x="8538" y="19586"/>
                  <a:pt x="8594" y="19698"/>
                  <a:pt x="8231" y="20005"/>
                </a:cubicBezTo>
                <a:cubicBezTo>
                  <a:pt x="8231" y="20060"/>
                  <a:pt x="8064" y="20172"/>
                  <a:pt x="8008" y="20228"/>
                </a:cubicBezTo>
                <a:cubicBezTo>
                  <a:pt x="7924" y="20339"/>
                  <a:pt x="7701" y="20507"/>
                  <a:pt x="7589" y="20618"/>
                </a:cubicBezTo>
                <a:cubicBezTo>
                  <a:pt x="7562" y="20646"/>
                  <a:pt x="7534" y="20646"/>
                  <a:pt x="7478" y="20674"/>
                </a:cubicBezTo>
                <a:cubicBezTo>
                  <a:pt x="7283" y="20897"/>
                  <a:pt x="7031" y="21093"/>
                  <a:pt x="6753" y="21260"/>
                </a:cubicBezTo>
                <a:cubicBezTo>
                  <a:pt x="6557" y="21344"/>
                  <a:pt x="6418" y="21455"/>
                  <a:pt x="6222" y="21567"/>
                </a:cubicBezTo>
                <a:cubicBezTo>
                  <a:pt x="6027" y="21651"/>
                  <a:pt x="5916" y="21678"/>
                  <a:pt x="5720" y="21790"/>
                </a:cubicBezTo>
                <a:lnTo>
                  <a:pt x="5385" y="21902"/>
                </a:lnTo>
                <a:cubicBezTo>
                  <a:pt x="5385" y="21846"/>
                  <a:pt x="5190" y="21902"/>
                  <a:pt x="5413" y="21762"/>
                </a:cubicBezTo>
                <a:cubicBezTo>
                  <a:pt x="5358" y="21790"/>
                  <a:pt x="5274" y="21846"/>
                  <a:pt x="5218" y="21846"/>
                </a:cubicBezTo>
                <a:cubicBezTo>
                  <a:pt x="5106" y="21762"/>
                  <a:pt x="5023" y="21623"/>
                  <a:pt x="4939" y="21511"/>
                </a:cubicBezTo>
                <a:cubicBezTo>
                  <a:pt x="4883" y="21455"/>
                  <a:pt x="4800" y="21455"/>
                  <a:pt x="4772" y="21427"/>
                </a:cubicBezTo>
                <a:lnTo>
                  <a:pt x="4158" y="21734"/>
                </a:lnTo>
                <a:cubicBezTo>
                  <a:pt x="4018" y="21874"/>
                  <a:pt x="3851" y="22013"/>
                  <a:pt x="3656" y="22125"/>
                </a:cubicBezTo>
                <a:cubicBezTo>
                  <a:pt x="3405" y="22348"/>
                  <a:pt x="3154" y="22515"/>
                  <a:pt x="2875" y="22711"/>
                </a:cubicBezTo>
                <a:cubicBezTo>
                  <a:pt x="2875" y="22739"/>
                  <a:pt x="2763" y="22767"/>
                  <a:pt x="2735" y="22794"/>
                </a:cubicBezTo>
                <a:cubicBezTo>
                  <a:pt x="2484" y="22934"/>
                  <a:pt x="2344" y="23018"/>
                  <a:pt x="2177" y="23129"/>
                </a:cubicBezTo>
                <a:cubicBezTo>
                  <a:pt x="1982" y="23241"/>
                  <a:pt x="1842" y="23297"/>
                  <a:pt x="1675" y="23380"/>
                </a:cubicBezTo>
                <a:cubicBezTo>
                  <a:pt x="1480" y="23464"/>
                  <a:pt x="1284" y="23520"/>
                  <a:pt x="1061" y="23548"/>
                </a:cubicBezTo>
                <a:close/>
                <a:moveTo>
                  <a:pt x="9263" y="19391"/>
                </a:moveTo>
                <a:cubicBezTo>
                  <a:pt x="9208" y="19391"/>
                  <a:pt x="9180" y="19419"/>
                  <a:pt x="9124" y="19447"/>
                </a:cubicBezTo>
                <a:cubicBezTo>
                  <a:pt x="9124" y="19474"/>
                  <a:pt x="9180" y="19447"/>
                  <a:pt x="9263" y="19391"/>
                </a:cubicBezTo>
                <a:close/>
                <a:moveTo>
                  <a:pt x="3767" y="21957"/>
                </a:moveTo>
                <a:cubicBezTo>
                  <a:pt x="3767" y="21985"/>
                  <a:pt x="3823" y="21957"/>
                  <a:pt x="3879" y="21930"/>
                </a:cubicBezTo>
                <a:cubicBezTo>
                  <a:pt x="3879" y="21930"/>
                  <a:pt x="3823" y="21957"/>
                  <a:pt x="3767" y="21957"/>
                </a:cubicBezTo>
                <a:close/>
                <a:moveTo>
                  <a:pt x="5246" y="21372"/>
                </a:moveTo>
                <a:cubicBezTo>
                  <a:pt x="5162" y="21399"/>
                  <a:pt x="5162" y="21399"/>
                  <a:pt x="5162" y="21427"/>
                </a:cubicBezTo>
                <a:lnTo>
                  <a:pt x="5246" y="21372"/>
                </a:lnTo>
                <a:close/>
                <a:moveTo>
                  <a:pt x="7283" y="20786"/>
                </a:moveTo>
                <a:cubicBezTo>
                  <a:pt x="7283" y="20786"/>
                  <a:pt x="7199" y="20869"/>
                  <a:pt x="7227" y="20869"/>
                </a:cubicBezTo>
                <a:cubicBezTo>
                  <a:pt x="7255" y="20841"/>
                  <a:pt x="7310" y="20814"/>
                  <a:pt x="7338" y="20786"/>
                </a:cubicBezTo>
                <a:cubicBezTo>
                  <a:pt x="7338" y="20786"/>
                  <a:pt x="7338" y="20758"/>
                  <a:pt x="7283" y="20786"/>
                </a:cubicBezTo>
                <a:close/>
                <a:moveTo>
                  <a:pt x="7366" y="20674"/>
                </a:moveTo>
                <a:lnTo>
                  <a:pt x="7310" y="20730"/>
                </a:lnTo>
                <a:cubicBezTo>
                  <a:pt x="7310" y="20730"/>
                  <a:pt x="7310" y="20730"/>
                  <a:pt x="7394" y="20702"/>
                </a:cubicBezTo>
                <a:close/>
                <a:moveTo>
                  <a:pt x="8008" y="20088"/>
                </a:moveTo>
                <a:cubicBezTo>
                  <a:pt x="8008" y="20088"/>
                  <a:pt x="8092" y="20088"/>
                  <a:pt x="8120" y="20060"/>
                </a:cubicBezTo>
                <a:cubicBezTo>
                  <a:pt x="8175" y="20032"/>
                  <a:pt x="8092" y="20060"/>
                  <a:pt x="8008" y="20088"/>
                </a:cubicBezTo>
                <a:close/>
                <a:moveTo>
                  <a:pt x="7729" y="19893"/>
                </a:moveTo>
                <a:cubicBezTo>
                  <a:pt x="7673" y="19921"/>
                  <a:pt x="7617" y="19949"/>
                  <a:pt x="7645" y="19949"/>
                </a:cubicBezTo>
                <a:cubicBezTo>
                  <a:pt x="7645" y="19977"/>
                  <a:pt x="7673" y="19949"/>
                  <a:pt x="7701" y="19921"/>
                </a:cubicBezTo>
                <a:cubicBezTo>
                  <a:pt x="7757" y="19893"/>
                  <a:pt x="7757" y="19893"/>
                  <a:pt x="7729" y="19893"/>
                </a:cubicBezTo>
                <a:close/>
                <a:moveTo>
                  <a:pt x="7645" y="19865"/>
                </a:moveTo>
                <a:cubicBezTo>
                  <a:pt x="7673" y="19865"/>
                  <a:pt x="7673" y="19865"/>
                  <a:pt x="7673" y="19837"/>
                </a:cubicBezTo>
                <a:cubicBezTo>
                  <a:pt x="7199" y="20116"/>
                  <a:pt x="6697" y="20395"/>
                  <a:pt x="6222" y="20646"/>
                </a:cubicBezTo>
                <a:cubicBezTo>
                  <a:pt x="6362" y="20786"/>
                  <a:pt x="6474" y="20869"/>
                  <a:pt x="6613" y="21009"/>
                </a:cubicBezTo>
                <a:cubicBezTo>
                  <a:pt x="6780" y="20869"/>
                  <a:pt x="6753" y="20814"/>
                  <a:pt x="6976" y="20674"/>
                </a:cubicBezTo>
                <a:cubicBezTo>
                  <a:pt x="7059" y="20535"/>
                  <a:pt x="7199" y="20423"/>
                  <a:pt x="7338" y="20339"/>
                </a:cubicBezTo>
                <a:cubicBezTo>
                  <a:pt x="7283" y="20311"/>
                  <a:pt x="7506" y="20116"/>
                  <a:pt x="7534" y="20032"/>
                </a:cubicBezTo>
                <a:cubicBezTo>
                  <a:pt x="7589" y="20005"/>
                  <a:pt x="7645" y="19949"/>
                  <a:pt x="7701" y="19921"/>
                </a:cubicBezTo>
                <a:cubicBezTo>
                  <a:pt x="7701" y="19921"/>
                  <a:pt x="7645" y="19893"/>
                  <a:pt x="7645" y="19865"/>
                </a:cubicBezTo>
                <a:close/>
                <a:moveTo>
                  <a:pt x="14006" y="6139"/>
                </a:moveTo>
                <a:cubicBezTo>
                  <a:pt x="14006" y="6139"/>
                  <a:pt x="14006" y="6167"/>
                  <a:pt x="14090" y="6222"/>
                </a:cubicBezTo>
                <a:cubicBezTo>
                  <a:pt x="14146" y="6250"/>
                  <a:pt x="14118" y="6222"/>
                  <a:pt x="14118" y="6222"/>
                </a:cubicBezTo>
                <a:cubicBezTo>
                  <a:pt x="14090" y="6167"/>
                  <a:pt x="14062" y="6139"/>
                  <a:pt x="14006" y="6139"/>
                </a:cubicBezTo>
                <a:close/>
                <a:moveTo>
                  <a:pt x="113" y="22655"/>
                </a:moveTo>
                <a:cubicBezTo>
                  <a:pt x="85" y="22655"/>
                  <a:pt x="140" y="22739"/>
                  <a:pt x="168" y="22794"/>
                </a:cubicBezTo>
                <a:cubicBezTo>
                  <a:pt x="196" y="22822"/>
                  <a:pt x="113" y="22711"/>
                  <a:pt x="113" y="22655"/>
                </a:cubicBezTo>
                <a:close/>
                <a:moveTo>
                  <a:pt x="1284" y="23297"/>
                </a:moveTo>
                <a:cubicBezTo>
                  <a:pt x="1284" y="23324"/>
                  <a:pt x="1368" y="23297"/>
                  <a:pt x="1480" y="23297"/>
                </a:cubicBezTo>
                <a:cubicBezTo>
                  <a:pt x="1703" y="23157"/>
                  <a:pt x="1926" y="23046"/>
                  <a:pt x="2149" y="22906"/>
                </a:cubicBezTo>
                <a:cubicBezTo>
                  <a:pt x="2177" y="22822"/>
                  <a:pt x="2456" y="22683"/>
                  <a:pt x="2512" y="22599"/>
                </a:cubicBezTo>
                <a:lnTo>
                  <a:pt x="1731" y="22990"/>
                </a:lnTo>
                <a:cubicBezTo>
                  <a:pt x="1507" y="23129"/>
                  <a:pt x="1256" y="23213"/>
                  <a:pt x="977" y="23213"/>
                </a:cubicBezTo>
                <a:cubicBezTo>
                  <a:pt x="838" y="23185"/>
                  <a:pt x="671" y="23129"/>
                  <a:pt x="559" y="23018"/>
                </a:cubicBezTo>
                <a:cubicBezTo>
                  <a:pt x="615" y="23073"/>
                  <a:pt x="671" y="23129"/>
                  <a:pt x="726" y="23157"/>
                </a:cubicBezTo>
                <a:cubicBezTo>
                  <a:pt x="866" y="23269"/>
                  <a:pt x="1061" y="23324"/>
                  <a:pt x="1284" y="23297"/>
                </a:cubicBezTo>
                <a:close/>
              </a:path>
            </a:pathLst>
          </a:custGeom>
          <a:solidFill>
            <a:srgbClr val="FFD1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0"/>
          <p:cNvSpPr/>
          <p:nvPr/>
        </p:nvSpPr>
        <p:spPr>
          <a:xfrm>
            <a:off x="290865" y="4515347"/>
            <a:ext cx="1026154" cy="951161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0"/>
          <p:cNvSpPr/>
          <p:nvPr/>
        </p:nvSpPr>
        <p:spPr>
          <a:xfrm>
            <a:off x="-182049" y="4351767"/>
            <a:ext cx="938247" cy="431009"/>
          </a:xfrm>
          <a:custGeom>
            <a:avLst/>
            <a:gdLst/>
            <a:ahLst/>
            <a:cxnLst/>
            <a:rect l="l" t="t" r="r" b="b"/>
            <a:pathLst>
              <a:path w="42575" h="19558" extrusionOk="0">
                <a:moveTo>
                  <a:pt x="42491" y="19055"/>
                </a:moveTo>
                <a:cubicBezTo>
                  <a:pt x="42435" y="19055"/>
                  <a:pt x="42379" y="18665"/>
                  <a:pt x="42323" y="18804"/>
                </a:cubicBezTo>
                <a:cubicBezTo>
                  <a:pt x="42267" y="18581"/>
                  <a:pt x="42212" y="18358"/>
                  <a:pt x="42156" y="18107"/>
                </a:cubicBezTo>
                <a:lnTo>
                  <a:pt x="42072" y="17716"/>
                </a:lnTo>
                <a:cubicBezTo>
                  <a:pt x="42044" y="17576"/>
                  <a:pt x="41988" y="17437"/>
                  <a:pt x="41961" y="17297"/>
                </a:cubicBezTo>
                <a:cubicBezTo>
                  <a:pt x="41877" y="17018"/>
                  <a:pt x="41821" y="16712"/>
                  <a:pt x="41737" y="16405"/>
                </a:cubicBezTo>
                <a:lnTo>
                  <a:pt x="41430" y="15400"/>
                </a:lnTo>
                <a:cubicBezTo>
                  <a:pt x="41347" y="15121"/>
                  <a:pt x="41235" y="14787"/>
                  <a:pt x="41151" y="14480"/>
                </a:cubicBezTo>
                <a:cubicBezTo>
                  <a:pt x="41096" y="14312"/>
                  <a:pt x="41040" y="14145"/>
                  <a:pt x="40984" y="14005"/>
                </a:cubicBezTo>
                <a:lnTo>
                  <a:pt x="40817" y="13531"/>
                </a:lnTo>
                <a:cubicBezTo>
                  <a:pt x="40733" y="13364"/>
                  <a:pt x="40621" y="13085"/>
                  <a:pt x="40566" y="12973"/>
                </a:cubicBezTo>
                <a:cubicBezTo>
                  <a:pt x="40510" y="12889"/>
                  <a:pt x="40454" y="12778"/>
                  <a:pt x="40370" y="12694"/>
                </a:cubicBezTo>
                <a:cubicBezTo>
                  <a:pt x="41319" y="14703"/>
                  <a:pt x="41905" y="16851"/>
                  <a:pt x="42156" y="19055"/>
                </a:cubicBezTo>
                <a:lnTo>
                  <a:pt x="42156" y="19055"/>
                </a:lnTo>
                <a:lnTo>
                  <a:pt x="42156" y="19083"/>
                </a:lnTo>
                <a:lnTo>
                  <a:pt x="42128" y="19083"/>
                </a:lnTo>
                <a:cubicBezTo>
                  <a:pt x="42100" y="19111"/>
                  <a:pt x="41988" y="19111"/>
                  <a:pt x="41933" y="19139"/>
                </a:cubicBezTo>
                <a:cubicBezTo>
                  <a:pt x="41709" y="19139"/>
                  <a:pt x="41458" y="19139"/>
                  <a:pt x="41207" y="19167"/>
                </a:cubicBezTo>
                <a:cubicBezTo>
                  <a:pt x="41012" y="19167"/>
                  <a:pt x="41179" y="19139"/>
                  <a:pt x="41207" y="19111"/>
                </a:cubicBezTo>
                <a:cubicBezTo>
                  <a:pt x="41096" y="19111"/>
                  <a:pt x="41040" y="19083"/>
                  <a:pt x="40900" y="19083"/>
                </a:cubicBezTo>
                <a:cubicBezTo>
                  <a:pt x="40733" y="19139"/>
                  <a:pt x="41179" y="19111"/>
                  <a:pt x="41096" y="19167"/>
                </a:cubicBezTo>
                <a:cubicBezTo>
                  <a:pt x="40342" y="19223"/>
                  <a:pt x="39422" y="19278"/>
                  <a:pt x="38585" y="19278"/>
                </a:cubicBezTo>
                <a:lnTo>
                  <a:pt x="38585" y="19223"/>
                </a:lnTo>
                <a:cubicBezTo>
                  <a:pt x="38445" y="19223"/>
                  <a:pt x="38557" y="19278"/>
                  <a:pt x="38501" y="19306"/>
                </a:cubicBezTo>
                <a:cubicBezTo>
                  <a:pt x="37999" y="19306"/>
                  <a:pt x="37413" y="19418"/>
                  <a:pt x="36911" y="19390"/>
                </a:cubicBezTo>
                <a:cubicBezTo>
                  <a:pt x="36130" y="19446"/>
                  <a:pt x="35181" y="19474"/>
                  <a:pt x="34149" y="19502"/>
                </a:cubicBezTo>
                <a:cubicBezTo>
                  <a:pt x="33284" y="19557"/>
                  <a:pt x="32112" y="19502"/>
                  <a:pt x="31052" y="19474"/>
                </a:cubicBezTo>
                <a:lnTo>
                  <a:pt x="29852" y="19474"/>
                </a:lnTo>
                <a:cubicBezTo>
                  <a:pt x="29294" y="19474"/>
                  <a:pt x="28681" y="19446"/>
                  <a:pt x="28123" y="19418"/>
                </a:cubicBezTo>
                <a:cubicBezTo>
                  <a:pt x="27648" y="19418"/>
                  <a:pt x="27146" y="19390"/>
                  <a:pt x="26756" y="19362"/>
                </a:cubicBezTo>
                <a:cubicBezTo>
                  <a:pt x="25444" y="19362"/>
                  <a:pt x="24189" y="19250"/>
                  <a:pt x="22822" y="19250"/>
                </a:cubicBezTo>
                <a:cubicBezTo>
                  <a:pt x="21678" y="19250"/>
                  <a:pt x="20422" y="19195"/>
                  <a:pt x="19251" y="19139"/>
                </a:cubicBezTo>
                <a:cubicBezTo>
                  <a:pt x="18832" y="19055"/>
                  <a:pt x="18386" y="18971"/>
                  <a:pt x="17967" y="18804"/>
                </a:cubicBezTo>
                <a:cubicBezTo>
                  <a:pt x="17437" y="18804"/>
                  <a:pt x="16935" y="18860"/>
                  <a:pt x="16461" y="18888"/>
                </a:cubicBezTo>
                <a:cubicBezTo>
                  <a:pt x="16265" y="18888"/>
                  <a:pt x="16265" y="18860"/>
                  <a:pt x="16070" y="18860"/>
                </a:cubicBezTo>
                <a:cubicBezTo>
                  <a:pt x="14815" y="18888"/>
                  <a:pt x="13029" y="18832"/>
                  <a:pt x="12025" y="18944"/>
                </a:cubicBezTo>
                <a:cubicBezTo>
                  <a:pt x="11244" y="18888"/>
                  <a:pt x="10574" y="18971"/>
                  <a:pt x="9709" y="18971"/>
                </a:cubicBezTo>
                <a:cubicBezTo>
                  <a:pt x="9542" y="18971"/>
                  <a:pt x="9402" y="18999"/>
                  <a:pt x="9235" y="19027"/>
                </a:cubicBezTo>
                <a:cubicBezTo>
                  <a:pt x="9179" y="19027"/>
                  <a:pt x="9123" y="19027"/>
                  <a:pt x="9067" y="19027"/>
                </a:cubicBezTo>
                <a:cubicBezTo>
                  <a:pt x="8649" y="19027"/>
                  <a:pt x="8482" y="19083"/>
                  <a:pt x="7924" y="19055"/>
                </a:cubicBezTo>
                <a:cubicBezTo>
                  <a:pt x="7198" y="18999"/>
                  <a:pt x="6473" y="18999"/>
                  <a:pt x="5748" y="19055"/>
                </a:cubicBezTo>
                <a:cubicBezTo>
                  <a:pt x="5664" y="19055"/>
                  <a:pt x="5441" y="19055"/>
                  <a:pt x="5469" y="19027"/>
                </a:cubicBezTo>
                <a:cubicBezTo>
                  <a:pt x="5329" y="19027"/>
                  <a:pt x="5413" y="19055"/>
                  <a:pt x="5301" y="19055"/>
                </a:cubicBezTo>
                <a:cubicBezTo>
                  <a:pt x="4827" y="19027"/>
                  <a:pt x="4213" y="19055"/>
                  <a:pt x="3850" y="18999"/>
                </a:cubicBezTo>
                <a:cubicBezTo>
                  <a:pt x="3348" y="18999"/>
                  <a:pt x="2874" y="18971"/>
                  <a:pt x="2428" y="18916"/>
                </a:cubicBezTo>
                <a:lnTo>
                  <a:pt x="1786" y="18860"/>
                </a:lnTo>
                <a:cubicBezTo>
                  <a:pt x="1535" y="18832"/>
                  <a:pt x="1312" y="18804"/>
                  <a:pt x="1088" y="18776"/>
                </a:cubicBezTo>
                <a:cubicBezTo>
                  <a:pt x="893" y="18720"/>
                  <a:pt x="698" y="18665"/>
                  <a:pt x="502" y="18665"/>
                </a:cubicBezTo>
                <a:cubicBezTo>
                  <a:pt x="419" y="18609"/>
                  <a:pt x="307" y="18637"/>
                  <a:pt x="223" y="18525"/>
                </a:cubicBezTo>
                <a:lnTo>
                  <a:pt x="223" y="18525"/>
                </a:lnTo>
                <a:cubicBezTo>
                  <a:pt x="0" y="18218"/>
                  <a:pt x="447" y="16740"/>
                  <a:pt x="949" y="15345"/>
                </a:cubicBezTo>
                <a:lnTo>
                  <a:pt x="949" y="15345"/>
                </a:lnTo>
                <a:lnTo>
                  <a:pt x="1033" y="15149"/>
                </a:lnTo>
                <a:cubicBezTo>
                  <a:pt x="1060" y="14591"/>
                  <a:pt x="1144" y="14033"/>
                  <a:pt x="1228" y="13475"/>
                </a:cubicBezTo>
                <a:cubicBezTo>
                  <a:pt x="1312" y="13336"/>
                  <a:pt x="1284" y="13336"/>
                  <a:pt x="1339" y="13280"/>
                </a:cubicBezTo>
                <a:cubicBezTo>
                  <a:pt x="1367" y="13057"/>
                  <a:pt x="1423" y="12862"/>
                  <a:pt x="1507" y="12666"/>
                </a:cubicBezTo>
                <a:cubicBezTo>
                  <a:pt x="1535" y="12610"/>
                  <a:pt x="1535" y="12555"/>
                  <a:pt x="1591" y="12471"/>
                </a:cubicBezTo>
                <a:cubicBezTo>
                  <a:pt x="1618" y="12415"/>
                  <a:pt x="1618" y="12415"/>
                  <a:pt x="1646" y="12359"/>
                </a:cubicBezTo>
                <a:lnTo>
                  <a:pt x="1702" y="12276"/>
                </a:lnTo>
                <a:cubicBezTo>
                  <a:pt x="1758" y="12164"/>
                  <a:pt x="1814" y="12052"/>
                  <a:pt x="1897" y="11941"/>
                </a:cubicBezTo>
                <a:cubicBezTo>
                  <a:pt x="2204" y="11467"/>
                  <a:pt x="2511" y="11048"/>
                  <a:pt x="2874" y="10630"/>
                </a:cubicBezTo>
                <a:cubicBezTo>
                  <a:pt x="2902" y="10630"/>
                  <a:pt x="2902" y="10630"/>
                  <a:pt x="2985" y="10546"/>
                </a:cubicBezTo>
                <a:cubicBezTo>
                  <a:pt x="3097" y="10434"/>
                  <a:pt x="3125" y="10379"/>
                  <a:pt x="3209" y="10267"/>
                </a:cubicBezTo>
                <a:cubicBezTo>
                  <a:pt x="3404" y="10183"/>
                  <a:pt x="3711" y="9821"/>
                  <a:pt x="3795" y="9904"/>
                </a:cubicBezTo>
                <a:cubicBezTo>
                  <a:pt x="3850" y="9848"/>
                  <a:pt x="3906" y="9793"/>
                  <a:pt x="3962" y="9765"/>
                </a:cubicBezTo>
                <a:lnTo>
                  <a:pt x="4101" y="9821"/>
                </a:lnTo>
                <a:cubicBezTo>
                  <a:pt x="4632" y="9151"/>
                  <a:pt x="5217" y="8509"/>
                  <a:pt x="5831" y="7923"/>
                </a:cubicBezTo>
                <a:cubicBezTo>
                  <a:pt x="5915" y="7784"/>
                  <a:pt x="5971" y="7617"/>
                  <a:pt x="5999" y="7449"/>
                </a:cubicBezTo>
                <a:cubicBezTo>
                  <a:pt x="6222" y="7114"/>
                  <a:pt x="6445" y="6780"/>
                  <a:pt x="6668" y="6473"/>
                </a:cubicBezTo>
                <a:cubicBezTo>
                  <a:pt x="6863" y="6305"/>
                  <a:pt x="6975" y="6166"/>
                  <a:pt x="7170" y="5970"/>
                </a:cubicBezTo>
                <a:cubicBezTo>
                  <a:pt x="7338" y="5803"/>
                  <a:pt x="7896" y="5357"/>
                  <a:pt x="8091" y="5189"/>
                </a:cubicBezTo>
                <a:cubicBezTo>
                  <a:pt x="8454" y="4938"/>
                  <a:pt x="8593" y="4938"/>
                  <a:pt x="8900" y="4715"/>
                </a:cubicBezTo>
                <a:cubicBezTo>
                  <a:pt x="9012" y="4492"/>
                  <a:pt x="9123" y="4269"/>
                  <a:pt x="9207" y="4018"/>
                </a:cubicBezTo>
                <a:cubicBezTo>
                  <a:pt x="9346" y="3878"/>
                  <a:pt x="9514" y="3739"/>
                  <a:pt x="9681" y="3599"/>
                </a:cubicBezTo>
                <a:cubicBezTo>
                  <a:pt x="9877" y="3432"/>
                  <a:pt x="10072" y="3264"/>
                  <a:pt x="10295" y="3125"/>
                </a:cubicBezTo>
                <a:cubicBezTo>
                  <a:pt x="10574" y="2985"/>
                  <a:pt x="10937" y="2790"/>
                  <a:pt x="11216" y="2650"/>
                </a:cubicBezTo>
                <a:cubicBezTo>
                  <a:pt x="11634" y="2316"/>
                  <a:pt x="12108" y="2037"/>
                  <a:pt x="12611" y="1841"/>
                </a:cubicBezTo>
                <a:cubicBezTo>
                  <a:pt x="12945" y="1507"/>
                  <a:pt x="13364" y="1256"/>
                  <a:pt x="13838" y="1116"/>
                </a:cubicBezTo>
                <a:cubicBezTo>
                  <a:pt x="14145" y="1060"/>
                  <a:pt x="14731" y="921"/>
                  <a:pt x="15066" y="837"/>
                </a:cubicBezTo>
                <a:cubicBezTo>
                  <a:pt x="15401" y="809"/>
                  <a:pt x="15707" y="781"/>
                  <a:pt x="16042" y="781"/>
                </a:cubicBezTo>
                <a:cubicBezTo>
                  <a:pt x="16851" y="474"/>
                  <a:pt x="17744" y="335"/>
                  <a:pt x="18609" y="335"/>
                </a:cubicBezTo>
                <a:cubicBezTo>
                  <a:pt x="18721" y="335"/>
                  <a:pt x="18665" y="391"/>
                  <a:pt x="18804" y="391"/>
                </a:cubicBezTo>
                <a:cubicBezTo>
                  <a:pt x="19167" y="363"/>
                  <a:pt x="19000" y="279"/>
                  <a:pt x="19362" y="279"/>
                </a:cubicBezTo>
                <a:cubicBezTo>
                  <a:pt x="19669" y="140"/>
                  <a:pt x="20004" y="84"/>
                  <a:pt x="20339" y="84"/>
                </a:cubicBezTo>
                <a:cubicBezTo>
                  <a:pt x="20813" y="84"/>
                  <a:pt x="21315" y="112"/>
                  <a:pt x="21817" y="140"/>
                </a:cubicBezTo>
                <a:cubicBezTo>
                  <a:pt x="21957" y="140"/>
                  <a:pt x="21985" y="112"/>
                  <a:pt x="21985" y="56"/>
                </a:cubicBezTo>
                <a:cubicBezTo>
                  <a:pt x="22347" y="28"/>
                  <a:pt x="22682" y="0"/>
                  <a:pt x="23045" y="28"/>
                </a:cubicBezTo>
                <a:cubicBezTo>
                  <a:pt x="23603" y="84"/>
                  <a:pt x="24189" y="167"/>
                  <a:pt x="24747" y="307"/>
                </a:cubicBezTo>
                <a:cubicBezTo>
                  <a:pt x="24914" y="391"/>
                  <a:pt x="25082" y="474"/>
                  <a:pt x="25249" y="586"/>
                </a:cubicBezTo>
                <a:cubicBezTo>
                  <a:pt x="26086" y="642"/>
                  <a:pt x="26923" y="837"/>
                  <a:pt x="27732" y="1172"/>
                </a:cubicBezTo>
                <a:cubicBezTo>
                  <a:pt x="28067" y="1228"/>
                  <a:pt x="28402" y="1367"/>
                  <a:pt x="28708" y="1535"/>
                </a:cubicBezTo>
                <a:cubicBezTo>
                  <a:pt x="28792" y="1562"/>
                  <a:pt x="28904" y="1590"/>
                  <a:pt x="28960" y="1618"/>
                </a:cubicBezTo>
                <a:cubicBezTo>
                  <a:pt x="29322" y="1758"/>
                  <a:pt x="29434" y="1869"/>
                  <a:pt x="29406" y="1953"/>
                </a:cubicBezTo>
                <a:cubicBezTo>
                  <a:pt x="30103" y="2148"/>
                  <a:pt x="31247" y="2678"/>
                  <a:pt x="31387" y="2902"/>
                </a:cubicBezTo>
                <a:cubicBezTo>
                  <a:pt x="31973" y="3208"/>
                  <a:pt x="32168" y="3153"/>
                  <a:pt x="32726" y="3432"/>
                </a:cubicBezTo>
                <a:cubicBezTo>
                  <a:pt x="32977" y="3627"/>
                  <a:pt x="33284" y="3766"/>
                  <a:pt x="33507" y="3934"/>
                </a:cubicBezTo>
                <a:cubicBezTo>
                  <a:pt x="33730" y="4073"/>
                  <a:pt x="33898" y="4213"/>
                  <a:pt x="34065" y="4408"/>
                </a:cubicBezTo>
                <a:cubicBezTo>
                  <a:pt x="34149" y="4436"/>
                  <a:pt x="34121" y="4408"/>
                  <a:pt x="34232" y="4492"/>
                </a:cubicBezTo>
                <a:cubicBezTo>
                  <a:pt x="34316" y="4576"/>
                  <a:pt x="34539" y="4827"/>
                  <a:pt x="34595" y="4966"/>
                </a:cubicBezTo>
                <a:cubicBezTo>
                  <a:pt x="35153" y="5385"/>
                  <a:pt x="35516" y="5775"/>
                  <a:pt x="35488" y="5915"/>
                </a:cubicBezTo>
                <a:cubicBezTo>
                  <a:pt x="35627" y="6026"/>
                  <a:pt x="35795" y="6166"/>
                  <a:pt x="35962" y="6305"/>
                </a:cubicBezTo>
                <a:cubicBezTo>
                  <a:pt x="36130" y="6445"/>
                  <a:pt x="36269" y="6584"/>
                  <a:pt x="36409" y="6724"/>
                </a:cubicBezTo>
                <a:cubicBezTo>
                  <a:pt x="36688" y="7003"/>
                  <a:pt x="36855" y="7254"/>
                  <a:pt x="36827" y="7365"/>
                </a:cubicBezTo>
                <a:cubicBezTo>
                  <a:pt x="37246" y="7672"/>
                  <a:pt x="37441" y="7533"/>
                  <a:pt x="38110" y="8314"/>
                </a:cubicBezTo>
                <a:cubicBezTo>
                  <a:pt x="38250" y="8481"/>
                  <a:pt x="38194" y="8481"/>
                  <a:pt x="38306" y="8593"/>
                </a:cubicBezTo>
                <a:cubicBezTo>
                  <a:pt x="38557" y="8844"/>
                  <a:pt x="38780" y="9095"/>
                  <a:pt x="39003" y="9374"/>
                </a:cubicBezTo>
                <a:cubicBezTo>
                  <a:pt x="39198" y="9709"/>
                  <a:pt x="39394" y="10072"/>
                  <a:pt x="39589" y="10462"/>
                </a:cubicBezTo>
                <a:lnTo>
                  <a:pt x="39533" y="10490"/>
                </a:lnTo>
                <a:cubicBezTo>
                  <a:pt x="39645" y="10769"/>
                  <a:pt x="40008" y="11215"/>
                  <a:pt x="40203" y="11578"/>
                </a:cubicBezTo>
                <a:cubicBezTo>
                  <a:pt x="40342" y="11718"/>
                  <a:pt x="40454" y="11885"/>
                  <a:pt x="40538" y="12080"/>
                </a:cubicBezTo>
                <a:cubicBezTo>
                  <a:pt x="40733" y="12443"/>
                  <a:pt x="40872" y="12834"/>
                  <a:pt x="41012" y="13224"/>
                </a:cubicBezTo>
                <a:cubicBezTo>
                  <a:pt x="41124" y="13475"/>
                  <a:pt x="41235" y="13754"/>
                  <a:pt x="41347" y="14033"/>
                </a:cubicBezTo>
                <a:lnTo>
                  <a:pt x="41682" y="14982"/>
                </a:lnTo>
                <a:cubicBezTo>
                  <a:pt x="41793" y="15317"/>
                  <a:pt x="41849" y="15651"/>
                  <a:pt x="41961" y="15958"/>
                </a:cubicBezTo>
                <a:cubicBezTo>
                  <a:pt x="42072" y="16293"/>
                  <a:pt x="42128" y="16600"/>
                  <a:pt x="42212" y="16879"/>
                </a:cubicBezTo>
                <a:cubicBezTo>
                  <a:pt x="42295" y="17186"/>
                  <a:pt x="42379" y="17409"/>
                  <a:pt x="42435" y="17660"/>
                </a:cubicBezTo>
                <a:cubicBezTo>
                  <a:pt x="42491" y="18107"/>
                  <a:pt x="42574" y="19055"/>
                  <a:pt x="42491" y="19055"/>
                </a:cubicBezTo>
                <a:close/>
                <a:moveTo>
                  <a:pt x="1451" y="13308"/>
                </a:moveTo>
                <a:cubicBezTo>
                  <a:pt x="1451" y="13308"/>
                  <a:pt x="1423" y="13280"/>
                  <a:pt x="1451" y="13252"/>
                </a:cubicBezTo>
                <a:cubicBezTo>
                  <a:pt x="1395" y="13308"/>
                  <a:pt x="1367" y="13392"/>
                  <a:pt x="1339" y="13447"/>
                </a:cubicBezTo>
                <a:cubicBezTo>
                  <a:pt x="1339" y="13475"/>
                  <a:pt x="1367" y="13420"/>
                  <a:pt x="1451" y="13308"/>
                </a:cubicBezTo>
                <a:close/>
                <a:moveTo>
                  <a:pt x="1423" y="13531"/>
                </a:moveTo>
                <a:cubicBezTo>
                  <a:pt x="1339" y="13643"/>
                  <a:pt x="1312" y="13754"/>
                  <a:pt x="1256" y="13838"/>
                </a:cubicBezTo>
                <a:cubicBezTo>
                  <a:pt x="1284" y="13922"/>
                  <a:pt x="1451" y="13587"/>
                  <a:pt x="1395" y="13531"/>
                </a:cubicBezTo>
                <a:close/>
                <a:moveTo>
                  <a:pt x="1367" y="13922"/>
                </a:moveTo>
                <a:cubicBezTo>
                  <a:pt x="1339" y="13922"/>
                  <a:pt x="1312" y="13894"/>
                  <a:pt x="1256" y="14033"/>
                </a:cubicBezTo>
                <a:cubicBezTo>
                  <a:pt x="1284" y="14061"/>
                  <a:pt x="1312" y="14005"/>
                  <a:pt x="1339" y="13950"/>
                </a:cubicBezTo>
                <a:close/>
                <a:moveTo>
                  <a:pt x="2093" y="12666"/>
                </a:moveTo>
                <a:cubicBezTo>
                  <a:pt x="2093" y="12638"/>
                  <a:pt x="2121" y="12638"/>
                  <a:pt x="2121" y="12610"/>
                </a:cubicBezTo>
                <a:cubicBezTo>
                  <a:pt x="2288" y="12331"/>
                  <a:pt x="2483" y="12080"/>
                  <a:pt x="2651" y="11801"/>
                </a:cubicBezTo>
                <a:cubicBezTo>
                  <a:pt x="2623" y="11801"/>
                  <a:pt x="2595" y="11773"/>
                  <a:pt x="2595" y="11746"/>
                </a:cubicBezTo>
                <a:cubicBezTo>
                  <a:pt x="2539" y="11773"/>
                  <a:pt x="2455" y="11885"/>
                  <a:pt x="2455" y="11857"/>
                </a:cubicBezTo>
                <a:cubicBezTo>
                  <a:pt x="2288" y="12108"/>
                  <a:pt x="2176" y="12387"/>
                  <a:pt x="2093" y="12666"/>
                </a:cubicBezTo>
                <a:close/>
                <a:moveTo>
                  <a:pt x="5078" y="18804"/>
                </a:moveTo>
                <a:cubicBezTo>
                  <a:pt x="5134" y="18804"/>
                  <a:pt x="5217" y="18804"/>
                  <a:pt x="5301" y="18804"/>
                </a:cubicBezTo>
                <a:cubicBezTo>
                  <a:pt x="5329" y="18748"/>
                  <a:pt x="5050" y="18748"/>
                  <a:pt x="5050" y="18804"/>
                </a:cubicBezTo>
                <a:close/>
                <a:moveTo>
                  <a:pt x="5664" y="18888"/>
                </a:moveTo>
                <a:cubicBezTo>
                  <a:pt x="5664" y="18860"/>
                  <a:pt x="5524" y="18832"/>
                  <a:pt x="5469" y="18860"/>
                </a:cubicBezTo>
                <a:cubicBezTo>
                  <a:pt x="5385" y="18860"/>
                  <a:pt x="5552" y="18888"/>
                  <a:pt x="5664" y="18888"/>
                </a:cubicBezTo>
                <a:close/>
                <a:moveTo>
                  <a:pt x="5887" y="18637"/>
                </a:moveTo>
                <a:lnTo>
                  <a:pt x="3264" y="18609"/>
                </a:lnTo>
                <a:lnTo>
                  <a:pt x="3711" y="18665"/>
                </a:lnTo>
                <a:cubicBezTo>
                  <a:pt x="3878" y="18665"/>
                  <a:pt x="4074" y="18665"/>
                  <a:pt x="4269" y="18692"/>
                </a:cubicBezTo>
                <a:cubicBezTo>
                  <a:pt x="4799" y="18720"/>
                  <a:pt x="5329" y="18720"/>
                  <a:pt x="5887" y="18637"/>
                </a:cubicBezTo>
                <a:close/>
                <a:moveTo>
                  <a:pt x="8510" y="18692"/>
                </a:moveTo>
                <a:lnTo>
                  <a:pt x="8705" y="18692"/>
                </a:lnTo>
                <a:lnTo>
                  <a:pt x="8482" y="18692"/>
                </a:lnTo>
                <a:cubicBezTo>
                  <a:pt x="8482" y="18692"/>
                  <a:pt x="8482" y="18692"/>
                  <a:pt x="8510" y="18692"/>
                </a:cubicBezTo>
                <a:close/>
                <a:moveTo>
                  <a:pt x="23268" y="19055"/>
                </a:moveTo>
                <a:cubicBezTo>
                  <a:pt x="23687" y="19111"/>
                  <a:pt x="23408" y="18971"/>
                  <a:pt x="23268" y="19055"/>
                </a:cubicBezTo>
                <a:close/>
                <a:moveTo>
                  <a:pt x="35237" y="19306"/>
                </a:moveTo>
                <a:cubicBezTo>
                  <a:pt x="35237" y="19278"/>
                  <a:pt x="35181" y="19278"/>
                  <a:pt x="35069" y="19278"/>
                </a:cubicBezTo>
                <a:cubicBezTo>
                  <a:pt x="34958" y="19250"/>
                  <a:pt x="35014" y="19306"/>
                  <a:pt x="35069" y="19306"/>
                </a:cubicBezTo>
                <a:cubicBezTo>
                  <a:pt x="35125" y="19334"/>
                  <a:pt x="35153" y="19306"/>
                  <a:pt x="35237" y="19306"/>
                </a:cubicBezTo>
                <a:close/>
                <a:moveTo>
                  <a:pt x="37273" y="19167"/>
                </a:moveTo>
                <a:cubicBezTo>
                  <a:pt x="37357" y="19195"/>
                  <a:pt x="37078" y="19223"/>
                  <a:pt x="37273" y="19223"/>
                </a:cubicBezTo>
                <a:cubicBezTo>
                  <a:pt x="37273" y="19195"/>
                  <a:pt x="37441" y="19167"/>
                  <a:pt x="37246" y="19167"/>
                </a:cubicBezTo>
                <a:close/>
                <a:moveTo>
                  <a:pt x="38864" y="19055"/>
                </a:moveTo>
                <a:lnTo>
                  <a:pt x="20562" y="18832"/>
                </a:lnTo>
                <a:lnTo>
                  <a:pt x="20646" y="18860"/>
                </a:lnTo>
                <a:cubicBezTo>
                  <a:pt x="21538" y="18944"/>
                  <a:pt x="23017" y="18916"/>
                  <a:pt x="24217" y="18944"/>
                </a:cubicBezTo>
                <a:cubicBezTo>
                  <a:pt x="25137" y="18971"/>
                  <a:pt x="26281" y="19027"/>
                  <a:pt x="27286" y="19083"/>
                </a:cubicBezTo>
                <a:cubicBezTo>
                  <a:pt x="28820" y="19139"/>
                  <a:pt x="30438" y="19167"/>
                  <a:pt x="32112" y="19195"/>
                </a:cubicBezTo>
                <a:cubicBezTo>
                  <a:pt x="33953" y="19250"/>
                  <a:pt x="35488" y="19139"/>
                  <a:pt x="37134" y="19083"/>
                </a:cubicBezTo>
                <a:cubicBezTo>
                  <a:pt x="37134" y="19083"/>
                  <a:pt x="37078" y="19111"/>
                  <a:pt x="37134" y="19111"/>
                </a:cubicBezTo>
                <a:cubicBezTo>
                  <a:pt x="37329" y="19111"/>
                  <a:pt x="37078" y="19111"/>
                  <a:pt x="37218" y="19083"/>
                </a:cubicBezTo>
                <a:cubicBezTo>
                  <a:pt x="37664" y="19083"/>
                  <a:pt x="38250" y="19055"/>
                  <a:pt x="38836" y="190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>
            <a:off x="621822" y="408185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0"/>
          <p:cNvSpPr/>
          <p:nvPr/>
        </p:nvSpPr>
        <p:spPr>
          <a:xfrm>
            <a:off x="1090755" y="3677676"/>
            <a:ext cx="662800" cy="1034220"/>
          </a:xfrm>
          <a:custGeom>
            <a:avLst/>
            <a:gdLst/>
            <a:ahLst/>
            <a:cxnLst/>
            <a:rect l="l" t="t" r="r" b="b"/>
            <a:pathLst>
              <a:path w="30076" h="46930" extrusionOk="0">
                <a:moveTo>
                  <a:pt x="27537" y="13588"/>
                </a:moveTo>
                <a:cubicBezTo>
                  <a:pt x="27564" y="13644"/>
                  <a:pt x="27564" y="13727"/>
                  <a:pt x="27537" y="13811"/>
                </a:cubicBezTo>
                <a:cubicBezTo>
                  <a:pt x="27533" y="13815"/>
                  <a:pt x="27529" y="13817"/>
                  <a:pt x="27525" y="13817"/>
                </a:cubicBezTo>
                <a:cubicBezTo>
                  <a:pt x="27501" y="13817"/>
                  <a:pt x="27481" y="13755"/>
                  <a:pt x="27481" y="13755"/>
                </a:cubicBezTo>
                <a:cubicBezTo>
                  <a:pt x="27481" y="13644"/>
                  <a:pt x="27509" y="13588"/>
                  <a:pt x="27537" y="13588"/>
                </a:cubicBezTo>
                <a:close/>
                <a:moveTo>
                  <a:pt x="8537" y="35210"/>
                </a:moveTo>
                <a:cubicBezTo>
                  <a:pt x="8588" y="35286"/>
                  <a:pt x="8709" y="35408"/>
                  <a:pt x="8687" y="35408"/>
                </a:cubicBezTo>
                <a:cubicBezTo>
                  <a:pt x="8685" y="35408"/>
                  <a:pt x="8682" y="35407"/>
                  <a:pt x="8677" y="35405"/>
                </a:cubicBezTo>
                <a:cubicBezTo>
                  <a:pt x="8593" y="35377"/>
                  <a:pt x="8454" y="35237"/>
                  <a:pt x="8537" y="35210"/>
                </a:cubicBezTo>
                <a:close/>
                <a:moveTo>
                  <a:pt x="9570" y="35433"/>
                </a:moveTo>
                <a:cubicBezTo>
                  <a:pt x="10434" y="36269"/>
                  <a:pt x="11326" y="37133"/>
                  <a:pt x="12190" y="37970"/>
                </a:cubicBezTo>
                <a:lnTo>
                  <a:pt x="12190" y="37970"/>
                </a:lnTo>
                <a:cubicBezTo>
                  <a:pt x="11971" y="37945"/>
                  <a:pt x="11601" y="37663"/>
                  <a:pt x="11383" y="37663"/>
                </a:cubicBezTo>
                <a:cubicBezTo>
                  <a:pt x="11373" y="37663"/>
                  <a:pt x="11364" y="37664"/>
                  <a:pt x="11355" y="37665"/>
                </a:cubicBezTo>
                <a:cubicBezTo>
                  <a:pt x="10909" y="37274"/>
                  <a:pt x="10713" y="37302"/>
                  <a:pt x="10295" y="36911"/>
                </a:cubicBezTo>
                <a:cubicBezTo>
                  <a:pt x="10211" y="36772"/>
                  <a:pt x="10155" y="36660"/>
                  <a:pt x="10183" y="36605"/>
                </a:cubicBezTo>
                <a:cubicBezTo>
                  <a:pt x="9960" y="36214"/>
                  <a:pt x="9737" y="35823"/>
                  <a:pt x="9570" y="35433"/>
                </a:cubicBezTo>
                <a:close/>
                <a:moveTo>
                  <a:pt x="13922" y="39646"/>
                </a:moveTo>
                <a:cubicBezTo>
                  <a:pt x="13950" y="39729"/>
                  <a:pt x="14033" y="39813"/>
                  <a:pt x="14006" y="39841"/>
                </a:cubicBezTo>
                <a:cubicBezTo>
                  <a:pt x="13950" y="39785"/>
                  <a:pt x="13866" y="39673"/>
                  <a:pt x="13922" y="39646"/>
                </a:cubicBezTo>
                <a:close/>
                <a:moveTo>
                  <a:pt x="15411" y="41785"/>
                </a:moveTo>
                <a:cubicBezTo>
                  <a:pt x="15433" y="41785"/>
                  <a:pt x="15463" y="41812"/>
                  <a:pt x="15512" y="41877"/>
                </a:cubicBezTo>
                <a:lnTo>
                  <a:pt x="15484" y="41905"/>
                </a:lnTo>
                <a:lnTo>
                  <a:pt x="15373" y="41822"/>
                </a:lnTo>
                <a:cubicBezTo>
                  <a:pt x="15384" y="41799"/>
                  <a:pt x="15396" y="41785"/>
                  <a:pt x="15411" y="41785"/>
                </a:cubicBezTo>
                <a:close/>
                <a:moveTo>
                  <a:pt x="17437" y="42854"/>
                </a:moveTo>
                <a:cubicBezTo>
                  <a:pt x="18135" y="43496"/>
                  <a:pt x="18860" y="44109"/>
                  <a:pt x="19557" y="44751"/>
                </a:cubicBezTo>
                <a:lnTo>
                  <a:pt x="19474" y="44751"/>
                </a:lnTo>
                <a:cubicBezTo>
                  <a:pt x="19446" y="44779"/>
                  <a:pt x="19474" y="44863"/>
                  <a:pt x="19474" y="44891"/>
                </a:cubicBezTo>
                <a:cubicBezTo>
                  <a:pt x="19390" y="44835"/>
                  <a:pt x="19334" y="44863"/>
                  <a:pt x="19195" y="44723"/>
                </a:cubicBezTo>
                <a:cubicBezTo>
                  <a:pt x="19165" y="44736"/>
                  <a:pt x="19128" y="44741"/>
                  <a:pt x="19085" y="44741"/>
                </a:cubicBezTo>
                <a:cubicBezTo>
                  <a:pt x="18931" y="44741"/>
                  <a:pt x="18710" y="44675"/>
                  <a:pt x="18556" y="44675"/>
                </a:cubicBezTo>
                <a:cubicBezTo>
                  <a:pt x="18474" y="44675"/>
                  <a:pt x="18410" y="44693"/>
                  <a:pt x="18386" y="44751"/>
                </a:cubicBezTo>
                <a:cubicBezTo>
                  <a:pt x="18218" y="44639"/>
                  <a:pt x="18023" y="44556"/>
                  <a:pt x="17828" y="44528"/>
                </a:cubicBezTo>
                <a:cubicBezTo>
                  <a:pt x="17758" y="44514"/>
                  <a:pt x="17688" y="44507"/>
                  <a:pt x="17618" y="44507"/>
                </a:cubicBezTo>
                <a:cubicBezTo>
                  <a:pt x="17549" y="44507"/>
                  <a:pt x="17479" y="44514"/>
                  <a:pt x="17409" y="44528"/>
                </a:cubicBezTo>
                <a:cubicBezTo>
                  <a:pt x="17047" y="44277"/>
                  <a:pt x="16879" y="44416"/>
                  <a:pt x="16572" y="44249"/>
                </a:cubicBezTo>
                <a:cubicBezTo>
                  <a:pt x="16851" y="43747"/>
                  <a:pt x="17102" y="43328"/>
                  <a:pt x="17437" y="42854"/>
                </a:cubicBezTo>
                <a:close/>
                <a:moveTo>
                  <a:pt x="19337" y="44896"/>
                </a:moveTo>
                <a:cubicBezTo>
                  <a:pt x="19370" y="44896"/>
                  <a:pt x="19421" y="44942"/>
                  <a:pt x="19502" y="45002"/>
                </a:cubicBezTo>
                <a:cubicBezTo>
                  <a:pt x="19502" y="45030"/>
                  <a:pt x="19488" y="45037"/>
                  <a:pt x="19470" y="45037"/>
                </a:cubicBezTo>
                <a:cubicBezTo>
                  <a:pt x="19453" y="45037"/>
                  <a:pt x="19432" y="45030"/>
                  <a:pt x="19418" y="45030"/>
                </a:cubicBezTo>
                <a:cubicBezTo>
                  <a:pt x="19362" y="44974"/>
                  <a:pt x="19306" y="44974"/>
                  <a:pt x="19306" y="44918"/>
                </a:cubicBezTo>
                <a:cubicBezTo>
                  <a:pt x="19314" y="44903"/>
                  <a:pt x="19324" y="44896"/>
                  <a:pt x="19337" y="44896"/>
                </a:cubicBezTo>
                <a:close/>
                <a:moveTo>
                  <a:pt x="17270" y="45337"/>
                </a:moveTo>
                <a:lnTo>
                  <a:pt x="17381" y="45421"/>
                </a:lnTo>
                <a:lnTo>
                  <a:pt x="17353" y="45476"/>
                </a:lnTo>
                <a:cubicBezTo>
                  <a:pt x="17242" y="45393"/>
                  <a:pt x="17242" y="45365"/>
                  <a:pt x="17270" y="45337"/>
                </a:cubicBezTo>
                <a:close/>
                <a:moveTo>
                  <a:pt x="16945" y="45362"/>
                </a:moveTo>
                <a:cubicBezTo>
                  <a:pt x="16990" y="45362"/>
                  <a:pt x="17054" y="45421"/>
                  <a:pt x="17074" y="45421"/>
                </a:cubicBezTo>
                <a:cubicBezTo>
                  <a:pt x="17158" y="45476"/>
                  <a:pt x="17130" y="45504"/>
                  <a:pt x="17102" y="45532"/>
                </a:cubicBezTo>
                <a:cubicBezTo>
                  <a:pt x="17019" y="45504"/>
                  <a:pt x="16963" y="45449"/>
                  <a:pt x="16907" y="45393"/>
                </a:cubicBezTo>
                <a:cubicBezTo>
                  <a:pt x="16915" y="45370"/>
                  <a:pt x="16928" y="45362"/>
                  <a:pt x="16945" y="45362"/>
                </a:cubicBezTo>
                <a:close/>
                <a:moveTo>
                  <a:pt x="22264" y="45672"/>
                </a:moveTo>
                <a:cubicBezTo>
                  <a:pt x="22127" y="45763"/>
                  <a:pt x="22009" y="45854"/>
                  <a:pt x="21970" y="45854"/>
                </a:cubicBezTo>
                <a:cubicBezTo>
                  <a:pt x="21961" y="45854"/>
                  <a:pt x="21957" y="45849"/>
                  <a:pt x="21957" y="45839"/>
                </a:cubicBezTo>
                <a:cubicBezTo>
                  <a:pt x="22040" y="45755"/>
                  <a:pt x="22208" y="45672"/>
                  <a:pt x="22264" y="45672"/>
                </a:cubicBezTo>
                <a:close/>
                <a:moveTo>
                  <a:pt x="19390" y="46313"/>
                </a:moveTo>
                <a:cubicBezTo>
                  <a:pt x="19530" y="46453"/>
                  <a:pt x="19613" y="46564"/>
                  <a:pt x="19585" y="46592"/>
                </a:cubicBezTo>
                <a:cubicBezTo>
                  <a:pt x="19502" y="46481"/>
                  <a:pt x="19390" y="46369"/>
                  <a:pt x="19390" y="46313"/>
                </a:cubicBezTo>
                <a:close/>
                <a:moveTo>
                  <a:pt x="21455" y="1"/>
                </a:moveTo>
                <a:cubicBezTo>
                  <a:pt x="21343" y="140"/>
                  <a:pt x="21231" y="308"/>
                  <a:pt x="21092" y="475"/>
                </a:cubicBezTo>
                <a:cubicBezTo>
                  <a:pt x="21120" y="475"/>
                  <a:pt x="21148" y="475"/>
                  <a:pt x="21176" y="503"/>
                </a:cubicBezTo>
                <a:lnTo>
                  <a:pt x="21064" y="643"/>
                </a:lnTo>
                <a:cubicBezTo>
                  <a:pt x="21036" y="643"/>
                  <a:pt x="21036" y="615"/>
                  <a:pt x="21036" y="587"/>
                </a:cubicBezTo>
                <a:cubicBezTo>
                  <a:pt x="20506" y="1312"/>
                  <a:pt x="19864" y="2177"/>
                  <a:pt x="19278" y="2986"/>
                </a:cubicBezTo>
                <a:cubicBezTo>
                  <a:pt x="18469" y="3990"/>
                  <a:pt x="17632" y="4967"/>
                  <a:pt x="16795" y="5943"/>
                </a:cubicBezTo>
                <a:lnTo>
                  <a:pt x="6054" y="18498"/>
                </a:lnTo>
                <a:cubicBezTo>
                  <a:pt x="5719" y="18610"/>
                  <a:pt x="5440" y="18554"/>
                  <a:pt x="5022" y="18916"/>
                </a:cubicBezTo>
                <a:cubicBezTo>
                  <a:pt x="4576" y="19307"/>
                  <a:pt x="4157" y="19726"/>
                  <a:pt x="3767" y="20172"/>
                </a:cubicBezTo>
                <a:cubicBezTo>
                  <a:pt x="3320" y="20702"/>
                  <a:pt x="3041" y="21204"/>
                  <a:pt x="2706" y="21595"/>
                </a:cubicBezTo>
                <a:cubicBezTo>
                  <a:pt x="2372" y="22013"/>
                  <a:pt x="2121" y="22348"/>
                  <a:pt x="1869" y="22711"/>
                </a:cubicBezTo>
                <a:lnTo>
                  <a:pt x="1507" y="23213"/>
                </a:lnTo>
                <a:cubicBezTo>
                  <a:pt x="1367" y="23408"/>
                  <a:pt x="1228" y="23576"/>
                  <a:pt x="1088" y="23771"/>
                </a:cubicBezTo>
                <a:cubicBezTo>
                  <a:pt x="865" y="24078"/>
                  <a:pt x="642" y="24357"/>
                  <a:pt x="391" y="24636"/>
                </a:cubicBezTo>
                <a:lnTo>
                  <a:pt x="56" y="25054"/>
                </a:lnTo>
                <a:lnTo>
                  <a:pt x="0" y="25082"/>
                </a:lnTo>
                <a:lnTo>
                  <a:pt x="0" y="25110"/>
                </a:lnTo>
                <a:lnTo>
                  <a:pt x="0" y="25138"/>
                </a:lnTo>
                <a:lnTo>
                  <a:pt x="84" y="25222"/>
                </a:lnTo>
                <a:cubicBezTo>
                  <a:pt x="140" y="25277"/>
                  <a:pt x="195" y="25333"/>
                  <a:pt x="223" y="25389"/>
                </a:cubicBezTo>
                <a:cubicBezTo>
                  <a:pt x="530" y="25640"/>
                  <a:pt x="837" y="25947"/>
                  <a:pt x="1060" y="26282"/>
                </a:cubicBezTo>
                <a:cubicBezTo>
                  <a:pt x="1339" y="26672"/>
                  <a:pt x="1507" y="26951"/>
                  <a:pt x="1702" y="27203"/>
                </a:cubicBezTo>
                <a:cubicBezTo>
                  <a:pt x="1897" y="27482"/>
                  <a:pt x="2093" y="27760"/>
                  <a:pt x="2316" y="28012"/>
                </a:cubicBezTo>
                <a:cubicBezTo>
                  <a:pt x="2567" y="28179"/>
                  <a:pt x="2818" y="28402"/>
                  <a:pt x="3097" y="28625"/>
                </a:cubicBezTo>
                <a:lnTo>
                  <a:pt x="3236" y="28793"/>
                </a:lnTo>
                <a:cubicBezTo>
                  <a:pt x="3348" y="29323"/>
                  <a:pt x="4269" y="30299"/>
                  <a:pt x="4994" y="30913"/>
                </a:cubicBezTo>
                <a:cubicBezTo>
                  <a:pt x="5022" y="30899"/>
                  <a:pt x="5064" y="30892"/>
                  <a:pt x="5106" y="30892"/>
                </a:cubicBezTo>
                <a:cubicBezTo>
                  <a:pt x="5148" y="30892"/>
                  <a:pt x="5189" y="30899"/>
                  <a:pt x="5217" y="30913"/>
                </a:cubicBezTo>
                <a:cubicBezTo>
                  <a:pt x="5887" y="31611"/>
                  <a:pt x="6556" y="32308"/>
                  <a:pt x="7226" y="33006"/>
                </a:cubicBezTo>
                <a:cubicBezTo>
                  <a:pt x="7449" y="33424"/>
                  <a:pt x="7672" y="33815"/>
                  <a:pt x="7924" y="34205"/>
                </a:cubicBezTo>
                <a:cubicBezTo>
                  <a:pt x="7896" y="34400"/>
                  <a:pt x="8147" y="34735"/>
                  <a:pt x="8286" y="34986"/>
                </a:cubicBezTo>
                <a:cubicBezTo>
                  <a:pt x="8342" y="35182"/>
                  <a:pt x="8398" y="35349"/>
                  <a:pt x="8481" y="35516"/>
                </a:cubicBezTo>
                <a:cubicBezTo>
                  <a:pt x="8537" y="35572"/>
                  <a:pt x="8621" y="35656"/>
                  <a:pt x="8677" y="35684"/>
                </a:cubicBezTo>
                <a:cubicBezTo>
                  <a:pt x="8816" y="35907"/>
                  <a:pt x="8872" y="36102"/>
                  <a:pt x="9039" y="36326"/>
                </a:cubicBezTo>
                <a:cubicBezTo>
                  <a:pt x="9207" y="36521"/>
                  <a:pt x="9346" y="36716"/>
                  <a:pt x="9486" y="36911"/>
                </a:cubicBezTo>
                <a:cubicBezTo>
                  <a:pt x="9876" y="37246"/>
                  <a:pt x="10267" y="37693"/>
                  <a:pt x="10741" y="38139"/>
                </a:cubicBezTo>
                <a:cubicBezTo>
                  <a:pt x="11048" y="38334"/>
                  <a:pt x="11327" y="38557"/>
                  <a:pt x="11606" y="38809"/>
                </a:cubicBezTo>
                <a:cubicBezTo>
                  <a:pt x="11690" y="38809"/>
                  <a:pt x="11829" y="38920"/>
                  <a:pt x="11913" y="38920"/>
                </a:cubicBezTo>
                <a:cubicBezTo>
                  <a:pt x="12387" y="39255"/>
                  <a:pt x="12917" y="39534"/>
                  <a:pt x="13448" y="39729"/>
                </a:cubicBezTo>
                <a:cubicBezTo>
                  <a:pt x="13782" y="39924"/>
                  <a:pt x="14145" y="40092"/>
                  <a:pt x="14536" y="40176"/>
                </a:cubicBezTo>
                <a:lnTo>
                  <a:pt x="15345" y="40929"/>
                </a:lnTo>
                <a:cubicBezTo>
                  <a:pt x="15233" y="41040"/>
                  <a:pt x="15205" y="41292"/>
                  <a:pt x="15121" y="41431"/>
                </a:cubicBezTo>
                <a:cubicBezTo>
                  <a:pt x="14842" y="41794"/>
                  <a:pt x="14536" y="42156"/>
                  <a:pt x="14229" y="42603"/>
                </a:cubicBezTo>
                <a:cubicBezTo>
                  <a:pt x="14285" y="42714"/>
                  <a:pt x="14452" y="42770"/>
                  <a:pt x="14508" y="42854"/>
                </a:cubicBezTo>
                <a:cubicBezTo>
                  <a:pt x="14412" y="42799"/>
                  <a:pt x="14351" y="42778"/>
                  <a:pt x="14313" y="42778"/>
                </a:cubicBezTo>
                <a:cubicBezTo>
                  <a:pt x="14193" y="42778"/>
                  <a:pt x="14278" y="42979"/>
                  <a:pt x="14173" y="43021"/>
                </a:cubicBezTo>
                <a:lnTo>
                  <a:pt x="14452" y="43579"/>
                </a:lnTo>
                <a:cubicBezTo>
                  <a:pt x="14731" y="43802"/>
                  <a:pt x="14815" y="44054"/>
                  <a:pt x="15066" y="44277"/>
                </a:cubicBezTo>
                <a:cubicBezTo>
                  <a:pt x="15345" y="44500"/>
                  <a:pt x="15624" y="44723"/>
                  <a:pt x="15875" y="44974"/>
                </a:cubicBezTo>
                <a:cubicBezTo>
                  <a:pt x="16154" y="45170"/>
                  <a:pt x="16433" y="45337"/>
                  <a:pt x="16740" y="45476"/>
                </a:cubicBezTo>
                <a:cubicBezTo>
                  <a:pt x="16851" y="45532"/>
                  <a:pt x="16991" y="45588"/>
                  <a:pt x="17102" y="45616"/>
                </a:cubicBezTo>
                <a:cubicBezTo>
                  <a:pt x="17186" y="45616"/>
                  <a:pt x="17381" y="45728"/>
                  <a:pt x="17521" y="45728"/>
                </a:cubicBezTo>
                <a:cubicBezTo>
                  <a:pt x="17577" y="45811"/>
                  <a:pt x="17660" y="45895"/>
                  <a:pt x="17772" y="45951"/>
                </a:cubicBezTo>
                <a:cubicBezTo>
                  <a:pt x="18190" y="46118"/>
                  <a:pt x="18804" y="46537"/>
                  <a:pt x="19167" y="46648"/>
                </a:cubicBezTo>
                <a:cubicBezTo>
                  <a:pt x="19324" y="46671"/>
                  <a:pt x="19606" y="46819"/>
                  <a:pt x="19769" y="46819"/>
                </a:cubicBezTo>
                <a:cubicBezTo>
                  <a:pt x="19809" y="46819"/>
                  <a:pt x="19842" y="46810"/>
                  <a:pt x="19864" y="46788"/>
                </a:cubicBezTo>
                <a:cubicBezTo>
                  <a:pt x="19959" y="46888"/>
                  <a:pt x="20045" y="46929"/>
                  <a:pt x="20124" y="46929"/>
                </a:cubicBezTo>
                <a:cubicBezTo>
                  <a:pt x="20395" y="46929"/>
                  <a:pt x="20584" y="46446"/>
                  <a:pt x="20757" y="46230"/>
                </a:cubicBezTo>
                <a:cubicBezTo>
                  <a:pt x="20952" y="45839"/>
                  <a:pt x="21203" y="45504"/>
                  <a:pt x="21482" y="45170"/>
                </a:cubicBezTo>
                <a:cubicBezTo>
                  <a:pt x="21566" y="45393"/>
                  <a:pt x="21622" y="45588"/>
                  <a:pt x="21622" y="45811"/>
                </a:cubicBezTo>
                <a:cubicBezTo>
                  <a:pt x="21622" y="46006"/>
                  <a:pt x="21650" y="46230"/>
                  <a:pt x="21706" y="46425"/>
                </a:cubicBezTo>
                <a:cubicBezTo>
                  <a:pt x="22013" y="46285"/>
                  <a:pt x="22236" y="46202"/>
                  <a:pt x="22515" y="46090"/>
                </a:cubicBezTo>
                <a:cubicBezTo>
                  <a:pt x="22654" y="46034"/>
                  <a:pt x="22794" y="45951"/>
                  <a:pt x="22961" y="45867"/>
                </a:cubicBezTo>
                <a:lnTo>
                  <a:pt x="23184" y="45728"/>
                </a:lnTo>
                <a:cubicBezTo>
                  <a:pt x="23268" y="45700"/>
                  <a:pt x="23324" y="45672"/>
                  <a:pt x="23380" y="45616"/>
                </a:cubicBezTo>
                <a:cubicBezTo>
                  <a:pt x="23714" y="45421"/>
                  <a:pt x="23965" y="45170"/>
                  <a:pt x="24328" y="44974"/>
                </a:cubicBezTo>
                <a:cubicBezTo>
                  <a:pt x="24412" y="44835"/>
                  <a:pt x="24607" y="44667"/>
                  <a:pt x="24719" y="44500"/>
                </a:cubicBezTo>
                <a:cubicBezTo>
                  <a:pt x="24775" y="44305"/>
                  <a:pt x="24858" y="44109"/>
                  <a:pt x="24970" y="43942"/>
                </a:cubicBezTo>
                <a:cubicBezTo>
                  <a:pt x="24993" y="43934"/>
                  <a:pt x="25013" y="43931"/>
                  <a:pt x="25030" y="43931"/>
                </a:cubicBezTo>
                <a:cubicBezTo>
                  <a:pt x="25139" y="43931"/>
                  <a:pt x="25149" y="44065"/>
                  <a:pt x="25221" y="44137"/>
                </a:cubicBezTo>
                <a:cubicBezTo>
                  <a:pt x="25584" y="44054"/>
                  <a:pt x="25918" y="43914"/>
                  <a:pt x="26253" y="43747"/>
                </a:cubicBezTo>
                <a:cubicBezTo>
                  <a:pt x="26560" y="43496"/>
                  <a:pt x="26895" y="43356"/>
                  <a:pt x="27202" y="43133"/>
                </a:cubicBezTo>
                <a:cubicBezTo>
                  <a:pt x="27397" y="42993"/>
                  <a:pt x="27537" y="42854"/>
                  <a:pt x="27732" y="42714"/>
                </a:cubicBezTo>
                <a:cubicBezTo>
                  <a:pt x="28011" y="42547"/>
                  <a:pt x="28318" y="42380"/>
                  <a:pt x="28597" y="42240"/>
                </a:cubicBezTo>
                <a:cubicBezTo>
                  <a:pt x="28876" y="42101"/>
                  <a:pt x="29127" y="41933"/>
                  <a:pt x="29378" y="41766"/>
                </a:cubicBezTo>
                <a:cubicBezTo>
                  <a:pt x="29350" y="41654"/>
                  <a:pt x="29657" y="41459"/>
                  <a:pt x="29768" y="41292"/>
                </a:cubicBezTo>
                <a:cubicBezTo>
                  <a:pt x="29852" y="41292"/>
                  <a:pt x="29964" y="41236"/>
                  <a:pt x="30047" y="41208"/>
                </a:cubicBezTo>
                <a:cubicBezTo>
                  <a:pt x="30075" y="40789"/>
                  <a:pt x="30075" y="40371"/>
                  <a:pt x="30020" y="39952"/>
                </a:cubicBezTo>
                <a:cubicBezTo>
                  <a:pt x="29964" y="39478"/>
                  <a:pt x="29936" y="39032"/>
                  <a:pt x="29964" y="38557"/>
                </a:cubicBezTo>
                <a:cubicBezTo>
                  <a:pt x="29908" y="38362"/>
                  <a:pt x="29880" y="38195"/>
                  <a:pt x="29852" y="38055"/>
                </a:cubicBezTo>
                <a:cubicBezTo>
                  <a:pt x="29824" y="37999"/>
                  <a:pt x="29796" y="37944"/>
                  <a:pt x="29796" y="37888"/>
                </a:cubicBezTo>
                <a:lnTo>
                  <a:pt x="29741" y="37776"/>
                </a:lnTo>
                <a:cubicBezTo>
                  <a:pt x="29657" y="37665"/>
                  <a:pt x="29573" y="37553"/>
                  <a:pt x="29490" y="37469"/>
                </a:cubicBezTo>
                <a:cubicBezTo>
                  <a:pt x="29266" y="37302"/>
                  <a:pt x="29099" y="37107"/>
                  <a:pt x="28959" y="36911"/>
                </a:cubicBezTo>
                <a:cubicBezTo>
                  <a:pt x="28941" y="36900"/>
                  <a:pt x="28923" y="36895"/>
                  <a:pt x="28906" y="36895"/>
                </a:cubicBezTo>
                <a:cubicBezTo>
                  <a:pt x="28824" y="36895"/>
                  <a:pt x="28766" y="37007"/>
                  <a:pt x="28733" y="37007"/>
                </a:cubicBezTo>
                <a:cubicBezTo>
                  <a:pt x="28722" y="37007"/>
                  <a:pt x="28714" y="36996"/>
                  <a:pt x="28708" y="36967"/>
                </a:cubicBezTo>
                <a:cubicBezTo>
                  <a:pt x="28708" y="36932"/>
                  <a:pt x="28719" y="36925"/>
                  <a:pt x="28732" y="36925"/>
                </a:cubicBezTo>
                <a:cubicBezTo>
                  <a:pt x="28743" y="36925"/>
                  <a:pt x="28755" y="36929"/>
                  <a:pt x="28764" y="36929"/>
                </a:cubicBezTo>
                <a:cubicBezTo>
                  <a:pt x="28781" y="36929"/>
                  <a:pt x="28789" y="36914"/>
                  <a:pt x="28764" y="36828"/>
                </a:cubicBezTo>
                <a:cubicBezTo>
                  <a:pt x="28680" y="36716"/>
                  <a:pt x="28569" y="36800"/>
                  <a:pt x="28513" y="36549"/>
                </a:cubicBezTo>
                <a:cubicBezTo>
                  <a:pt x="28619" y="36496"/>
                  <a:pt x="28700" y="36240"/>
                  <a:pt x="28804" y="36240"/>
                </a:cubicBezTo>
                <a:cubicBezTo>
                  <a:pt x="28809" y="36240"/>
                  <a:pt x="28815" y="36240"/>
                  <a:pt x="28820" y="36242"/>
                </a:cubicBezTo>
                <a:cubicBezTo>
                  <a:pt x="28876" y="35963"/>
                  <a:pt x="28848" y="35516"/>
                  <a:pt x="28932" y="35210"/>
                </a:cubicBezTo>
                <a:cubicBezTo>
                  <a:pt x="28848" y="34931"/>
                  <a:pt x="28820" y="34624"/>
                  <a:pt x="28792" y="34345"/>
                </a:cubicBezTo>
                <a:cubicBezTo>
                  <a:pt x="28959" y="33647"/>
                  <a:pt x="28959" y="32950"/>
                  <a:pt x="28848" y="32252"/>
                </a:cubicBezTo>
                <a:cubicBezTo>
                  <a:pt x="28876" y="32085"/>
                  <a:pt x="28932" y="31917"/>
                  <a:pt x="28987" y="31750"/>
                </a:cubicBezTo>
                <a:cubicBezTo>
                  <a:pt x="28987" y="30885"/>
                  <a:pt x="28987" y="29965"/>
                  <a:pt x="28792" y="29379"/>
                </a:cubicBezTo>
                <a:cubicBezTo>
                  <a:pt x="29015" y="29211"/>
                  <a:pt x="29183" y="28988"/>
                  <a:pt x="29183" y="28263"/>
                </a:cubicBezTo>
                <a:cubicBezTo>
                  <a:pt x="29183" y="27956"/>
                  <a:pt x="29127" y="27565"/>
                  <a:pt x="29127" y="27203"/>
                </a:cubicBezTo>
                <a:cubicBezTo>
                  <a:pt x="29155" y="27007"/>
                  <a:pt x="29211" y="26812"/>
                  <a:pt x="29294" y="26617"/>
                </a:cubicBezTo>
                <a:cubicBezTo>
                  <a:pt x="29238" y="26226"/>
                  <a:pt x="29294" y="25919"/>
                  <a:pt x="29238" y="25584"/>
                </a:cubicBezTo>
                <a:cubicBezTo>
                  <a:pt x="29317" y="25483"/>
                  <a:pt x="29392" y="25459"/>
                  <a:pt x="29461" y="25459"/>
                </a:cubicBezTo>
                <a:cubicBezTo>
                  <a:pt x="29524" y="25459"/>
                  <a:pt x="29584" y="25479"/>
                  <a:pt x="29639" y="25479"/>
                </a:cubicBezTo>
                <a:cubicBezTo>
                  <a:pt x="29675" y="25479"/>
                  <a:pt x="29708" y="25471"/>
                  <a:pt x="29741" y="25445"/>
                </a:cubicBezTo>
                <a:cubicBezTo>
                  <a:pt x="29992" y="25250"/>
                  <a:pt x="29964" y="23910"/>
                  <a:pt x="29824" y="23157"/>
                </a:cubicBezTo>
                <a:cubicBezTo>
                  <a:pt x="29685" y="22767"/>
                  <a:pt x="29462" y="22739"/>
                  <a:pt x="29266" y="22571"/>
                </a:cubicBezTo>
                <a:cubicBezTo>
                  <a:pt x="29236" y="22567"/>
                  <a:pt x="29203" y="22565"/>
                  <a:pt x="29168" y="22565"/>
                </a:cubicBezTo>
                <a:cubicBezTo>
                  <a:pt x="29059" y="22565"/>
                  <a:pt x="28932" y="22582"/>
                  <a:pt x="28817" y="22582"/>
                </a:cubicBezTo>
                <a:cubicBezTo>
                  <a:pt x="28733" y="22582"/>
                  <a:pt x="28656" y="22573"/>
                  <a:pt x="28597" y="22543"/>
                </a:cubicBezTo>
                <a:cubicBezTo>
                  <a:pt x="28876" y="22432"/>
                  <a:pt x="29043" y="21762"/>
                  <a:pt x="29015" y="20674"/>
                </a:cubicBezTo>
                <a:cubicBezTo>
                  <a:pt x="29127" y="20618"/>
                  <a:pt x="29183" y="20479"/>
                  <a:pt x="29238" y="20339"/>
                </a:cubicBezTo>
                <a:cubicBezTo>
                  <a:pt x="29322" y="19642"/>
                  <a:pt x="29350" y="18470"/>
                  <a:pt x="29127" y="18052"/>
                </a:cubicBezTo>
                <a:cubicBezTo>
                  <a:pt x="29025" y="17838"/>
                  <a:pt x="28879" y="17773"/>
                  <a:pt x="28715" y="17773"/>
                </a:cubicBezTo>
                <a:cubicBezTo>
                  <a:pt x="28459" y="17773"/>
                  <a:pt x="28158" y="17930"/>
                  <a:pt x="27906" y="17930"/>
                </a:cubicBezTo>
                <a:cubicBezTo>
                  <a:pt x="27834" y="17930"/>
                  <a:pt x="27766" y="17917"/>
                  <a:pt x="27704" y="17884"/>
                </a:cubicBezTo>
                <a:cubicBezTo>
                  <a:pt x="27699" y="17883"/>
                  <a:pt x="27695" y="17882"/>
                  <a:pt x="27691" y="17882"/>
                </a:cubicBezTo>
                <a:cubicBezTo>
                  <a:pt x="27630" y="17882"/>
                  <a:pt x="27667" y="18054"/>
                  <a:pt x="27629" y="18054"/>
                </a:cubicBezTo>
                <a:cubicBezTo>
                  <a:pt x="27626" y="18054"/>
                  <a:pt x="27624" y="18053"/>
                  <a:pt x="27620" y="18052"/>
                </a:cubicBezTo>
                <a:cubicBezTo>
                  <a:pt x="27620" y="18003"/>
                  <a:pt x="27610" y="17992"/>
                  <a:pt x="27596" y="17992"/>
                </a:cubicBezTo>
                <a:cubicBezTo>
                  <a:pt x="27582" y="17992"/>
                  <a:pt x="27566" y="18002"/>
                  <a:pt x="27552" y="18002"/>
                </a:cubicBezTo>
                <a:cubicBezTo>
                  <a:pt x="27546" y="18002"/>
                  <a:pt x="27541" y="18000"/>
                  <a:pt x="27537" y="17996"/>
                </a:cubicBezTo>
                <a:cubicBezTo>
                  <a:pt x="27481" y="17773"/>
                  <a:pt x="27453" y="17522"/>
                  <a:pt x="27453" y="17270"/>
                </a:cubicBezTo>
                <a:cubicBezTo>
                  <a:pt x="27648" y="16768"/>
                  <a:pt x="27760" y="16210"/>
                  <a:pt x="27704" y="15652"/>
                </a:cubicBezTo>
                <a:cubicBezTo>
                  <a:pt x="27725" y="15631"/>
                  <a:pt x="27748" y="15622"/>
                  <a:pt x="27770" y="15622"/>
                </a:cubicBezTo>
                <a:cubicBezTo>
                  <a:pt x="27867" y="15622"/>
                  <a:pt x="27971" y="15785"/>
                  <a:pt x="28039" y="15875"/>
                </a:cubicBezTo>
                <a:cubicBezTo>
                  <a:pt x="28095" y="15652"/>
                  <a:pt x="28122" y="15429"/>
                  <a:pt x="28150" y="15206"/>
                </a:cubicBezTo>
                <a:cubicBezTo>
                  <a:pt x="28122" y="14955"/>
                  <a:pt x="28095" y="14732"/>
                  <a:pt x="28039" y="14481"/>
                </a:cubicBezTo>
                <a:lnTo>
                  <a:pt x="28039" y="14257"/>
                </a:lnTo>
                <a:cubicBezTo>
                  <a:pt x="28039" y="14229"/>
                  <a:pt x="27983" y="14257"/>
                  <a:pt x="27983" y="14202"/>
                </a:cubicBezTo>
                <a:cubicBezTo>
                  <a:pt x="27983" y="14146"/>
                  <a:pt x="27983" y="14118"/>
                  <a:pt x="27983" y="14062"/>
                </a:cubicBezTo>
                <a:cubicBezTo>
                  <a:pt x="27955" y="13978"/>
                  <a:pt x="27899" y="13978"/>
                  <a:pt x="27871" y="13923"/>
                </a:cubicBezTo>
                <a:cubicBezTo>
                  <a:pt x="27816" y="13755"/>
                  <a:pt x="27816" y="13392"/>
                  <a:pt x="27732" y="13392"/>
                </a:cubicBezTo>
                <a:cubicBezTo>
                  <a:pt x="27732" y="13281"/>
                  <a:pt x="27732" y="13113"/>
                  <a:pt x="27732" y="12974"/>
                </a:cubicBezTo>
                <a:cubicBezTo>
                  <a:pt x="27676" y="12751"/>
                  <a:pt x="27620" y="12528"/>
                  <a:pt x="27592" y="12304"/>
                </a:cubicBezTo>
                <a:cubicBezTo>
                  <a:pt x="27648" y="12221"/>
                  <a:pt x="27676" y="12109"/>
                  <a:pt x="27704" y="11998"/>
                </a:cubicBezTo>
                <a:cubicBezTo>
                  <a:pt x="27648" y="11719"/>
                  <a:pt x="27648" y="11412"/>
                  <a:pt x="27704" y="11105"/>
                </a:cubicBezTo>
                <a:cubicBezTo>
                  <a:pt x="27620" y="10798"/>
                  <a:pt x="27592" y="10491"/>
                  <a:pt x="27592" y="10184"/>
                </a:cubicBezTo>
                <a:cubicBezTo>
                  <a:pt x="27481" y="9877"/>
                  <a:pt x="27313" y="9710"/>
                  <a:pt x="27174" y="9375"/>
                </a:cubicBezTo>
                <a:cubicBezTo>
                  <a:pt x="27174" y="9263"/>
                  <a:pt x="27230" y="9263"/>
                  <a:pt x="27285" y="9180"/>
                </a:cubicBezTo>
                <a:cubicBezTo>
                  <a:pt x="27341" y="8510"/>
                  <a:pt x="27341" y="7813"/>
                  <a:pt x="27285" y="7115"/>
                </a:cubicBezTo>
                <a:cubicBezTo>
                  <a:pt x="27258" y="6976"/>
                  <a:pt x="27230" y="6752"/>
                  <a:pt x="27202" y="6613"/>
                </a:cubicBezTo>
                <a:cubicBezTo>
                  <a:pt x="27202" y="6473"/>
                  <a:pt x="27174" y="6334"/>
                  <a:pt x="27118" y="6195"/>
                </a:cubicBezTo>
                <a:cubicBezTo>
                  <a:pt x="27068" y="5994"/>
                  <a:pt x="26973" y="5883"/>
                  <a:pt x="26893" y="5883"/>
                </a:cubicBezTo>
                <a:cubicBezTo>
                  <a:pt x="26884" y="5883"/>
                  <a:pt x="26875" y="5885"/>
                  <a:pt x="26867" y="5888"/>
                </a:cubicBezTo>
                <a:lnTo>
                  <a:pt x="26867" y="5860"/>
                </a:lnTo>
                <a:cubicBezTo>
                  <a:pt x="26727" y="5720"/>
                  <a:pt x="26560" y="5637"/>
                  <a:pt x="26393" y="5581"/>
                </a:cubicBezTo>
                <a:cubicBezTo>
                  <a:pt x="24747" y="3823"/>
                  <a:pt x="23129" y="1759"/>
                  <a:pt x="21482" y="29"/>
                </a:cubicBezTo>
                <a:lnTo>
                  <a:pt x="21482" y="57"/>
                </a:lnTo>
                <a:cubicBezTo>
                  <a:pt x="21482" y="29"/>
                  <a:pt x="21482" y="1"/>
                  <a:pt x="2145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0"/>
          <p:cNvSpPr/>
          <p:nvPr/>
        </p:nvSpPr>
        <p:spPr>
          <a:xfrm>
            <a:off x="8299615" y="4608582"/>
            <a:ext cx="1066130" cy="558893"/>
          </a:xfrm>
          <a:custGeom>
            <a:avLst/>
            <a:gdLst/>
            <a:ahLst/>
            <a:cxnLst/>
            <a:rect l="l" t="t" r="r" b="b"/>
            <a:pathLst>
              <a:path w="48378" h="25361" extrusionOk="0">
                <a:moveTo>
                  <a:pt x="48266" y="19558"/>
                </a:moveTo>
                <a:lnTo>
                  <a:pt x="48182" y="19614"/>
                </a:lnTo>
                <a:lnTo>
                  <a:pt x="48043" y="19725"/>
                </a:lnTo>
                <a:lnTo>
                  <a:pt x="47429" y="19586"/>
                </a:lnTo>
                <a:cubicBezTo>
                  <a:pt x="47317" y="19502"/>
                  <a:pt x="47178" y="19418"/>
                  <a:pt x="47038" y="19363"/>
                </a:cubicBezTo>
                <a:cubicBezTo>
                  <a:pt x="46787" y="19363"/>
                  <a:pt x="46676" y="19279"/>
                  <a:pt x="46453" y="19251"/>
                </a:cubicBezTo>
                <a:cubicBezTo>
                  <a:pt x="45950" y="18972"/>
                  <a:pt x="45197" y="18833"/>
                  <a:pt x="45002" y="18442"/>
                </a:cubicBezTo>
                <a:cubicBezTo>
                  <a:pt x="44862" y="18414"/>
                  <a:pt x="44751" y="18358"/>
                  <a:pt x="44639" y="18275"/>
                </a:cubicBezTo>
                <a:lnTo>
                  <a:pt x="44360" y="17856"/>
                </a:lnTo>
                <a:cubicBezTo>
                  <a:pt x="43328" y="17772"/>
                  <a:pt x="42240" y="17745"/>
                  <a:pt x="41180" y="17717"/>
                </a:cubicBezTo>
                <a:cubicBezTo>
                  <a:pt x="40956" y="17856"/>
                  <a:pt x="40789" y="18051"/>
                  <a:pt x="40650" y="18275"/>
                </a:cubicBezTo>
                <a:cubicBezTo>
                  <a:pt x="40203" y="18554"/>
                  <a:pt x="39729" y="18805"/>
                  <a:pt x="39255" y="19028"/>
                </a:cubicBezTo>
                <a:cubicBezTo>
                  <a:pt x="38976" y="19056"/>
                  <a:pt x="38697" y="19084"/>
                  <a:pt x="38418" y="19139"/>
                </a:cubicBezTo>
                <a:cubicBezTo>
                  <a:pt x="38083" y="19139"/>
                  <a:pt x="37274" y="19139"/>
                  <a:pt x="36967" y="19084"/>
                </a:cubicBezTo>
                <a:cubicBezTo>
                  <a:pt x="36465" y="19028"/>
                  <a:pt x="36297" y="18749"/>
                  <a:pt x="35851" y="18721"/>
                </a:cubicBezTo>
                <a:cubicBezTo>
                  <a:pt x="35572" y="19084"/>
                  <a:pt x="35349" y="19502"/>
                  <a:pt x="35153" y="19921"/>
                </a:cubicBezTo>
                <a:cubicBezTo>
                  <a:pt x="34651" y="20200"/>
                  <a:pt x="34121" y="20395"/>
                  <a:pt x="33591" y="20534"/>
                </a:cubicBezTo>
                <a:cubicBezTo>
                  <a:pt x="33201" y="20451"/>
                  <a:pt x="32754" y="20590"/>
                  <a:pt x="32391" y="20507"/>
                </a:cubicBezTo>
                <a:cubicBezTo>
                  <a:pt x="31889" y="20869"/>
                  <a:pt x="31303" y="21092"/>
                  <a:pt x="30690" y="21148"/>
                </a:cubicBezTo>
                <a:cubicBezTo>
                  <a:pt x="30383" y="21734"/>
                  <a:pt x="29825" y="22097"/>
                  <a:pt x="29211" y="22180"/>
                </a:cubicBezTo>
                <a:cubicBezTo>
                  <a:pt x="28709" y="22153"/>
                  <a:pt x="28234" y="22180"/>
                  <a:pt x="27732" y="22264"/>
                </a:cubicBezTo>
                <a:cubicBezTo>
                  <a:pt x="27342" y="22180"/>
                  <a:pt x="26951" y="22069"/>
                  <a:pt x="26588" y="21929"/>
                </a:cubicBezTo>
                <a:cubicBezTo>
                  <a:pt x="26058" y="22404"/>
                  <a:pt x="24747" y="22627"/>
                  <a:pt x="23603" y="22627"/>
                </a:cubicBezTo>
                <a:cubicBezTo>
                  <a:pt x="23464" y="22627"/>
                  <a:pt x="23520" y="22459"/>
                  <a:pt x="23380" y="22487"/>
                </a:cubicBezTo>
                <a:cubicBezTo>
                  <a:pt x="22934" y="22515"/>
                  <a:pt x="23157" y="22738"/>
                  <a:pt x="22738" y="22794"/>
                </a:cubicBezTo>
                <a:cubicBezTo>
                  <a:pt x="22515" y="23408"/>
                  <a:pt x="21064" y="23520"/>
                  <a:pt x="19948" y="23548"/>
                </a:cubicBezTo>
                <a:cubicBezTo>
                  <a:pt x="19809" y="23603"/>
                  <a:pt x="19725" y="23743"/>
                  <a:pt x="19781" y="23882"/>
                </a:cubicBezTo>
                <a:cubicBezTo>
                  <a:pt x="19418" y="24078"/>
                  <a:pt x="19028" y="24273"/>
                  <a:pt x="18637" y="24384"/>
                </a:cubicBezTo>
                <a:cubicBezTo>
                  <a:pt x="17884" y="24524"/>
                  <a:pt x="17298" y="24384"/>
                  <a:pt x="16601" y="24440"/>
                </a:cubicBezTo>
                <a:cubicBezTo>
                  <a:pt x="16405" y="24273"/>
                  <a:pt x="16043" y="24189"/>
                  <a:pt x="15875" y="23994"/>
                </a:cubicBezTo>
                <a:cubicBezTo>
                  <a:pt x="15178" y="24440"/>
                  <a:pt x="13587" y="24468"/>
                  <a:pt x="12862" y="24384"/>
                </a:cubicBezTo>
                <a:cubicBezTo>
                  <a:pt x="12388" y="24663"/>
                  <a:pt x="12137" y="24412"/>
                  <a:pt x="11635" y="24440"/>
                </a:cubicBezTo>
                <a:cubicBezTo>
                  <a:pt x="11523" y="24440"/>
                  <a:pt x="11411" y="24496"/>
                  <a:pt x="11328" y="24496"/>
                </a:cubicBezTo>
                <a:cubicBezTo>
                  <a:pt x="10853" y="24468"/>
                  <a:pt x="10658" y="24301"/>
                  <a:pt x="10630" y="24106"/>
                </a:cubicBezTo>
                <a:cubicBezTo>
                  <a:pt x="9793" y="24357"/>
                  <a:pt x="8315" y="24524"/>
                  <a:pt x="8008" y="24161"/>
                </a:cubicBezTo>
                <a:cubicBezTo>
                  <a:pt x="7924" y="24189"/>
                  <a:pt x="7812" y="24217"/>
                  <a:pt x="7757" y="24245"/>
                </a:cubicBezTo>
                <a:lnTo>
                  <a:pt x="7422" y="24329"/>
                </a:lnTo>
                <a:cubicBezTo>
                  <a:pt x="7226" y="24412"/>
                  <a:pt x="7031" y="24468"/>
                  <a:pt x="6864" y="24552"/>
                </a:cubicBezTo>
                <a:cubicBezTo>
                  <a:pt x="6445" y="24747"/>
                  <a:pt x="5999" y="24887"/>
                  <a:pt x="5553" y="24998"/>
                </a:cubicBezTo>
                <a:cubicBezTo>
                  <a:pt x="4409" y="25082"/>
                  <a:pt x="2958" y="25361"/>
                  <a:pt x="2595" y="25110"/>
                </a:cubicBezTo>
                <a:cubicBezTo>
                  <a:pt x="2456" y="25138"/>
                  <a:pt x="2456" y="25194"/>
                  <a:pt x="2260" y="25221"/>
                </a:cubicBezTo>
                <a:cubicBezTo>
                  <a:pt x="2177" y="24998"/>
                  <a:pt x="1675" y="24998"/>
                  <a:pt x="1647" y="24775"/>
                </a:cubicBezTo>
                <a:lnTo>
                  <a:pt x="1312" y="24803"/>
                </a:lnTo>
                <a:lnTo>
                  <a:pt x="1172" y="24803"/>
                </a:lnTo>
                <a:lnTo>
                  <a:pt x="1144" y="24803"/>
                </a:lnTo>
                <a:cubicBezTo>
                  <a:pt x="1117" y="24775"/>
                  <a:pt x="1089" y="24747"/>
                  <a:pt x="1089" y="24719"/>
                </a:cubicBezTo>
                <a:cubicBezTo>
                  <a:pt x="1172" y="23771"/>
                  <a:pt x="1368" y="23073"/>
                  <a:pt x="1730" y="22683"/>
                </a:cubicBezTo>
                <a:cubicBezTo>
                  <a:pt x="1730" y="22069"/>
                  <a:pt x="1675" y="21343"/>
                  <a:pt x="1730" y="20702"/>
                </a:cubicBezTo>
                <a:cubicBezTo>
                  <a:pt x="1758" y="20088"/>
                  <a:pt x="1842" y="19586"/>
                  <a:pt x="2149" y="19418"/>
                </a:cubicBezTo>
                <a:cubicBezTo>
                  <a:pt x="1954" y="19167"/>
                  <a:pt x="1758" y="18916"/>
                  <a:pt x="1535" y="18665"/>
                </a:cubicBezTo>
                <a:cubicBezTo>
                  <a:pt x="1256" y="18358"/>
                  <a:pt x="1089" y="17968"/>
                  <a:pt x="1061" y="17549"/>
                </a:cubicBezTo>
                <a:cubicBezTo>
                  <a:pt x="1005" y="17326"/>
                  <a:pt x="1089" y="17326"/>
                  <a:pt x="1061" y="17131"/>
                </a:cubicBezTo>
                <a:cubicBezTo>
                  <a:pt x="949" y="16740"/>
                  <a:pt x="698" y="16461"/>
                  <a:pt x="670" y="15987"/>
                </a:cubicBezTo>
                <a:cubicBezTo>
                  <a:pt x="810" y="15485"/>
                  <a:pt x="642" y="14815"/>
                  <a:pt x="838" y="14452"/>
                </a:cubicBezTo>
                <a:lnTo>
                  <a:pt x="977" y="14425"/>
                </a:lnTo>
                <a:cubicBezTo>
                  <a:pt x="1144" y="14006"/>
                  <a:pt x="726" y="13420"/>
                  <a:pt x="670" y="12918"/>
                </a:cubicBezTo>
                <a:cubicBezTo>
                  <a:pt x="531" y="12834"/>
                  <a:pt x="419" y="12499"/>
                  <a:pt x="335" y="12220"/>
                </a:cubicBezTo>
                <a:cubicBezTo>
                  <a:pt x="391" y="11718"/>
                  <a:pt x="252" y="11132"/>
                  <a:pt x="335" y="10686"/>
                </a:cubicBezTo>
                <a:cubicBezTo>
                  <a:pt x="84" y="9375"/>
                  <a:pt x="140" y="7310"/>
                  <a:pt x="56" y="5804"/>
                </a:cubicBezTo>
                <a:cubicBezTo>
                  <a:pt x="1" y="5441"/>
                  <a:pt x="1" y="5106"/>
                  <a:pt x="29" y="4744"/>
                </a:cubicBezTo>
                <a:cubicBezTo>
                  <a:pt x="29" y="4576"/>
                  <a:pt x="84" y="4381"/>
                  <a:pt x="112" y="4213"/>
                </a:cubicBezTo>
                <a:cubicBezTo>
                  <a:pt x="168" y="4018"/>
                  <a:pt x="252" y="3823"/>
                  <a:pt x="307" y="3628"/>
                </a:cubicBezTo>
                <a:cubicBezTo>
                  <a:pt x="475" y="3293"/>
                  <a:pt x="642" y="3014"/>
                  <a:pt x="754" y="3042"/>
                </a:cubicBezTo>
                <a:cubicBezTo>
                  <a:pt x="893" y="3042"/>
                  <a:pt x="810" y="3572"/>
                  <a:pt x="1033" y="3432"/>
                </a:cubicBezTo>
                <a:cubicBezTo>
                  <a:pt x="1061" y="4799"/>
                  <a:pt x="1117" y="6138"/>
                  <a:pt x="1172" y="7840"/>
                </a:cubicBezTo>
                <a:cubicBezTo>
                  <a:pt x="1200" y="8594"/>
                  <a:pt x="1172" y="9458"/>
                  <a:pt x="1228" y="10268"/>
                </a:cubicBezTo>
                <a:cubicBezTo>
                  <a:pt x="1256" y="10519"/>
                  <a:pt x="1284" y="10770"/>
                  <a:pt x="1340" y="11021"/>
                </a:cubicBezTo>
                <a:cubicBezTo>
                  <a:pt x="1396" y="11160"/>
                  <a:pt x="1451" y="11272"/>
                  <a:pt x="1563" y="11384"/>
                </a:cubicBezTo>
                <a:cubicBezTo>
                  <a:pt x="1172" y="8677"/>
                  <a:pt x="1033" y="5943"/>
                  <a:pt x="1702" y="3237"/>
                </a:cubicBezTo>
                <a:lnTo>
                  <a:pt x="1730" y="3237"/>
                </a:lnTo>
                <a:cubicBezTo>
                  <a:pt x="1786" y="3181"/>
                  <a:pt x="1898" y="3153"/>
                  <a:pt x="1981" y="3070"/>
                </a:cubicBezTo>
                <a:cubicBezTo>
                  <a:pt x="2512" y="3181"/>
                  <a:pt x="2623" y="2930"/>
                  <a:pt x="2874" y="2986"/>
                </a:cubicBezTo>
                <a:cubicBezTo>
                  <a:pt x="3125" y="3014"/>
                  <a:pt x="2902" y="3097"/>
                  <a:pt x="2874" y="3125"/>
                </a:cubicBezTo>
                <a:cubicBezTo>
                  <a:pt x="2986" y="3181"/>
                  <a:pt x="3125" y="3209"/>
                  <a:pt x="3237" y="3237"/>
                </a:cubicBezTo>
                <a:cubicBezTo>
                  <a:pt x="3432" y="3097"/>
                  <a:pt x="2930" y="3153"/>
                  <a:pt x="3042" y="2986"/>
                </a:cubicBezTo>
                <a:cubicBezTo>
                  <a:pt x="3934" y="2791"/>
                  <a:pt x="5050" y="2623"/>
                  <a:pt x="6055" y="2484"/>
                </a:cubicBezTo>
                <a:lnTo>
                  <a:pt x="6055" y="2707"/>
                </a:lnTo>
                <a:cubicBezTo>
                  <a:pt x="6222" y="2651"/>
                  <a:pt x="6083" y="2512"/>
                  <a:pt x="6138" y="2428"/>
                </a:cubicBezTo>
                <a:cubicBezTo>
                  <a:pt x="6752" y="2372"/>
                  <a:pt x="7422" y="1982"/>
                  <a:pt x="8063" y="2009"/>
                </a:cubicBezTo>
                <a:cubicBezTo>
                  <a:pt x="9124" y="1647"/>
                  <a:pt x="10240" y="1396"/>
                  <a:pt x="11356" y="1172"/>
                </a:cubicBezTo>
                <a:cubicBezTo>
                  <a:pt x="12360" y="838"/>
                  <a:pt x="13811" y="782"/>
                  <a:pt x="15122" y="698"/>
                </a:cubicBezTo>
                <a:cubicBezTo>
                  <a:pt x="15652" y="642"/>
                  <a:pt x="16154" y="559"/>
                  <a:pt x="16628" y="503"/>
                </a:cubicBezTo>
                <a:cubicBezTo>
                  <a:pt x="17298" y="447"/>
                  <a:pt x="18051" y="419"/>
                  <a:pt x="18749" y="391"/>
                </a:cubicBezTo>
                <a:cubicBezTo>
                  <a:pt x="19335" y="363"/>
                  <a:pt x="19921" y="363"/>
                  <a:pt x="20479" y="419"/>
                </a:cubicBezTo>
                <a:cubicBezTo>
                  <a:pt x="22097" y="252"/>
                  <a:pt x="23659" y="363"/>
                  <a:pt x="25333" y="224"/>
                </a:cubicBezTo>
                <a:cubicBezTo>
                  <a:pt x="26812" y="112"/>
                  <a:pt x="28290" y="112"/>
                  <a:pt x="29769" y="224"/>
                </a:cubicBezTo>
                <a:cubicBezTo>
                  <a:pt x="30355" y="475"/>
                  <a:pt x="31052" y="670"/>
                  <a:pt x="31387" y="1061"/>
                </a:cubicBezTo>
                <a:cubicBezTo>
                  <a:pt x="32057" y="949"/>
                  <a:pt x="32670" y="838"/>
                  <a:pt x="33256" y="698"/>
                </a:cubicBezTo>
                <a:cubicBezTo>
                  <a:pt x="33507" y="698"/>
                  <a:pt x="33507" y="782"/>
                  <a:pt x="33731" y="782"/>
                </a:cubicBezTo>
                <a:cubicBezTo>
                  <a:pt x="35265" y="614"/>
                  <a:pt x="37469" y="698"/>
                  <a:pt x="38725" y="363"/>
                </a:cubicBezTo>
                <a:cubicBezTo>
                  <a:pt x="39199" y="391"/>
                  <a:pt x="39645" y="391"/>
                  <a:pt x="40119" y="335"/>
                </a:cubicBezTo>
                <a:lnTo>
                  <a:pt x="40817" y="252"/>
                </a:lnTo>
                <a:lnTo>
                  <a:pt x="41208" y="224"/>
                </a:lnTo>
                <a:lnTo>
                  <a:pt x="41682" y="196"/>
                </a:lnTo>
                <a:cubicBezTo>
                  <a:pt x="41961" y="196"/>
                  <a:pt x="42156" y="84"/>
                  <a:pt x="42435" y="84"/>
                </a:cubicBezTo>
                <a:cubicBezTo>
                  <a:pt x="42575" y="84"/>
                  <a:pt x="42603" y="112"/>
                  <a:pt x="42686" y="112"/>
                </a:cubicBezTo>
                <a:cubicBezTo>
                  <a:pt x="43272" y="29"/>
                  <a:pt x="43886" y="1"/>
                  <a:pt x="44472" y="1"/>
                </a:cubicBezTo>
                <a:cubicBezTo>
                  <a:pt x="44946" y="29"/>
                  <a:pt x="45476" y="112"/>
                  <a:pt x="46006" y="140"/>
                </a:cubicBezTo>
                <a:cubicBezTo>
                  <a:pt x="46285" y="168"/>
                  <a:pt x="46564" y="168"/>
                  <a:pt x="46843" y="168"/>
                </a:cubicBezTo>
                <a:lnTo>
                  <a:pt x="46955" y="168"/>
                </a:lnTo>
                <a:lnTo>
                  <a:pt x="46983" y="224"/>
                </a:lnTo>
                <a:cubicBezTo>
                  <a:pt x="46983" y="252"/>
                  <a:pt x="47011" y="280"/>
                  <a:pt x="47038" y="308"/>
                </a:cubicBezTo>
                <a:cubicBezTo>
                  <a:pt x="47066" y="363"/>
                  <a:pt x="47122" y="419"/>
                  <a:pt x="47178" y="447"/>
                </a:cubicBezTo>
                <a:cubicBezTo>
                  <a:pt x="47178" y="503"/>
                  <a:pt x="47178" y="587"/>
                  <a:pt x="47178" y="642"/>
                </a:cubicBezTo>
                <a:cubicBezTo>
                  <a:pt x="47122" y="782"/>
                  <a:pt x="47094" y="1089"/>
                  <a:pt x="47011" y="1117"/>
                </a:cubicBezTo>
                <a:cubicBezTo>
                  <a:pt x="46899" y="1368"/>
                  <a:pt x="47094" y="1145"/>
                  <a:pt x="47011" y="1340"/>
                </a:cubicBezTo>
                <a:cubicBezTo>
                  <a:pt x="46899" y="1786"/>
                  <a:pt x="46787" y="2233"/>
                  <a:pt x="46704" y="2679"/>
                </a:cubicBezTo>
                <a:cubicBezTo>
                  <a:pt x="46676" y="2902"/>
                  <a:pt x="46620" y="3097"/>
                  <a:pt x="46564" y="3321"/>
                </a:cubicBezTo>
                <a:cubicBezTo>
                  <a:pt x="46536" y="3516"/>
                  <a:pt x="46480" y="3683"/>
                  <a:pt x="46425" y="3879"/>
                </a:cubicBezTo>
                <a:cubicBezTo>
                  <a:pt x="46369" y="4269"/>
                  <a:pt x="46313" y="4688"/>
                  <a:pt x="46285" y="5050"/>
                </a:cubicBezTo>
                <a:cubicBezTo>
                  <a:pt x="46257" y="5329"/>
                  <a:pt x="46229" y="5581"/>
                  <a:pt x="46201" y="5860"/>
                </a:cubicBezTo>
                <a:cubicBezTo>
                  <a:pt x="46146" y="6362"/>
                  <a:pt x="46062" y="6892"/>
                  <a:pt x="45978" y="7366"/>
                </a:cubicBezTo>
                <a:cubicBezTo>
                  <a:pt x="45811" y="7506"/>
                  <a:pt x="45839" y="7868"/>
                  <a:pt x="45783" y="8147"/>
                </a:cubicBezTo>
                <a:cubicBezTo>
                  <a:pt x="45727" y="8315"/>
                  <a:pt x="45671" y="8454"/>
                  <a:pt x="45588" y="8649"/>
                </a:cubicBezTo>
                <a:cubicBezTo>
                  <a:pt x="45644" y="8928"/>
                  <a:pt x="45699" y="9207"/>
                  <a:pt x="45755" y="9486"/>
                </a:cubicBezTo>
                <a:cubicBezTo>
                  <a:pt x="45922" y="10547"/>
                  <a:pt x="46118" y="11579"/>
                  <a:pt x="46313" y="12611"/>
                </a:cubicBezTo>
                <a:lnTo>
                  <a:pt x="46313" y="12611"/>
                </a:lnTo>
                <a:lnTo>
                  <a:pt x="46341" y="12862"/>
                </a:lnTo>
                <a:cubicBezTo>
                  <a:pt x="47038" y="13560"/>
                  <a:pt x="47569" y="14369"/>
                  <a:pt x="47959" y="15261"/>
                </a:cubicBezTo>
                <a:cubicBezTo>
                  <a:pt x="47959" y="15457"/>
                  <a:pt x="48015" y="15485"/>
                  <a:pt x="47987" y="15596"/>
                </a:cubicBezTo>
                <a:cubicBezTo>
                  <a:pt x="48266" y="16266"/>
                  <a:pt x="48378" y="16963"/>
                  <a:pt x="48378" y="17689"/>
                </a:cubicBezTo>
                <a:cubicBezTo>
                  <a:pt x="48378" y="18079"/>
                  <a:pt x="48378" y="18470"/>
                  <a:pt x="48350" y="18860"/>
                </a:cubicBezTo>
                <a:lnTo>
                  <a:pt x="48294" y="19418"/>
                </a:lnTo>
                <a:cubicBezTo>
                  <a:pt x="48294" y="19474"/>
                  <a:pt x="48294" y="19530"/>
                  <a:pt x="48266" y="19558"/>
                </a:cubicBezTo>
                <a:close/>
                <a:moveTo>
                  <a:pt x="47429" y="15066"/>
                </a:moveTo>
                <a:cubicBezTo>
                  <a:pt x="47485" y="14899"/>
                  <a:pt x="47485" y="14731"/>
                  <a:pt x="47429" y="14592"/>
                </a:cubicBezTo>
                <a:cubicBezTo>
                  <a:pt x="47290" y="14480"/>
                  <a:pt x="47317" y="14983"/>
                  <a:pt x="47429" y="15066"/>
                </a:cubicBezTo>
                <a:close/>
                <a:moveTo>
                  <a:pt x="47066" y="14452"/>
                </a:moveTo>
                <a:cubicBezTo>
                  <a:pt x="47150" y="14480"/>
                  <a:pt x="47234" y="14508"/>
                  <a:pt x="47206" y="14313"/>
                </a:cubicBezTo>
                <a:cubicBezTo>
                  <a:pt x="47122" y="14285"/>
                  <a:pt x="47066" y="14341"/>
                  <a:pt x="47066" y="14452"/>
                </a:cubicBezTo>
                <a:close/>
                <a:moveTo>
                  <a:pt x="46257" y="1675"/>
                </a:moveTo>
                <a:cubicBezTo>
                  <a:pt x="46341" y="1647"/>
                  <a:pt x="46397" y="1479"/>
                  <a:pt x="46453" y="1284"/>
                </a:cubicBezTo>
                <a:cubicBezTo>
                  <a:pt x="46341" y="1396"/>
                  <a:pt x="46257" y="1535"/>
                  <a:pt x="46257" y="1675"/>
                </a:cubicBezTo>
                <a:close/>
                <a:moveTo>
                  <a:pt x="45950" y="2344"/>
                </a:moveTo>
                <a:cubicBezTo>
                  <a:pt x="46006" y="2261"/>
                  <a:pt x="46006" y="2149"/>
                  <a:pt x="46006" y="2065"/>
                </a:cubicBezTo>
                <a:cubicBezTo>
                  <a:pt x="45839" y="2093"/>
                  <a:pt x="45811" y="2456"/>
                  <a:pt x="45950" y="2344"/>
                </a:cubicBezTo>
                <a:close/>
                <a:moveTo>
                  <a:pt x="45560" y="1730"/>
                </a:moveTo>
                <a:cubicBezTo>
                  <a:pt x="45281" y="2763"/>
                  <a:pt x="45141" y="3851"/>
                  <a:pt x="45197" y="4939"/>
                </a:cubicBezTo>
                <a:lnTo>
                  <a:pt x="45337" y="4353"/>
                </a:lnTo>
                <a:cubicBezTo>
                  <a:pt x="45365" y="4102"/>
                  <a:pt x="45420" y="3851"/>
                  <a:pt x="45504" y="3600"/>
                </a:cubicBezTo>
                <a:cubicBezTo>
                  <a:pt x="45588" y="2707"/>
                  <a:pt x="45811" y="1786"/>
                  <a:pt x="45560" y="1730"/>
                </a:cubicBezTo>
                <a:close/>
                <a:moveTo>
                  <a:pt x="43049" y="1089"/>
                </a:moveTo>
                <a:lnTo>
                  <a:pt x="42770" y="1117"/>
                </a:lnTo>
                <a:lnTo>
                  <a:pt x="43077" y="1117"/>
                </a:lnTo>
                <a:close/>
                <a:moveTo>
                  <a:pt x="24803" y="838"/>
                </a:moveTo>
                <a:cubicBezTo>
                  <a:pt x="24301" y="754"/>
                  <a:pt x="24691" y="1089"/>
                  <a:pt x="24803" y="838"/>
                </a:cubicBezTo>
                <a:close/>
                <a:moveTo>
                  <a:pt x="10072" y="1982"/>
                </a:moveTo>
                <a:cubicBezTo>
                  <a:pt x="10072" y="2065"/>
                  <a:pt x="10156" y="2093"/>
                  <a:pt x="10295" y="2065"/>
                </a:cubicBezTo>
                <a:cubicBezTo>
                  <a:pt x="10351" y="2037"/>
                  <a:pt x="10351" y="1982"/>
                  <a:pt x="10295" y="1954"/>
                </a:cubicBezTo>
                <a:cubicBezTo>
                  <a:pt x="10240" y="1926"/>
                  <a:pt x="10184" y="1982"/>
                  <a:pt x="10072" y="1982"/>
                </a:cubicBezTo>
                <a:close/>
                <a:moveTo>
                  <a:pt x="7673" y="2763"/>
                </a:moveTo>
                <a:cubicBezTo>
                  <a:pt x="7561" y="2679"/>
                  <a:pt x="7896" y="2567"/>
                  <a:pt x="7673" y="2567"/>
                </a:cubicBezTo>
                <a:cubicBezTo>
                  <a:pt x="7617" y="2623"/>
                  <a:pt x="7450" y="2791"/>
                  <a:pt x="7673" y="2763"/>
                </a:cubicBezTo>
                <a:close/>
                <a:moveTo>
                  <a:pt x="5720" y="3265"/>
                </a:moveTo>
                <a:cubicBezTo>
                  <a:pt x="8817" y="3125"/>
                  <a:pt x="11914" y="2707"/>
                  <a:pt x="15010" y="2344"/>
                </a:cubicBezTo>
                <a:cubicBezTo>
                  <a:pt x="19390" y="1842"/>
                  <a:pt x="23799" y="1507"/>
                  <a:pt x="28207" y="1284"/>
                </a:cubicBezTo>
                <a:cubicBezTo>
                  <a:pt x="28179" y="1256"/>
                  <a:pt x="28123" y="1228"/>
                  <a:pt x="28067" y="1200"/>
                </a:cubicBezTo>
                <a:cubicBezTo>
                  <a:pt x="26979" y="1033"/>
                  <a:pt x="25166" y="1200"/>
                  <a:pt x="23659" y="1284"/>
                </a:cubicBezTo>
                <a:cubicBezTo>
                  <a:pt x="22543" y="1340"/>
                  <a:pt x="21120" y="1312"/>
                  <a:pt x="19893" y="1340"/>
                </a:cubicBezTo>
                <a:cubicBezTo>
                  <a:pt x="17968" y="1396"/>
                  <a:pt x="15959" y="1563"/>
                  <a:pt x="13922" y="1758"/>
                </a:cubicBezTo>
                <a:cubicBezTo>
                  <a:pt x="11662" y="1982"/>
                  <a:pt x="9849" y="2540"/>
                  <a:pt x="7840" y="2930"/>
                </a:cubicBezTo>
                <a:cubicBezTo>
                  <a:pt x="7840" y="2874"/>
                  <a:pt x="7924" y="2846"/>
                  <a:pt x="7840" y="2846"/>
                </a:cubicBezTo>
                <a:cubicBezTo>
                  <a:pt x="7589" y="2846"/>
                  <a:pt x="7896" y="2902"/>
                  <a:pt x="7729" y="2930"/>
                </a:cubicBezTo>
                <a:cubicBezTo>
                  <a:pt x="7059" y="3097"/>
                  <a:pt x="6389" y="3181"/>
                  <a:pt x="5720" y="3265"/>
                </a:cubicBezTo>
                <a:close/>
                <a:moveTo>
                  <a:pt x="47206" y="17549"/>
                </a:moveTo>
                <a:cubicBezTo>
                  <a:pt x="47150" y="17047"/>
                  <a:pt x="46983" y="16573"/>
                  <a:pt x="46759" y="16126"/>
                </a:cubicBezTo>
                <a:cubicBezTo>
                  <a:pt x="46787" y="16545"/>
                  <a:pt x="46787" y="16963"/>
                  <a:pt x="46787" y="17382"/>
                </a:cubicBezTo>
                <a:cubicBezTo>
                  <a:pt x="46871" y="17466"/>
                  <a:pt x="46927" y="17521"/>
                  <a:pt x="47011" y="17605"/>
                </a:cubicBezTo>
                <a:cubicBezTo>
                  <a:pt x="47066" y="17605"/>
                  <a:pt x="47094" y="17438"/>
                  <a:pt x="47206" y="17549"/>
                </a:cubicBezTo>
                <a:close/>
                <a:moveTo>
                  <a:pt x="47792" y="15540"/>
                </a:moveTo>
                <a:cubicBezTo>
                  <a:pt x="47792" y="15429"/>
                  <a:pt x="47792" y="15345"/>
                  <a:pt x="47792" y="15234"/>
                </a:cubicBezTo>
                <a:cubicBezTo>
                  <a:pt x="47708" y="15178"/>
                  <a:pt x="47652" y="15261"/>
                  <a:pt x="47680" y="15457"/>
                </a:cubicBezTo>
                <a:cubicBezTo>
                  <a:pt x="47736" y="15457"/>
                  <a:pt x="47764" y="15485"/>
                  <a:pt x="47792" y="1554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0"/>
          <p:cNvSpPr/>
          <p:nvPr/>
        </p:nvSpPr>
        <p:spPr>
          <a:xfrm>
            <a:off x="997902" y="4246939"/>
            <a:ext cx="319125" cy="317869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"/>
          <p:cNvSpPr/>
          <p:nvPr/>
        </p:nvSpPr>
        <p:spPr>
          <a:xfrm rot="3660777">
            <a:off x="1625345" y="3973625"/>
            <a:ext cx="968405" cy="864516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0"/>
          <p:cNvSpPr/>
          <p:nvPr/>
        </p:nvSpPr>
        <p:spPr>
          <a:xfrm>
            <a:off x="8519122" y="4143507"/>
            <a:ext cx="285297" cy="271766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0"/>
          <p:cNvSpPr txBox="1">
            <a:spLocks noGrp="1"/>
          </p:cNvSpPr>
          <p:nvPr>
            <p:ph type="title"/>
          </p:nvPr>
        </p:nvSpPr>
        <p:spPr>
          <a:xfrm>
            <a:off x="2890900" y="2431649"/>
            <a:ext cx="3362100" cy="6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05" name="Google Shape;405;p20"/>
          <p:cNvSpPr txBox="1">
            <a:spLocks noGrp="1"/>
          </p:cNvSpPr>
          <p:nvPr>
            <p:ph type="title" idx="2" hasCustomPrompt="1"/>
          </p:nvPr>
        </p:nvSpPr>
        <p:spPr>
          <a:xfrm>
            <a:off x="2890900" y="1109825"/>
            <a:ext cx="3362100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5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6" name="Google Shape;406;p20"/>
          <p:cNvSpPr txBox="1">
            <a:spLocks noGrp="1"/>
          </p:cNvSpPr>
          <p:nvPr>
            <p:ph type="subTitle" idx="1"/>
          </p:nvPr>
        </p:nvSpPr>
        <p:spPr>
          <a:xfrm>
            <a:off x="3490399" y="3144909"/>
            <a:ext cx="2307000" cy="68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027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5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20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85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1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1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1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9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24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8219D-55DF-45EB-B25E-1C948F6C6EA0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B2922-7094-437E-850F-5764ECB4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3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29.gif"/><Relationship Id="rId5" Type="http://schemas.openxmlformats.org/officeDocument/2006/relationships/image" Target="../media/image10.png"/><Relationship Id="rId10" Type="http://schemas.microsoft.com/office/2007/relationships/hdphoto" Target="../media/hdphoto7.wdp"/><Relationship Id="rId4" Type="http://schemas.openxmlformats.org/officeDocument/2006/relationships/image" Target="../media/image7.jpeg"/><Relationship Id="rId9" Type="http://schemas.openxmlformats.org/officeDocument/2006/relationships/image" Target="../media/image25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30.gif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microsoft.com/office/2007/relationships/hdphoto" Target="../media/hdphoto5.wdp"/><Relationship Id="rId4" Type="http://schemas.openxmlformats.org/officeDocument/2006/relationships/image" Target="../media/image7.jpeg"/><Relationship Id="rId9" Type="http://schemas.openxmlformats.org/officeDocument/2006/relationships/image" Target="../media/image23.png"/><Relationship Id="rId1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7.jpeg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0.png"/><Relationship Id="rId1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0.png"/><Relationship Id="rId12" Type="http://schemas.microsoft.com/office/2007/relationships/hdphoto" Target="../media/hdphoto2.wdp"/><Relationship Id="rId17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6.png"/><Relationship Id="rId1" Type="http://schemas.microsoft.com/office/2007/relationships/media" Target="../media/media1.mp3"/><Relationship Id="rId6" Type="http://schemas.openxmlformats.org/officeDocument/2006/relationships/image" Target="../media/image7.jpe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15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11.png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microsoft.com/office/2007/relationships/hdphoto" Target="../media/hdphoto5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23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microsoft.com/office/2007/relationships/hdphoto" Target="../media/hdphoto4.wdp"/><Relationship Id="rId4" Type="http://schemas.openxmlformats.org/officeDocument/2006/relationships/image" Target="../media/image7.jpeg"/><Relationship Id="rId9" Type="http://schemas.openxmlformats.org/officeDocument/2006/relationships/image" Target="../media/image22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microsoft.com/office/2007/relationships/hdphoto" Target="../media/hdphoto7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25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microsoft.com/office/2007/relationships/hdphoto" Target="../media/hdphoto6.wdp"/><Relationship Id="rId4" Type="http://schemas.openxmlformats.org/officeDocument/2006/relationships/image" Target="../media/image7.jpeg"/><Relationship Id="rId9" Type="http://schemas.openxmlformats.org/officeDocument/2006/relationships/image" Target="../media/image24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microsoft.com/office/2007/relationships/hdphoto" Target="../media/hdphoto8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26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microsoft.com/office/2007/relationships/hdphoto" Target="../media/hdphoto1.wdp"/><Relationship Id="rId4" Type="http://schemas.openxmlformats.org/officeDocument/2006/relationships/image" Target="../media/image7.jpeg"/><Relationship Id="rId9" Type="http://schemas.openxmlformats.org/officeDocument/2006/relationships/image" Target="../media/image14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microsoft.com/office/2007/relationships/hdphoto" Target="../media/hdphoto9.wdp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27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microsoft.com/office/2007/relationships/hdphoto" Target="../media/hdphoto5.wdp"/><Relationship Id="rId4" Type="http://schemas.openxmlformats.org/officeDocument/2006/relationships/image" Target="../media/image7.jpeg"/><Relationship Id="rId9" Type="http://schemas.openxmlformats.org/officeDocument/2006/relationships/image" Target="../media/image23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1.png"/><Relationship Id="rId12" Type="http://schemas.microsoft.com/office/2007/relationships/hdphoto" Target="../media/hdphoto10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28.png"/><Relationship Id="rId5" Type="http://schemas.openxmlformats.org/officeDocument/2006/relationships/image" Target="../media/image10.png"/><Relationship Id="rId15" Type="http://schemas.openxmlformats.org/officeDocument/2006/relationships/image" Target="../media/image17.png"/><Relationship Id="rId10" Type="http://schemas.microsoft.com/office/2007/relationships/hdphoto" Target="../media/hdphoto3.wdp"/><Relationship Id="rId4" Type="http://schemas.openxmlformats.org/officeDocument/2006/relationships/image" Target="../media/image7.jpeg"/><Relationship Id="rId9" Type="http://schemas.openxmlformats.org/officeDocument/2006/relationships/image" Target="../media/image20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7880" y="467898"/>
            <a:ext cx="6106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1638530" y="867801"/>
            <a:ext cx="5863080" cy="131574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</a:rPr>
              <a:t>Unit 20 – At summer camp</a:t>
            </a:r>
          </a:p>
          <a:p>
            <a:pPr algn="ctr"/>
            <a:r>
              <a:rPr lang="en-US" sz="405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C000"/>
                </a:solidFill>
              </a:rPr>
              <a:t>Period 1: activities 1,2,3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0"/>
          <a:stretch/>
        </p:blipFill>
        <p:spPr>
          <a:xfrm>
            <a:off x="2870568" y="2434346"/>
            <a:ext cx="3399005" cy="2271004"/>
          </a:xfrm>
          <a:prstGeom prst="rect">
            <a:avLst/>
          </a:prstGeom>
        </p:spPr>
      </p:pic>
      <p:pic>
        <p:nvPicPr>
          <p:cNvPr id="7" name="Picture 3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156648" cy="115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POINSE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711377" y="3710877"/>
            <a:ext cx="1432623" cy="1432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FIREWRK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953" y="527482"/>
            <a:ext cx="1085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FIREWRK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916" y="597609"/>
            <a:ext cx="1085850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0" y="3746220"/>
            <a:ext cx="1420728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</p:pic>
      <p:pic>
        <p:nvPicPr>
          <p:cNvPr id="12" name="Picture 5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40" y="2980148"/>
            <a:ext cx="742950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ORCHI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600" y="25121"/>
            <a:ext cx="892826" cy="114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28" y="3531921"/>
            <a:ext cx="742950" cy="72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389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5839" y="2737206"/>
            <a:ext cx="4293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Complete the word:</a:t>
            </a:r>
          </a:p>
          <a:p>
            <a:r>
              <a:rPr lang="en-US" sz="24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telling a ……………………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     a. campfire     	b. story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WELL DONE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SORRY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Tai nguyen thiet ke tro choi\Doreamon cau ca\allison-mcgrath-crayonsswimming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7627">
            <a:off x="2944256" y="-126908"/>
            <a:ext cx="1147529" cy="133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START!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 OVER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00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76500" y="2577543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the best picture:</a:t>
            </a:r>
            <a:r>
              <a:rPr lang="en-US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telling a story</a:t>
            </a:r>
          </a:p>
          <a:p>
            <a:pPr algn="ctr"/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                         b  </a:t>
            </a:r>
          </a:p>
          <a:p>
            <a:pPr algn="ctr"/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VERY GOOD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SORRY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Tai nguyen thiet ke tro choi\Doreamon cau ca\source (1)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400050"/>
            <a:ext cx="1399629" cy="1399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START!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 OVER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5"/>
          <a:srcRect l="59185" t="3346" r="3900" b="62130"/>
          <a:stretch/>
        </p:blipFill>
        <p:spPr>
          <a:xfrm>
            <a:off x="2916458" y="3313761"/>
            <a:ext cx="1378771" cy="89346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5"/>
          <a:srcRect l="1705" t="52777" r="56761" b="12361"/>
          <a:stretch/>
        </p:blipFill>
        <p:spPr>
          <a:xfrm>
            <a:off x="5098439" y="3313761"/>
            <a:ext cx="1586844" cy="88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2"/>
          <p:cNvSpPr txBox="1">
            <a:spLocks noGrp="1"/>
          </p:cNvSpPr>
          <p:nvPr>
            <p:ph type="title"/>
          </p:nvPr>
        </p:nvSpPr>
        <p:spPr>
          <a:xfrm>
            <a:off x="1066800" y="2419350"/>
            <a:ext cx="6686772" cy="1699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dirty="0">
                <a:solidFill>
                  <a:srgbClr val="FF0000"/>
                </a:solidFill>
              </a:rPr>
              <a:t>THANK YOU!</a:t>
            </a:r>
            <a:endParaRPr sz="6600" b="1" dirty="0">
              <a:solidFill>
                <a:srgbClr val="FF0000"/>
              </a:solidFill>
            </a:endParaRPr>
          </a:p>
        </p:txBody>
      </p:sp>
      <p:sp>
        <p:nvSpPr>
          <p:cNvPr id="751" name="Google Shape;751;p42"/>
          <p:cNvSpPr txBox="1">
            <a:spLocks noGrp="1"/>
          </p:cNvSpPr>
          <p:nvPr>
            <p:ph type="title" idx="2"/>
          </p:nvPr>
        </p:nvSpPr>
        <p:spPr>
          <a:xfrm>
            <a:off x="1752600" y="819150"/>
            <a:ext cx="5184283" cy="127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end. </a:t>
            </a:r>
          </a:p>
        </p:txBody>
      </p:sp>
    </p:spTree>
    <p:extLst>
      <p:ext uri="{BB962C8B-B14F-4D97-AF65-F5344CB8AC3E}">
        <p14:creationId xmlns:p14="http://schemas.microsoft.com/office/powerpoint/2010/main" val="1768654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34426" y="2930664"/>
            <a:ext cx="63963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DORAEMON GO FISHING</a:t>
            </a:r>
          </a:p>
        </p:txBody>
      </p:sp>
      <p:pic>
        <p:nvPicPr>
          <p:cNvPr id="16" name="Picture 3" descr="C:\Users\ADMIN\Desktop\Tai nguyen thiet ke tro choi\Angry birds epic birds\1505573783630 (2)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638550"/>
            <a:ext cx="958034" cy="52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371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63127" y="924677"/>
            <a:ext cx="199874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r>
              <a:rPr lang="en-US" altLang="en-US" sz="3100" dirty="0">
                <a:latin typeface="Arial" charset="0"/>
              </a:rPr>
              <a:t>. 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r>
              <a:rPr lang="en-US" altLang="en-US" sz="1800" dirty="0">
                <a:latin typeface="Arial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24466" y="2494102"/>
            <a:ext cx="42431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 What’s she doing? 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He’s ................ .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putting up a tent 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building a campfire</a:t>
            </a:r>
          </a:p>
        </p:txBody>
      </p:sp>
      <p:pic>
        <p:nvPicPr>
          <p:cNvPr id="1031" name="Picture 7" descr="C:\Users\ADMIN\Desktop\Doremon cau ca ( trac nghiem )\pc58yB99i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2252" flipH="1">
            <a:off x="2828301" y="57876"/>
            <a:ext cx="1225208" cy="8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VERY GOOD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SORRY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800352" y="-412125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96" name="Rounded Rectangle 9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ounded Rectangle 96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START!</a:t>
              </a:r>
            </a:p>
          </p:txBody>
        </p:sp>
      </p:grpSp>
      <p:pic>
        <p:nvPicPr>
          <p:cNvPr id="1027" name="Picture 3" descr="C:\Users\ADMIN\Desktop\Picture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10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10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11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120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25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Explosion 2 2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 OVER</a:t>
            </a:r>
          </a:p>
        </p:txBody>
      </p:sp>
      <p:pic>
        <p:nvPicPr>
          <p:cNvPr id="46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5"/>
          <a:srcRect l="3157" t="4321" r="56815" b="62288"/>
          <a:stretch/>
        </p:blipFill>
        <p:spPr>
          <a:xfrm>
            <a:off x="6103597" y="2888177"/>
            <a:ext cx="1135404" cy="83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3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595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208" y="-1419225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9968" y="2702072"/>
            <a:ext cx="42127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choose:</a:t>
            </a:r>
          </a:p>
          <a:p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                        b.  </a:t>
            </a:r>
          </a:p>
          <a:p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VERY GOOD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SORRY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4" name="Picture 2" descr="C:\Users\ADMIN\Desktop\Doremon cau ca ( trac nghiem )\historieta-tropical-de-los-pescados-4574589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17423" flipH="1">
            <a:off x="2257929" y="-232537"/>
            <a:ext cx="1830967" cy="127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START!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 OVER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8"/>
          <a:srcRect l="59768" t="53975" r="2084" b="11795"/>
          <a:stretch/>
        </p:blipFill>
        <p:spPr>
          <a:xfrm>
            <a:off x="3061379" y="3139433"/>
            <a:ext cx="1560813" cy="97375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8"/>
          <a:srcRect l="59185" t="3346" r="3900" b="62130"/>
          <a:stretch/>
        </p:blipFill>
        <p:spPr>
          <a:xfrm>
            <a:off x="5050935" y="3142279"/>
            <a:ext cx="1526940" cy="989485"/>
          </a:xfrm>
          <a:prstGeom prst="rect">
            <a:avLst/>
          </a:prstGeom>
        </p:spPr>
      </p:pic>
      <p:pic>
        <p:nvPicPr>
          <p:cNvPr id="2" name="taking a phot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4913498" y="2626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50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42"/>
                            </p:stCondLst>
                            <p:childTnLst>
                              <p:par>
                                <p:cTn id="80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352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3736" y="2622579"/>
            <a:ext cx="41760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Reorder the sentences: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is / what / he / doing / 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What is doing he?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What is he doing?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VERY GOOD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SORRY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8" name="Picture 2" descr="C:\Users\ADMIN\Desktop\Doremon cau ca ( trac nghiem )\depositphotos_151226446-stock-illustration-cartoon-tropical-fish-collection-set (2)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85638" y1="47899" x2="15160" y2="48739"/>
                        <a14:foregroundMark x1="74734" y1="42017" x2="61968" y2="51261"/>
                        <a14:foregroundMark x1="43351" y1="28151" x2="47074" y2="63866"/>
                        <a14:foregroundMark x1="45479" y1="26050" x2="61702" y2="58403"/>
                        <a14:foregroundMark x1="43351" y1="29412" x2="14894" y2="59664"/>
                        <a14:foregroundMark x1="17819" y1="36975" x2="23936" y2="65966"/>
                        <a14:foregroundMark x1="53191" y1="63445" x2="34840" y2="71008"/>
                        <a14:foregroundMark x1="13830" y1="46218" x2="24734" y2="33193"/>
                        <a14:foregroundMark x1="21277" y1="31513" x2="11702" y2="39496"/>
                        <a14:foregroundMark x1="54255" y1="38235" x2="82979" y2="44118"/>
                        <a14:foregroundMark x1="84309" y1="55462" x2="59840" y2="55462"/>
                        <a14:foregroundMark x1="63032" y1="15966" x2="71809" y2="23109"/>
                        <a14:foregroundMark x1="88830" y1="28151" x2="98936" y2="43277"/>
                        <a14:foregroundMark x1="97606" y1="50000" x2="90957" y2="65126"/>
                        <a14:foregroundMark x1="67819" y1="62185" x2="66755" y2="69748"/>
                        <a14:foregroundMark x1="65957" y1="73109" x2="62500" y2="74790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64700" flipH="1">
            <a:off x="2386268" y="-35518"/>
            <a:ext cx="1543074" cy="1055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START!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 OVER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5379" y="2724150"/>
            <a:ext cx="4204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She’s telling a story.</a:t>
            </a:r>
          </a:p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He’s building a campfire.</a:t>
            </a:r>
          </a:p>
          <a:p>
            <a:endParaRPr lang="en-US" sz="2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WELL DONE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SORRY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122" name="Picture 2" descr="C:\Users\ADMIN\Desktop\Doremon cau ca ( trac nghiem )\historieta-tropical-de-los-pescados-45745897 (3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36870" flipH="1">
            <a:off x="2609119" y="-48356"/>
            <a:ext cx="1360488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Phan Thi Do Uyen\Giai cuu dai duong\alga-clipart-6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0350">
            <a:off x="3744491" y="-116619"/>
            <a:ext cx="1135431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START!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 OVER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/>
          <a:srcRect l="59185" t="3346" r="3900" b="62130"/>
          <a:stretch/>
        </p:blipFill>
        <p:spPr>
          <a:xfrm>
            <a:off x="4114800" y="3395626"/>
            <a:ext cx="1298049" cy="84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9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5979" y="2680305"/>
            <a:ext cx="4313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the best answer:</a:t>
            </a:r>
          </a:p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is …………. a tent.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putting up        b. telling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WELL DONE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SORRY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C:\Users\ADMIN\Desktop\Doremon cau ca ( trac nghiem )\51688879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5250" y1="24668" x2="39875" y2="33422"/>
                        <a14:foregroundMark x1="51250" y1="30902" x2="35125" y2="41645"/>
                        <a14:foregroundMark x1="7125" y1="20822" x2="71375" y2="55570"/>
                        <a14:foregroundMark x1="32750" y1="10743" x2="41625" y2="15782"/>
                        <a14:foregroundMark x1="35125" y1="30902" x2="37500" y2="35411"/>
                        <a14:foregroundMark x1="32125" y1="48011" x2="24375" y2="567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58252" flipH="1">
            <a:off x="1667228" y="-293379"/>
            <a:ext cx="3028786" cy="351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2" descr="C:\Users\ADMIN\Desktop\Doremon cau ca ( trac nghiem )\рыбы-собрания-тропические-20715937 (2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1765" flipH="1">
            <a:off x="1959090" y="7214"/>
            <a:ext cx="1908174" cy="10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START!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2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8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4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8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9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Explosion 2 49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 OVER</a:t>
            </a:r>
          </a:p>
        </p:txBody>
      </p:sp>
      <p:pic>
        <p:nvPicPr>
          <p:cNvPr id="51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595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50" grpId="0" animBg="1"/>
      <p:bldP spid="5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8648">
            <a:off x="3227388" y="-114168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5105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4384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6862" y="2786653"/>
            <a:ext cx="4182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 What’s he doing ?</a:t>
            </a:r>
          </a:p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B: ………………….</a:t>
            </a:r>
          </a:p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a. She’s telling a story.</a:t>
            </a:r>
          </a:p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b. He’s telling a story.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GIỎI QUÁ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TIẾC QUÁ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2" y="25143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099" name="Picture 3" descr="C:\Users\ADMIN\Desktop\Doremon cau ca ( trac nghiem )\bottle-clipart-green-bottle-clipart-clipart-panda-free-clipart-images-animation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7556" l="9742" r="89861">
                        <a14:foregroundMark x1="30815" y1="2889" x2="21272" y2="50222"/>
                        <a14:foregroundMark x1="23658" y1="6444" x2="22465" y2="34444"/>
                        <a14:foregroundMark x1="25249" y1="9111" x2="23260" y2="36444"/>
                        <a14:foregroundMark x1="11730" y1="92889" x2="42346" y2="94444"/>
                        <a14:foregroundMark x1="14513" y1="47778" x2="47515" y2="48222"/>
                        <a14:foregroundMark x1="21670" y1="97333" x2="30020" y2="97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18" y="0"/>
            <a:ext cx="908122" cy="162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Doremon cau ca ( trac nghiem )\depositphotos_151226446-stock-illustration-cartoon-tropical-fish-collection-set (3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78" y1="37220" x2="16389" y2="41256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6452" flipH="1">
            <a:off x="1749274" y="-154679"/>
            <a:ext cx="2383035" cy="16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HẾT GIỜ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/>
          <a:srcRect l="1705" t="52777" r="56761" b="12361"/>
          <a:stretch/>
        </p:blipFill>
        <p:spPr>
          <a:xfrm>
            <a:off x="5424650" y="2743200"/>
            <a:ext cx="1357150" cy="76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03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4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0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oremon cau ca ( trac nghiem )\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447800"/>
            <a:ext cx="9448800" cy="859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Doremon cau ca ( trac nghiem )\Untitled2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4494">
            <a:off x="3227388" y="-37196"/>
            <a:ext cx="3810000" cy="2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Doreamon cau ca\Dore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557">
            <a:off x="3994378" y="791084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ình ảnh có li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48100" y="1009650"/>
            <a:ext cx="1828800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51"/>
          <p:cNvSpPr>
            <a:spLocks noChangeArrowheads="1"/>
          </p:cNvSpPr>
          <p:nvPr/>
        </p:nvSpPr>
        <p:spPr bwMode="auto">
          <a:xfrm>
            <a:off x="2425700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a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5132387" y="4419600"/>
            <a:ext cx="2030413" cy="6667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cmpd="thinThick">
            <a:solidFill>
              <a:srgbClr val="008000"/>
            </a:solidFill>
            <a:prstDash val="solid"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latin typeface="Arial" charset="0"/>
              </a:rPr>
              <a:t>b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52700" y="2686020"/>
            <a:ext cx="4457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Reorder the sentence: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sister / is / a / my / talking / photo /.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a. My sister is taking a photo.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 b. My taking is sister photo. </a:t>
            </a:r>
          </a:p>
        </p:txBody>
      </p:sp>
      <p:sp>
        <p:nvSpPr>
          <p:cNvPr id="5" name="Explosion 2 4"/>
          <p:cNvSpPr/>
          <p:nvPr/>
        </p:nvSpPr>
        <p:spPr>
          <a:xfrm>
            <a:off x="6879771" y="134161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rgbClr val="0000FF"/>
                </a:solidFill>
              </a:rPr>
              <a:t>WELL DONE</a:t>
            </a:r>
          </a:p>
        </p:txBody>
      </p:sp>
      <p:sp>
        <p:nvSpPr>
          <p:cNvPr id="6" name="Chevron 5">
            <a:hlinkClick r:id="" action="ppaction://hlinkshowjump?jump=nextslide"/>
          </p:cNvPr>
          <p:cNvSpPr/>
          <p:nvPr/>
        </p:nvSpPr>
        <p:spPr>
          <a:xfrm>
            <a:off x="8431213" y="2998847"/>
            <a:ext cx="636587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Explosion 2 23"/>
          <p:cNvSpPr/>
          <p:nvPr/>
        </p:nvSpPr>
        <p:spPr>
          <a:xfrm>
            <a:off x="7010400" y="1058576"/>
            <a:ext cx="2514600" cy="1513174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00FF"/>
                </a:solidFill>
              </a:rPr>
              <a:t>SORRY</a:t>
            </a:r>
          </a:p>
        </p:txBody>
      </p:sp>
      <p:pic>
        <p:nvPicPr>
          <p:cNvPr id="25" name="Picture 3" descr="C:\Users\ADMIN\Desktop\Doremon cau ca ( trac nghiem )\Untitled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614" y="22422"/>
            <a:ext cx="3467100" cy="249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hevron 15">
            <a:hlinkClick r:id="" action="ppaction://hlinkshowjump?jump=previousslide"/>
          </p:cNvPr>
          <p:cNvSpPr/>
          <p:nvPr/>
        </p:nvSpPr>
        <p:spPr>
          <a:xfrm flipH="1">
            <a:off x="190500" y="3022689"/>
            <a:ext cx="647699" cy="638175"/>
          </a:xfrm>
          <a:prstGeom prst="chevron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075" name="Picture 3" descr="C:\Users\ADMIN\Desktop\Doremon cau ca ( trac nghiem )\old-brown-boot-vector-art-illustration-very-old-shoes-clipart-612_40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80" y="17158"/>
            <a:ext cx="1516063" cy="99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ADMIN\Desktop\Doremon cau ca ( trac nghiem )\depositphotos_151226446-stock-illustration-cartoon-tropical-fish-collection-set (4)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29" b="100000" l="0" r="89975">
                        <a14:foregroundMark x1="26566" y1="51064" x2="29825" y2="58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79665" flipH="1">
            <a:off x="2453441" y="-326366"/>
            <a:ext cx="2082913" cy="174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" y="1271741"/>
            <a:ext cx="1219200" cy="13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times up"/>
          <p:cNvGrpSpPr/>
          <p:nvPr/>
        </p:nvGrpSpPr>
        <p:grpSpPr>
          <a:xfrm>
            <a:off x="180571" y="438150"/>
            <a:ext cx="1572029" cy="683752"/>
            <a:chOff x="2989747" y="438150"/>
            <a:chExt cx="1572029" cy="683752"/>
          </a:xfrm>
        </p:grpSpPr>
        <p:sp>
          <p:nvSpPr>
            <p:cNvPr id="19" name="Rounded Rectangle 1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latin typeface="Arial" panose="020B0604020202020204" pitchFamily="34" charset="0"/>
                  <a:cs typeface="Arial" panose="020B0604020202020204" pitchFamily="34" charset="0"/>
                </a:rPr>
                <a:t>START!</a:t>
              </a:r>
            </a:p>
          </p:txBody>
        </p:sp>
      </p:grpSp>
      <p:pic>
        <p:nvPicPr>
          <p:cNvPr id="21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0495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1504950"/>
            <a:ext cx="139901" cy="152470"/>
            <a:chOff x="2455863" y="2411803"/>
            <a:chExt cx="566738" cy="566738"/>
          </a:xfrm>
        </p:grpSpPr>
        <p:sp>
          <p:nvSpPr>
            <p:cNvPr id="2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883292" y="2315533"/>
            <a:ext cx="139901" cy="152470"/>
            <a:chOff x="2455863" y="2411803"/>
            <a:chExt cx="566738" cy="566738"/>
          </a:xfrm>
        </p:grpSpPr>
        <p:sp>
          <p:nvSpPr>
            <p:cNvPr id="3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07899" y="1955247"/>
            <a:ext cx="139901" cy="152470"/>
            <a:chOff x="2455863" y="2411803"/>
            <a:chExt cx="566738" cy="566738"/>
          </a:xfrm>
        </p:grpSpPr>
        <p:sp>
          <p:nvSpPr>
            <p:cNvPr id="37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457200" y="1962080"/>
            <a:ext cx="139901" cy="152470"/>
            <a:chOff x="2455863" y="2411803"/>
            <a:chExt cx="566738" cy="566738"/>
          </a:xfrm>
        </p:grpSpPr>
        <p:sp>
          <p:nvSpPr>
            <p:cNvPr id="4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48" name="Oval 107"/>
          <p:cNvSpPr>
            <a:spLocks noChangeArrowheads="1"/>
          </p:cNvSpPr>
          <p:nvPr/>
        </p:nvSpPr>
        <p:spPr bwMode="auto">
          <a:xfrm>
            <a:off x="899359" y="1930620"/>
            <a:ext cx="105099" cy="114743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Explosion 2 48"/>
          <p:cNvSpPr/>
          <p:nvPr/>
        </p:nvSpPr>
        <p:spPr>
          <a:xfrm>
            <a:off x="-76200" y="1930620"/>
            <a:ext cx="2362200" cy="155553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00FF"/>
                </a:solidFill>
              </a:rPr>
              <a:t>TIME OVER</a:t>
            </a:r>
          </a:p>
        </p:txBody>
      </p:sp>
      <p:pic>
        <p:nvPicPr>
          <p:cNvPr id="50" name="Tieng vo tay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774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9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5595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5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15" grpId="0" animBg="1"/>
      <p:bldP spid="15" grpId="1" animBg="1"/>
      <p:bldP spid="4" grpId="0"/>
      <p:bldP spid="5" grpId="0" animBg="1"/>
      <p:bldP spid="5" grpId="1" animBg="1"/>
      <p:bldP spid="24" grpId="0" animBg="1"/>
      <p:bldP spid="24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288</Words>
  <Application>Microsoft Office PowerPoint</Application>
  <PresentationFormat>On-screen Show (16:9)</PresentationFormat>
  <Paragraphs>96</Paragraphs>
  <Slides>12</Slides>
  <Notes>1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40</cp:revision>
  <dcterms:created xsi:type="dcterms:W3CDTF">2018-03-21T12:32:25Z</dcterms:created>
  <dcterms:modified xsi:type="dcterms:W3CDTF">2024-04-05T12:17:13Z</dcterms:modified>
</cp:coreProperties>
</file>