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3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70" r:id="rId13"/>
  </p:sldIdLst>
  <p:sldSz cx="12192000" cy="6858000"/>
  <p:notesSz cx="6858000" cy="9144000"/>
  <p:embeddedFontLst>
    <p:embeddedFont>
      <p:font typeface="Tahoma" panose="020B0604030504040204" pitchFamily="34" charset="0"/>
      <p:regular r:id="rId15"/>
      <p:bold r:id="rId16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3F3"/>
    <a:srgbClr val="CF5F13"/>
    <a:srgbClr val="F5DF3B"/>
    <a:srgbClr val="CEE1F2"/>
    <a:srgbClr val="C6DCF0"/>
    <a:srgbClr val="F6F8FC"/>
    <a:srgbClr val="E7F0F9"/>
    <a:srgbClr val="D9E848"/>
    <a:srgbClr val="D8E34D"/>
    <a:srgbClr val="A24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94660"/>
  </p:normalViewPr>
  <p:slideViewPr>
    <p:cSldViewPr snapToGrid="0">
      <p:cViewPr varScale="1">
        <p:scale>
          <a:sx n="70" d="100"/>
          <a:sy n="70" d="100"/>
        </p:scale>
        <p:origin x="1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7842B-CD07-4CA2-B37B-2D4E25C07C52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7FC1C-E274-4C45-A068-524E6AC6CF5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96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02/04/2024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475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02/04/2024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748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02/04/2024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44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02/04/2024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967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02/04/2024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0615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02/04/2024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293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02/04/2024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540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02/04/2024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559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02/04/2024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371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02/04/2024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279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02/04/2024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581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BA026-E658-41C8-85D8-D06F141BD407}" type="datetimeFigureOut">
              <a:rPr lang="vi-VN" smtClean="0"/>
              <a:t>02/04/2024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53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gif"/><Relationship Id="rId18" Type="http://schemas.openxmlformats.org/officeDocument/2006/relationships/image" Target="../media/image11.png"/><Relationship Id="rId26" Type="http://schemas.openxmlformats.org/officeDocument/2006/relationships/image" Target="../media/image19.png"/><Relationship Id="rId39" Type="http://schemas.openxmlformats.org/officeDocument/2006/relationships/slide" Target="slide11.xml"/><Relationship Id="rId21" Type="http://schemas.openxmlformats.org/officeDocument/2006/relationships/image" Target="../media/image14.png"/><Relationship Id="rId34" Type="http://schemas.openxmlformats.org/officeDocument/2006/relationships/slide" Target="slide6.xml"/><Relationship Id="rId7" Type="http://schemas.openxmlformats.org/officeDocument/2006/relationships/image" Target="../media/image1.png"/><Relationship Id="rId12" Type="http://schemas.openxmlformats.org/officeDocument/2006/relationships/slide" Target="slide12.xml"/><Relationship Id="rId17" Type="http://schemas.openxmlformats.org/officeDocument/2006/relationships/image" Target="../media/image10.gif"/><Relationship Id="rId25" Type="http://schemas.openxmlformats.org/officeDocument/2006/relationships/image" Target="../media/image18.png"/><Relationship Id="rId33" Type="http://schemas.openxmlformats.org/officeDocument/2006/relationships/slide" Target="slide5.xml"/><Relationship Id="rId38" Type="http://schemas.openxmlformats.org/officeDocument/2006/relationships/slide" Target="slide10.xml"/><Relationship Id="rId2" Type="http://schemas.openxmlformats.org/officeDocument/2006/relationships/audio" Target="../media/media1.wav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29" Type="http://schemas.openxmlformats.org/officeDocument/2006/relationships/slide" Target="slide2.xml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11" Type="http://schemas.openxmlformats.org/officeDocument/2006/relationships/image" Target="../media/image5.png"/><Relationship Id="rId24" Type="http://schemas.openxmlformats.org/officeDocument/2006/relationships/image" Target="../media/image17.png"/><Relationship Id="rId32" Type="http://schemas.openxmlformats.org/officeDocument/2006/relationships/slide" Target="slide4.xml"/><Relationship Id="rId37" Type="http://schemas.openxmlformats.org/officeDocument/2006/relationships/slide" Target="slide9.xml"/><Relationship Id="rId40" Type="http://schemas.openxmlformats.org/officeDocument/2006/relationships/image" Target="../media/image23.png"/><Relationship Id="rId5" Type="http://schemas.openxmlformats.org/officeDocument/2006/relationships/audio" Target="../media/audio2.wav"/><Relationship Id="rId15" Type="http://schemas.openxmlformats.org/officeDocument/2006/relationships/image" Target="../media/image8.gif"/><Relationship Id="rId23" Type="http://schemas.openxmlformats.org/officeDocument/2006/relationships/image" Target="../media/image16.png"/><Relationship Id="rId28" Type="http://schemas.openxmlformats.org/officeDocument/2006/relationships/image" Target="../media/image21.gif"/><Relationship Id="rId36" Type="http://schemas.openxmlformats.org/officeDocument/2006/relationships/slide" Target="slide8.xml"/><Relationship Id="rId10" Type="http://schemas.openxmlformats.org/officeDocument/2006/relationships/image" Target="../media/image4.gif"/><Relationship Id="rId19" Type="http://schemas.openxmlformats.org/officeDocument/2006/relationships/image" Target="../media/image12.png"/><Relationship Id="rId31" Type="http://schemas.openxmlformats.org/officeDocument/2006/relationships/slide" Target="slide3.xml"/><Relationship Id="rId4" Type="http://schemas.openxmlformats.org/officeDocument/2006/relationships/audio" Target="../media/audio1.wav"/><Relationship Id="rId9" Type="http://schemas.openxmlformats.org/officeDocument/2006/relationships/image" Target="../media/image3.png"/><Relationship Id="rId14" Type="http://schemas.openxmlformats.org/officeDocument/2006/relationships/image" Target="../media/image7.png"/><Relationship Id="rId22" Type="http://schemas.openxmlformats.org/officeDocument/2006/relationships/image" Target="../media/image15.png"/><Relationship Id="rId27" Type="http://schemas.openxmlformats.org/officeDocument/2006/relationships/image" Target="../media/image20.png"/><Relationship Id="rId30" Type="http://schemas.openxmlformats.org/officeDocument/2006/relationships/image" Target="../media/image22.gif"/><Relationship Id="rId35" Type="http://schemas.openxmlformats.org/officeDocument/2006/relationships/slide" Target="slide7.xml"/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slide" Target="slide1.xml"/><Relationship Id="rId3" Type="http://schemas.microsoft.com/office/2007/relationships/media" Target="../media/media2.mp3"/><Relationship Id="rId7" Type="http://schemas.openxmlformats.org/officeDocument/2006/relationships/audio" Target="../media/audio4.wav"/><Relationship Id="rId12" Type="http://schemas.openxmlformats.org/officeDocument/2006/relationships/image" Target="../media/image27.gi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audio5.wav"/><Relationship Id="rId11" Type="http://schemas.openxmlformats.org/officeDocument/2006/relationships/image" Target="../media/image25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6.png"/><Relationship Id="rId4" Type="http://schemas.openxmlformats.org/officeDocument/2006/relationships/audio" Target="../media/media2.mp3"/><Relationship Id="rId9" Type="http://schemas.openxmlformats.org/officeDocument/2006/relationships/image" Target="../media/image24.pn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slide" Target="slide1.xml"/><Relationship Id="rId3" Type="http://schemas.microsoft.com/office/2007/relationships/media" Target="../media/media2.mp3"/><Relationship Id="rId7" Type="http://schemas.openxmlformats.org/officeDocument/2006/relationships/audio" Target="../media/audio4.wav"/><Relationship Id="rId12" Type="http://schemas.openxmlformats.org/officeDocument/2006/relationships/image" Target="../media/image27.gi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audio5.wav"/><Relationship Id="rId11" Type="http://schemas.openxmlformats.org/officeDocument/2006/relationships/image" Target="../media/image25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6.png"/><Relationship Id="rId4" Type="http://schemas.openxmlformats.org/officeDocument/2006/relationships/audio" Target="../media/media2.mp3"/><Relationship Id="rId9" Type="http://schemas.openxmlformats.org/officeDocument/2006/relationships/image" Target="../media/image24.png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27.gif"/><Relationship Id="rId3" Type="http://schemas.microsoft.com/office/2007/relationships/media" Target="../media/media3.mp3"/><Relationship Id="rId7" Type="http://schemas.openxmlformats.org/officeDocument/2006/relationships/audio" Target="../media/audio4.wav"/><Relationship Id="rId12" Type="http://schemas.openxmlformats.org/officeDocument/2006/relationships/image" Target="../media/image26.png"/><Relationship Id="rId2" Type="http://schemas.openxmlformats.org/officeDocument/2006/relationships/audio" Target="../media/media2.mp3"/><Relationship Id="rId16" Type="http://schemas.openxmlformats.org/officeDocument/2006/relationships/image" Target="../media/image23.png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image" Target="../media/image25.gif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8.png"/><Relationship Id="rId10" Type="http://schemas.openxmlformats.org/officeDocument/2006/relationships/image" Target="../media/image24.png"/><Relationship Id="rId4" Type="http://schemas.openxmlformats.org/officeDocument/2006/relationships/audio" Target="../media/media3.mp3"/><Relationship Id="rId9" Type="http://schemas.openxmlformats.org/officeDocument/2006/relationships/image" Target="../media/image1.png"/><Relationship Id="rId1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23.png"/><Relationship Id="rId3" Type="http://schemas.microsoft.com/office/2007/relationships/media" Target="../media/media3.mp3"/><Relationship Id="rId7" Type="http://schemas.openxmlformats.org/officeDocument/2006/relationships/audio" Target="../media/audio5.wav"/><Relationship Id="rId12" Type="http://schemas.openxmlformats.org/officeDocument/2006/relationships/image" Target="../media/image27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6.wav"/><Relationship Id="rId11" Type="http://schemas.openxmlformats.org/officeDocument/2006/relationships/image" Target="../media/image25.gif"/><Relationship Id="rId5" Type="http://schemas.openxmlformats.org/officeDocument/2006/relationships/slideLayout" Target="../slideLayouts/slideLayout2.xml"/><Relationship Id="rId10" Type="http://schemas.openxmlformats.org/officeDocument/2006/relationships/slide" Target="slide1.xml"/><Relationship Id="rId4" Type="http://schemas.openxmlformats.org/officeDocument/2006/relationships/audio" Target="../media/media3.mp3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23.png"/><Relationship Id="rId3" Type="http://schemas.microsoft.com/office/2007/relationships/media" Target="../media/media3.mp3"/><Relationship Id="rId7" Type="http://schemas.openxmlformats.org/officeDocument/2006/relationships/audio" Target="../media/audio5.wav"/><Relationship Id="rId12" Type="http://schemas.openxmlformats.org/officeDocument/2006/relationships/slide" Target="slide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6.wav"/><Relationship Id="rId11" Type="http://schemas.openxmlformats.org/officeDocument/2006/relationships/image" Target="../media/image27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5.gif"/><Relationship Id="rId4" Type="http://schemas.openxmlformats.org/officeDocument/2006/relationships/audio" Target="../media/media3.mp3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23.png"/><Relationship Id="rId3" Type="http://schemas.microsoft.com/office/2007/relationships/media" Target="../media/media3.mp3"/><Relationship Id="rId7" Type="http://schemas.openxmlformats.org/officeDocument/2006/relationships/audio" Target="../media/audio5.wav"/><Relationship Id="rId12" Type="http://schemas.openxmlformats.org/officeDocument/2006/relationships/slide" Target="slide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image" Target="../media/image27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5.gif"/><Relationship Id="rId4" Type="http://schemas.openxmlformats.org/officeDocument/2006/relationships/audio" Target="../media/media3.mp3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32.png"/><Relationship Id="rId3" Type="http://schemas.microsoft.com/office/2007/relationships/media" Target="../media/media2.mp3"/><Relationship Id="rId7" Type="http://schemas.openxmlformats.org/officeDocument/2006/relationships/audio" Target="../media/audio5.wav"/><Relationship Id="rId12" Type="http://schemas.openxmlformats.org/officeDocument/2006/relationships/image" Target="../media/image31.png"/><Relationship Id="rId17" Type="http://schemas.openxmlformats.org/officeDocument/2006/relationships/image" Target="../media/image23.png"/><Relationship Id="rId2" Type="http://schemas.openxmlformats.org/officeDocument/2006/relationships/audio" Target="../media/media3.mp3"/><Relationship Id="rId16" Type="http://schemas.openxmlformats.org/officeDocument/2006/relationships/slide" Target="slide1.xml"/><Relationship Id="rId1" Type="http://schemas.microsoft.com/office/2007/relationships/media" Target="../media/media3.mp3"/><Relationship Id="rId6" Type="http://schemas.openxmlformats.org/officeDocument/2006/relationships/audio" Target="../media/audio3.wav"/><Relationship Id="rId11" Type="http://schemas.openxmlformats.org/officeDocument/2006/relationships/image" Target="../media/image30.jp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7.gif"/><Relationship Id="rId10" Type="http://schemas.openxmlformats.org/officeDocument/2006/relationships/image" Target="../media/image29.jpg"/><Relationship Id="rId4" Type="http://schemas.openxmlformats.org/officeDocument/2006/relationships/audio" Target="../media/media2.mp3"/><Relationship Id="rId9" Type="http://schemas.openxmlformats.org/officeDocument/2006/relationships/image" Target="../media/image1.png"/><Relationship Id="rId14" Type="http://schemas.openxmlformats.org/officeDocument/2006/relationships/image" Target="../media/image2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25.gif"/><Relationship Id="rId3" Type="http://schemas.microsoft.com/office/2007/relationships/media" Target="../media/media2.mp3"/><Relationship Id="rId7" Type="http://schemas.openxmlformats.org/officeDocument/2006/relationships/audio" Target="../media/audio4.wav"/><Relationship Id="rId12" Type="http://schemas.openxmlformats.org/officeDocument/2006/relationships/image" Target="../media/image35.jpg"/><Relationship Id="rId2" Type="http://schemas.openxmlformats.org/officeDocument/2006/relationships/audio" Target="../media/media3.mp3"/><Relationship Id="rId16" Type="http://schemas.openxmlformats.org/officeDocument/2006/relationships/image" Target="../media/image23.png"/><Relationship Id="rId1" Type="http://schemas.microsoft.com/office/2007/relationships/media" Target="../media/media3.mp3"/><Relationship Id="rId6" Type="http://schemas.openxmlformats.org/officeDocument/2006/relationships/audio" Target="../media/audio6.wav"/><Relationship Id="rId11" Type="http://schemas.openxmlformats.org/officeDocument/2006/relationships/image" Target="../media/image34.jpg"/><Relationship Id="rId5" Type="http://schemas.openxmlformats.org/officeDocument/2006/relationships/slideLayout" Target="../slideLayouts/slideLayout2.xml"/><Relationship Id="rId15" Type="http://schemas.openxmlformats.org/officeDocument/2006/relationships/slide" Target="slide1.xml"/><Relationship Id="rId10" Type="http://schemas.openxmlformats.org/officeDocument/2006/relationships/image" Target="../media/image33.jpg"/><Relationship Id="rId4" Type="http://schemas.openxmlformats.org/officeDocument/2006/relationships/audio" Target="../media/media2.mp3"/><Relationship Id="rId9" Type="http://schemas.openxmlformats.org/officeDocument/2006/relationships/image" Target="../media/image1.png"/><Relationship Id="rId14" Type="http://schemas.openxmlformats.org/officeDocument/2006/relationships/image" Target="../media/image2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23.png"/><Relationship Id="rId3" Type="http://schemas.microsoft.com/office/2007/relationships/media" Target="../media/media2.mp3"/><Relationship Id="rId7" Type="http://schemas.openxmlformats.org/officeDocument/2006/relationships/audio" Target="../media/audio5.wav"/><Relationship Id="rId12" Type="http://schemas.openxmlformats.org/officeDocument/2006/relationships/slide" Target="slide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audio6.wav"/><Relationship Id="rId11" Type="http://schemas.openxmlformats.org/officeDocument/2006/relationships/image" Target="../media/image27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5.gif"/><Relationship Id="rId4" Type="http://schemas.openxmlformats.org/officeDocument/2006/relationships/audio" Target="../media/media2.mp3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27.gif"/><Relationship Id="rId3" Type="http://schemas.microsoft.com/office/2007/relationships/media" Target="../media/media2.mp3"/><Relationship Id="rId7" Type="http://schemas.openxmlformats.org/officeDocument/2006/relationships/audio" Target="../media/audio4.wav"/><Relationship Id="rId12" Type="http://schemas.openxmlformats.org/officeDocument/2006/relationships/image" Target="../media/image25.gi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audio6.wav"/><Relationship Id="rId11" Type="http://schemas.openxmlformats.org/officeDocument/2006/relationships/image" Target="../media/image37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3.png"/><Relationship Id="rId10" Type="http://schemas.openxmlformats.org/officeDocument/2006/relationships/image" Target="../media/image36.png"/><Relationship Id="rId4" Type="http://schemas.openxmlformats.org/officeDocument/2006/relationships/audio" Target="../media/media2.mp3"/><Relationship Id="rId9" Type="http://schemas.openxmlformats.org/officeDocument/2006/relationships/image" Target="../media/image1.png"/><Relationship Id="rId1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23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3CB1CD7-8161-9713-266D-54DC567BA7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41" y="1451740"/>
            <a:ext cx="3220585" cy="32205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0A5C31-A14A-DD09-BAC2-332A5EFB979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" t="2878" r="5654" b="19136"/>
          <a:stretch/>
        </p:blipFill>
        <p:spPr>
          <a:xfrm>
            <a:off x="-2103147" y="1835631"/>
            <a:ext cx="1867931" cy="16591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18" y="-38415"/>
            <a:ext cx="1105929" cy="109137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63" y="4647679"/>
            <a:ext cx="3674740" cy="1577020"/>
          </a:xfrm>
          <a:prstGeom prst="rect">
            <a:avLst/>
          </a:prstGeom>
        </p:spPr>
      </p:pic>
      <p:pic>
        <p:nvPicPr>
          <p:cNvPr id="17" name="Picture 16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32" y="3959622"/>
            <a:ext cx="1312397" cy="13123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33" y="4187020"/>
            <a:ext cx="1084999" cy="10849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65" y="3934976"/>
            <a:ext cx="2066925" cy="1314450"/>
          </a:xfrm>
          <a:prstGeom prst="rect">
            <a:avLst/>
          </a:prstGeom>
        </p:spPr>
      </p:pic>
      <p:sp>
        <p:nvSpPr>
          <p:cNvPr id="28" name="Cloud 27"/>
          <p:cNvSpPr/>
          <p:nvPr/>
        </p:nvSpPr>
        <p:spPr>
          <a:xfrm>
            <a:off x="-1371601" y="66327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60" y="970662"/>
            <a:ext cx="3623348" cy="1224247"/>
          </a:xfrm>
          <a:prstGeom prst="rect">
            <a:avLst/>
          </a:prstGeom>
          <a:noFill/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180" y="215701"/>
            <a:ext cx="1981200" cy="1733550"/>
          </a:xfrm>
          <a:prstGeom prst="rect">
            <a:avLst/>
          </a:prstGeom>
        </p:spPr>
      </p:pic>
      <p:sp>
        <p:nvSpPr>
          <p:cNvPr id="29" name="Cloud 28"/>
          <p:cNvSpPr/>
          <p:nvPr/>
        </p:nvSpPr>
        <p:spPr>
          <a:xfrm>
            <a:off x="12350788" y="164109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Cloud 26"/>
          <p:cNvSpPr/>
          <p:nvPr/>
        </p:nvSpPr>
        <p:spPr>
          <a:xfrm>
            <a:off x="-1964030" y="4796685"/>
            <a:ext cx="1917512" cy="96350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21" y="2271894"/>
            <a:ext cx="1577792" cy="54188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26" y="3178493"/>
            <a:ext cx="1714058" cy="59729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94" y="4050146"/>
            <a:ext cx="2017091" cy="71005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40" y="4855448"/>
            <a:ext cx="2316567" cy="84598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76" y="5756156"/>
            <a:ext cx="2465626" cy="110184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99" y="4929242"/>
            <a:ext cx="2025027" cy="97802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41" y="2317615"/>
            <a:ext cx="1349211" cy="5966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75" y="3205764"/>
            <a:ext cx="1490066" cy="61376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13" y="4050146"/>
            <a:ext cx="1856248" cy="75527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5" y="5885984"/>
            <a:ext cx="2219027" cy="9720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34" y="4277348"/>
            <a:ext cx="1724746" cy="1830736"/>
          </a:xfrm>
          <a:prstGeom prst="rect">
            <a:avLst/>
          </a:prstGeom>
        </p:spPr>
      </p:pic>
      <p:sp>
        <p:nvSpPr>
          <p:cNvPr id="42" name="Oval 41">
            <a:hlinkClick r:id="rId29" action="ppaction://hlinksldjump"/>
          </p:cNvPr>
          <p:cNvSpPr/>
          <p:nvPr/>
        </p:nvSpPr>
        <p:spPr>
          <a:xfrm>
            <a:off x="110972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6" y="4921561"/>
            <a:ext cx="1307567" cy="1533985"/>
          </a:xfrm>
          <a:prstGeom prst="rect">
            <a:avLst/>
          </a:prstGeom>
        </p:spPr>
      </p:pic>
      <p:sp>
        <p:nvSpPr>
          <p:cNvPr id="66" name="Oval 65">
            <a:hlinkClick r:id="rId31" action="ppaction://hlinksldjump"/>
          </p:cNvPr>
          <p:cNvSpPr/>
          <p:nvPr/>
        </p:nvSpPr>
        <p:spPr>
          <a:xfrm>
            <a:off x="110972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Oval 66">
            <a:hlinkClick r:id="rId32" action="ppaction://hlinksldjump"/>
          </p:cNvPr>
          <p:cNvSpPr/>
          <p:nvPr/>
        </p:nvSpPr>
        <p:spPr>
          <a:xfrm>
            <a:off x="110972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Oval 67">
            <a:hlinkClick r:id="rId33" action="ppaction://hlinksldjump"/>
          </p:cNvPr>
          <p:cNvSpPr/>
          <p:nvPr/>
        </p:nvSpPr>
        <p:spPr>
          <a:xfrm>
            <a:off x="110972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Oval 68">
            <a:hlinkClick r:id="rId34" action="ppaction://hlinksldjump"/>
          </p:cNvPr>
          <p:cNvSpPr/>
          <p:nvPr/>
        </p:nvSpPr>
        <p:spPr>
          <a:xfrm>
            <a:off x="110972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Oval 73">
            <a:hlinkClick r:id="rId35" action="ppaction://hlinksldjump"/>
          </p:cNvPr>
          <p:cNvSpPr/>
          <p:nvPr/>
        </p:nvSpPr>
        <p:spPr>
          <a:xfrm>
            <a:off x="11428498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Oval 74">
            <a:hlinkClick r:id="rId36" action="ppaction://hlinksldjump"/>
          </p:cNvPr>
          <p:cNvSpPr/>
          <p:nvPr/>
        </p:nvSpPr>
        <p:spPr>
          <a:xfrm>
            <a:off x="11428498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Oval 75">
            <a:hlinkClick r:id="rId37" action="ppaction://hlinksldjump"/>
          </p:cNvPr>
          <p:cNvSpPr/>
          <p:nvPr/>
        </p:nvSpPr>
        <p:spPr>
          <a:xfrm>
            <a:off x="11428498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Oval 76">
            <a:hlinkClick r:id="rId38" action="ppaction://hlinksldjump"/>
          </p:cNvPr>
          <p:cNvSpPr/>
          <p:nvPr/>
        </p:nvSpPr>
        <p:spPr>
          <a:xfrm>
            <a:off x="11428498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Oval 77">
            <a:hlinkClick r:id="rId39" action="ppaction://hlinksldjump"/>
          </p:cNvPr>
          <p:cNvSpPr/>
          <p:nvPr/>
        </p:nvSpPr>
        <p:spPr>
          <a:xfrm>
            <a:off x="11428498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94879" y="103257"/>
            <a:ext cx="4275208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THỎ</a:t>
            </a:r>
          </a:p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RABBIT TEAM</a:t>
            </a:r>
            <a:endParaRPr lang="en-US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139376" y="103257"/>
            <a:ext cx="4250139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CỌP</a:t>
            </a:r>
          </a:p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TIGER TEAM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9" name="Cloud 18"/>
          <p:cNvSpPr/>
          <p:nvPr/>
        </p:nvSpPr>
        <p:spPr>
          <a:xfrm>
            <a:off x="3023495" y="1098673"/>
            <a:ext cx="927370" cy="5922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Cloud 19"/>
          <p:cNvSpPr/>
          <p:nvPr/>
        </p:nvSpPr>
        <p:spPr>
          <a:xfrm>
            <a:off x="9250484" y="1054961"/>
            <a:ext cx="917700" cy="5848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12350788" y="186613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6439" y="1996847"/>
            <a:ext cx="10454790" cy="3281592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2615377" y="2721025"/>
            <a:ext cx="738054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LÊN CAO HƠN</a:t>
            </a:r>
          </a:p>
        </p:txBody>
      </p:sp>
      <p:sp>
        <p:nvSpPr>
          <p:cNvPr id="3" name="Smiley Face 2"/>
          <p:cNvSpPr/>
          <p:nvPr/>
        </p:nvSpPr>
        <p:spPr>
          <a:xfrm>
            <a:off x="5070087" y="5701430"/>
            <a:ext cx="2280159" cy="40665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iley Face 43"/>
          <p:cNvSpPr/>
          <p:nvPr/>
        </p:nvSpPr>
        <p:spPr>
          <a:xfrm>
            <a:off x="5044707" y="1639809"/>
            <a:ext cx="1984871" cy="308673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art 8"/>
          <p:cNvSpPr/>
          <p:nvPr/>
        </p:nvSpPr>
        <p:spPr>
          <a:xfrm>
            <a:off x="432006" y="6485966"/>
            <a:ext cx="1638841" cy="331694"/>
          </a:xfrm>
          <a:prstGeom prst="heart">
            <a:avLst/>
          </a:prstGeom>
          <a:solidFill>
            <a:srgbClr val="CF5F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Heart 46"/>
          <p:cNvSpPr/>
          <p:nvPr/>
        </p:nvSpPr>
        <p:spPr>
          <a:xfrm>
            <a:off x="10168184" y="6401260"/>
            <a:ext cx="1581347" cy="385980"/>
          </a:xfrm>
          <a:prstGeom prst="heart">
            <a:avLst/>
          </a:prstGeom>
          <a:solidFill>
            <a:srgbClr val="CF5F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/>
          <p:cNvSpPr/>
          <p:nvPr/>
        </p:nvSpPr>
        <p:spPr>
          <a:xfrm>
            <a:off x="1627094" y="5580977"/>
            <a:ext cx="1283441" cy="175179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iley Face 48"/>
          <p:cNvSpPr/>
          <p:nvPr/>
        </p:nvSpPr>
        <p:spPr>
          <a:xfrm>
            <a:off x="9250484" y="5415834"/>
            <a:ext cx="1157540" cy="165143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iley Face 51"/>
          <p:cNvSpPr/>
          <p:nvPr/>
        </p:nvSpPr>
        <p:spPr>
          <a:xfrm>
            <a:off x="8222813" y="4531181"/>
            <a:ext cx="1283441" cy="175179"/>
          </a:xfrm>
          <a:prstGeom prst="smileyFace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miley Face 61"/>
          <p:cNvSpPr/>
          <p:nvPr/>
        </p:nvSpPr>
        <p:spPr>
          <a:xfrm>
            <a:off x="2699568" y="4528230"/>
            <a:ext cx="1174273" cy="201289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miley Face 63"/>
          <p:cNvSpPr/>
          <p:nvPr/>
        </p:nvSpPr>
        <p:spPr>
          <a:xfrm>
            <a:off x="3550024" y="3610211"/>
            <a:ext cx="1092792" cy="87589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miley Face 64"/>
          <p:cNvSpPr/>
          <p:nvPr/>
        </p:nvSpPr>
        <p:spPr>
          <a:xfrm>
            <a:off x="7841611" y="3610210"/>
            <a:ext cx="1092792" cy="87589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miley Face 69"/>
          <p:cNvSpPr/>
          <p:nvPr/>
        </p:nvSpPr>
        <p:spPr>
          <a:xfrm>
            <a:off x="4096420" y="2701418"/>
            <a:ext cx="973667" cy="98914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miley Face 70"/>
          <p:cNvSpPr/>
          <p:nvPr/>
        </p:nvSpPr>
        <p:spPr>
          <a:xfrm>
            <a:off x="7125929" y="2607897"/>
            <a:ext cx="1083437" cy="178987"/>
          </a:xfrm>
          <a:prstGeom prst="smileyFace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8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39 C 0.0013 -0.04375 -0.02187 -0.18148 0.01406 -0.21621 C 0.04792 -0.22685 0.05352 -0.18982 0.06979 -0.15857 " pathEditMode="relative" rAng="0" ptsTypes="AAA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15857 C 0.07995 -0.21134 0.05065 -0.33218 0.10143 -0.34699 C 0.14714 -0.35371 0.15716 -0.33426 0.16576 -0.28125 " pathEditMode="relative" rAng="0" ptsTypes="AAA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9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76 -0.28125 C 0.1642 -0.34121 0.14883 -0.42246 0.18972 -0.43982 C 0.21797 -0.43935 0.21641 -0.42848 0.22878 -0.40764 " pathEditMode="relative" rAng="0" ptsTypes="AAA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78 -0.40764 C 0.22761 -0.47269 0.20039 -0.56644 0.24115 -0.5831 C 0.26472 -0.57616 0.2569 -0.55718 0.26914 -0.53912 " pathEditMode="relative" rAng="0" ptsTypes="AAA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8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14 -0.53912 C 0.26289 -0.60301 0.24909 -0.69977 0.2901 -0.71597 C 0.33138 -0.71597 0.32044 -0.70185 0.32878 -0.68356 " pathEditMode="relative" rAng="0" ptsTypes="AAA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-0.04908 C -0.00091 -0.11852 0.02852 -0.28125 -0.04114 -0.31088 C -0.072 -0.32662 -0.09414 -0.16551 -0.09557 -0.12454 " pathEditMode="relative" rAng="0" ptsTypes="AAA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13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12454 C -0.0983 -0.19838 -0.07851 -0.40116 -0.14518 -0.40417 C -0.17369 -0.40764 -0.17734 -0.31991 -0.18841 -0.2544 " pathEditMode="relative" rAng="0" ptsTypes="AAA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41 -0.2544 C -0.18515 -0.32547 -0.1457 -0.42732 -0.18073 -0.45996 C -0.2108 -0.46968 -0.22461 -0.39931 -0.22474 -0.3632 " pathEditMode="relative" rAng="0" ptsTypes="AAA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74 -0.36319 C -0.22695 -0.35856 -0.20586 -0.56574 -0.24414 -0.59699 C -0.27708 -0.59027 -0.29218 -0.52708 -0.29544 -0.48402 " pathEditMode="relative" rAng="0" ptsTypes="AAA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-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44 -0.48402 C -0.29557 -0.53518 -0.24414 -0.7331 -0.30234 -0.73217 C -0.32395 -0.72986 -0.33645 -0.63796 -0.33958 -0.61226 " pathEditMode="relative" rAng="0" ptsTypes="AAA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9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7" grpId="0" animBg="1"/>
      <p:bldP spid="81" grpId="0"/>
      <p:bldP spid="81" grpId="1"/>
      <p:bldP spid="83" grpId="0"/>
      <p:bldP spid="83" grpId="1"/>
      <p:bldP spid="7" grpId="0" animBg="1"/>
      <p:bldP spid="7" grpId="1" animBg="1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8ED774D-64AC-63B0-CB82-9671675000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5171" y="4777122"/>
            <a:ext cx="3896025" cy="1261744"/>
          </a:xfrm>
          <a:prstGeom prst="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37626" y="1357736"/>
            <a:ext cx="11563222" cy="2262979"/>
          </a:xfrm>
          <a:prstGeom prst="rect">
            <a:avLst/>
          </a:prstGeom>
          <a:solidFill>
            <a:schemeClr val="accent4">
              <a:alpha val="75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000" b="1" noProof="0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Câu</a:t>
            </a:r>
            <a:r>
              <a:rPr lang="en-US" sz="5000" b="1" noProof="0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4: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Nhấn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phím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Backspace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sẽ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xoá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kí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tự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bên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trái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con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trỏ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soạn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thảo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noProof="0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đúng</a:t>
            </a:r>
            <a:r>
              <a:rPr lang="en-US" sz="5000" b="1" noProof="0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hay </a:t>
            </a:r>
            <a:r>
              <a:rPr lang="en-US" sz="5000" b="1" noProof="0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sai</a:t>
            </a:r>
            <a:r>
              <a:rPr lang="en-US" sz="5000" b="1" noProof="0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?</a:t>
            </a:r>
            <a:endParaRPr kumimoji="0" lang="vi-VN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89978D4-DB35-AC09-227A-8A7608BAD8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6931" y="4739254"/>
            <a:ext cx="3957850" cy="1337481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926C08-822C-4764-72C1-5A200E604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761" y="4917807"/>
            <a:ext cx="1388130" cy="1125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79E203-D413-2159-982A-48364613334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142" y="5138011"/>
            <a:ext cx="938724" cy="938724"/>
          </a:xfrm>
          <a:prstGeom prst="rect">
            <a:avLst/>
          </a:prstGeom>
        </p:spPr>
      </p:pic>
      <p:sp>
        <p:nvSpPr>
          <p:cNvPr id="18" name="Sun 17">
            <a:hlinkClick r:id="rId13" action="ppaction://hlinksldjump"/>
          </p:cNvPr>
          <p:cNvSpPr/>
          <p:nvPr/>
        </p:nvSpPr>
        <p:spPr>
          <a:xfrm>
            <a:off x="10349424" y="148265"/>
            <a:ext cx="1504950" cy="1265999"/>
          </a:xfrm>
          <a:prstGeom prst="sun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EFB1F0-FC23-C331-A6D2-368A8C54B12D}"/>
              </a:ext>
            </a:extLst>
          </p:cNvPr>
          <p:cNvSpPr txBox="1"/>
          <p:nvPr/>
        </p:nvSpPr>
        <p:spPr>
          <a:xfrm>
            <a:off x="607843" y="312648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  <p:pic>
        <p:nvPicPr>
          <p:cNvPr id="12" name="Tinh tinh">
            <a:hlinkClick r:id="" action="ppaction://media"/>
            <a:extLst>
              <a:ext uri="{FF2B5EF4-FFF2-40B4-BE49-F238E27FC236}">
                <a16:creationId xmlns:a16="http://schemas.microsoft.com/office/drawing/2014/main" id="{2E3D113B-9B21-88E2-AC07-FF07BBC29E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199008" y="6441224"/>
            <a:ext cx="609600" cy="609600"/>
          </a:xfrm>
          <a:prstGeom prst="rect">
            <a:avLst/>
          </a:prstGeom>
        </p:spPr>
      </p:pic>
      <p:pic>
        <p:nvPicPr>
          <p:cNvPr id="14" name="sai">
            <a:hlinkClick r:id="" action="ppaction://media"/>
            <a:extLst>
              <a:ext uri="{FF2B5EF4-FFF2-40B4-BE49-F238E27FC236}">
                <a16:creationId xmlns:a16="http://schemas.microsoft.com/office/drawing/2014/main" id="{54D28710-83B1-762E-CCA8-ACB46C8CC9A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715275" y="45939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5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è è 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nh 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25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8ED774D-64AC-63B0-CB82-9671675000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2296" y="4808692"/>
            <a:ext cx="4169471" cy="1228298"/>
          </a:xfrm>
          <a:prstGeom prst="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89978D4-DB35-AC09-227A-8A7608BAD8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34621" y="4845972"/>
            <a:ext cx="4145083" cy="1153739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26970" y="1339505"/>
            <a:ext cx="11619494" cy="2875435"/>
          </a:xfrm>
          <a:prstGeom prst="rect">
            <a:avLst/>
          </a:prstGeom>
          <a:solidFill>
            <a:schemeClr val="accent4">
              <a:alpha val="75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Câu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5: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Mỗi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trang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chiếu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thể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nhiều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kiểu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hiệu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ứng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chuyển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trang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đúng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hay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sai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?</a:t>
            </a:r>
            <a:endParaRPr lang="vi-VN" sz="5000" b="1" dirty="0">
              <a:solidFill>
                <a:srgbClr val="00206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843" y="312648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926C08-822C-4764-72C1-5A200E604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030" y="4875704"/>
            <a:ext cx="1575717" cy="11800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79E203-D413-2159-982A-48364613334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870" y="4833314"/>
            <a:ext cx="1227602" cy="1133841"/>
          </a:xfrm>
          <a:prstGeom prst="rect">
            <a:avLst/>
          </a:prstGeom>
        </p:spPr>
      </p:pic>
      <p:sp>
        <p:nvSpPr>
          <p:cNvPr id="18" name="Sun 17">
            <a:hlinkClick r:id="rId13" action="ppaction://hlinksldjump"/>
          </p:cNvPr>
          <p:cNvSpPr/>
          <p:nvPr/>
        </p:nvSpPr>
        <p:spPr>
          <a:xfrm>
            <a:off x="10400797" y="166286"/>
            <a:ext cx="1504950" cy="1265999"/>
          </a:xfrm>
          <a:prstGeom prst="sun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Tinh tinh">
            <a:hlinkClick r:id="" action="ppaction://media"/>
            <a:extLst>
              <a:ext uri="{FF2B5EF4-FFF2-40B4-BE49-F238E27FC236}">
                <a16:creationId xmlns:a16="http://schemas.microsoft.com/office/drawing/2014/main" id="{E60DCAEA-980B-0B09-8F84-DCB3887BD4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199008" y="6441224"/>
            <a:ext cx="609600" cy="609600"/>
          </a:xfrm>
          <a:prstGeom prst="rect">
            <a:avLst/>
          </a:prstGeom>
        </p:spPr>
      </p:pic>
      <p:pic>
        <p:nvPicPr>
          <p:cNvPr id="8" name="sai">
            <a:hlinkClick r:id="" action="ppaction://media"/>
            <a:extLst>
              <a:ext uri="{FF2B5EF4-FFF2-40B4-BE49-F238E27FC236}">
                <a16:creationId xmlns:a16="http://schemas.microsoft.com/office/drawing/2014/main" id="{D436BD99-C976-BC85-0947-61FDA641BE5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715275" y="45939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5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è è 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nh 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2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0750" y="2967335"/>
            <a:ext cx="103105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NỘI DUNG TIẾP THEO CỦA BÀI HỌC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6279" y="3890665"/>
            <a:ext cx="2728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dạy thật tốt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nhé</a:t>
            </a:r>
            <a:endParaRPr lang="vi-VN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421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next lesson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2060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8ED774D-64AC-63B0-CB82-9671675000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6419" y="5386281"/>
            <a:ext cx="3619263" cy="1141103"/>
          </a:xfrm>
          <a:prstGeom prst="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74260" y="1047240"/>
            <a:ext cx="8926890" cy="2435972"/>
          </a:xfrm>
          <a:prstGeom prst="rect">
            <a:avLst/>
          </a:prstGeom>
          <a:solidFill>
            <a:srgbClr val="7030A0">
              <a:alpha val="75000"/>
            </a:srgbClr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latin typeface="Times New Roman" pitchFamily="18" charset="0"/>
                <a:ea typeface="Tahoma"/>
                <a:cs typeface="Times New Roman" pitchFamily="18" charset="0"/>
              </a:rPr>
              <a:t>Câu</a:t>
            </a:r>
            <a:r>
              <a:rPr lang="en-US" sz="5000" b="1" dirty="0">
                <a:latin typeface="Times New Roman" pitchFamily="18" charset="0"/>
                <a:ea typeface="Tahoma"/>
                <a:cs typeface="Times New Roman" pitchFamily="18" charset="0"/>
              </a:rPr>
              <a:t> 1: </a:t>
            </a:r>
            <a:r>
              <a:rPr lang="en-US" sz="5000" b="1" dirty="0" err="1">
                <a:latin typeface="Times New Roman" pitchFamily="18" charset="0"/>
                <a:ea typeface="Tahoma"/>
                <a:cs typeface="Times New Roman" pitchFamily="18" charset="0"/>
              </a:rPr>
              <a:t>Đây</a:t>
            </a:r>
            <a:r>
              <a:rPr lang="en-US" sz="50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ea typeface="Tahoma"/>
                <a:cs typeface="Times New Roman" pitchFamily="18" charset="0"/>
              </a:rPr>
              <a:t>là</a:t>
            </a:r>
            <a:r>
              <a:rPr lang="en-US" sz="50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ea typeface="Tahoma"/>
                <a:cs typeface="Times New Roman" pitchFamily="18" charset="0"/>
              </a:rPr>
              <a:t>biểu</a:t>
            </a:r>
            <a:r>
              <a:rPr lang="en-US" sz="50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ea typeface="Tahoma"/>
                <a:cs typeface="Times New Roman" pitchFamily="18" charset="0"/>
              </a:rPr>
              <a:t>tượng</a:t>
            </a:r>
            <a:r>
              <a:rPr lang="en-US" sz="50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ea typeface="Tahoma"/>
                <a:cs typeface="Times New Roman" pitchFamily="18" charset="0"/>
              </a:rPr>
              <a:t>phần</a:t>
            </a:r>
            <a:r>
              <a:rPr lang="en-US" sz="50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ea typeface="Tahoma"/>
                <a:cs typeface="Times New Roman" pitchFamily="18" charset="0"/>
              </a:rPr>
              <a:t>mềm</a:t>
            </a:r>
            <a:r>
              <a:rPr lang="en-US" sz="50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ea typeface="Tahoma"/>
                <a:cs typeface="Times New Roman" pitchFamily="18" charset="0"/>
              </a:rPr>
              <a:t>soạn</a:t>
            </a:r>
            <a:r>
              <a:rPr lang="en-US" sz="50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ea typeface="Tahoma"/>
                <a:cs typeface="Times New Roman" pitchFamily="18" charset="0"/>
              </a:rPr>
              <a:t>thảo</a:t>
            </a:r>
            <a:r>
              <a:rPr lang="en-US" sz="50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ea typeface="Tahoma"/>
                <a:cs typeface="Times New Roman" pitchFamily="18" charset="0"/>
              </a:rPr>
              <a:t>văn</a:t>
            </a:r>
            <a:r>
              <a:rPr lang="en-US" sz="50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ea typeface="Tahoma"/>
                <a:cs typeface="Times New Roman" pitchFamily="18" charset="0"/>
              </a:rPr>
              <a:t>bản</a:t>
            </a:r>
            <a:r>
              <a:rPr lang="en-US" sz="50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ea typeface="Tahoma"/>
                <a:cs typeface="Times New Roman" pitchFamily="18" charset="0"/>
              </a:rPr>
              <a:t>đúng</a:t>
            </a:r>
            <a:r>
              <a:rPr lang="en-US" sz="5000" b="1" dirty="0">
                <a:latin typeface="Times New Roman" pitchFamily="18" charset="0"/>
                <a:ea typeface="Tahoma"/>
                <a:cs typeface="Times New Roman" pitchFamily="18" charset="0"/>
              </a:rPr>
              <a:t> hay </a:t>
            </a:r>
            <a:r>
              <a:rPr lang="en-US" sz="5000" b="1" dirty="0" err="1">
                <a:latin typeface="Times New Roman" pitchFamily="18" charset="0"/>
                <a:ea typeface="Tahoma"/>
                <a:cs typeface="Times New Roman" pitchFamily="18" charset="0"/>
              </a:rPr>
              <a:t>sai</a:t>
            </a:r>
            <a:r>
              <a:rPr lang="en-US" sz="5000" b="1" dirty="0">
                <a:latin typeface="Times New Roman" pitchFamily="18" charset="0"/>
                <a:ea typeface="Tahoma"/>
                <a:cs typeface="Times New Roman" pitchFamily="18" charset="0"/>
              </a:rPr>
              <a:t>?</a:t>
            </a:r>
            <a:endParaRPr lang="vi-VN" sz="50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576" y="2019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926C08-822C-4764-72C1-5A200E604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436" y="3776664"/>
            <a:ext cx="2305792" cy="17267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9978D4-DB35-AC09-227A-8A7608BAD80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28774" y="5378413"/>
            <a:ext cx="3630639" cy="114897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79E203-D413-2159-982A-48364613334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86" y="3682122"/>
            <a:ext cx="1796386" cy="1659183"/>
          </a:xfrm>
          <a:prstGeom prst="rect">
            <a:avLst/>
          </a:prstGeom>
        </p:spPr>
      </p:pic>
      <p:sp>
        <p:nvSpPr>
          <p:cNvPr id="17" name="Sun 16">
            <a:hlinkClick r:id="rId14" action="ppaction://hlinksldjump"/>
          </p:cNvPr>
          <p:cNvSpPr/>
          <p:nvPr/>
        </p:nvSpPr>
        <p:spPr>
          <a:xfrm>
            <a:off x="10486864" y="5386282"/>
            <a:ext cx="1504950" cy="1265999"/>
          </a:xfrm>
          <a:prstGeom prst="sun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FDA936-BD14-D00E-74D1-A3A33291872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22779" y="1085375"/>
            <a:ext cx="2294961" cy="2294961"/>
          </a:xfrm>
          <a:prstGeom prst="rect">
            <a:avLst/>
          </a:prstGeom>
        </p:spPr>
      </p:pic>
      <p:pic>
        <p:nvPicPr>
          <p:cNvPr id="9" name="sai">
            <a:hlinkClick r:id="" action="ppaction://media"/>
            <a:extLst>
              <a:ext uri="{FF2B5EF4-FFF2-40B4-BE49-F238E27FC236}">
                <a16:creationId xmlns:a16="http://schemas.microsoft.com/office/drawing/2014/main" id="{44EBCD59-B7E4-FE99-07C8-A2359FA7D3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323679" y="7352968"/>
            <a:ext cx="609600" cy="609600"/>
          </a:xfrm>
          <a:prstGeom prst="rect">
            <a:avLst/>
          </a:prstGeom>
        </p:spPr>
      </p:pic>
      <p:pic>
        <p:nvPicPr>
          <p:cNvPr id="10" name="Tinh tinh">
            <a:hlinkClick r:id="" action="ppaction://media"/>
            <a:extLst>
              <a:ext uri="{FF2B5EF4-FFF2-40B4-BE49-F238E27FC236}">
                <a16:creationId xmlns:a16="http://schemas.microsoft.com/office/drawing/2014/main" id="{E08DAEAE-A25D-156E-44B1-E201A4BA68D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2450" y="72736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8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2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25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nh 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25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è è 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9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7626" y="886430"/>
            <a:ext cx="11516748" cy="1908616"/>
          </a:xfrm>
          <a:prstGeom prst="rect">
            <a:avLst/>
          </a:prstGeom>
          <a:solidFill>
            <a:srgbClr val="7030A0">
              <a:alpha val="75000"/>
            </a:srgb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0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Câu</a:t>
            </a:r>
            <a:r>
              <a:rPr lang="en-US" sz="50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2: </a:t>
            </a:r>
            <a:r>
              <a:rPr lang="en-US" sz="50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Để</a:t>
            </a:r>
            <a:r>
              <a:rPr lang="en-US" sz="50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sz="50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từ</a:t>
            </a:r>
            <a:r>
              <a:rPr lang="en-US" sz="50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quê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hương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em</a:t>
            </a:r>
            <a:r>
              <a:rPr lang="en-US" sz="50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sẽ</a:t>
            </a:r>
            <a:r>
              <a:rPr lang="en-US" sz="50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gõ</a:t>
            </a:r>
            <a:r>
              <a:rPr lang="en-US" sz="50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như</a:t>
            </a:r>
            <a:r>
              <a:rPr lang="en-US" sz="50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thế</a:t>
            </a:r>
            <a:r>
              <a:rPr lang="en-US" sz="50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nào</a:t>
            </a:r>
            <a:r>
              <a:rPr lang="en-US" sz="50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theo</a:t>
            </a:r>
            <a:r>
              <a:rPr lang="en-US" sz="50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kiểu</a:t>
            </a:r>
            <a:r>
              <a:rPr lang="en-US" sz="50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Telex?</a:t>
            </a:r>
            <a:endParaRPr lang="vi-VN" sz="5000" b="1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4246" y="3907406"/>
            <a:ext cx="3839143" cy="886355"/>
          </a:xfrm>
          <a:prstGeom prst="rect">
            <a:avLst/>
          </a:prstGeom>
          <a:solidFill>
            <a:srgbClr val="00B0F0">
              <a:alpha val="75000"/>
            </a:srgb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A/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quee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huong</a:t>
            </a:r>
            <a:endParaRPr lang="vi-VN" sz="3600" b="1" dirty="0">
              <a:solidFill>
                <a:srgbClr val="00206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08512" y="3907406"/>
            <a:ext cx="3839143" cy="886355"/>
          </a:xfrm>
          <a:prstGeom prst="rect">
            <a:avLst/>
          </a:prstGeom>
          <a:solidFill>
            <a:srgbClr val="00B0F0">
              <a:alpha val="75000"/>
            </a:srgb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B/ que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huwowng</a:t>
            </a:r>
            <a:endParaRPr lang="vi-VN" sz="3600" b="1" dirty="0">
              <a:solidFill>
                <a:srgbClr val="00206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4428" y="5465608"/>
            <a:ext cx="3839143" cy="886355"/>
          </a:xfrm>
          <a:prstGeom prst="rect">
            <a:avLst/>
          </a:prstGeom>
          <a:solidFill>
            <a:srgbClr val="00B0F0">
              <a:alpha val="75000"/>
            </a:srgb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C/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quee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huwowng</a:t>
            </a:r>
            <a:endParaRPr lang="vi-VN" sz="3600" b="1" dirty="0">
              <a:solidFill>
                <a:srgbClr val="00206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49134" y="5473539"/>
            <a:ext cx="3839143" cy="886355"/>
          </a:xfrm>
          <a:prstGeom prst="rect">
            <a:avLst/>
          </a:prstGeom>
          <a:solidFill>
            <a:srgbClr val="00B0F0">
              <a:alpha val="75000"/>
            </a:srgb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D/ que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hương</a:t>
            </a:r>
            <a:endParaRPr lang="vi-VN" sz="3600" b="1" dirty="0">
              <a:solidFill>
                <a:srgbClr val="00206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5" name="Sun 14">
            <a:hlinkClick r:id="rId10" action="ppaction://hlinksldjump"/>
          </p:cNvPr>
          <p:cNvSpPr/>
          <p:nvPr/>
        </p:nvSpPr>
        <p:spPr>
          <a:xfrm>
            <a:off x="10600714" y="5494713"/>
            <a:ext cx="1504950" cy="1265999"/>
          </a:xfrm>
          <a:prstGeom prst="sun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D926C08-822C-4764-72C1-5A200E604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563" y="5170080"/>
            <a:ext cx="1507134" cy="1222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D1B1AA1-2B35-861F-4885-7537BDA87EE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99914" y="5151163"/>
            <a:ext cx="1200800" cy="1200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E79E203-D413-2159-982A-48364613334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1084" y="3670774"/>
            <a:ext cx="1094385" cy="10943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E79E203-D413-2159-982A-48364613334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1565" y="3699376"/>
            <a:ext cx="1094385" cy="10943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0F8C3D-F2E1-D383-3C4A-83F01228993D}"/>
              </a:ext>
            </a:extLst>
          </p:cNvPr>
          <p:cNvSpPr txBox="1"/>
          <p:nvPr/>
        </p:nvSpPr>
        <p:spPr>
          <a:xfrm>
            <a:off x="318576" y="2019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  <p:pic>
        <p:nvPicPr>
          <p:cNvPr id="10" name="sai">
            <a:hlinkClick r:id="" action="ppaction://media"/>
            <a:extLst>
              <a:ext uri="{FF2B5EF4-FFF2-40B4-BE49-F238E27FC236}">
                <a16:creationId xmlns:a16="http://schemas.microsoft.com/office/drawing/2014/main" id="{FC67FB4F-6215-00B4-DF9A-76E9A28F5A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885950" y="2795046"/>
            <a:ext cx="609600" cy="609600"/>
          </a:xfrm>
          <a:prstGeom prst="rect">
            <a:avLst/>
          </a:prstGeom>
        </p:spPr>
      </p:pic>
      <p:pic>
        <p:nvPicPr>
          <p:cNvPr id="12" name="sai">
            <a:hlinkClick r:id="" action="ppaction://media"/>
            <a:extLst>
              <a:ext uri="{FF2B5EF4-FFF2-40B4-BE49-F238E27FC236}">
                <a16:creationId xmlns:a16="http://schemas.microsoft.com/office/drawing/2014/main" id="{72150FD4-0DDB-BF59-BB2A-04392C5274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842721" y="4250029"/>
            <a:ext cx="609600" cy="609600"/>
          </a:xfrm>
          <a:prstGeom prst="rect">
            <a:avLst/>
          </a:prstGeom>
        </p:spPr>
      </p:pic>
      <p:pic>
        <p:nvPicPr>
          <p:cNvPr id="14" name="sai">
            <a:hlinkClick r:id="" action="ppaction://media"/>
            <a:extLst>
              <a:ext uri="{FF2B5EF4-FFF2-40B4-BE49-F238E27FC236}">
                <a16:creationId xmlns:a16="http://schemas.microsoft.com/office/drawing/2014/main" id="{81D1284E-1E07-D3DF-FDD9-1A2D7A0D07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957021" y="5543687"/>
            <a:ext cx="609600" cy="609600"/>
          </a:xfrm>
          <a:prstGeom prst="rect">
            <a:avLst/>
          </a:prstGeom>
        </p:spPr>
      </p:pic>
      <p:pic>
        <p:nvPicPr>
          <p:cNvPr id="20" name="Tinh tinh">
            <a:hlinkClick r:id="" action="ppaction://media"/>
            <a:extLst>
              <a:ext uri="{FF2B5EF4-FFF2-40B4-BE49-F238E27FC236}">
                <a16:creationId xmlns:a16="http://schemas.microsoft.com/office/drawing/2014/main" id="{22ADC9D0-1AAB-C384-EDDB-C30AAE0A0F8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957021" y="69986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5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è è 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è è 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9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inh 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25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è è 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49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2339" y="1141540"/>
            <a:ext cx="11542035" cy="1862916"/>
          </a:xfrm>
          <a:prstGeom prst="rect">
            <a:avLst/>
          </a:prstGeom>
          <a:solidFill>
            <a:srgbClr val="7030A0">
              <a:alpha val="75000"/>
            </a:srgb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Câu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3: </a:t>
            </a:r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Để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cụm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từ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“</a:t>
            </a:r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Trường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em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” </a:t>
            </a:r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kiểu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đậm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và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nghiêng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em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sử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dụng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nút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lệnh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nào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?</a:t>
            </a:r>
            <a:endParaRPr lang="vi-VN" sz="44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8396" y="3912497"/>
            <a:ext cx="2635581" cy="23346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en-US" sz="4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defRPr/>
            </a:pP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u="sng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</a:t>
            </a:r>
            <a:endParaRPr kumimoji="0" lang="en-US" sz="480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US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91603" y="3912498"/>
            <a:ext cx="2635581" cy="23346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en-US" sz="48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u="sng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</a:t>
            </a:r>
          </a:p>
          <a:p>
            <a:pPr lvl="0" algn="ctr">
              <a:defRPr/>
            </a:pPr>
            <a:endParaRPr lang="en-US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64810" y="3912498"/>
            <a:ext cx="2635581" cy="23346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</a:t>
            </a:r>
            <a:endParaRPr lang="en-US" sz="4800" u="sng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US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238017" y="3912497"/>
            <a:ext cx="2635581" cy="23346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en-US" sz="4800" u="sng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sz="48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</a:t>
            </a:r>
            <a:endParaRPr lang="en-US" sz="4800" u="sng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US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endParaRPr lang="vi-VN" sz="2800" b="1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926C08-822C-4764-72C1-5A200E6046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203" y="2975891"/>
            <a:ext cx="1507134" cy="12220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1B1AA1-2B35-861F-4885-7537BDA87EE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976" y="3190765"/>
            <a:ext cx="1200800" cy="1200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E79E203-D413-2159-982A-48364613334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1185" y="3297180"/>
            <a:ext cx="1094385" cy="10943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E79E203-D413-2159-982A-48364613334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70013" y="3243972"/>
            <a:ext cx="1094385" cy="1094385"/>
          </a:xfrm>
          <a:prstGeom prst="rect">
            <a:avLst/>
          </a:prstGeom>
        </p:spPr>
      </p:pic>
      <p:sp>
        <p:nvSpPr>
          <p:cNvPr id="24" name="Sun 23">
            <a:hlinkClick r:id="rId12" action="ppaction://hlinksldjump"/>
          </p:cNvPr>
          <p:cNvSpPr/>
          <p:nvPr/>
        </p:nvSpPr>
        <p:spPr>
          <a:xfrm>
            <a:off x="10503884" y="119751"/>
            <a:ext cx="1504950" cy="1265999"/>
          </a:xfrm>
          <a:prstGeom prst="sun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A70919-F720-6D21-B41C-7D32957183F2}"/>
              </a:ext>
            </a:extLst>
          </p:cNvPr>
          <p:cNvSpPr/>
          <p:nvPr/>
        </p:nvSpPr>
        <p:spPr>
          <a:xfrm>
            <a:off x="750627" y="4670366"/>
            <a:ext cx="629828" cy="8355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322017-0BA5-F234-E23B-FCA9EA0A280C}"/>
              </a:ext>
            </a:extLst>
          </p:cNvPr>
          <p:cNvSpPr txBox="1"/>
          <p:nvPr/>
        </p:nvSpPr>
        <p:spPr>
          <a:xfrm>
            <a:off x="1380455" y="6199349"/>
            <a:ext cx="1317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96D377-3B29-1A98-77AF-931550297013}"/>
              </a:ext>
            </a:extLst>
          </p:cNvPr>
          <p:cNvSpPr txBox="1"/>
          <p:nvPr/>
        </p:nvSpPr>
        <p:spPr>
          <a:xfrm>
            <a:off x="4315817" y="6231019"/>
            <a:ext cx="1317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7F0DAB-AD54-A3DF-7D9A-22140A15A397}"/>
              </a:ext>
            </a:extLst>
          </p:cNvPr>
          <p:cNvSpPr txBox="1"/>
          <p:nvPr/>
        </p:nvSpPr>
        <p:spPr>
          <a:xfrm>
            <a:off x="7489218" y="6225031"/>
            <a:ext cx="1317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85BD2F-F174-BD33-7614-25E30A27CE7A}"/>
              </a:ext>
            </a:extLst>
          </p:cNvPr>
          <p:cNvSpPr txBox="1"/>
          <p:nvPr/>
        </p:nvSpPr>
        <p:spPr>
          <a:xfrm>
            <a:off x="10555760" y="6225031"/>
            <a:ext cx="1317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B8DBB7D-DFED-99E2-67BE-E197CA4174E4}"/>
              </a:ext>
            </a:extLst>
          </p:cNvPr>
          <p:cNvSpPr/>
          <p:nvPr/>
        </p:nvSpPr>
        <p:spPr>
          <a:xfrm>
            <a:off x="1875520" y="4670366"/>
            <a:ext cx="629828" cy="8355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E4A7BB6-FBF4-1F5B-D4CD-D42D0B5BB4D0}"/>
              </a:ext>
            </a:extLst>
          </p:cNvPr>
          <p:cNvSpPr/>
          <p:nvPr/>
        </p:nvSpPr>
        <p:spPr>
          <a:xfrm>
            <a:off x="3697197" y="4667908"/>
            <a:ext cx="629828" cy="8355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D7ED2C4-77F9-7BCD-E14D-339DEB3CA89E}"/>
              </a:ext>
            </a:extLst>
          </p:cNvPr>
          <p:cNvSpPr/>
          <p:nvPr/>
        </p:nvSpPr>
        <p:spPr>
          <a:xfrm>
            <a:off x="4773563" y="4640083"/>
            <a:ext cx="629828" cy="8355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3894E30-8E21-D0DB-BE78-2C63DEE2CD71}"/>
              </a:ext>
            </a:extLst>
          </p:cNvPr>
          <p:cNvSpPr/>
          <p:nvPr/>
        </p:nvSpPr>
        <p:spPr>
          <a:xfrm>
            <a:off x="6739000" y="4640083"/>
            <a:ext cx="629828" cy="8355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656CF9D-068F-3CAE-4298-6CF5CC755704}"/>
              </a:ext>
            </a:extLst>
          </p:cNvPr>
          <p:cNvSpPr/>
          <p:nvPr/>
        </p:nvSpPr>
        <p:spPr>
          <a:xfrm>
            <a:off x="7881598" y="4667908"/>
            <a:ext cx="629828" cy="8355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7772B4B-6878-1537-D49A-1112F394AA95}"/>
              </a:ext>
            </a:extLst>
          </p:cNvPr>
          <p:cNvSpPr/>
          <p:nvPr/>
        </p:nvSpPr>
        <p:spPr>
          <a:xfrm>
            <a:off x="9686652" y="4667908"/>
            <a:ext cx="629828" cy="8355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2951563-F5FF-0F67-2173-0C75FDBA9856}"/>
              </a:ext>
            </a:extLst>
          </p:cNvPr>
          <p:cNvSpPr/>
          <p:nvPr/>
        </p:nvSpPr>
        <p:spPr>
          <a:xfrm>
            <a:off x="10899765" y="4654543"/>
            <a:ext cx="629828" cy="8355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D5F7563-8002-347C-95F3-5F6B4F34C8A4}"/>
              </a:ext>
            </a:extLst>
          </p:cNvPr>
          <p:cNvSpPr txBox="1"/>
          <p:nvPr/>
        </p:nvSpPr>
        <p:spPr>
          <a:xfrm>
            <a:off x="318576" y="2019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  <p:pic>
        <p:nvPicPr>
          <p:cNvPr id="40" name="sai">
            <a:hlinkClick r:id="" action="ppaction://media"/>
            <a:extLst>
              <a:ext uri="{FF2B5EF4-FFF2-40B4-BE49-F238E27FC236}">
                <a16:creationId xmlns:a16="http://schemas.microsoft.com/office/drawing/2014/main" id="{8E80D250-8976-BB0F-FDA0-23F52173A8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009650" y="1768198"/>
            <a:ext cx="609600" cy="609600"/>
          </a:xfrm>
          <a:prstGeom prst="rect">
            <a:avLst/>
          </a:prstGeom>
        </p:spPr>
      </p:pic>
      <p:pic>
        <p:nvPicPr>
          <p:cNvPr id="41" name="sai">
            <a:hlinkClick r:id="" action="ppaction://media"/>
            <a:extLst>
              <a:ext uri="{FF2B5EF4-FFF2-40B4-BE49-F238E27FC236}">
                <a16:creationId xmlns:a16="http://schemas.microsoft.com/office/drawing/2014/main" id="{A371CDD6-E91F-E995-01A8-4416F3E175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314450" y="2819400"/>
            <a:ext cx="609600" cy="609600"/>
          </a:xfrm>
          <a:prstGeom prst="rect">
            <a:avLst/>
          </a:prstGeom>
        </p:spPr>
      </p:pic>
      <p:pic>
        <p:nvPicPr>
          <p:cNvPr id="42" name="sai">
            <a:hlinkClick r:id="" action="ppaction://media"/>
            <a:extLst>
              <a:ext uri="{FF2B5EF4-FFF2-40B4-BE49-F238E27FC236}">
                <a16:creationId xmlns:a16="http://schemas.microsoft.com/office/drawing/2014/main" id="{31FB2499-746E-3A3D-E092-5C1E73E6B4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314450" y="4086765"/>
            <a:ext cx="609600" cy="609600"/>
          </a:xfrm>
          <a:prstGeom prst="rect">
            <a:avLst/>
          </a:prstGeom>
        </p:spPr>
      </p:pic>
      <p:pic>
        <p:nvPicPr>
          <p:cNvPr id="43" name="Tinh tinh">
            <a:hlinkClick r:id="" action="ppaction://media"/>
            <a:extLst>
              <a:ext uri="{FF2B5EF4-FFF2-40B4-BE49-F238E27FC236}">
                <a16:creationId xmlns:a16="http://schemas.microsoft.com/office/drawing/2014/main" id="{8AC22F5A-1587-D3AA-E5DD-FD67557CC17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336973" y="5637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è è 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95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è è 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95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inh 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25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è è 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495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10" grpId="0" animBg="1"/>
      <p:bldP spid="10" grpId="1" animBg="1"/>
      <p:bldP spid="9" grpId="0" animBg="1"/>
      <p:bldP spid="9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533" y="3626376"/>
            <a:ext cx="3095415" cy="10943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Design</a:t>
            </a:r>
            <a:endParaRPr lang="vi-VN" sz="3600" b="1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187" y="1127546"/>
            <a:ext cx="11477625" cy="2016048"/>
          </a:xfrm>
          <a:prstGeom prst="rect">
            <a:avLst/>
          </a:prstGeom>
          <a:solidFill>
            <a:srgbClr val="7030A0">
              <a:alpha val="75000"/>
            </a:srgb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0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Câu</a:t>
            </a:r>
            <a:r>
              <a:rPr lang="en-US" sz="50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4: </a:t>
            </a:r>
            <a:r>
              <a:rPr lang="en-US" sz="50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Các</a:t>
            </a:r>
            <a:r>
              <a:rPr lang="en-US" sz="50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nút</a:t>
            </a:r>
            <a:r>
              <a:rPr lang="en-US" sz="50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lệnh</a:t>
            </a:r>
            <a:r>
              <a:rPr lang="en-US" sz="50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của</a:t>
            </a:r>
            <a:r>
              <a:rPr lang="en-US" sz="50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hiệu</a:t>
            </a:r>
            <a:r>
              <a:rPr lang="en-US" sz="50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ứng</a:t>
            </a:r>
            <a:r>
              <a:rPr lang="en-US" sz="50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chuyển</a:t>
            </a:r>
            <a:r>
              <a:rPr lang="en-US" sz="50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trang</a:t>
            </a:r>
            <a:r>
              <a:rPr lang="en-US" sz="50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nằm</a:t>
            </a:r>
            <a:r>
              <a:rPr lang="en-US" sz="50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trên</a:t>
            </a:r>
            <a:r>
              <a:rPr lang="en-US" sz="50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dải</a:t>
            </a:r>
            <a:r>
              <a:rPr lang="en-US" sz="50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lệnh</a:t>
            </a:r>
            <a:r>
              <a:rPr lang="en-US" sz="50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nào</a:t>
            </a:r>
            <a:r>
              <a:rPr lang="en-US" sz="50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?</a:t>
            </a:r>
            <a:endParaRPr lang="vi-VN" sz="50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71406" y="3626376"/>
            <a:ext cx="3095415" cy="10943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Animations</a:t>
            </a:r>
            <a:endParaRPr lang="vi-VN" sz="3600" b="1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26532" y="5176195"/>
            <a:ext cx="3095415" cy="10943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Home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371405" y="5176195"/>
            <a:ext cx="3095415" cy="10943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Transition</a:t>
            </a:r>
            <a:endParaRPr lang="en-US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D926C08-822C-4764-72C1-5A200E6046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165" y="3581493"/>
            <a:ext cx="1507134" cy="122200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D1B1AA1-2B35-861F-4885-7537BDA87EE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83645" y="3441178"/>
            <a:ext cx="1200800" cy="12008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E79E203-D413-2159-982A-48364613334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83645" y="5122414"/>
            <a:ext cx="1094385" cy="109438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E79E203-D413-2159-982A-48364613334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19627" y="5122414"/>
            <a:ext cx="1094385" cy="1094385"/>
          </a:xfrm>
          <a:prstGeom prst="rect">
            <a:avLst/>
          </a:prstGeom>
        </p:spPr>
      </p:pic>
      <p:sp>
        <p:nvSpPr>
          <p:cNvPr id="40" name="Sun 39">
            <a:hlinkClick r:id="rId12" action="ppaction://hlinksldjump"/>
          </p:cNvPr>
          <p:cNvSpPr/>
          <p:nvPr/>
        </p:nvSpPr>
        <p:spPr>
          <a:xfrm>
            <a:off x="10525188" y="5354207"/>
            <a:ext cx="1504950" cy="1265999"/>
          </a:xfrm>
          <a:prstGeom prst="sun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F1413D-67AD-0506-19FF-A35C72B73CD1}"/>
              </a:ext>
            </a:extLst>
          </p:cNvPr>
          <p:cNvSpPr txBox="1"/>
          <p:nvPr/>
        </p:nvSpPr>
        <p:spPr>
          <a:xfrm>
            <a:off x="318576" y="2019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  <p:pic>
        <p:nvPicPr>
          <p:cNvPr id="9" name="sai">
            <a:hlinkClick r:id="" action="ppaction://media"/>
            <a:extLst>
              <a:ext uri="{FF2B5EF4-FFF2-40B4-BE49-F238E27FC236}">
                <a16:creationId xmlns:a16="http://schemas.microsoft.com/office/drawing/2014/main" id="{6B077383-140D-54C7-5DC8-F4432A4CDB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715275" y="2533994"/>
            <a:ext cx="609600" cy="609600"/>
          </a:xfrm>
          <a:prstGeom prst="rect">
            <a:avLst/>
          </a:prstGeom>
        </p:spPr>
      </p:pic>
      <p:pic>
        <p:nvPicPr>
          <p:cNvPr id="10" name="sai">
            <a:hlinkClick r:id="" action="ppaction://media"/>
            <a:extLst>
              <a:ext uri="{FF2B5EF4-FFF2-40B4-BE49-F238E27FC236}">
                <a16:creationId xmlns:a16="http://schemas.microsoft.com/office/drawing/2014/main" id="{7FA6A040-676C-E521-D06A-4B5F78E3AF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677175" y="3563969"/>
            <a:ext cx="609600" cy="609600"/>
          </a:xfrm>
          <a:prstGeom prst="rect">
            <a:avLst/>
          </a:prstGeom>
        </p:spPr>
      </p:pic>
      <p:pic>
        <p:nvPicPr>
          <p:cNvPr id="11" name="sai">
            <a:hlinkClick r:id="" action="ppaction://media"/>
            <a:extLst>
              <a:ext uri="{FF2B5EF4-FFF2-40B4-BE49-F238E27FC236}">
                <a16:creationId xmlns:a16="http://schemas.microsoft.com/office/drawing/2014/main" id="{21746299-7C73-A48A-0784-C58E2F86F8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715275" y="4593944"/>
            <a:ext cx="609600" cy="609600"/>
          </a:xfrm>
          <a:prstGeom prst="rect">
            <a:avLst/>
          </a:prstGeom>
        </p:spPr>
      </p:pic>
      <p:pic>
        <p:nvPicPr>
          <p:cNvPr id="12" name="Tinh tinh">
            <a:hlinkClick r:id="" action="ppaction://media"/>
            <a:extLst>
              <a:ext uri="{FF2B5EF4-FFF2-40B4-BE49-F238E27FC236}">
                <a16:creationId xmlns:a16="http://schemas.microsoft.com/office/drawing/2014/main" id="{AAC9111F-159D-8A95-78F4-1BF9EFF65F9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336973" y="5637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7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è è 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9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inh 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25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è è 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49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è è 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49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6" grpId="0" animBg="1"/>
      <p:bldP spid="16" grpId="1" animBg="1"/>
      <p:bldP spid="20" grpId="0" animBg="1"/>
      <p:bldP spid="20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7381" y="1315100"/>
            <a:ext cx="11537238" cy="2570922"/>
          </a:xfrm>
          <a:prstGeom prst="rect">
            <a:avLst/>
          </a:prstGeom>
          <a:solidFill>
            <a:srgbClr val="7030A0">
              <a:alpha val="75000"/>
            </a:srgb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50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Câu </a:t>
            </a:r>
            <a:r>
              <a:rPr lang="en-US" sz="50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5</a:t>
            </a:r>
            <a:r>
              <a:rPr lang="vi-VN" sz="50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 </a:t>
            </a:r>
            <a:r>
              <a:rPr lang="en-US" sz="50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Em </a:t>
            </a:r>
            <a:r>
              <a:rPr lang="en-US" sz="50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hãy</a:t>
            </a:r>
            <a:r>
              <a:rPr lang="en-US" sz="50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cho</a:t>
            </a:r>
            <a:r>
              <a:rPr lang="en-US" sz="50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biết</a:t>
            </a:r>
            <a:r>
              <a:rPr lang="en-US" sz="50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đâu</a:t>
            </a:r>
            <a:r>
              <a:rPr lang="en-US" sz="50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</a:t>
            </a:r>
            <a:r>
              <a:rPr lang="en-US" sz="50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biểu</a:t>
            </a:r>
            <a:r>
              <a:rPr lang="en-US" sz="50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tượng</a:t>
            </a:r>
            <a:r>
              <a:rPr lang="en-US" sz="50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của</a:t>
            </a:r>
            <a:r>
              <a:rPr lang="en-US" sz="50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lệnh</a:t>
            </a:r>
            <a:r>
              <a:rPr lang="en-US" sz="50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sao</a:t>
            </a:r>
            <a:r>
              <a:rPr lang="en-US" sz="50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chép</a:t>
            </a:r>
            <a:r>
              <a:rPr lang="en-US" sz="50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phần</a:t>
            </a:r>
            <a:r>
              <a:rPr lang="en-US" sz="50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văn</a:t>
            </a:r>
            <a:r>
              <a:rPr lang="en-US" sz="50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bản</a:t>
            </a:r>
            <a:r>
              <a:rPr lang="en-US" sz="50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đã</a:t>
            </a:r>
            <a:r>
              <a:rPr lang="en-US" sz="50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được</a:t>
            </a:r>
            <a:r>
              <a:rPr lang="en-US" sz="50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chọn</a:t>
            </a:r>
            <a:r>
              <a:rPr lang="vi-VN" sz="50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?</a:t>
            </a:r>
            <a:endParaRPr lang="en-US" sz="5000" b="1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13796" y="4451918"/>
            <a:ext cx="2035947" cy="1671298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en-US" sz="4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endParaRPr lang="en-US" sz="4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endParaRPr lang="en-US" sz="4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656309" y="4451918"/>
            <a:ext cx="2035947" cy="1671298"/>
          </a:xfrm>
          <a:prstGeom prst="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defRPr/>
            </a:pPr>
            <a:endParaRPr lang="en-US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defRPr/>
            </a:pPr>
            <a:endParaRPr lang="en-US" sz="48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534099" y="4451918"/>
            <a:ext cx="2035947" cy="1671298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defRPr/>
            </a:pPr>
            <a:endParaRPr lang="en-US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</a:t>
            </a:r>
          </a:p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9642257" y="4451918"/>
            <a:ext cx="2035947" cy="1671298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en-US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defRPr/>
            </a:pPr>
            <a:endParaRPr lang="en-US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defRPr/>
            </a:pPr>
            <a:endParaRPr lang="en-US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defRPr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7D926C08-822C-4764-72C1-5A200E60460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35" y="4959437"/>
            <a:ext cx="1507134" cy="122200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D1B1AA1-2B35-861F-4885-7537BDA87EE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2086" y="4922416"/>
            <a:ext cx="1200800" cy="12008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9E79E203-D413-2159-982A-48364613334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44926" y="5028831"/>
            <a:ext cx="1094385" cy="109438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E79E203-D413-2159-982A-48364613334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9373" y="4996147"/>
            <a:ext cx="1094385" cy="1094385"/>
          </a:xfrm>
          <a:prstGeom prst="rect">
            <a:avLst/>
          </a:prstGeom>
        </p:spPr>
      </p:pic>
      <p:sp>
        <p:nvSpPr>
          <p:cNvPr id="57" name="Sun 56">
            <a:hlinkClick r:id="rId16" action="ppaction://hlinksldjump"/>
          </p:cNvPr>
          <p:cNvSpPr/>
          <p:nvPr/>
        </p:nvSpPr>
        <p:spPr>
          <a:xfrm>
            <a:off x="10359669" y="148227"/>
            <a:ext cx="1504950" cy="1265999"/>
          </a:xfrm>
          <a:prstGeom prst="sun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B1B71-1E8C-DA06-B30D-000575768ED2}"/>
              </a:ext>
            </a:extLst>
          </p:cNvPr>
          <p:cNvSpPr txBox="1"/>
          <p:nvPr/>
        </p:nvSpPr>
        <p:spPr>
          <a:xfrm>
            <a:off x="1266155" y="6161249"/>
            <a:ext cx="1317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3A39C7-348A-89C2-209E-92A54F1EE6F5}"/>
              </a:ext>
            </a:extLst>
          </p:cNvPr>
          <p:cNvSpPr txBox="1"/>
          <p:nvPr/>
        </p:nvSpPr>
        <p:spPr>
          <a:xfrm>
            <a:off x="4201517" y="6192919"/>
            <a:ext cx="1317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103F85-CC77-FC45-4EB8-729570B8777C}"/>
              </a:ext>
            </a:extLst>
          </p:cNvPr>
          <p:cNvSpPr txBox="1"/>
          <p:nvPr/>
        </p:nvSpPr>
        <p:spPr>
          <a:xfrm>
            <a:off x="7374918" y="6186931"/>
            <a:ext cx="1317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B4FDA8-FD75-0307-5461-5A9A54A7BC2D}"/>
              </a:ext>
            </a:extLst>
          </p:cNvPr>
          <p:cNvSpPr txBox="1"/>
          <p:nvPr/>
        </p:nvSpPr>
        <p:spPr>
          <a:xfrm>
            <a:off x="10441460" y="6186931"/>
            <a:ext cx="1317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76DBA7-E7B3-4A3A-725F-F40F8063AA5F}"/>
              </a:ext>
            </a:extLst>
          </p:cNvPr>
          <p:cNvSpPr txBox="1"/>
          <p:nvPr/>
        </p:nvSpPr>
        <p:spPr>
          <a:xfrm>
            <a:off x="318576" y="2019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  <p:pic>
        <p:nvPicPr>
          <p:cNvPr id="11" name="Tinh tinh">
            <a:hlinkClick r:id="" action="ppaction://media"/>
            <a:extLst>
              <a:ext uri="{FF2B5EF4-FFF2-40B4-BE49-F238E27FC236}">
                <a16:creationId xmlns:a16="http://schemas.microsoft.com/office/drawing/2014/main" id="{A932E839-3395-E44E-F6EB-5559C7B2F9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199008" y="6441224"/>
            <a:ext cx="609600" cy="609600"/>
          </a:xfrm>
          <a:prstGeom prst="rect">
            <a:avLst/>
          </a:prstGeom>
        </p:spPr>
      </p:pic>
      <p:pic>
        <p:nvPicPr>
          <p:cNvPr id="12" name="sai">
            <a:hlinkClick r:id="" action="ppaction://media"/>
            <a:extLst>
              <a:ext uri="{FF2B5EF4-FFF2-40B4-BE49-F238E27FC236}">
                <a16:creationId xmlns:a16="http://schemas.microsoft.com/office/drawing/2014/main" id="{1466D856-6162-6592-4911-36E5B99FDF4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715275" y="2533994"/>
            <a:ext cx="609600" cy="609600"/>
          </a:xfrm>
          <a:prstGeom prst="rect">
            <a:avLst/>
          </a:prstGeom>
        </p:spPr>
      </p:pic>
      <p:pic>
        <p:nvPicPr>
          <p:cNvPr id="13" name="sai">
            <a:hlinkClick r:id="" action="ppaction://media"/>
            <a:extLst>
              <a:ext uri="{FF2B5EF4-FFF2-40B4-BE49-F238E27FC236}">
                <a16:creationId xmlns:a16="http://schemas.microsoft.com/office/drawing/2014/main" id="{A5BB8448-8410-F3F7-1A19-A61661E6090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715275" y="4593944"/>
            <a:ext cx="609600" cy="609600"/>
          </a:xfrm>
          <a:prstGeom prst="rect">
            <a:avLst/>
          </a:prstGeom>
        </p:spPr>
      </p:pic>
      <p:pic>
        <p:nvPicPr>
          <p:cNvPr id="15" name="sai">
            <a:hlinkClick r:id="" action="ppaction://media"/>
            <a:extLst>
              <a:ext uri="{FF2B5EF4-FFF2-40B4-BE49-F238E27FC236}">
                <a16:creationId xmlns:a16="http://schemas.microsoft.com/office/drawing/2014/main" id="{8B8355C8-55DD-4E8C-593C-06276A14BA6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503808" y="34096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5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è è 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9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è è 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9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è è 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49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inh 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25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7626" y="1333295"/>
            <a:ext cx="11577709" cy="1836003"/>
          </a:xfrm>
          <a:prstGeom prst="rect">
            <a:avLst/>
          </a:prstGeom>
          <a:solidFill>
            <a:schemeClr val="accent4">
              <a:alpha val="75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Câu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1: </a:t>
            </a:r>
            <a:r>
              <a:rPr lang="en-US" sz="4800" b="1" noProof="0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Biểu</a:t>
            </a:r>
            <a:r>
              <a:rPr lang="en-US" sz="4800" b="1" noProof="0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noProof="0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tượng</a:t>
            </a:r>
            <a:r>
              <a:rPr lang="en-US" sz="4800" b="1" noProof="0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noProof="0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nào</a:t>
            </a:r>
            <a:r>
              <a:rPr lang="en-US" sz="4800" b="1" noProof="0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noProof="0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</a:t>
            </a:r>
            <a:r>
              <a:rPr lang="en-US" sz="4800" b="1" noProof="0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noProof="0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biểu</a:t>
            </a:r>
            <a:r>
              <a:rPr lang="en-US" sz="4800" b="1" noProof="0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noProof="0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tượng</a:t>
            </a:r>
            <a:r>
              <a:rPr lang="en-US" sz="4800" b="1" noProof="0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noProof="0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của</a:t>
            </a:r>
            <a:r>
              <a:rPr lang="en-US" sz="4800" b="1" noProof="0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noProof="0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phần</a:t>
            </a:r>
            <a:r>
              <a:rPr lang="en-US" sz="4800" b="1" noProof="0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noProof="0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mềm</a:t>
            </a:r>
            <a:r>
              <a:rPr lang="en-US" sz="4800" b="1" noProof="0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noProof="0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soạn</a:t>
            </a:r>
            <a:r>
              <a:rPr lang="en-US" sz="4800" b="1" noProof="0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noProof="0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thảo</a:t>
            </a:r>
            <a:r>
              <a:rPr lang="en-US" sz="4800" b="1" noProof="0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noProof="0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văn</a:t>
            </a:r>
            <a:r>
              <a:rPr lang="en-US" sz="4800" b="1" noProof="0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noProof="0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bản</a:t>
            </a:r>
            <a:r>
              <a:rPr lang="en-US" sz="4800" b="1" noProof="0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?</a:t>
            </a:r>
            <a:endParaRPr lang="vi-VN" sz="4800" b="1" dirty="0">
              <a:solidFill>
                <a:srgbClr val="00206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6110" y="4178358"/>
            <a:ext cx="2732665" cy="2254348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4876420" y="4178358"/>
            <a:ext cx="2732665" cy="2254348"/>
          </a:xfrm>
          <a:prstGeom prst="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8676899" y="4178358"/>
            <a:ext cx="2521822" cy="2254348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926C08-822C-4764-72C1-5A200E60460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81" y="5357179"/>
            <a:ext cx="1145933" cy="10987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1B1AA1-2B35-861F-4885-7537BDA87EE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95580" y="5641011"/>
            <a:ext cx="909912" cy="9099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79E203-D413-2159-982A-48364613334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69543" y="5641011"/>
            <a:ext cx="909912" cy="90991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162523" y="5820880"/>
            <a:ext cx="563744" cy="5501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A</a:t>
            </a:r>
            <a:endParaRPr lang="vi-VN" sz="4800" b="1" dirty="0"/>
          </a:p>
        </p:txBody>
      </p:sp>
      <p:sp>
        <p:nvSpPr>
          <p:cNvPr id="24" name="Oval 23"/>
          <p:cNvSpPr/>
          <p:nvPr/>
        </p:nvSpPr>
        <p:spPr>
          <a:xfrm>
            <a:off x="6993698" y="5820879"/>
            <a:ext cx="563744" cy="5501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B</a:t>
            </a:r>
            <a:endParaRPr lang="vi-VN" sz="4800" b="1" dirty="0"/>
          </a:p>
        </p:txBody>
      </p:sp>
      <p:sp>
        <p:nvSpPr>
          <p:cNvPr id="25" name="Oval 24"/>
          <p:cNvSpPr/>
          <p:nvPr/>
        </p:nvSpPr>
        <p:spPr>
          <a:xfrm>
            <a:off x="10634977" y="5848281"/>
            <a:ext cx="563744" cy="5501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C</a:t>
            </a:r>
            <a:endParaRPr lang="vi-VN" sz="4800" b="1" dirty="0"/>
          </a:p>
        </p:txBody>
      </p:sp>
      <p:sp>
        <p:nvSpPr>
          <p:cNvPr id="29" name="Sun 28">
            <a:hlinkClick r:id="rId15" action="ppaction://hlinksldjump"/>
          </p:cNvPr>
          <p:cNvSpPr/>
          <p:nvPr/>
        </p:nvSpPr>
        <p:spPr>
          <a:xfrm>
            <a:off x="10082806" y="206018"/>
            <a:ext cx="1504950" cy="1265999"/>
          </a:xfrm>
          <a:prstGeom prst="sun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4B663F-B869-A778-E59E-E4F904DA07B0}"/>
              </a:ext>
            </a:extLst>
          </p:cNvPr>
          <p:cNvSpPr txBox="1"/>
          <p:nvPr/>
        </p:nvSpPr>
        <p:spPr>
          <a:xfrm>
            <a:off x="607843" y="312648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  <p:pic>
        <p:nvPicPr>
          <p:cNvPr id="16" name="Tinh tinh">
            <a:hlinkClick r:id="" action="ppaction://media"/>
            <a:extLst>
              <a:ext uri="{FF2B5EF4-FFF2-40B4-BE49-F238E27FC236}">
                <a16:creationId xmlns:a16="http://schemas.microsoft.com/office/drawing/2014/main" id="{7456C7AB-647B-7F5B-5803-25A1A0C243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199008" y="6441224"/>
            <a:ext cx="609600" cy="609600"/>
          </a:xfrm>
          <a:prstGeom prst="rect">
            <a:avLst/>
          </a:prstGeom>
        </p:spPr>
      </p:pic>
      <p:pic>
        <p:nvPicPr>
          <p:cNvPr id="17" name="sai">
            <a:hlinkClick r:id="" action="ppaction://media"/>
            <a:extLst>
              <a:ext uri="{FF2B5EF4-FFF2-40B4-BE49-F238E27FC236}">
                <a16:creationId xmlns:a16="http://schemas.microsoft.com/office/drawing/2014/main" id="{9EDE9E9D-1C65-154A-B0F4-926E98B9184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715275" y="4593944"/>
            <a:ext cx="609600" cy="609600"/>
          </a:xfrm>
          <a:prstGeom prst="rect">
            <a:avLst/>
          </a:prstGeom>
        </p:spPr>
      </p:pic>
      <p:pic>
        <p:nvPicPr>
          <p:cNvPr id="18" name="sai">
            <a:hlinkClick r:id="" action="ppaction://media"/>
            <a:extLst>
              <a:ext uri="{FF2B5EF4-FFF2-40B4-BE49-F238E27FC236}">
                <a16:creationId xmlns:a16="http://schemas.microsoft.com/office/drawing/2014/main" id="{B811084E-F075-30FA-2879-2C464113F02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503808" y="34096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2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nh 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5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è è 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9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è è 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9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1071" y="1295297"/>
            <a:ext cx="11493303" cy="1866900"/>
          </a:xfrm>
          <a:prstGeom prst="rect">
            <a:avLst/>
          </a:prstGeom>
          <a:solidFill>
            <a:schemeClr val="accent4">
              <a:alpha val="75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000" b="1" noProof="0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Câu</a:t>
            </a:r>
            <a:r>
              <a:rPr lang="en-US" sz="5000" b="1" noProof="0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2: Trong </a:t>
            </a:r>
            <a:r>
              <a:rPr lang="en-US" sz="5000" b="1" noProof="0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phần</a:t>
            </a:r>
            <a:r>
              <a:rPr lang="en-US" sz="5000" b="1" noProof="0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noProof="0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mềm</a:t>
            </a:r>
            <a:r>
              <a:rPr lang="en-US" sz="5000" b="1" noProof="0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noProof="0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soạn</a:t>
            </a:r>
            <a:r>
              <a:rPr lang="en-US" sz="5000" b="1" noProof="0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noProof="0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thảo</a:t>
            </a:r>
            <a:r>
              <a:rPr lang="en-US" sz="5000" b="1" noProof="0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noProof="0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văn</a:t>
            </a:r>
            <a:r>
              <a:rPr lang="en-US" sz="5000" b="1" noProof="0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noProof="0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bản</a:t>
            </a:r>
            <a:r>
              <a:rPr lang="en-US" sz="5000" b="1" noProof="0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5000" b="1" noProof="0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em</a:t>
            </a:r>
            <a:r>
              <a:rPr lang="en-US" sz="5000" b="1" noProof="0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noProof="0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sz="5000" b="1" noProof="0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noProof="0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thể</a:t>
            </a:r>
            <a:r>
              <a:rPr lang="en-US" sz="5000" b="1" noProof="0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</a:t>
            </a:r>
            <a:endParaRPr kumimoji="0" lang="vi-VN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3612" y="4521637"/>
            <a:ext cx="3173594" cy="171222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15518" y="4521636"/>
            <a:ext cx="3000178" cy="171222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50805" y="4521635"/>
            <a:ext cx="3146633" cy="171222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C.Tìm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D926C08-822C-4764-72C1-5A200E6046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828" y="5431538"/>
            <a:ext cx="1355128" cy="10987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1B1AA1-2B35-861F-4885-7537BDA87EE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60" y="5347504"/>
            <a:ext cx="909912" cy="9099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E79E203-D413-2159-982A-48364613334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89052" y="5269355"/>
            <a:ext cx="909912" cy="909912"/>
          </a:xfrm>
          <a:prstGeom prst="rect">
            <a:avLst/>
          </a:prstGeom>
        </p:spPr>
      </p:pic>
      <p:sp>
        <p:nvSpPr>
          <p:cNvPr id="22" name="Sun 21">
            <a:hlinkClick r:id="rId12" action="ppaction://hlinksldjump"/>
          </p:cNvPr>
          <p:cNvSpPr/>
          <p:nvPr/>
        </p:nvSpPr>
        <p:spPr>
          <a:xfrm>
            <a:off x="10325979" y="117545"/>
            <a:ext cx="1504950" cy="1265999"/>
          </a:xfrm>
          <a:prstGeom prst="sun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64C2B6-DDB1-7492-3B49-D3ADED187820}"/>
              </a:ext>
            </a:extLst>
          </p:cNvPr>
          <p:cNvSpPr txBox="1"/>
          <p:nvPr/>
        </p:nvSpPr>
        <p:spPr>
          <a:xfrm>
            <a:off x="607843" y="312648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  <p:pic>
        <p:nvPicPr>
          <p:cNvPr id="8" name="Tinh tinh">
            <a:hlinkClick r:id="" action="ppaction://media"/>
            <a:extLst>
              <a:ext uri="{FF2B5EF4-FFF2-40B4-BE49-F238E27FC236}">
                <a16:creationId xmlns:a16="http://schemas.microsoft.com/office/drawing/2014/main" id="{D1FF7A3D-F5C9-5534-E8B4-DEBEADEA7F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99008" y="6441224"/>
            <a:ext cx="609600" cy="609600"/>
          </a:xfrm>
          <a:prstGeom prst="rect">
            <a:avLst/>
          </a:prstGeom>
        </p:spPr>
      </p:pic>
      <p:pic>
        <p:nvPicPr>
          <p:cNvPr id="9" name="sai">
            <a:hlinkClick r:id="" action="ppaction://media"/>
            <a:extLst>
              <a:ext uri="{FF2B5EF4-FFF2-40B4-BE49-F238E27FC236}">
                <a16:creationId xmlns:a16="http://schemas.microsoft.com/office/drawing/2014/main" id="{3144A64F-E0EC-A44F-E33C-A799D7EAC8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715275" y="4593944"/>
            <a:ext cx="609600" cy="609600"/>
          </a:xfrm>
          <a:prstGeom prst="rect">
            <a:avLst/>
          </a:prstGeom>
        </p:spPr>
      </p:pic>
      <p:pic>
        <p:nvPicPr>
          <p:cNvPr id="10" name="sai">
            <a:hlinkClick r:id="" action="ppaction://media"/>
            <a:extLst>
              <a:ext uri="{FF2B5EF4-FFF2-40B4-BE49-F238E27FC236}">
                <a16:creationId xmlns:a16="http://schemas.microsoft.com/office/drawing/2014/main" id="{0CDFE689-ADD3-DD3C-8190-33D78C19E34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503808" y="34096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9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è è 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9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inh 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2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è è 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49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5280" y="1178455"/>
            <a:ext cx="11521439" cy="2331323"/>
          </a:xfrm>
          <a:prstGeom prst="rect">
            <a:avLst/>
          </a:prstGeom>
          <a:solidFill>
            <a:schemeClr val="accent4">
              <a:alpha val="75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Câu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3: Trong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một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bài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trình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chiếu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thể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nhiều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hiệu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ứng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chuyển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trang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khác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nhau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đúng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hay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sai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?</a:t>
            </a:r>
            <a:endParaRPr kumimoji="0" lang="vi-VN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8046" y="4819488"/>
            <a:ext cx="5004046" cy="1550482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Rectangle 7"/>
          <p:cNvSpPr/>
          <p:nvPr/>
        </p:nvSpPr>
        <p:spPr>
          <a:xfrm>
            <a:off x="6563196" y="4819488"/>
            <a:ext cx="4801910" cy="1550483"/>
          </a:xfrm>
          <a:prstGeom prst="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926C08-822C-4764-72C1-5A200E60460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55" y="4819487"/>
            <a:ext cx="1853995" cy="15032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79E203-D413-2159-982A-48364613334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41517" y="4819487"/>
            <a:ext cx="1550483" cy="1550483"/>
          </a:xfrm>
          <a:prstGeom prst="rect">
            <a:avLst/>
          </a:prstGeom>
        </p:spPr>
      </p:pic>
      <p:sp>
        <p:nvSpPr>
          <p:cNvPr id="16" name="Sun 15">
            <a:hlinkClick r:id="rId14" action="ppaction://hlinksldjump"/>
          </p:cNvPr>
          <p:cNvSpPr/>
          <p:nvPr/>
        </p:nvSpPr>
        <p:spPr>
          <a:xfrm>
            <a:off x="10003807" y="111088"/>
            <a:ext cx="1504950" cy="1265999"/>
          </a:xfrm>
          <a:prstGeom prst="sun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9AC79E-0BF7-CCC8-6D23-E301C380F3E4}"/>
              </a:ext>
            </a:extLst>
          </p:cNvPr>
          <p:cNvSpPr txBox="1"/>
          <p:nvPr/>
        </p:nvSpPr>
        <p:spPr>
          <a:xfrm>
            <a:off x="607843" y="312648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  <p:pic>
        <p:nvPicPr>
          <p:cNvPr id="17" name="Tinh tinh">
            <a:hlinkClick r:id="" action="ppaction://media"/>
            <a:extLst>
              <a:ext uri="{FF2B5EF4-FFF2-40B4-BE49-F238E27FC236}">
                <a16:creationId xmlns:a16="http://schemas.microsoft.com/office/drawing/2014/main" id="{E5A6EDC9-9617-9EA2-1C43-14D1267238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199008" y="6441224"/>
            <a:ext cx="609600" cy="609600"/>
          </a:xfrm>
          <a:prstGeom prst="rect">
            <a:avLst/>
          </a:prstGeom>
        </p:spPr>
      </p:pic>
      <p:pic>
        <p:nvPicPr>
          <p:cNvPr id="18" name="sai">
            <a:hlinkClick r:id="" action="ppaction://media"/>
            <a:extLst>
              <a:ext uri="{FF2B5EF4-FFF2-40B4-BE49-F238E27FC236}">
                <a16:creationId xmlns:a16="http://schemas.microsoft.com/office/drawing/2014/main" id="{140CA53B-6774-AEAC-DF57-159A4ECDC78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715275" y="45939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5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nh 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5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è è 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49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1850</TotalTime>
  <Words>343</Words>
  <Application>Microsoft Office PowerPoint</Application>
  <PresentationFormat>Widescreen</PresentationFormat>
  <Paragraphs>79</Paragraphs>
  <Slides>12</Slides>
  <Notes>0</Notes>
  <HiddenSlides>0</HiddenSlides>
  <MMClips>31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Times New Roman</vt:lpstr>
      <vt:lpstr>Arial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Administrator</cp:lastModifiedBy>
  <cp:revision>181</cp:revision>
  <dcterms:created xsi:type="dcterms:W3CDTF">2018-08-09T12:27:57Z</dcterms:created>
  <dcterms:modified xsi:type="dcterms:W3CDTF">2024-04-02T13:23:57Z</dcterms:modified>
</cp:coreProperties>
</file>