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3" r:id="rId2"/>
    <p:sldMasterId id="2147483868" r:id="rId3"/>
    <p:sldMasterId id="2147483881" r:id="rId4"/>
    <p:sldMasterId id="2147483889" r:id="rId5"/>
    <p:sldMasterId id="2147483897" r:id="rId6"/>
    <p:sldMasterId id="2147483912" r:id="rId7"/>
  </p:sldMasterIdLst>
  <p:notesMasterIdLst>
    <p:notesMasterId r:id="rId23"/>
  </p:notesMasterIdLst>
  <p:sldIdLst>
    <p:sldId id="487" r:id="rId8"/>
    <p:sldId id="489" r:id="rId9"/>
    <p:sldId id="488" r:id="rId10"/>
    <p:sldId id="411" r:id="rId11"/>
    <p:sldId id="475" r:id="rId12"/>
    <p:sldId id="493" r:id="rId13"/>
    <p:sldId id="498" r:id="rId14"/>
    <p:sldId id="499" r:id="rId15"/>
    <p:sldId id="500" r:id="rId16"/>
    <p:sldId id="501" r:id="rId17"/>
    <p:sldId id="492" r:id="rId18"/>
    <p:sldId id="497" r:id="rId19"/>
    <p:sldId id="504" r:id="rId20"/>
    <p:sldId id="486" r:id="rId21"/>
    <p:sldId id="490" r:id="rId22"/>
  </p:sldIdLst>
  <p:sldSz cx="9144000" cy="6858000" type="screen4x3"/>
  <p:notesSz cx="6858000" cy="9144000"/>
  <p:embeddedFontLst>
    <p:embeddedFont>
      <p:font typeface="HP001 4 hàng" panose="020B0604020202020204" charset="0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Tw Cen MT" panose="020B0602020104020603" pitchFamily="34" charset="0"/>
      <p:regular r:id="rId28"/>
      <p:bold r:id="rId29"/>
      <p:italic r:id="rId30"/>
      <p:boldItalic r:id="rId31"/>
    </p:embeddedFont>
    <p:embeddedFont>
      <p:font typeface="VNI-Avo" panose="020B0604020202020204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CC0099"/>
    <a:srgbClr val="FF0066"/>
    <a:srgbClr val="008000"/>
    <a:srgbClr val="0066FF"/>
    <a:srgbClr val="CC3399"/>
    <a:srgbClr val="FFCCFF"/>
    <a:srgbClr val="9933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3" d="100"/>
          <a:sy n="63" d="100"/>
        </p:scale>
        <p:origin x="17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0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0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3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4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58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6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39500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66998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54941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28145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7561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66824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64098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50296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24418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91903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37406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94796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-1" y="34211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R_blue"/>
          <p:cNvGrpSpPr/>
          <p:nvPr userDrawn="1"/>
        </p:nvGrpSpPr>
        <p:grpSpPr>
          <a:xfrm rot="10800000">
            <a:off x="8964556" y="423059"/>
            <a:ext cx="198086" cy="6405652"/>
            <a:chOff x="8912859" y="317293"/>
            <a:chExt cx="198086" cy="4804239"/>
          </a:xfrm>
        </p:grpSpPr>
        <p:grpSp>
          <p:nvGrpSpPr>
            <p:cNvPr id="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2050"/>
          <p:cNvGrpSpPr/>
          <p:nvPr userDrawn="1"/>
        </p:nvGrpSpPr>
        <p:grpSpPr>
          <a:xfrm>
            <a:off x="275766" y="50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2051"/>
          <p:cNvGrpSpPr/>
          <p:nvPr userDrawn="1"/>
        </p:nvGrpSpPr>
        <p:grpSpPr>
          <a:xfrm>
            <a:off x="150298" y="6557768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9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-1" y="34211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R_blue"/>
          <p:cNvGrpSpPr/>
          <p:nvPr userDrawn="1"/>
        </p:nvGrpSpPr>
        <p:grpSpPr>
          <a:xfrm rot="10800000">
            <a:off x="8964556" y="423059"/>
            <a:ext cx="198086" cy="6405652"/>
            <a:chOff x="8912859" y="317293"/>
            <a:chExt cx="198086" cy="4804239"/>
          </a:xfrm>
        </p:grpSpPr>
        <p:grpSp>
          <p:nvGrpSpPr>
            <p:cNvPr id="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2050"/>
          <p:cNvGrpSpPr/>
          <p:nvPr userDrawn="1"/>
        </p:nvGrpSpPr>
        <p:grpSpPr>
          <a:xfrm>
            <a:off x="275766" y="34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2051"/>
          <p:cNvGrpSpPr/>
          <p:nvPr userDrawn="1"/>
        </p:nvGrpSpPr>
        <p:grpSpPr>
          <a:xfrm>
            <a:off x="150298" y="655775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5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2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45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59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2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44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1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5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1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84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2" y="36514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3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12" tIns="91412" rIns="91412" bIns="9141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112" y="5439001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683540" y="5360899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062500" y="-146299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8514400" y="2180873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8443917" y="1981531"/>
            <a:ext cx="600748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044714" y="1080009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537861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6716240" y="6181352"/>
            <a:ext cx="1196772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911889" y="-173965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6676475" y="3272895"/>
            <a:ext cx="92332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317553" y="3195255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663639" y="4196557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7" y="1110502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773456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5384396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818" y="2269413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676328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7317573" y="3371617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938541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947913" y="-87892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7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12" tIns="91412" rIns="91412" bIns="91412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</p:spPr>
        <p:txBody>
          <a:bodyPr spcFirstLastPara="1" wrap="square" lIns="91412" tIns="91412" rIns="91412" bIns="91412" anchor="t" anchorCtr="0">
            <a:noAutofit/>
          </a:bodyPr>
          <a:lstStyle>
            <a:lvl1pPr marL="609507" lvl="0" indent="-52507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020" lvl="1" indent="-52507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528" lvl="2" indent="-52507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038" lvl="3" indent="-52507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544" lvl="4" indent="-52507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051" lvl="5" indent="-52507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6560" lvl="6" indent="-52507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069" lvl="7" indent="-52507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5582" lvl="8" indent="-52507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8241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9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12" tIns="91412" rIns="91412" bIns="9141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12" tIns="91412" rIns="91412" bIns="9141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144408" y="5138737"/>
            <a:ext cx="1189645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5158140" y="5338985"/>
            <a:ext cx="62272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8297843" y="965909"/>
            <a:ext cx="123044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93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613" y="3167617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45" y="3644069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43" y="3162093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6760118" y="4165904"/>
            <a:ext cx="729807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43" y="3267536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801" y="2995681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8226195" y="718722"/>
            <a:ext cx="990460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srgbClr val="7A7D99"/>
              </a:solidFill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srgbClr val="7A7D99"/>
              </a:solidFill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4931157" y="5284875"/>
            <a:ext cx="1381909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srgbClr val="7A7D99"/>
              </a:solidFill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50" y="5615027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7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6414487" y="5577672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377103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237915" y="1632990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7037023" y="-84877"/>
            <a:ext cx="1121632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2" y="-34995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456000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668111" y="527138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267196" y="144136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66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744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12" tIns="91412" rIns="91412" bIns="91412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7" y="1110502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5384396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218" y="2269413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75388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89" y="3574814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87892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45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264"/>
            <a:endParaRPr sz="240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520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034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584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8777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0446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5028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40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6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0222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8804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83312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003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3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46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45.xml"/><Relationship Id="rId9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95BF4D81-799D-4AA2-91A2-AD3F1E52BA88}"/>
              </a:ext>
            </a:extLst>
          </p:cNvPr>
          <p:cNvSpPr txBox="1"/>
          <p:nvPr userDrawn="1"/>
        </p:nvSpPr>
        <p:spPr>
          <a:xfrm>
            <a:off x="3595463" y="-1512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95BF4D81-799D-4AA2-91A2-AD3F1E52BA88}"/>
              </a:ext>
            </a:extLst>
          </p:cNvPr>
          <p:cNvSpPr txBox="1"/>
          <p:nvPr userDrawn="1"/>
        </p:nvSpPr>
        <p:spPr>
          <a:xfrm>
            <a:off x="3595463" y="-1512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264"/>
              <a:t>30/10/2024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2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05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9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64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504"/>
            <a:ext cx="9144000" cy="7019925"/>
          </a:xfrm>
          <a:prstGeom prst="rect">
            <a:avLst/>
          </a:prstGeom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095500" y="990648"/>
            <a:ext cx="4953000" cy="4323617"/>
          </a:xfrm>
          <a:prstGeom prst="rect">
            <a:avLst/>
          </a:prstGeom>
        </p:spPr>
        <p:txBody>
          <a:bodyPr spcFirstLastPara="1" wrap="none" lIns="68486" tIns="34289" rIns="68486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5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vi-VN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EM</a:t>
            </a:r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ĐẾN VỚI TIẾT</a:t>
            </a:r>
            <a:r>
              <a:rPr lang="vi-VN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HỌC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圆角矩形 1"/>
          <p:cNvSpPr/>
          <p:nvPr/>
        </p:nvSpPr>
        <p:spPr>
          <a:xfrm>
            <a:off x="2667037" y="1834819"/>
            <a:ext cx="3962401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73"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11E21B-6CDB-4E57-811B-5C26369F0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28160" r="5624"/>
          <a:stretch/>
        </p:blipFill>
        <p:spPr bwMode="auto">
          <a:xfrm>
            <a:off x="2667037" y="2904008"/>
            <a:ext cx="3543301" cy="427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85" y="3033357"/>
            <a:ext cx="2936003" cy="33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24800" y="6550223"/>
            <a:ext cx="114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vi-VN" sz="1000" dirty="0">
                <a:solidFill>
                  <a:schemeClr val="accent4">
                    <a:lumMod val="50000"/>
                  </a:schemeClr>
                </a:solidFill>
              </a:rPr>
              <a:t>GV: Đỗ Thị Hoa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3462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0" y="1085578"/>
            <a:ext cx="17436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5. Viết vở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76297" r="10634" b="10682"/>
          <a:stretch/>
        </p:blipFill>
        <p:spPr bwMode="auto">
          <a:xfrm>
            <a:off x="381000" y="2001068"/>
            <a:ext cx="7772400" cy="272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445" r="10534" b="63721"/>
          <a:stretch/>
        </p:blipFill>
        <p:spPr bwMode="auto">
          <a:xfrm>
            <a:off x="76200" y="1169783"/>
            <a:ext cx="9060690" cy="39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t="38422" r="17163" b="56825"/>
          <a:stretch/>
        </p:blipFill>
        <p:spPr bwMode="auto">
          <a:xfrm>
            <a:off x="8949" y="5181600"/>
            <a:ext cx="9127941" cy="14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907" y="1077219"/>
            <a:ext cx="2133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6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. Đọc</a:t>
            </a:r>
          </a:p>
          <a:p>
            <a:pPr>
              <a:defRPr/>
            </a:pP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5901732"/>
            <a:ext cx="7145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5915967"/>
            <a:ext cx="762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6705600"/>
            <a:ext cx="9144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31025" y="5506496"/>
            <a:ext cx="113599" cy="4094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64526" y="5552551"/>
            <a:ext cx="113599" cy="4094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86200" y="6175549"/>
            <a:ext cx="113599" cy="4094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70774" y="6197740"/>
            <a:ext cx="113599" cy="4094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80349" y="5180111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334000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</a:t>
            </a:r>
            <a:r>
              <a:rPr lang="vi-VN" sz="1400" dirty="0"/>
              <a:t>1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72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0" b="1959"/>
          <a:stretch/>
        </p:blipFill>
        <p:spPr bwMode="auto">
          <a:xfrm>
            <a:off x="228600" y="2208124"/>
            <a:ext cx="8839200" cy="442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50000" r="26981" b="46549"/>
          <a:stretch/>
        </p:blipFill>
        <p:spPr bwMode="auto">
          <a:xfrm>
            <a:off x="3200400" y="1717417"/>
            <a:ext cx="4166674" cy="4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91" y="1126038"/>
            <a:ext cx="2590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Nói theo tranh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2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4094" y="2594861"/>
            <a:ext cx="402965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*</a:t>
            </a:r>
            <a:r>
              <a:rPr lang="vi-VN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oàn bài    </a:t>
            </a:r>
            <a:r>
              <a:rPr lang="vi-VN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SGK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087" y="1371600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6964" r="10690" b="9918"/>
          <a:stretch/>
        </p:blipFill>
        <p:spPr bwMode="auto">
          <a:xfrm>
            <a:off x="4876800" y="1085578"/>
            <a:ext cx="4180541" cy="56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13346" r="10634" b="10682"/>
          <a:stretch/>
        </p:blipFill>
        <p:spPr bwMode="auto">
          <a:xfrm>
            <a:off x="76200" y="1169782"/>
            <a:ext cx="4634853" cy="560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711053" y="1067557"/>
            <a:ext cx="26698" cy="5706919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524000" y="6172200"/>
            <a:ext cx="1497343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củ sâm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0" y="6172200"/>
            <a:ext cx="14478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tăm tre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733800" y="3775237"/>
            <a:ext cx="4764262" cy="24170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995089" y="3807057"/>
            <a:ext cx="1062311" cy="23852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2" idx="0"/>
          </p:cNvCxnSpPr>
          <p:nvPr/>
        </p:nvCxnSpPr>
        <p:spPr bwMode="auto">
          <a:xfrm flipH="1" flipV="1">
            <a:off x="995089" y="3842102"/>
            <a:ext cx="1277583" cy="23300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ounded Rectangle 24"/>
          <p:cNvSpPr/>
          <p:nvPr/>
        </p:nvSpPr>
        <p:spPr bwMode="auto">
          <a:xfrm>
            <a:off x="3137421" y="1390267"/>
            <a:ext cx="3336054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Nối chữ với hình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56724" y="1077267"/>
            <a:ext cx="2381676" cy="49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vi-VN" sz="3200" b="1" kern="0" spc="13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8.Vận dụng</a:t>
            </a:r>
            <a:endParaRPr lang="en-GB" sz="3200" b="1" kern="0" spc="13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56296" r="63056" b="36051"/>
          <a:stretch/>
        </p:blipFill>
        <p:spPr bwMode="auto">
          <a:xfrm>
            <a:off x="6128661" y="2359979"/>
            <a:ext cx="1441640" cy="14993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6" t="56296" r="40588" b="36282"/>
          <a:stretch/>
        </p:blipFill>
        <p:spPr bwMode="auto">
          <a:xfrm>
            <a:off x="3048000" y="2368699"/>
            <a:ext cx="1371600" cy="1499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2" t="54977" r="17886" b="35436"/>
          <a:stretch/>
        </p:blipFill>
        <p:spPr bwMode="auto">
          <a:xfrm>
            <a:off x="56725" y="2386120"/>
            <a:ext cx="1238675" cy="14470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 t="28400" r="47128" b="35800"/>
          <a:stretch/>
        </p:blipFill>
        <p:spPr bwMode="auto">
          <a:xfrm>
            <a:off x="4680312" y="2368699"/>
            <a:ext cx="1296485" cy="144707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3" r="23416" b="71119"/>
          <a:stretch/>
        </p:blipFill>
        <p:spPr bwMode="auto">
          <a:xfrm>
            <a:off x="7716742" y="2333837"/>
            <a:ext cx="1420149" cy="14993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4" r="45512" b="68750"/>
          <a:stretch/>
        </p:blipFill>
        <p:spPr bwMode="auto">
          <a:xfrm>
            <a:off x="1524000" y="2412261"/>
            <a:ext cx="1450609" cy="13947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 bwMode="auto">
          <a:xfrm>
            <a:off x="6091922" y="6160477"/>
            <a:ext cx="175667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quả cam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7775925" y="6160477"/>
            <a:ext cx="1444275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quả na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-76200" y="6192297"/>
            <a:ext cx="16764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quả dừa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2971800" y="6172200"/>
            <a:ext cx="16764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6600"/>
                </a:solidFill>
              </a:rPr>
              <a:t>quả dưa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 flipH="1" flipV="1">
            <a:off x="3957911" y="3815777"/>
            <a:ext cx="1223689" cy="24115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30" idx="0"/>
          </p:cNvCxnSpPr>
          <p:nvPr/>
        </p:nvCxnSpPr>
        <p:spPr bwMode="auto">
          <a:xfrm flipV="1">
            <a:off x="6970261" y="3842102"/>
            <a:ext cx="173924" cy="23183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5481911" y="3775237"/>
            <a:ext cx="2944905" cy="24521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>
          <a:xfrm>
            <a:off x="23873" y="0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225448" y="670847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058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2"/>
            <a:ext cx="57912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28675"/>
            <a:ext cx="4502150" cy="857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3886201"/>
            <a:ext cx="1331913" cy="143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4" y="5197476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5720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3" y="1524001"/>
            <a:ext cx="8153397" cy="3505201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Font typeface="Arial"/>
              <a:buNone/>
            </a:pPr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3886200" y="1986660"/>
            <a:ext cx="1981200" cy="5334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2438400"/>
            <a:ext cx="1524000" cy="5334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" y="142351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9" y="557212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486400"/>
            <a:ext cx="1111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486400"/>
            <a:ext cx="1111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34290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49" y="1085852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1"/>
            <a:ext cx="914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5221288"/>
            <a:ext cx="15732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4419600"/>
            <a:ext cx="4343400" cy="7620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410201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678488"/>
            <a:ext cx="16002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86400"/>
            <a:ext cx="1111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3"/>
            <a:ext cx="297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70758" y="2628862"/>
            <a:ext cx="718264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Font typeface="Arial" charset="0"/>
              <a:buChar char="•"/>
            </a:pP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nhà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lại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endParaRPr lang="vi-VN" altLang="zh-CN" sz="2800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Font typeface="Arial" charset="0"/>
              <a:buChar char="•"/>
            </a:pP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Chuẩn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bị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vi-VN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35</a:t>
            </a:r>
            <a:r>
              <a:rPr lang="en-US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r>
              <a:rPr lang="vi-VN" altLang="zh-CN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vi-VN" altLang="zh-CN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Ôn tập và kể chuyện           </a:t>
            </a:r>
            <a:r>
              <a:rPr lang="en-US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2800" b="1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Trang</a:t>
            </a:r>
            <a:r>
              <a:rPr lang="en-US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8</a:t>
            </a:r>
            <a:r>
              <a:rPr lang="en-US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2, </a:t>
            </a:r>
            <a:r>
              <a:rPr lang="vi-VN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8</a:t>
            </a:r>
            <a:r>
              <a:rPr lang="en-US" sz="2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3)</a:t>
            </a:r>
          </a:p>
        </p:txBody>
      </p:sp>
      <p:sp>
        <p:nvSpPr>
          <p:cNvPr id="34" name="圆角矩形 1"/>
          <p:cNvSpPr/>
          <p:nvPr/>
        </p:nvSpPr>
        <p:spPr>
          <a:xfrm>
            <a:off x="3339404" y="231269"/>
            <a:ext cx="2438400" cy="70434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3" tIns="60846" rIns="121693" bIns="60846" anchor="ctr"/>
          <a:lstStyle/>
          <a:p>
            <a:pPr algn="ctr" defTabSz="1216570">
              <a:defRPr/>
            </a:pPr>
            <a:r>
              <a:rPr lang="en-US" altLang="zh-CN" sz="4400" b="1" dirty="0" err="1">
                <a:solidFill>
                  <a:srgbClr val="FF0000"/>
                </a:solidFill>
              </a:rPr>
              <a:t>D</a:t>
            </a:r>
            <a:r>
              <a:rPr lang="en-US" altLang="zh-CN" sz="4400" b="1" dirty="0" err="1">
                <a:solidFill>
                  <a:srgbClr val="FF0000"/>
                </a:solidFill>
                <a:latin typeface="Tw Cen MT" pitchFamily="34" charset="0"/>
              </a:rPr>
              <a:t>ặn</a:t>
            </a:r>
            <a:r>
              <a:rPr lang="en-US" altLang="zh-CN" sz="4400" b="1" dirty="0">
                <a:solidFill>
                  <a:srgbClr val="FF0000"/>
                </a:solidFill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</a:rPr>
              <a:t>dò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36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5" y="1771021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7" y="1534679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20" y="3144299"/>
            <a:ext cx="4190999" cy="1446546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defTabSz="914218"/>
            <a:r>
              <a:rPr lang="en-US" sz="8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8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3282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31f7217a017c2d9a8a7bcbd9844c1629">
            <a:extLst>
              <a:ext uri="{FF2B5EF4-FFF2-40B4-BE49-F238E27FC236}">
                <a16:creationId xmlns:a16="http://schemas.microsoft.com/office/drawing/2014/main" id="{7F3402C4-B55B-4EA8-8470-1BC8AE55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" y="1026125"/>
            <a:ext cx="8986794" cy="58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觅元素584a989cd6c5a">
            <a:extLst>
              <a:ext uri="{FF2B5EF4-FFF2-40B4-BE49-F238E27FC236}">
                <a16:creationId xmlns:a16="http://schemas.microsoft.com/office/drawing/2014/main" id="{787E0D19-B606-4127-B200-C00D8EFD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30" y="-228600"/>
            <a:ext cx="6154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EA41D-AEF4-42AB-913B-DD98A5815933}"/>
              </a:ext>
            </a:extLst>
          </p:cNvPr>
          <p:cNvSpPr txBox="1"/>
          <p:nvPr/>
        </p:nvSpPr>
        <p:spPr>
          <a:xfrm>
            <a:off x="1028700" y="2397523"/>
            <a:ext cx="714375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dirty="0">
                <a:solidFill>
                  <a:srgbClr val="FFC000"/>
                </a:soli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KHỞI ĐỘNG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EB012039-DE06-4948-8DFF-31C88946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70" y="3798753"/>
            <a:ext cx="6723212" cy="41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7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105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sp>
        <p:nvSpPr>
          <p:cNvPr id="16" name="Rectangle 15"/>
          <p:cNvSpPr/>
          <p:nvPr/>
        </p:nvSpPr>
        <p:spPr>
          <a:xfrm>
            <a:off x="0" y="80427"/>
            <a:ext cx="9144000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en-US" sz="28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00" y="585151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71451" y="6332837"/>
            <a:ext cx="117174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35524" y="6321600"/>
            <a:ext cx="98725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10755" y="6359062"/>
            <a:ext cx="762000" cy="17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8617" r="9206" b="70681"/>
          <a:stretch/>
        </p:blipFill>
        <p:spPr bwMode="auto">
          <a:xfrm>
            <a:off x="228601" y="1371600"/>
            <a:ext cx="8763000" cy="372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038600" y="762000"/>
            <a:ext cx="2512925" cy="46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29880" r="19282" b="67496"/>
          <a:stretch/>
        </p:blipFill>
        <p:spPr bwMode="auto">
          <a:xfrm>
            <a:off x="114300" y="5410200"/>
            <a:ext cx="9029700" cy="8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29438" y="2267392"/>
            <a:ext cx="2527996" cy="688509"/>
            <a:chOff x="325161" y="575104"/>
            <a:chExt cx="2984328" cy="877694"/>
          </a:xfrm>
        </p:grpSpPr>
        <p:sp>
          <p:nvSpPr>
            <p:cNvPr id="27" name="Rounded Rectangle 26"/>
            <p:cNvSpPr/>
            <p:nvPr/>
          </p:nvSpPr>
          <p:spPr>
            <a:xfrm>
              <a:off x="871091" y="575104"/>
              <a:ext cx="2438398" cy="83819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Nhận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25161" y="614599"/>
              <a:ext cx="792519" cy="83819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0" y="1085578"/>
            <a:ext cx="12112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3. Đọc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714452" y="2652669"/>
            <a:ext cx="1273232" cy="91440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prstClr val="white"/>
              </a:solidFill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122968" y="2667048"/>
            <a:ext cx="1318951" cy="91440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prstClr val="white"/>
              </a:solidFill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771948" y="3641054"/>
            <a:ext cx="2667000" cy="914401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t="51411" r="74407" b="46026"/>
          <a:stretch/>
        </p:blipFill>
        <p:spPr bwMode="auto">
          <a:xfrm>
            <a:off x="152400" y="5034224"/>
            <a:ext cx="1371600" cy="8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7" t="42929" r="40340" b="53735"/>
          <a:stretch/>
        </p:blipFill>
        <p:spPr bwMode="auto">
          <a:xfrm>
            <a:off x="4122968" y="2805069"/>
            <a:ext cx="1285095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3" t="37457" r="44339" b="58816"/>
          <a:stretch/>
        </p:blipFill>
        <p:spPr bwMode="auto">
          <a:xfrm>
            <a:off x="3810001" y="1548688"/>
            <a:ext cx="1091944" cy="7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9" t="37362" r="58260" b="58911"/>
          <a:stretch/>
        </p:blipFill>
        <p:spPr bwMode="auto">
          <a:xfrm>
            <a:off x="2133600" y="1524015"/>
            <a:ext cx="1217468" cy="7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7362" r="30192" b="58911"/>
          <a:stretch/>
        </p:blipFill>
        <p:spPr bwMode="auto">
          <a:xfrm>
            <a:off x="5257836" y="1564217"/>
            <a:ext cx="1219163" cy="7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2" t="42820" r="52829" b="54419"/>
          <a:stretch/>
        </p:blipFill>
        <p:spPr bwMode="auto">
          <a:xfrm>
            <a:off x="3156893" y="2652669"/>
            <a:ext cx="340132" cy="9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0" t="46300" r="45368" b="50149"/>
          <a:stretch/>
        </p:blipFill>
        <p:spPr bwMode="auto">
          <a:xfrm>
            <a:off x="3156893" y="3641054"/>
            <a:ext cx="1796108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51411" r="60594" b="46026"/>
          <a:stretch/>
        </p:blipFill>
        <p:spPr bwMode="auto">
          <a:xfrm>
            <a:off x="1627831" y="5029200"/>
            <a:ext cx="1699127" cy="8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3" t="51461" r="50273" b="45976"/>
          <a:stretch/>
        </p:blipFill>
        <p:spPr bwMode="auto">
          <a:xfrm>
            <a:off x="3385494" y="5029200"/>
            <a:ext cx="1338906" cy="8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51411" r="39971" b="46026"/>
          <a:stretch/>
        </p:blipFill>
        <p:spPr bwMode="auto">
          <a:xfrm>
            <a:off x="4610098" y="5034224"/>
            <a:ext cx="1409701" cy="8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3" t="51411" r="27997" b="46026"/>
          <a:stretch/>
        </p:blipFill>
        <p:spPr bwMode="auto">
          <a:xfrm>
            <a:off x="6019800" y="5029200"/>
            <a:ext cx="1524000" cy="8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0" t="51411" r="14160" b="46026"/>
          <a:stretch/>
        </p:blipFill>
        <p:spPr bwMode="auto">
          <a:xfrm>
            <a:off x="7543800" y="5029200"/>
            <a:ext cx="1593091" cy="8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0" y="1085578"/>
            <a:ext cx="12112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3. Đọc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56296" r="63056" b="36051"/>
          <a:stretch/>
        </p:blipFill>
        <p:spPr bwMode="auto">
          <a:xfrm>
            <a:off x="76200" y="1775026"/>
            <a:ext cx="2895599" cy="3429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6" t="56296" r="40588" b="36282"/>
          <a:stretch/>
        </p:blipFill>
        <p:spPr bwMode="auto">
          <a:xfrm>
            <a:off x="3429000" y="1775026"/>
            <a:ext cx="2743200" cy="3429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2" t="54977" r="17886" b="35436"/>
          <a:stretch/>
        </p:blipFill>
        <p:spPr bwMode="auto">
          <a:xfrm>
            <a:off x="6324600" y="1775026"/>
            <a:ext cx="2697991" cy="3429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64506" r="61789" b="32799"/>
          <a:stretch/>
        </p:blipFill>
        <p:spPr bwMode="auto">
          <a:xfrm>
            <a:off x="228600" y="5299489"/>
            <a:ext cx="2743199" cy="8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8" t="64506" r="40311" b="32799"/>
          <a:stretch/>
        </p:blipFill>
        <p:spPr bwMode="auto">
          <a:xfrm>
            <a:off x="3559629" y="5339026"/>
            <a:ext cx="2743200" cy="8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5" t="64506" r="19675" b="32799"/>
          <a:stretch/>
        </p:blipFill>
        <p:spPr bwMode="auto">
          <a:xfrm>
            <a:off x="6539806" y="5334000"/>
            <a:ext cx="2469391" cy="8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2" y="1169783"/>
            <a:ext cx="20494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4. Viết bảng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77175" r="72329" b="19700"/>
          <a:stretch/>
        </p:blipFill>
        <p:spPr bwMode="auto">
          <a:xfrm>
            <a:off x="2618436" y="2133600"/>
            <a:ext cx="401258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77175" r="59350" b="19700"/>
          <a:stretch/>
        </p:blipFill>
        <p:spPr bwMode="auto">
          <a:xfrm>
            <a:off x="2743200" y="2133600"/>
            <a:ext cx="411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8" t="77175" r="46635" b="19700"/>
          <a:stretch/>
        </p:blipFill>
        <p:spPr bwMode="auto">
          <a:xfrm>
            <a:off x="2478125" y="2001068"/>
            <a:ext cx="4495799" cy="16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83369" r="61726" b="12461"/>
          <a:stretch/>
        </p:blipFill>
        <p:spPr bwMode="auto">
          <a:xfrm>
            <a:off x="1981200" y="2001068"/>
            <a:ext cx="5257800" cy="166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83369" r="39392" b="12461"/>
          <a:stretch/>
        </p:blipFill>
        <p:spPr bwMode="auto">
          <a:xfrm>
            <a:off x="1676400" y="2001068"/>
            <a:ext cx="5791200" cy="165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3" y="1524015"/>
            <a:ext cx="2362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109" y="1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năm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31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10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000" b="1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  <a:p>
            <a:pPr algn="ctr" defTabSz="685783">
              <a:defRPr/>
            </a:pP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000" b="1" u="sng" kern="0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u="sng" kern="0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vi-VN" sz="20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 defTabSz="685783">
              <a:defRPr/>
            </a:pPr>
            <a:endParaRPr lang="vi-VN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5188" r="27617" b="91024"/>
          <a:stretch/>
        </p:blipFill>
        <p:spPr bwMode="auto">
          <a:xfrm>
            <a:off x="4151601" y="722763"/>
            <a:ext cx="2512925" cy="34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21025" y="646563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34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1" y="2509942"/>
            <a:ext cx="48768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*Đọc toàn bài tiết 1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8754" b="10371"/>
          <a:stretch/>
        </p:blipFill>
        <p:spPr bwMode="auto">
          <a:xfrm>
            <a:off x="1831894" y="1066800"/>
            <a:ext cx="578826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20" y="3144299"/>
            <a:ext cx="4190999" cy="1446546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defTabSz="914218"/>
            <a:r>
              <a:rPr lang="en-US" sz="88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8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vi-VN" sz="8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2</a:t>
            </a:r>
            <a:endParaRPr lang="en-US" sz="88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543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8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253</Words>
  <Application>Microsoft Office PowerPoint</Application>
  <PresentationFormat>On-screen Show (4:3)</PresentationFormat>
  <Paragraphs>71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Times New Roman</vt:lpstr>
      <vt:lpstr>Arial-Rounded</vt:lpstr>
      <vt:lpstr>HP001 4 hàng</vt:lpstr>
      <vt:lpstr>Calibri Light</vt:lpstr>
      <vt:lpstr>Tahoma</vt:lpstr>
      <vt:lpstr>Arial</vt:lpstr>
      <vt:lpstr>Tw Cen MT</vt:lpstr>
      <vt:lpstr>Calibri</vt:lpstr>
      <vt:lpstr>#9Slide02 Noi dung dai</vt:lpstr>
      <vt:lpstr>VNI-Avo</vt:lpstr>
      <vt:lpstr>#9Slide02 Tieu de dai</vt:lpstr>
      <vt:lpstr>Office Theme</vt:lpstr>
      <vt:lpstr>3_Office Theme</vt:lpstr>
      <vt:lpstr>1_Default Design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Lan Thúy</cp:lastModifiedBy>
  <cp:revision>436</cp:revision>
  <dcterms:created xsi:type="dcterms:W3CDTF">2006-08-16T00:00:00Z</dcterms:created>
  <dcterms:modified xsi:type="dcterms:W3CDTF">2024-10-30T13:25:45Z</dcterms:modified>
</cp:coreProperties>
</file>