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62" r:id="rId3"/>
    <p:sldId id="263" r:id="rId4"/>
    <p:sldId id="256" r:id="rId5"/>
    <p:sldId id="264" r:id="rId6"/>
    <p:sldId id="265" r:id="rId7"/>
    <p:sldId id="266" r:id="rId8"/>
    <p:sldId id="260" r:id="rId9"/>
    <p:sldId id="269" r:id="rId10"/>
    <p:sldId id="270" r:id="rId11"/>
    <p:sldId id="27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AF8FA-E9F2-4DB9-873B-B78EC00374B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383B9-501C-4CCA-BED4-4689EEB2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D3D2-737C-4190-98A0-894BECFEED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73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2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4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1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29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1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62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61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58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15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8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1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9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53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9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5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5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8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A5184-05B4-432C-9757-9688E1368EDF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S&#7921;%20ph&#225;t%20tri&#7875;n%20c&#7911;a%20sen.web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0.png"/><Relationship Id="rId26" Type="http://schemas.openxmlformats.org/officeDocument/2006/relationships/image" Target="../media/image17.gif"/><Relationship Id="rId39" Type="http://schemas.microsoft.com/office/2007/relationships/hdphoto" Target="../media/hdphoto6.wdp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34" Type="http://schemas.openxmlformats.org/officeDocument/2006/relationships/slide" Target="slide5.xml"/><Relationship Id="rId42" Type="http://schemas.microsoft.com/office/2007/relationships/hdphoto" Target="../media/hdphoto7.wdp"/><Relationship Id="rId47" Type="http://schemas.openxmlformats.org/officeDocument/2006/relationships/image" Target="../media/image3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hdphoto" Target="../media/hdphoto2.wdp"/><Relationship Id="rId25" Type="http://schemas.openxmlformats.org/officeDocument/2006/relationships/image" Target="../media/image16.gif"/><Relationship Id="rId33" Type="http://schemas.microsoft.com/office/2007/relationships/hdphoto" Target="../media/hdphoto4.wdp"/><Relationship Id="rId38" Type="http://schemas.openxmlformats.org/officeDocument/2006/relationships/image" Target="../media/image24.png"/><Relationship Id="rId46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41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5.gif"/><Relationship Id="rId32" Type="http://schemas.openxmlformats.org/officeDocument/2006/relationships/image" Target="../media/image22.png"/><Relationship Id="rId37" Type="http://schemas.openxmlformats.org/officeDocument/2006/relationships/slide" Target="slide6.xml"/><Relationship Id="rId40" Type="http://schemas.openxmlformats.org/officeDocument/2006/relationships/slide" Target="slide7.xml"/><Relationship Id="rId45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36" Type="http://schemas.microsoft.com/office/2007/relationships/hdphoto" Target="../media/hdphoto5.wdp"/><Relationship Id="rId10" Type="http://schemas.openxmlformats.org/officeDocument/2006/relationships/audio" Target="../media/media6.mp3"/><Relationship Id="rId19" Type="http://schemas.microsoft.com/office/2007/relationships/hdphoto" Target="../media/hdphoto3.wdp"/><Relationship Id="rId31" Type="http://schemas.openxmlformats.org/officeDocument/2006/relationships/slide" Target="slide4.xml"/><Relationship Id="rId44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jpeg"/><Relationship Id="rId22" Type="http://schemas.openxmlformats.org/officeDocument/2006/relationships/image" Target="../media/image13.png"/><Relationship Id="rId27" Type="http://schemas.openxmlformats.org/officeDocument/2006/relationships/image" Target="../media/image18.gif"/><Relationship Id="rId30" Type="http://schemas.openxmlformats.org/officeDocument/2006/relationships/image" Target="../media/image21.gif"/><Relationship Id="rId35" Type="http://schemas.openxmlformats.org/officeDocument/2006/relationships/image" Target="../media/image23.png"/><Relationship Id="rId4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8.wdp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8.wdp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8.wdp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8.wdp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5546" y="793929"/>
            <a:ext cx="8303876" cy="1107996"/>
          </a:xfrm>
          <a:prstGeom prst="rect">
            <a:avLst/>
          </a:prstGeom>
          <a:noFill/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5875">
                  <a:solidFill>
                    <a:srgbClr val="0099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</a:t>
            </a:r>
            <a:r>
              <a:rPr lang="en-US" sz="6600" b="1" dirty="0" smtClean="0">
                <a:ln w="15875">
                  <a:solidFill>
                    <a:srgbClr val="0099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5400" b="1" dirty="0" smtClean="0">
                <a:ln w="15875">
                  <a:solidFill>
                    <a:srgbClr val="0099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XANH</a:t>
            </a:r>
            <a:endParaRPr lang="en-US" sz="5400" b="1" dirty="0">
              <a:ln w="15875">
                <a:solidFill>
                  <a:srgbClr val="009900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68" y="4318740"/>
            <a:ext cx="1097833" cy="66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5718" y="3214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91042" y="0"/>
            <a:ext cx="2266950" cy="944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995"/>
            <a:ext cx="9144000" cy="614813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17962" y="2742353"/>
            <a:ext cx="480060" cy="4800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76012" y="2751303"/>
            <a:ext cx="480060" cy="4885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30091" y="2742352"/>
            <a:ext cx="538496" cy="6409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xplosion 1 7">
            <a:hlinkClick r:id="rId4" action="ppaction://hlinkfile"/>
          </p:cNvPr>
          <p:cNvSpPr/>
          <p:nvPr/>
        </p:nvSpPr>
        <p:spPr>
          <a:xfrm>
            <a:off x="8172450" y="986847"/>
            <a:ext cx="685800" cy="685800"/>
          </a:xfrm>
          <a:prstGeom prst="irregularSeal1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1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" y="514350"/>
            <a:ext cx="8913156" cy="66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6478" y="2119987"/>
            <a:ext cx="663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00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đang bị tàn phá nghiêm trọng, </a:t>
            </a:r>
          </a:p>
          <a:p>
            <a:pPr algn="ctr"/>
            <a:r>
              <a:rPr lang="en-US" sz="300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 loài động vật bị đe dọa.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9439" y="3257625"/>
            <a:ext cx="6465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00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giúp </a:t>
            </a:r>
            <a:r>
              <a:rPr lang="en-US" sz="300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 phục lại </a:t>
            </a:r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rừng </a:t>
            </a:r>
            <a:r>
              <a:rPr lang="en-US" sz="300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đưa các loài động vật trở về rừng bằng </a:t>
            </a:r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trả lời đúng các </a:t>
            </a:r>
            <a:r>
              <a:rPr lang="en-US" sz="300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25" y="32527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13" y="2163650"/>
            <a:ext cx="1492964" cy="16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41" y="2395380"/>
            <a:ext cx="2252433" cy="1897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44" y="2337796"/>
            <a:ext cx="2252433" cy="1897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54" y="2540001"/>
            <a:ext cx="2115494" cy="2228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9" y="1562100"/>
            <a:ext cx="2115494" cy="3206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95" y="1365161"/>
            <a:ext cx="3962023" cy="51073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4077" y="1127961"/>
            <a:ext cx="2751019" cy="3728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762" y="1365161"/>
            <a:ext cx="3942333" cy="5342623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300" y="2002081"/>
            <a:ext cx="628196" cy="6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¬nh áº£nh cÃ³ liÃªn quan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2237" y="183670"/>
            <a:ext cx="1024963" cy="13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7456" flipV="1">
            <a:off x="1032472" y="4008428"/>
            <a:ext cx="551643" cy="5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65261" flipH="1" flipV="1">
            <a:off x="7164289" y="3964552"/>
            <a:ext cx="447885" cy="3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Ã¬nh áº£nh cÃ³ liÃªn quan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7602" y="4499952"/>
            <a:ext cx="1717852" cy="92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05" y="2343661"/>
            <a:ext cx="2443874" cy="3150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9027" y="2511946"/>
            <a:ext cx="2972992" cy="4028978"/>
          </a:xfrm>
          <a:prstGeom prst="rect">
            <a:avLst/>
          </a:prstGeom>
        </p:spPr>
      </p:pic>
      <p:pic>
        <p:nvPicPr>
          <p:cNvPr id="29" name="Picture 10" descr="HÃ¬nh áº£nh cÃ³ liÃªn quan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02" y="4161092"/>
            <a:ext cx="3543752" cy="35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Ã¬nh áº£nh cÃ³ liÃªn quan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6" y="5450582"/>
            <a:ext cx="2043810" cy="20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Tai nguyen thiet ke tro choi\Bảng gỗ\1.jp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40" y="620011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Tai nguyen thiet ke tro choi\Bảng gỗ\2.jp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19" y="611225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\Desktop\Tai nguyen thiet ke tro choi\Bảng gỗ\3.jp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22" y="677592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ADMIN\Desktop\Tai nguyen thiet ke tro choi\Bảng gỗ\4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74" y="746201"/>
            <a:ext cx="813477" cy="8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55" y="-52230"/>
            <a:ext cx="908817" cy="907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0" y="39880"/>
            <a:ext cx="825340" cy="787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3567" r="21147" b="2403"/>
          <a:stretch/>
        </p:blipFill>
        <p:spPr>
          <a:xfrm>
            <a:off x="2616470" y="4155"/>
            <a:ext cx="741049" cy="78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80" y="33801"/>
            <a:ext cx="765899" cy="817824"/>
          </a:xfrm>
          <a:prstGeom prst="rect">
            <a:avLst/>
          </a:prstGeom>
        </p:spPr>
      </p:pic>
      <p:pic>
        <p:nvPicPr>
          <p:cNvPr id="16" name="Tieng dai b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0533478" y="137913"/>
            <a:ext cx="609600" cy="609600"/>
          </a:xfrm>
          <a:prstGeom prst="rect">
            <a:avLst/>
          </a:prstGeom>
        </p:spPr>
      </p:pic>
      <p:pic>
        <p:nvPicPr>
          <p:cNvPr id="17" name="Tieng s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0518167" y="1365161"/>
            <a:ext cx="609600" cy="609600"/>
          </a:xfrm>
          <a:prstGeom prst="rect">
            <a:avLst/>
          </a:prstGeom>
        </p:spPr>
      </p:pic>
      <p:pic>
        <p:nvPicPr>
          <p:cNvPr id="18" name="Tieng hổ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0591075" y="2458326"/>
            <a:ext cx="609600" cy="609600"/>
          </a:xfrm>
          <a:prstGeom prst="rect">
            <a:avLst/>
          </a:prstGeom>
        </p:spPr>
      </p:pic>
      <p:pic>
        <p:nvPicPr>
          <p:cNvPr id="19" name="Tieng v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0585278" y="3380774"/>
            <a:ext cx="609600" cy="609600"/>
          </a:xfrm>
          <a:prstGeom prst="rect">
            <a:avLst/>
          </a:prstGeom>
        </p:spPr>
      </p:pic>
      <p:pic>
        <p:nvPicPr>
          <p:cNvPr id="21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1509356" y="128806"/>
            <a:ext cx="609600" cy="609600"/>
          </a:xfrm>
          <a:prstGeom prst="rect">
            <a:avLst/>
          </a:prstGeom>
        </p:spPr>
      </p:pic>
      <p:pic>
        <p:nvPicPr>
          <p:cNvPr id="35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1681216" y="1418296"/>
            <a:ext cx="609600" cy="609600"/>
          </a:xfrm>
          <a:prstGeom prst="rect">
            <a:avLst/>
          </a:prstGeom>
        </p:spPr>
      </p:pic>
      <p:pic>
        <p:nvPicPr>
          <p:cNvPr id="36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1712642" y="2513777"/>
            <a:ext cx="609600" cy="609600"/>
          </a:xfrm>
          <a:prstGeom prst="rect">
            <a:avLst/>
          </a:prstGeom>
        </p:spPr>
      </p:pic>
      <p:pic>
        <p:nvPicPr>
          <p:cNvPr id="37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1754308" y="3515635"/>
            <a:ext cx="609600" cy="609600"/>
          </a:xfrm>
          <a:prstGeom prst="rect">
            <a:avLst/>
          </a:prstGeom>
        </p:spPr>
      </p:pic>
      <p:pic>
        <p:nvPicPr>
          <p:cNvPr id="38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8281516" y="-1119675"/>
            <a:ext cx="609600" cy="609600"/>
          </a:xfrm>
          <a:prstGeom prst="rect">
            <a:avLst/>
          </a:prstGeom>
        </p:spPr>
      </p:pic>
      <p:pic>
        <p:nvPicPr>
          <p:cNvPr id="39" name="Tro Giai cuu loai chim_Tieng chim ho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862400" y="-107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1.38941 -0.01181 " pathEditMode="relative" rAng="0" ptsTypes="AA">
                                      <p:cBhvr>
                                        <p:cTn id="46" dur="3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79" y="-60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1.41337 0.00741 " pathEditMode="relative" rAng="0" ptsTypes="AA">
                                      <p:cBhvr>
                                        <p:cTn id="50" dur="3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77" y="37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6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1.15468 0.14028 " pathEditMode="relative" rAng="0" ptsTypes="AA">
                                      <p:cBhvr>
                                        <p:cTn id="63" dur="1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26" y="701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1.09132 -0.06319 " pathEditMode="relative" rAng="0" ptsTypes="AA">
                                      <p:cBhvr>
                                        <p:cTn id="67" dur="1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6" y="-317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92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9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9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8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7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9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8182" numSld="6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0" y="430162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4" y="4026126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47393" y="1589549"/>
            <a:ext cx="5537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+ 5 = 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86489" y="4919038"/>
            <a:ext cx="4771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25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47"/>
          <p:cNvSpPr>
            <a:spLocks noChangeArrowheads="1" noChangeShapeType="1" noTextEdit="1"/>
          </p:cNvSpPr>
          <p:nvPr/>
        </p:nvSpPr>
        <p:spPr bwMode="auto">
          <a:xfrm>
            <a:off x="7987506" y="9211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7607212" y="438068"/>
            <a:ext cx="1752600" cy="1752600"/>
            <a:chOff x="4155" y="1783"/>
            <a:chExt cx="1104" cy="1104"/>
          </a:xfrm>
        </p:grpSpPr>
        <p:sp>
          <p:nvSpPr>
            <p:cNvPr id="10" name="AutoShape 49"/>
            <p:cNvSpPr>
              <a:spLocks noChangeArrowheads="1"/>
            </p:cNvSpPr>
            <p:nvPr/>
          </p:nvSpPr>
          <p:spPr bwMode="auto">
            <a:xfrm>
              <a:off x="4155" y="1783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467" y="206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WordArt 47"/>
          <p:cNvSpPr>
            <a:spLocks noChangeArrowheads="1" noChangeShapeType="1" noTextEdit="1"/>
          </p:cNvSpPr>
          <p:nvPr/>
        </p:nvSpPr>
        <p:spPr bwMode="auto">
          <a:xfrm>
            <a:off x="8163618" y="8927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3" name="WordArt 47"/>
          <p:cNvSpPr>
            <a:spLocks noChangeArrowheads="1" noChangeShapeType="1" noTextEdit="1"/>
          </p:cNvSpPr>
          <p:nvPr/>
        </p:nvSpPr>
        <p:spPr bwMode="auto">
          <a:xfrm>
            <a:off x="8054976" y="9277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4" name="WordArt 47"/>
          <p:cNvSpPr>
            <a:spLocks noChangeArrowheads="1" noChangeShapeType="1" noTextEdit="1"/>
          </p:cNvSpPr>
          <p:nvPr/>
        </p:nvSpPr>
        <p:spPr bwMode="auto">
          <a:xfrm>
            <a:off x="8246370" y="7312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5" name="WordArt 47"/>
          <p:cNvSpPr>
            <a:spLocks noChangeArrowheads="1" noChangeShapeType="1" noTextEdit="1"/>
          </p:cNvSpPr>
          <p:nvPr/>
        </p:nvSpPr>
        <p:spPr bwMode="auto">
          <a:xfrm>
            <a:off x="8204994" y="737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7" name="WordArt 47"/>
          <p:cNvSpPr>
            <a:spLocks noChangeArrowheads="1" noChangeShapeType="1" noTextEdit="1"/>
          </p:cNvSpPr>
          <p:nvPr/>
        </p:nvSpPr>
        <p:spPr bwMode="auto">
          <a:xfrm>
            <a:off x="8108156" y="8766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8" name="WordArt 47"/>
          <p:cNvSpPr>
            <a:spLocks noChangeArrowheads="1" noChangeShapeType="1" noTextEdit="1"/>
          </p:cNvSpPr>
          <p:nvPr/>
        </p:nvSpPr>
        <p:spPr bwMode="auto">
          <a:xfrm>
            <a:off x="8157747" y="89574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9" name="WordArt 47"/>
          <p:cNvSpPr>
            <a:spLocks noChangeArrowheads="1" noChangeShapeType="1" noTextEdit="1"/>
          </p:cNvSpPr>
          <p:nvPr/>
        </p:nvSpPr>
        <p:spPr bwMode="auto">
          <a:xfrm>
            <a:off x="8150137" y="82907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0" name="WordArt 47"/>
          <p:cNvSpPr>
            <a:spLocks noChangeArrowheads="1" noChangeShapeType="1" noTextEdit="1"/>
          </p:cNvSpPr>
          <p:nvPr/>
        </p:nvSpPr>
        <p:spPr bwMode="auto">
          <a:xfrm>
            <a:off x="8169489" y="8896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5" name="WordArt 47"/>
          <p:cNvSpPr>
            <a:spLocks noChangeArrowheads="1" noChangeShapeType="1" noTextEdit="1"/>
          </p:cNvSpPr>
          <p:nvPr/>
        </p:nvSpPr>
        <p:spPr bwMode="auto">
          <a:xfrm>
            <a:off x="8169489" y="7756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913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0" y="430162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4" y="4026126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47393" y="1589549"/>
            <a:ext cx="5537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–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6489" y="4919038"/>
            <a:ext cx="4771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25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47"/>
          <p:cNvSpPr>
            <a:spLocks noChangeArrowheads="1" noChangeShapeType="1" noTextEdit="1"/>
          </p:cNvSpPr>
          <p:nvPr/>
        </p:nvSpPr>
        <p:spPr bwMode="auto">
          <a:xfrm>
            <a:off x="7987506" y="9211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7607212" y="438068"/>
            <a:ext cx="1752600" cy="1752600"/>
            <a:chOff x="4155" y="1783"/>
            <a:chExt cx="1104" cy="1104"/>
          </a:xfrm>
        </p:grpSpPr>
        <p:sp>
          <p:nvSpPr>
            <p:cNvPr id="10" name="AutoShape 49"/>
            <p:cNvSpPr>
              <a:spLocks noChangeArrowheads="1"/>
            </p:cNvSpPr>
            <p:nvPr/>
          </p:nvSpPr>
          <p:spPr bwMode="auto">
            <a:xfrm>
              <a:off x="4155" y="1783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467" y="206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WordArt 47"/>
          <p:cNvSpPr>
            <a:spLocks noChangeArrowheads="1" noChangeShapeType="1" noTextEdit="1"/>
          </p:cNvSpPr>
          <p:nvPr/>
        </p:nvSpPr>
        <p:spPr bwMode="auto">
          <a:xfrm>
            <a:off x="8163618" y="8927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3" name="WordArt 47"/>
          <p:cNvSpPr>
            <a:spLocks noChangeArrowheads="1" noChangeShapeType="1" noTextEdit="1"/>
          </p:cNvSpPr>
          <p:nvPr/>
        </p:nvSpPr>
        <p:spPr bwMode="auto">
          <a:xfrm>
            <a:off x="8054976" y="9277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4" name="WordArt 47"/>
          <p:cNvSpPr>
            <a:spLocks noChangeArrowheads="1" noChangeShapeType="1" noTextEdit="1"/>
          </p:cNvSpPr>
          <p:nvPr/>
        </p:nvSpPr>
        <p:spPr bwMode="auto">
          <a:xfrm>
            <a:off x="8246370" y="7312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5" name="WordArt 47"/>
          <p:cNvSpPr>
            <a:spLocks noChangeArrowheads="1" noChangeShapeType="1" noTextEdit="1"/>
          </p:cNvSpPr>
          <p:nvPr/>
        </p:nvSpPr>
        <p:spPr bwMode="auto">
          <a:xfrm>
            <a:off x="8204994" y="737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7" name="WordArt 47"/>
          <p:cNvSpPr>
            <a:spLocks noChangeArrowheads="1" noChangeShapeType="1" noTextEdit="1"/>
          </p:cNvSpPr>
          <p:nvPr/>
        </p:nvSpPr>
        <p:spPr bwMode="auto">
          <a:xfrm>
            <a:off x="8108156" y="8766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8" name="WordArt 47"/>
          <p:cNvSpPr>
            <a:spLocks noChangeArrowheads="1" noChangeShapeType="1" noTextEdit="1"/>
          </p:cNvSpPr>
          <p:nvPr/>
        </p:nvSpPr>
        <p:spPr bwMode="auto">
          <a:xfrm>
            <a:off x="8157747" y="89574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9" name="WordArt 47"/>
          <p:cNvSpPr>
            <a:spLocks noChangeArrowheads="1" noChangeShapeType="1" noTextEdit="1"/>
          </p:cNvSpPr>
          <p:nvPr/>
        </p:nvSpPr>
        <p:spPr bwMode="auto">
          <a:xfrm>
            <a:off x="8150137" y="82907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0" name="WordArt 47"/>
          <p:cNvSpPr>
            <a:spLocks noChangeArrowheads="1" noChangeShapeType="1" noTextEdit="1"/>
          </p:cNvSpPr>
          <p:nvPr/>
        </p:nvSpPr>
        <p:spPr bwMode="auto">
          <a:xfrm>
            <a:off x="8169489" y="8896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5" name="WordArt 47"/>
          <p:cNvSpPr>
            <a:spLocks noChangeArrowheads="1" noChangeShapeType="1" noTextEdit="1"/>
          </p:cNvSpPr>
          <p:nvPr/>
        </p:nvSpPr>
        <p:spPr bwMode="auto">
          <a:xfrm>
            <a:off x="8169489" y="7756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024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430162"/>
            <a:ext cx="970026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4" y="4026126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83327" y="1277929"/>
            <a:ext cx="7755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,…,…,6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7, 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86489" y="4919038"/>
            <a:ext cx="4771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25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47"/>
          <p:cNvSpPr>
            <a:spLocks noChangeArrowheads="1" noChangeShapeType="1" noTextEdit="1"/>
          </p:cNvSpPr>
          <p:nvPr/>
        </p:nvSpPr>
        <p:spPr bwMode="auto">
          <a:xfrm>
            <a:off x="7987506" y="9211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7607212" y="438068"/>
            <a:ext cx="1752600" cy="1752600"/>
            <a:chOff x="4155" y="1783"/>
            <a:chExt cx="1104" cy="1104"/>
          </a:xfrm>
        </p:grpSpPr>
        <p:sp>
          <p:nvSpPr>
            <p:cNvPr id="10" name="AutoShape 49"/>
            <p:cNvSpPr>
              <a:spLocks noChangeArrowheads="1"/>
            </p:cNvSpPr>
            <p:nvPr/>
          </p:nvSpPr>
          <p:spPr bwMode="auto">
            <a:xfrm>
              <a:off x="4155" y="1783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467" y="206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WordArt 47"/>
          <p:cNvSpPr>
            <a:spLocks noChangeArrowheads="1" noChangeShapeType="1" noTextEdit="1"/>
          </p:cNvSpPr>
          <p:nvPr/>
        </p:nvSpPr>
        <p:spPr bwMode="auto">
          <a:xfrm>
            <a:off x="8163618" y="8927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3" name="WordArt 47"/>
          <p:cNvSpPr>
            <a:spLocks noChangeArrowheads="1" noChangeShapeType="1" noTextEdit="1"/>
          </p:cNvSpPr>
          <p:nvPr/>
        </p:nvSpPr>
        <p:spPr bwMode="auto">
          <a:xfrm>
            <a:off x="8054976" y="9277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4" name="WordArt 47"/>
          <p:cNvSpPr>
            <a:spLocks noChangeArrowheads="1" noChangeShapeType="1" noTextEdit="1"/>
          </p:cNvSpPr>
          <p:nvPr/>
        </p:nvSpPr>
        <p:spPr bwMode="auto">
          <a:xfrm>
            <a:off x="8246370" y="7312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5" name="WordArt 47"/>
          <p:cNvSpPr>
            <a:spLocks noChangeArrowheads="1" noChangeShapeType="1" noTextEdit="1"/>
          </p:cNvSpPr>
          <p:nvPr/>
        </p:nvSpPr>
        <p:spPr bwMode="auto">
          <a:xfrm>
            <a:off x="8204994" y="737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7" name="WordArt 47"/>
          <p:cNvSpPr>
            <a:spLocks noChangeArrowheads="1" noChangeShapeType="1" noTextEdit="1"/>
          </p:cNvSpPr>
          <p:nvPr/>
        </p:nvSpPr>
        <p:spPr bwMode="auto">
          <a:xfrm>
            <a:off x="8108156" y="8766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8" name="WordArt 47"/>
          <p:cNvSpPr>
            <a:spLocks noChangeArrowheads="1" noChangeShapeType="1" noTextEdit="1"/>
          </p:cNvSpPr>
          <p:nvPr/>
        </p:nvSpPr>
        <p:spPr bwMode="auto">
          <a:xfrm>
            <a:off x="8157747" y="89574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9" name="WordArt 47"/>
          <p:cNvSpPr>
            <a:spLocks noChangeArrowheads="1" noChangeShapeType="1" noTextEdit="1"/>
          </p:cNvSpPr>
          <p:nvPr/>
        </p:nvSpPr>
        <p:spPr bwMode="auto">
          <a:xfrm>
            <a:off x="8150137" y="82907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0" name="WordArt 47"/>
          <p:cNvSpPr>
            <a:spLocks noChangeArrowheads="1" noChangeShapeType="1" noTextEdit="1"/>
          </p:cNvSpPr>
          <p:nvPr/>
        </p:nvSpPr>
        <p:spPr bwMode="auto">
          <a:xfrm>
            <a:off x="8169489" y="8896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  <a:endParaRPr kumimoji="0" lang="en-US" sz="3600" b="0" i="0" u="none" strike="noStrike" kern="10" cap="none" spc="0" normalizeH="0" baseline="0" noProof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5" name="WordArt 47"/>
          <p:cNvSpPr>
            <a:spLocks noChangeArrowheads="1" noChangeShapeType="1" noTextEdit="1"/>
          </p:cNvSpPr>
          <p:nvPr/>
        </p:nvSpPr>
        <p:spPr bwMode="auto">
          <a:xfrm>
            <a:off x="8169489" y="7756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949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0" y="430162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4" y="4026126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47393" y="1589549"/>
            <a:ext cx="5537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?</a:t>
            </a:r>
            <a:endParaRPr lang="en-US" sz="6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6489" y="4919038"/>
            <a:ext cx="4771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6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25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47"/>
          <p:cNvSpPr>
            <a:spLocks noChangeArrowheads="1" noChangeShapeType="1" noTextEdit="1"/>
          </p:cNvSpPr>
          <p:nvPr/>
        </p:nvSpPr>
        <p:spPr bwMode="auto">
          <a:xfrm>
            <a:off x="7987506" y="9211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7607212" y="438068"/>
            <a:ext cx="1752600" cy="1752600"/>
            <a:chOff x="4155" y="1783"/>
            <a:chExt cx="1104" cy="1104"/>
          </a:xfrm>
        </p:grpSpPr>
        <p:sp>
          <p:nvSpPr>
            <p:cNvPr id="10" name="AutoShape 49"/>
            <p:cNvSpPr>
              <a:spLocks noChangeArrowheads="1"/>
            </p:cNvSpPr>
            <p:nvPr/>
          </p:nvSpPr>
          <p:spPr bwMode="auto">
            <a:xfrm>
              <a:off x="4155" y="1783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1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467" y="206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WordArt 47"/>
          <p:cNvSpPr>
            <a:spLocks noChangeArrowheads="1" noChangeShapeType="1" noTextEdit="1"/>
          </p:cNvSpPr>
          <p:nvPr/>
        </p:nvSpPr>
        <p:spPr bwMode="auto">
          <a:xfrm>
            <a:off x="8163618" y="8927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3" name="WordArt 47"/>
          <p:cNvSpPr>
            <a:spLocks noChangeArrowheads="1" noChangeShapeType="1" noTextEdit="1"/>
          </p:cNvSpPr>
          <p:nvPr/>
        </p:nvSpPr>
        <p:spPr bwMode="auto">
          <a:xfrm>
            <a:off x="8054976" y="9277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4" name="WordArt 47"/>
          <p:cNvSpPr>
            <a:spLocks noChangeArrowheads="1" noChangeShapeType="1" noTextEdit="1"/>
          </p:cNvSpPr>
          <p:nvPr/>
        </p:nvSpPr>
        <p:spPr bwMode="auto">
          <a:xfrm>
            <a:off x="8246370" y="7312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5" name="WordArt 47"/>
          <p:cNvSpPr>
            <a:spLocks noChangeArrowheads="1" noChangeShapeType="1" noTextEdit="1"/>
          </p:cNvSpPr>
          <p:nvPr/>
        </p:nvSpPr>
        <p:spPr bwMode="auto">
          <a:xfrm>
            <a:off x="8204994" y="737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7" name="WordArt 47"/>
          <p:cNvSpPr>
            <a:spLocks noChangeArrowheads="1" noChangeShapeType="1" noTextEdit="1"/>
          </p:cNvSpPr>
          <p:nvPr/>
        </p:nvSpPr>
        <p:spPr bwMode="auto">
          <a:xfrm>
            <a:off x="8108156" y="8766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8" name="WordArt 47"/>
          <p:cNvSpPr>
            <a:spLocks noChangeArrowheads="1" noChangeShapeType="1" noTextEdit="1"/>
          </p:cNvSpPr>
          <p:nvPr/>
        </p:nvSpPr>
        <p:spPr bwMode="auto">
          <a:xfrm>
            <a:off x="8157747" y="89574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" name="WordArt 47"/>
          <p:cNvSpPr>
            <a:spLocks noChangeArrowheads="1" noChangeShapeType="1" noTextEdit="1"/>
          </p:cNvSpPr>
          <p:nvPr/>
        </p:nvSpPr>
        <p:spPr bwMode="auto">
          <a:xfrm>
            <a:off x="8150137" y="82907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" name="WordArt 47"/>
          <p:cNvSpPr>
            <a:spLocks noChangeArrowheads="1" noChangeShapeType="1" noTextEdit="1"/>
          </p:cNvSpPr>
          <p:nvPr/>
        </p:nvSpPr>
        <p:spPr bwMode="auto">
          <a:xfrm>
            <a:off x="8169489" y="8896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5" name="WordArt 47"/>
          <p:cNvSpPr>
            <a:spLocks noChangeArrowheads="1" noChangeShapeType="1" noTextEdit="1"/>
          </p:cNvSpPr>
          <p:nvPr/>
        </p:nvSpPr>
        <p:spPr bwMode="auto">
          <a:xfrm>
            <a:off x="8169489" y="7756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924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23377" y="78360"/>
            <a:ext cx="2266950" cy="944995"/>
          </a:xfrm>
          <a:prstGeom prst="rect">
            <a:avLst/>
          </a:prstGeom>
        </p:spPr>
      </p:pic>
      <p:pic>
        <p:nvPicPr>
          <p:cNvPr id="3" name="Picture 2" descr="C:\Users\www.maytinh-its.com\Downloads\0089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6172200" y="1371600"/>
            <a:ext cx="268605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0" y="1023355"/>
            <a:ext cx="6305962" cy="4763491"/>
          </a:xfrm>
          <a:prstGeom prst="rect">
            <a:avLst/>
          </a:prstGeom>
        </p:spPr>
      </p:pic>
      <p:sp>
        <p:nvSpPr>
          <p:cNvPr id="5" name="Hộp Văn bản 7">
            <a:extLst>
              <a:ext uri="{FF2B5EF4-FFF2-40B4-BE49-F238E27FC236}">
                <a16:creationId xmlns:a16="http://schemas.microsoft.com/office/drawing/2014/main" xmlns="" id="{A557617E-B0D7-4C21-899A-606E2F58478B}"/>
              </a:ext>
            </a:extLst>
          </p:cNvPr>
          <p:cNvSpPr txBox="1"/>
          <p:nvPr/>
        </p:nvSpPr>
        <p:spPr>
          <a:xfrm>
            <a:off x="509567" y="2450045"/>
            <a:ext cx="5418644" cy="30008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bông hoa ghi số lớn hơn 5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57213" indent="-557213" defTabSz="685800">
              <a:buFontTx/>
              <a:buAutoNum type="alphaLcPeriod"/>
            </a:pP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defTabSz="685800">
              <a:buFontTx/>
              <a:buAutoNum type="alphaLcPeriod"/>
            </a:pP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defTabSz="685800">
              <a:buFontTx/>
              <a:buAutoNum type="alphaLcPeriod"/>
            </a:pP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defTabSz="685800">
              <a:buFontTx/>
              <a:buAutoNum type="alphaLcPeriod"/>
            </a:pP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defTabSz="685800">
              <a:buFontTx/>
              <a:buAutoNum type="alphaLcPeriod"/>
            </a:pP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xmlns="" id="{A557617E-B0D7-4C21-899A-606E2F58478B}"/>
              </a:ext>
            </a:extLst>
          </p:cNvPr>
          <p:cNvSpPr txBox="1"/>
          <p:nvPr/>
        </p:nvSpPr>
        <p:spPr>
          <a:xfrm>
            <a:off x="659493" y="3758478"/>
            <a:ext cx="5670104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632" y="2091320"/>
            <a:ext cx="617220" cy="594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742" y="2793656"/>
            <a:ext cx="617220" cy="59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89" y="1694180"/>
            <a:ext cx="617220" cy="594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632" y="2090949"/>
            <a:ext cx="617220" cy="594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2983572"/>
            <a:ext cx="617220" cy="5946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05034" y="3758478"/>
            <a:ext cx="2731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8944" y="4173976"/>
            <a:ext cx="2731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4545" y="52578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4158" y="2861553"/>
            <a:ext cx="29243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6,7,8.</a:t>
            </a:r>
          </a:p>
        </p:txBody>
      </p:sp>
    </p:spTree>
    <p:extLst>
      <p:ext uri="{BB962C8B-B14F-4D97-AF65-F5344CB8AC3E}">
        <p14:creationId xmlns:p14="http://schemas.microsoft.com/office/powerpoint/2010/main" val="37363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926"/>
            <a:ext cx="9144000" cy="5703999"/>
          </a:xfrm>
          <a:prstGeom prst="rect">
            <a:avLst/>
          </a:prstGeom>
          <a:ln>
            <a:solidFill>
              <a:srgbClr val="E5EEB9"/>
            </a:solidFill>
          </a:ln>
        </p:spPr>
      </p:pic>
      <p:sp>
        <p:nvSpPr>
          <p:cNvPr id="4" name="Hình Bầu dục 7">
            <a:extLst>
              <a:ext uri="{FF2B5EF4-FFF2-40B4-BE49-F238E27FC236}">
                <a16:creationId xmlns:a16="http://schemas.microsoft.com/office/drawing/2014/main" xmlns="" id="{FB75094A-EB88-4D9E-826D-7F96675417E4}"/>
              </a:ext>
            </a:extLst>
          </p:cNvPr>
          <p:cNvSpPr/>
          <p:nvPr/>
        </p:nvSpPr>
        <p:spPr>
          <a:xfrm>
            <a:off x="2793819" y="2917917"/>
            <a:ext cx="274320" cy="2743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srgbClr val="C0504D"/>
              </a:solidFill>
              <a:latin typeface="Arial" panose="020B0604020202020204" pitchFamily="34" charset="0"/>
            </a:endParaRPr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39186" y="0"/>
            <a:ext cx="2266950" cy="944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86700" y="4692650"/>
            <a:ext cx="914400" cy="610869"/>
          </a:xfrm>
          <a:prstGeom prst="rect">
            <a:avLst/>
          </a:prstGeom>
          <a:solidFill>
            <a:srgbClr val="E5E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580" y="5511314"/>
            <a:ext cx="960120" cy="49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169</Words>
  <Application>Microsoft Office PowerPoint</Application>
  <PresentationFormat>On-screen Show (4:3)</PresentationFormat>
  <Paragraphs>69</Paragraphs>
  <Slides>10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46</cp:revision>
  <dcterms:created xsi:type="dcterms:W3CDTF">2019-07-10T16:28:13Z</dcterms:created>
  <dcterms:modified xsi:type="dcterms:W3CDTF">2024-05-04T10:15:18Z</dcterms:modified>
</cp:coreProperties>
</file>