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56" r:id="rId3"/>
    <p:sldId id="257" r:id="rId4"/>
    <p:sldId id="363" r:id="rId5"/>
    <p:sldId id="315" r:id="rId6"/>
    <p:sldId id="316" r:id="rId7"/>
    <p:sldId id="258" r:id="rId8"/>
    <p:sldId id="364" r:id="rId10"/>
    <p:sldId id="318" r:id="rId11"/>
    <p:sldId id="319" r:id="rId12"/>
    <p:sldId id="261" r:id="rId13"/>
    <p:sldId id="359" r:id="rId14"/>
    <p:sldId id="262" r:id="rId15"/>
    <p:sldId id="311" r:id="rId16"/>
    <p:sldId id="360" r:id="rId17"/>
    <p:sldId id="361" r:id="rId18"/>
    <p:sldId id="362" r:id="rId19"/>
    <p:sldId id="263" r:id="rId20"/>
    <p:sldId id="365" r:id="rId21"/>
    <p:sldId id="264" r:id="rId22"/>
    <p:sldId id="265" r:id="rId23"/>
    <p:sldId id="347" r:id="rId24"/>
    <p:sldId id="348" r:id="rId25"/>
    <p:sldId id="352" r:id="rId26"/>
    <p:sldId id="356" r:id="rId27"/>
    <p:sldId id="266" r:id="rId28"/>
    <p:sldId id="280" r:id="rId29"/>
    <p:sldId id="357" r:id="rId30"/>
    <p:sldId id="320" r:id="rId31"/>
    <p:sldId id="267" r:id="rId32"/>
    <p:sldId id="269" r:id="rId33"/>
    <p:sldId id="270" r:id="rId34"/>
    <p:sldId id="27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i="0" dirty="0">
                <a:solidFill>
                  <a:srgbClr val="333333"/>
                </a:solidFill>
                <a:effectLst/>
                <a:latin typeface="Roboto" panose="02000000000000000000" pitchFamily="2" charset="0"/>
              </a:rPr>
              <a:t>Mùa xuân là mùa của sự sống hồi sinh sau một khoảng thời gian dài vạn vật chìm trong giấc ngủ đông để đến khi xuân về bung tràn nhựa sống. Mỗi bước đi của mùa xuân như đem lại một làm gió mới thổi vào trong thiên nhiên cũng vì thế mà thiên nhiên trở nên thật rực rỡ và sinh động. Chúng ta cùng đọc bài đọc Bước mùa xuân để thấy rõ hơn điều đó nhé!</a:t>
            </a:r>
            <a:endParaRPr lang="en-US" dirty="0"/>
          </a:p>
        </p:txBody>
      </p:sp>
      <p:sp>
        <p:nvSpPr>
          <p:cNvPr id="4" name="Slide Number Placeholder 3"/>
          <p:cNvSpPr>
            <a:spLocks noGrp="1"/>
          </p:cNvSpPr>
          <p:nvPr>
            <p:ph type="sldNum" sz="quarter" idx="5"/>
          </p:nvPr>
        </p:nvSpPr>
        <p:spPr/>
        <p:txBody>
          <a:bodyPr/>
          <a:lstStyle/>
          <a:p>
            <a:fld id="{6B54E38B-4403-499F-A89D-4A2DEE07C6B1}"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slide" Target="slide2.xml"/><Relationship Id="rId4" Type="http://schemas.microsoft.com/office/2007/relationships/hdphoto" Target="../media/image4.wdp"/><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image" Target="../media/image1.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openxmlformats.org/officeDocument/2006/relationships/slide" Target="slide2.xml"/><Relationship Id="rId2" Type="http://schemas.openxmlformats.org/officeDocument/2006/relationships/image" Target="../media/image7.GIF"/><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3" name="Picture 102"/>
          <p:cNvPicPr/>
          <p:nvPr/>
        </p:nvPicPr>
        <p:blipFill>
          <a:blip r:embed="rId1"/>
          <a:stretch>
            <a:fillRect/>
          </a:stretch>
        </p:blipFill>
        <p:spPr>
          <a:xfrm>
            <a:off x="635" y="-190500"/>
            <a:ext cx="12192000" cy="7048500"/>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746081" y="103211"/>
            <a:ext cx="10611873" cy="1641455"/>
          </a:xfrm>
          <a:prstGeom prst="roundRect">
            <a:avLst>
              <a:gd name="adj" fmla="val 46680"/>
            </a:avLst>
          </a:prstGeom>
          <a:solidFill>
            <a:schemeClr val="accent4">
              <a:lumMod val="20000"/>
              <a:lumOff val="80000"/>
            </a:schemeClr>
          </a:solidFill>
          <a:ln w="12700">
            <a:solidFill>
              <a:schemeClr val="tx1"/>
            </a:solidFill>
            <a:prstDash val="dash"/>
          </a:ln>
        </p:spPr>
        <p:txBody>
          <a:bodyPr wrap="square" rtlCol="0" anchor="t">
            <a:spAutoFit/>
          </a:bodyPr>
          <a:lstStyle/>
          <a:p>
            <a:pPr lvl="0" algn="ctr">
              <a:defRPr/>
            </a:pPr>
            <a:r>
              <a:rPr lang="vi-VN" sz="3600" b="1" i="1" dirty="0">
                <a:solidFill>
                  <a:srgbClr val="C00000"/>
                </a:solidFill>
                <a:latin typeface="Cambria" panose="02040503050406030204" pitchFamily="18" charset="0"/>
                <a:ea typeface="Cambria" panose="02040503050406030204" pitchFamily="18" charset="0"/>
              </a:rPr>
              <a:t>1</a:t>
            </a:r>
            <a:r>
              <a:rPr lang="en-US" sz="3600" b="1" i="1" dirty="0">
                <a:solidFill>
                  <a:srgbClr val="C00000"/>
                </a:solidFill>
                <a:latin typeface="Cambria" panose="02040503050406030204" pitchFamily="18" charset="0"/>
                <a:ea typeface="Cambria" panose="02040503050406030204" pitchFamily="18" charset="0"/>
              </a:rPr>
              <a:t>.</a:t>
            </a:r>
            <a:r>
              <a:rPr lang="vi-VN" sz="3600" b="1" i="1" dirty="0">
                <a:solidFill>
                  <a:srgbClr val="C00000"/>
                </a:solidFill>
                <a:latin typeface="Cambria" panose="02040503050406030204" pitchFamily="18" charset="0"/>
                <a:ea typeface="Cambria" panose="02040503050406030204" pitchFamily="18" charset="0"/>
              </a:rPr>
              <a:t> Trong bài thơ những từ ngữ nào gợi lên vẻ đẹp của nắng xuân, mưa xuân, gió xuân?</a:t>
            </a:r>
            <a:endParaRPr kumimoji="0" lang="vi-VN" sz="36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p:graphicFrame>
        <p:nvGraphicFramePr>
          <p:cNvPr id="2" name="Table 3"/>
          <p:cNvGraphicFramePr>
            <a:graphicFrameLocks noGrp="1"/>
          </p:cNvGraphicFramePr>
          <p:nvPr/>
        </p:nvGraphicFramePr>
        <p:xfrm>
          <a:off x="203199" y="2322434"/>
          <a:ext cx="11622356" cy="4191381"/>
        </p:xfrm>
        <a:graphic>
          <a:graphicData uri="http://schemas.openxmlformats.org/drawingml/2006/table">
            <a:tbl>
              <a:tblPr firstRow="1" bandRow="1">
                <a:tableStyleId>{5C22544A-7EE6-4342-B048-85BDC9FD1C3A}</a:tableStyleId>
              </a:tblPr>
              <a:tblGrid>
                <a:gridCol w="2344792"/>
                <a:gridCol w="9277564"/>
              </a:tblGrid>
              <a:tr h="1397127">
                <a:tc>
                  <a:txBody>
                    <a:bodyPr/>
                    <a:lstStyle/>
                    <a:p>
                      <a:r>
                        <a:rPr lang="en-US" sz="5400" dirty="0" err="1">
                          <a:solidFill>
                            <a:schemeClr val="bg1"/>
                          </a:solidFill>
                          <a:latin typeface="Cambria" panose="02040503050406030204" pitchFamily="18" charset="0"/>
                          <a:ea typeface="Cambria" panose="02040503050406030204" pitchFamily="18" charset="0"/>
                        </a:rPr>
                        <a:t>Nắng</a:t>
                      </a:r>
                      <a:endParaRPr lang="en-US" sz="5400" dirty="0">
                        <a:solidFill>
                          <a:schemeClr val="bg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US" sz="5400" dirty="0">
                        <a:solidFill>
                          <a:schemeClr val="bg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397127">
                <a:tc>
                  <a:txBody>
                    <a:bodyPr/>
                    <a:lstStyle/>
                    <a:p>
                      <a:r>
                        <a:rPr lang="en-US" sz="5400" dirty="0" err="1">
                          <a:solidFill>
                            <a:schemeClr val="bg1"/>
                          </a:solidFill>
                          <a:latin typeface="Cambria" panose="02040503050406030204" pitchFamily="18" charset="0"/>
                          <a:ea typeface="Cambria" panose="02040503050406030204" pitchFamily="18" charset="0"/>
                        </a:rPr>
                        <a:t>Mưa</a:t>
                      </a:r>
                      <a:endParaRPr lang="en-US" sz="5400" dirty="0">
                        <a:solidFill>
                          <a:schemeClr val="bg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US" sz="5400" dirty="0">
                        <a:solidFill>
                          <a:schemeClr val="bg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397127">
                <a:tc>
                  <a:txBody>
                    <a:bodyPr/>
                    <a:lstStyle/>
                    <a:p>
                      <a:r>
                        <a:rPr lang="en-US" sz="5400" dirty="0" err="1">
                          <a:solidFill>
                            <a:schemeClr val="bg1"/>
                          </a:solidFill>
                          <a:latin typeface="Cambria" panose="02040503050406030204" pitchFamily="18" charset="0"/>
                          <a:ea typeface="Cambria" panose="02040503050406030204" pitchFamily="18" charset="0"/>
                        </a:rPr>
                        <a:t>Gió</a:t>
                      </a:r>
                      <a:endParaRPr lang="en-US" sz="5400" dirty="0">
                        <a:solidFill>
                          <a:schemeClr val="bg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US" sz="5400" dirty="0">
                        <a:solidFill>
                          <a:schemeClr val="bg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4" name="TextBox 3"/>
          <p:cNvSpPr txBox="1"/>
          <p:nvPr/>
        </p:nvSpPr>
        <p:spPr>
          <a:xfrm>
            <a:off x="3020602" y="2445249"/>
            <a:ext cx="7931650" cy="1077218"/>
          </a:xfrm>
          <a:prstGeom prst="rect">
            <a:avLst/>
          </a:prstGeom>
          <a:noFill/>
        </p:spPr>
        <p:txBody>
          <a:bodyPr wrap="square" rtlCol="0">
            <a:spAutoFit/>
          </a:bodyPr>
          <a:lstStyle/>
          <a:p>
            <a:pPr algn="just"/>
            <a:r>
              <a:rPr lang="vi-VN" sz="3200" b="1" i="0" dirty="0">
                <a:solidFill>
                  <a:srgbClr val="0070C0"/>
                </a:solidFill>
                <a:effectLst/>
                <a:latin typeface="Cambria" panose="02040503050406030204" pitchFamily="18" charset="0"/>
                <a:ea typeface="Cambria" panose="02040503050406030204" pitchFamily="18" charset="0"/>
              </a:rPr>
              <a:t>Nụ xoè tay hứng/ Giọt nắng trong veo</a:t>
            </a:r>
            <a:endParaRPr lang="vi-VN" sz="3200" b="1" i="0" dirty="0">
              <a:solidFill>
                <a:srgbClr val="0070C0"/>
              </a:solidFill>
              <a:effectLst/>
              <a:latin typeface="Cambria" panose="02040503050406030204" pitchFamily="18" charset="0"/>
              <a:ea typeface="Cambria" panose="02040503050406030204" pitchFamily="18" charset="0"/>
            </a:endParaRPr>
          </a:p>
          <a:p>
            <a:pPr algn="just"/>
            <a:r>
              <a:rPr lang="vi-VN" sz="3200" b="1" i="0" dirty="0">
                <a:solidFill>
                  <a:srgbClr val="0070C0"/>
                </a:solidFill>
                <a:effectLst/>
                <a:latin typeface="Cambria" panose="02040503050406030204" pitchFamily="18" charset="0"/>
                <a:ea typeface="Cambria" panose="02040503050406030204" pitchFamily="18" charset="0"/>
              </a:rPr>
              <a:t>Cỏ lặng dưới chân/ Cũng xanh với nắng</a:t>
            </a:r>
            <a:endParaRPr lang="vi-VN" sz="3200" b="1" i="0" dirty="0">
              <a:solidFill>
                <a:srgbClr val="0070C0"/>
              </a:solidFill>
              <a:effectLst/>
              <a:latin typeface="Cambria" panose="02040503050406030204" pitchFamily="18" charset="0"/>
              <a:ea typeface="Cambria" panose="02040503050406030204" pitchFamily="18" charset="0"/>
            </a:endParaRPr>
          </a:p>
        </p:txBody>
      </p:sp>
      <p:sp>
        <p:nvSpPr>
          <p:cNvPr id="5" name="TextBox 4"/>
          <p:cNvSpPr txBox="1"/>
          <p:nvPr/>
        </p:nvSpPr>
        <p:spPr>
          <a:xfrm>
            <a:off x="3041150" y="4048018"/>
            <a:ext cx="7931650" cy="584775"/>
          </a:xfrm>
          <a:prstGeom prst="rect">
            <a:avLst/>
          </a:prstGeom>
          <a:noFill/>
        </p:spPr>
        <p:txBody>
          <a:bodyPr wrap="square" rtlCol="0">
            <a:spAutoFit/>
          </a:bodyPr>
          <a:lstStyle/>
          <a:p>
            <a:pPr algn="just"/>
            <a:r>
              <a:rPr lang="vi-VN" sz="3200" b="1" dirty="0">
                <a:solidFill>
                  <a:srgbClr val="0070C0"/>
                </a:solidFill>
                <a:latin typeface="Cambria" panose="02040503050406030204" pitchFamily="18" charset="0"/>
                <a:ea typeface="Cambria" panose="02040503050406030204" pitchFamily="18" charset="0"/>
              </a:rPr>
              <a:t>Mưa giăng trên đồng, Uốn mềm ngọn lúa</a:t>
            </a:r>
            <a:endParaRPr lang="vi-VN" sz="3200" b="1" i="0" dirty="0">
              <a:solidFill>
                <a:srgbClr val="0070C0"/>
              </a:solidFill>
              <a:effectLst/>
              <a:latin typeface="Cambria" panose="02040503050406030204" pitchFamily="18" charset="0"/>
              <a:ea typeface="Cambria" panose="02040503050406030204" pitchFamily="18" charset="0"/>
            </a:endParaRPr>
          </a:p>
        </p:txBody>
      </p:sp>
      <p:sp>
        <p:nvSpPr>
          <p:cNvPr id="6" name="TextBox 5"/>
          <p:cNvSpPr txBox="1"/>
          <p:nvPr/>
        </p:nvSpPr>
        <p:spPr>
          <a:xfrm>
            <a:off x="2969231" y="5167901"/>
            <a:ext cx="7931650" cy="1077218"/>
          </a:xfrm>
          <a:prstGeom prst="rect">
            <a:avLst/>
          </a:prstGeom>
          <a:noFill/>
        </p:spPr>
        <p:txBody>
          <a:bodyPr wrap="square" rtlCol="0">
            <a:spAutoFit/>
          </a:bodyPr>
          <a:lstStyle/>
          <a:p>
            <a:pPr algn="just"/>
            <a:r>
              <a:rPr lang="vi-VN" sz="3200" b="1" dirty="0">
                <a:solidFill>
                  <a:srgbClr val="0070C0"/>
                </a:solidFill>
                <a:latin typeface="Cambria" panose="02040503050406030204" pitchFamily="18" charset="0"/>
                <a:ea typeface="Cambria" panose="02040503050406030204" pitchFamily="18" charset="0"/>
              </a:rPr>
              <a:t>Hoa xoan theo gió/ Rải tím mặt đường</a:t>
            </a:r>
            <a:endParaRPr lang="vi-VN" sz="3200" b="1" dirty="0">
              <a:solidFill>
                <a:srgbClr val="0070C0"/>
              </a:solidFill>
              <a:latin typeface="Cambria" panose="02040503050406030204" pitchFamily="18" charset="0"/>
              <a:ea typeface="Cambria" panose="02040503050406030204" pitchFamily="18" charset="0"/>
            </a:endParaRPr>
          </a:p>
          <a:p>
            <a:pPr algn="just"/>
            <a:r>
              <a:rPr lang="vi-VN" sz="3200" b="1" dirty="0">
                <a:solidFill>
                  <a:srgbClr val="0070C0"/>
                </a:solidFill>
                <a:latin typeface="Cambria" panose="02040503050406030204" pitchFamily="18" charset="0"/>
                <a:ea typeface="Cambria" panose="02040503050406030204" pitchFamily="18" charset="0"/>
              </a:rPr>
              <a:t>Gió thơm hương l</a:t>
            </a:r>
            <a:r>
              <a:rPr lang="en-US" sz="3200" b="1" dirty="0">
                <a:solidFill>
                  <a:srgbClr val="0070C0"/>
                </a:solidFill>
                <a:latin typeface="Cambria" panose="02040503050406030204" pitchFamily="18" charset="0"/>
                <a:ea typeface="Cambria" panose="02040503050406030204" pitchFamily="18" charset="0"/>
              </a:rPr>
              <a:t>á/ </a:t>
            </a:r>
            <a:r>
              <a:rPr lang="vi-VN" sz="3200" b="1" dirty="0">
                <a:solidFill>
                  <a:srgbClr val="0070C0"/>
                </a:solidFill>
                <a:latin typeface="Cambria" panose="02040503050406030204" pitchFamily="18" charset="0"/>
                <a:ea typeface="Cambria" panose="02040503050406030204" pitchFamily="18" charset="0"/>
              </a:rPr>
              <a:t>Gọi mầm vươn theo</a:t>
            </a:r>
            <a:endParaRPr lang="vi-VN" sz="3200" b="1" i="0" dirty="0">
              <a:solidFill>
                <a:srgbClr val="0070C0"/>
              </a:solidFill>
              <a:effectLst/>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0" name="Picture 99"/>
          <p:cNvPicPr/>
          <p:nvPr/>
        </p:nvPicPr>
        <p:blipFill>
          <a:blip r:embed="rId1"/>
          <a:stretch>
            <a:fillRect/>
          </a:stretch>
        </p:blipFill>
        <p:spPr>
          <a:xfrm>
            <a:off x="114300" y="199390"/>
            <a:ext cx="12231370" cy="6539865"/>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6" name="Picture 105"/>
          <p:cNvPicPr/>
          <p:nvPr/>
        </p:nvPicPr>
        <p:blipFill>
          <a:blip r:embed="rId1"/>
          <a:stretch>
            <a:fillRect/>
          </a:stretch>
        </p:blipFill>
        <p:spPr>
          <a:xfrm>
            <a:off x="106680" y="190500"/>
            <a:ext cx="12085320" cy="6667500"/>
          </a:xfrm>
          <a:prstGeom prst="rect">
            <a:avLst/>
          </a:prstGeom>
          <a:noFill/>
          <a:ln w="9525">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p:cNvSpPr txBox="1"/>
          <p:nvPr/>
        </p:nvSpPr>
        <p:spPr>
          <a:xfrm>
            <a:off x="684436" y="82663"/>
            <a:ext cx="10611873" cy="1473101"/>
          </a:xfrm>
          <a:prstGeom prst="roundRect">
            <a:avLst>
              <a:gd name="adj" fmla="val 46680"/>
            </a:avLst>
          </a:prstGeom>
          <a:solidFill>
            <a:schemeClr val="accent4">
              <a:lumMod val="20000"/>
              <a:lumOff val="80000"/>
            </a:schemeClr>
          </a:solidFill>
          <a:ln w="12700">
            <a:solidFill>
              <a:schemeClr val="tx1"/>
            </a:solidFill>
            <a:prstDash val="dash"/>
          </a:ln>
        </p:spPr>
        <p:txBody>
          <a:bodyPr wrap="square" rtlCol="0" anchor="t">
            <a:spAutoFit/>
          </a:bodyPr>
          <a:lstStyle/>
          <a:p>
            <a:pPr lvl="0" algn="ctr">
              <a:defRPr/>
            </a:pPr>
            <a:r>
              <a:rPr lang="vi-VN" sz="3200" b="1" i="1" dirty="0">
                <a:solidFill>
                  <a:srgbClr val="C00000"/>
                </a:solidFill>
                <a:latin typeface="Cambria" panose="02040503050406030204" pitchFamily="18" charset="0"/>
                <a:ea typeface="Cambria" panose="02040503050406030204" pitchFamily="18" charset="0"/>
              </a:rPr>
              <a:t>2. Tìm thêm chi tiết cho thấy cảnh vật mùa xuân hiện ra rất sinh động.</a:t>
            </a:r>
            <a:endParaRPr kumimoji="0" lang="vi-VN" sz="32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p:graphicFrame>
        <p:nvGraphicFramePr>
          <p:cNvPr id="4" name="Table 3"/>
          <p:cNvGraphicFramePr>
            <a:graphicFrameLocks noGrp="1"/>
          </p:cNvGraphicFramePr>
          <p:nvPr/>
        </p:nvGraphicFramePr>
        <p:xfrm>
          <a:off x="347038" y="1911467"/>
          <a:ext cx="11622356" cy="4797558"/>
        </p:xfrm>
        <a:graphic>
          <a:graphicData uri="http://schemas.openxmlformats.org/drawingml/2006/table">
            <a:tbl>
              <a:tblPr firstRow="1" bandRow="1">
                <a:tableStyleId>{5C22544A-7EE6-4342-B048-85BDC9FD1C3A}</a:tableStyleId>
              </a:tblPr>
              <a:tblGrid>
                <a:gridCol w="4019479"/>
                <a:gridCol w="7602877"/>
              </a:tblGrid>
              <a:tr h="1099216">
                <a:tc>
                  <a:txBody>
                    <a:bodyPr/>
                    <a:lstStyle/>
                    <a:p>
                      <a:endParaRPr lang="en-US" sz="4000" dirty="0">
                        <a:solidFill>
                          <a:schemeClr val="bg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US" sz="4400" dirty="0">
                        <a:solidFill>
                          <a:schemeClr val="bg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099216">
                <a:tc>
                  <a:txBody>
                    <a:bodyPr/>
                    <a:lstStyle/>
                    <a:p>
                      <a:endParaRPr lang="en-US" sz="4000" dirty="0">
                        <a:solidFill>
                          <a:schemeClr val="bg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US" sz="4400" dirty="0">
                        <a:solidFill>
                          <a:schemeClr val="bg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099216">
                <a:tc>
                  <a:txBody>
                    <a:bodyPr/>
                    <a:lstStyle/>
                    <a:p>
                      <a:endParaRPr lang="en-US" sz="4000" dirty="0">
                        <a:solidFill>
                          <a:schemeClr val="bg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US" sz="4400" dirty="0">
                        <a:solidFill>
                          <a:schemeClr val="bg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499910">
                <a:tc>
                  <a:txBody>
                    <a:bodyPr/>
                    <a:lstStyle/>
                    <a:p>
                      <a:endParaRPr lang="en-US" sz="4400" dirty="0">
                        <a:solidFill>
                          <a:schemeClr val="bg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US" sz="4400" dirty="0">
                        <a:solidFill>
                          <a:schemeClr val="bg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11" name="TextBox 10"/>
          <p:cNvSpPr txBox="1"/>
          <p:nvPr/>
        </p:nvSpPr>
        <p:spPr>
          <a:xfrm>
            <a:off x="513708" y="2137025"/>
            <a:ext cx="3760341" cy="584775"/>
          </a:xfrm>
          <a:prstGeom prst="rect">
            <a:avLst/>
          </a:prstGeom>
          <a:noFill/>
        </p:spPr>
        <p:txBody>
          <a:bodyPr wrap="square" rtlCol="0">
            <a:spAutoFit/>
          </a:bodyPr>
          <a:lstStyle/>
          <a:p>
            <a:r>
              <a:rPr lang="en-US" sz="3200" b="0" i="0" dirty="0" err="1">
                <a:solidFill>
                  <a:schemeClr val="bg1"/>
                </a:solidFill>
                <a:effectLst/>
                <a:latin typeface="Cambria" panose="02040503050406030204" pitchFamily="18" charset="0"/>
                <a:ea typeface="Cambria" panose="02040503050406030204" pitchFamily="18" charset="0"/>
              </a:rPr>
              <a:t>Cảnh</a:t>
            </a:r>
            <a:r>
              <a:rPr lang="en-US" sz="3200" b="0" i="0" dirty="0">
                <a:solidFill>
                  <a:schemeClr val="bg1"/>
                </a:solidFill>
                <a:effectLst/>
                <a:latin typeface="Cambria" panose="02040503050406030204" pitchFamily="18" charset="0"/>
                <a:ea typeface="Cambria" panose="02040503050406030204" pitchFamily="18" charset="0"/>
              </a:rPr>
              <a:t> </a:t>
            </a:r>
            <a:r>
              <a:rPr lang="en-US" sz="3200" b="0" i="0" dirty="0" err="1">
                <a:solidFill>
                  <a:schemeClr val="bg1"/>
                </a:solidFill>
                <a:effectLst/>
                <a:latin typeface="Cambria" panose="02040503050406030204" pitchFamily="18" charset="0"/>
                <a:ea typeface="Cambria" panose="02040503050406030204" pitchFamily="18" charset="0"/>
              </a:rPr>
              <a:t>vật</a:t>
            </a:r>
            <a:r>
              <a:rPr lang="en-US" sz="3200" b="0" i="0" dirty="0">
                <a:solidFill>
                  <a:schemeClr val="bg1"/>
                </a:solidFill>
                <a:effectLst/>
                <a:latin typeface="Cambria" panose="02040503050406030204" pitchFamily="18" charset="0"/>
                <a:ea typeface="Cambria" panose="02040503050406030204" pitchFamily="18" charset="0"/>
              </a:rPr>
              <a:t> </a:t>
            </a:r>
            <a:r>
              <a:rPr lang="en-US" sz="3200" b="0" i="0" dirty="0" err="1">
                <a:solidFill>
                  <a:schemeClr val="bg1"/>
                </a:solidFill>
                <a:effectLst/>
                <a:latin typeface="Cambria" panose="02040503050406030204" pitchFamily="18" charset="0"/>
                <a:ea typeface="Cambria" panose="02040503050406030204" pitchFamily="18" charset="0"/>
              </a:rPr>
              <a:t>có</a:t>
            </a:r>
            <a:r>
              <a:rPr lang="en-US" sz="3200" b="0" i="0" dirty="0">
                <a:solidFill>
                  <a:schemeClr val="bg1"/>
                </a:solidFill>
                <a:effectLst/>
                <a:latin typeface="Cambria" panose="02040503050406030204" pitchFamily="18" charset="0"/>
                <a:ea typeface="Cambria" panose="02040503050406030204" pitchFamily="18" charset="0"/>
              </a:rPr>
              <a:t> </a:t>
            </a:r>
            <a:r>
              <a:rPr lang="en-US" sz="3200" b="0" i="0" dirty="0" err="1">
                <a:solidFill>
                  <a:schemeClr val="bg1"/>
                </a:solidFill>
                <a:effectLst/>
                <a:latin typeface="Cambria" panose="02040503050406030204" pitchFamily="18" charset="0"/>
                <a:ea typeface="Cambria" panose="02040503050406030204" pitchFamily="18" charset="0"/>
              </a:rPr>
              <a:t>màu</a:t>
            </a:r>
            <a:r>
              <a:rPr lang="en-US" sz="3200" b="0" i="0" dirty="0">
                <a:solidFill>
                  <a:schemeClr val="bg1"/>
                </a:solidFill>
                <a:effectLst/>
                <a:latin typeface="Cambria" panose="02040503050406030204" pitchFamily="18" charset="0"/>
                <a:ea typeface="Cambria" panose="02040503050406030204" pitchFamily="18" charset="0"/>
              </a:rPr>
              <a:t> </a:t>
            </a:r>
            <a:r>
              <a:rPr lang="en-US" sz="3200" b="0" i="0" dirty="0" err="1">
                <a:solidFill>
                  <a:schemeClr val="bg1"/>
                </a:solidFill>
                <a:effectLst/>
                <a:latin typeface="Cambria" panose="02040503050406030204" pitchFamily="18" charset="0"/>
                <a:ea typeface="Cambria" panose="02040503050406030204" pitchFamily="18" charset="0"/>
              </a:rPr>
              <a:t>sắc</a:t>
            </a:r>
            <a:endParaRPr lang="en-US" sz="3200" dirty="0">
              <a:solidFill>
                <a:schemeClr val="bg1"/>
              </a:solidFill>
              <a:latin typeface="Cambria" panose="02040503050406030204" pitchFamily="18" charset="0"/>
              <a:ea typeface="Cambria" panose="02040503050406030204" pitchFamily="18" charset="0"/>
            </a:endParaRPr>
          </a:p>
        </p:txBody>
      </p:sp>
      <p:sp>
        <p:nvSpPr>
          <p:cNvPr id="12" name="TextBox 11"/>
          <p:cNvSpPr txBox="1"/>
          <p:nvPr/>
        </p:nvSpPr>
        <p:spPr>
          <a:xfrm>
            <a:off x="4613097" y="1982912"/>
            <a:ext cx="7243280" cy="1077218"/>
          </a:xfrm>
          <a:prstGeom prst="rect">
            <a:avLst/>
          </a:prstGeom>
          <a:noFill/>
        </p:spPr>
        <p:txBody>
          <a:bodyPr wrap="square" rtlCol="0">
            <a:spAutoFit/>
          </a:bodyPr>
          <a:lstStyle/>
          <a:p>
            <a:pPr algn="just"/>
            <a:r>
              <a:rPr lang="en-US" sz="3200" dirty="0" err="1">
                <a:solidFill>
                  <a:srgbClr val="002060"/>
                </a:solidFill>
                <a:latin typeface="Cambria" panose="02040503050406030204" pitchFamily="18" charset="0"/>
                <a:ea typeface="Cambria" panose="02040503050406030204" pitchFamily="18" charset="0"/>
              </a:rPr>
              <a:t>hoa</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xoan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tím</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giọt</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nắng</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trong</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veo</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cỏ</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xanh</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hoa</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cải</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vàng</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hoa</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vải</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trắng</a:t>
            </a:r>
            <a:endParaRPr lang="en-US" sz="3200" dirty="0">
              <a:solidFill>
                <a:srgbClr val="002060"/>
              </a:solidFill>
              <a:latin typeface="Cambria" panose="02040503050406030204" pitchFamily="18" charset="0"/>
              <a:ea typeface="Cambria" panose="02040503050406030204" pitchFamily="18" charset="0"/>
            </a:endParaRPr>
          </a:p>
        </p:txBody>
      </p:sp>
      <p:sp>
        <p:nvSpPr>
          <p:cNvPr id="13" name="TextBox 12"/>
          <p:cNvSpPr txBox="1"/>
          <p:nvPr/>
        </p:nvSpPr>
        <p:spPr>
          <a:xfrm>
            <a:off x="503433" y="3195263"/>
            <a:ext cx="3873357" cy="584775"/>
          </a:xfrm>
          <a:prstGeom prst="rect">
            <a:avLst/>
          </a:prstGeom>
          <a:noFill/>
        </p:spPr>
        <p:txBody>
          <a:bodyPr wrap="square" rtlCol="0">
            <a:spAutoFit/>
          </a:bodyPr>
          <a:lstStyle/>
          <a:p>
            <a:r>
              <a:rPr lang="vi-VN" sz="3200" dirty="0">
                <a:solidFill>
                  <a:schemeClr val="bg1"/>
                </a:solidFill>
                <a:latin typeface="Cambria" panose="02040503050406030204" pitchFamily="18" charset="0"/>
                <a:ea typeface="Cambria" panose="02040503050406030204" pitchFamily="18" charset="0"/>
              </a:rPr>
              <a:t>Cảnh vật có hương vị</a:t>
            </a:r>
            <a:endParaRPr lang="en-US" sz="3200" dirty="0">
              <a:solidFill>
                <a:schemeClr val="bg1"/>
              </a:solidFill>
              <a:latin typeface="Cambria" panose="02040503050406030204" pitchFamily="18" charset="0"/>
              <a:ea typeface="Cambria" panose="02040503050406030204" pitchFamily="18" charset="0"/>
            </a:endParaRPr>
          </a:p>
        </p:txBody>
      </p:sp>
      <p:sp>
        <p:nvSpPr>
          <p:cNvPr id="14" name="TextBox 13"/>
          <p:cNvSpPr txBox="1"/>
          <p:nvPr/>
        </p:nvSpPr>
        <p:spPr>
          <a:xfrm>
            <a:off x="4654193" y="3051424"/>
            <a:ext cx="7243280" cy="1077218"/>
          </a:xfrm>
          <a:prstGeom prst="rect">
            <a:avLst/>
          </a:prstGeom>
          <a:noFill/>
        </p:spPr>
        <p:txBody>
          <a:bodyPr wrap="square" rtlCol="0">
            <a:spAutoFit/>
          </a:bodyPr>
          <a:lstStyle/>
          <a:p>
            <a:pPr algn="just"/>
            <a:r>
              <a:rPr lang="vi-VN" sz="3200" dirty="0">
                <a:solidFill>
                  <a:srgbClr val="002060"/>
                </a:solidFill>
                <a:latin typeface="Cambria" panose="02040503050406030204" pitchFamily="18" charset="0"/>
                <a:ea typeface="Cambria" panose="02040503050406030204" pitchFamily="18" charset="0"/>
              </a:rPr>
              <a:t>gió thơm hương lá, hoa vải thơm lừng bên sông</a:t>
            </a:r>
            <a:endParaRPr lang="en-US" sz="3200" dirty="0">
              <a:solidFill>
                <a:srgbClr val="002060"/>
              </a:solidFill>
              <a:latin typeface="Cambria" panose="02040503050406030204" pitchFamily="18" charset="0"/>
              <a:ea typeface="Cambria" panose="02040503050406030204" pitchFamily="18" charset="0"/>
            </a:endParaRPr>
          </a:p>
        </p:txBody>
      </p:sp>
      <p:sp>
        <p:nvSpPr>
          <p:cNvPr id="15" name="TextBox 14"/>
          <p:cNvSpPr txBox="1"/>
          <p:nvPr/>
        </p:nvSpPr>
        <p:spPr>
          <a:xfrm>
            <a:off x="441788" y="4325421"/>
            <a:ext cx="4058293" cy="584775"/>
          </a:xfrm>
          <a:prstGeom prst="rect">
            <a:avLst/>
          </a:prstGeom>
          <a:noFill/>
        </p:spPr>
        <p:txBody>
          <a:bodyPr wrap="square" rtlCol="0">
            <a:spAutoFit/>
          </a:bodyPr>
          <a:lstStyle/>
          <a:p>
            <a:r>
              <a:rPr lang="vi-VN" sz="3200" dirty="0">
                <a:solidFill>
                  <a:schemeClr val="bg1"/>
                </a:solidFill>
                <a:latin typeface="Cambria" panose="02040503050406030204" pitchFamily="18" charset="0"/>
                <a:ea typeface="Cambria" panose="02040503050406030204" pitchFamily="18" charset="0"/>
              </a:rPr>
              <a:t>Cảnh vật có âm thanh</a:t>
            </a:r>
            <a:endParaRPr lang="en-US" sz="3200" dirty="0">
              <a:solidFill>
                <a:schemeClr val="bg1"/>
              </a:solidFill>
              <a:latin typeface="Cambria" panose="02040503050406030204" pitchFamily="18" charset="0"/>
              <a:ea typeface="Cambria" panose="02040503050406030204" pitchFamily="18" charset="0"/>
            </a:endParaRPr>
          </a:p>
        </p:txBody>
      </p:sp>
      <p:sp>
        <p:nvSpPr>
          <p:cNvPr id="16" name="TextBox 15"/>
          <p:cNvSpPr txBox="1"/>
          <p:nvPr/>
        </p:nvSpPr>
        <p:spPr>
          <a:xfrm>
            <a:off x="4592548" y="4181582"/>
            <a:ext cx="7243280" cy="953135"/>
          </a:xfrm>
          <a:prstGeom prst="rect">
            <a:avLst/>
          </a:prstGeom>
          <a:noFill/>
        </p:spPr>
        <p:txBody>
          <a:bodyPr wrap="square" rtlCol="0">
            <a:spAutoFit/>
          </a:bodyPr>
          <a:lstStyle/>
          <a:p>
            <a:pPr algn="just"/>
            <a:r>
              <a:rPr lang="vi-VN" sz="2800" dirty="0">
                <a:solidFill>
                  <a:srgbClr val="002060"/>
                </a:solidFill>
                <a:latin typeface="Cambria" panose="02040503050406030204" pitchFamily="18" charset="0"/>
                <a:ea typeface="Cambria" panose="02040503050406030204" pitchFamily="18" charset="0"/>
              </a:rPr>
              <a:t>dế mèn h</a:t>
            </a:r>
            <a:r>
              <a:rPr lang="en-US" altLang="vi-VN" sz="2800" dirty="0">
                <a:solidFill>
                  <a:srgbClr val="002060"/>
                </a:solidFill>
                <a:latin typeface="Cambria" panose="02040503050406030204" pitchFamily="18" charset="0"/>
                <a:ea typeface="Cambria" panose="02040503050406030204" pitchFamily="18" charset="0"/>
              </a:rPr>
              <a:t>ắ</a:t>
            </a:r>
            <a:r>
              <a:rPr lang="vi-VN" sz="2800" dirty="0">
                <a:solidFill>
                  <a:srgbClr val="002060"/>
                </a:solidFill>
                <a:latin typeface="Cambria" panose="02040503050406030204" pitchFamily="18" charset="0"/>
                <a:ea typeface="Cambria" panose="02040503050406030204" pitchFamily="18" charset="0"/>
              </a:rPr>
              <a:t>ng giọng, chim ríu rít như trẻ con cười, mùa xuân đang nói, xôn xao, thầm thì,...</a:t>
            </a:r>
            <a:endParaRPr lang="en-US" sz="2800" dirty="0">
              <a:solidFill>
                <a:srgbClr val="002060"/>
              </a:solidFill>
              <a:latin typeface="Cambria" panose="02040503050406030204" pitchFamily="18" charset="0"/>
              <a:ea typeface="Cambria" panose="02040503050406030204" pitchFamily="18" charset="0"/>
            </a:endParaRPr>
          </a:p>
        </p:txBody>
      </p:sp>
      <p:sp>
        <p:nvSpPr>
          <p:cNvPr id="17" name="TextBox 16"/>
          <p:cNvSpPr txBox="1"/>
          <p:nvPr/>
        </p:nvSpPr>
        <p:spPr>
          <a:xfrm>
            <a:off x="380143" y="5342563"/>
            <a:ext cx="4078841" cy="1077218"/>
          </a:xfrm>
          <a:prstGeom prst="rect">
            <a:avLst/>
          </a:prstGeom>
          <a:noFill/>
        </p:spPr>
        <p:txBody>
          <a:bodyPr wrap="square" rtlCol="0">
            <a:spAutoFit/>
          </a:bodyPr>
          <a:lstStyle/>
          <a:p>
            <a:r>
              <a:rPr lang="vi-VN" sz="3200" dirty="0">
                <a:solidFill>
                  <a:schemeClr val="bg1"/>
                </a:solidFill>
                <a:latin typeface="Cambria" panose="02040503050406030204" pitchFamily="18" charset="0"/>
                <a:ea typeface="Cambria" panose="02040503050406030204" pitchFamily="18" charset="0"/>
              </a:rPr>
              <a:t>Cảnh vật có sự chuyển động</a:t>
            </a:r>
            <a:endParaRPr lang="en-US" sz="3200" dirty="0">
              <a:solidFill>
                <a:schemeClr val="bg1"/>
              </a:solidFill>
              <a:latin typeface="Cambria" panose="02040503050406030204" pitchFamily="18" charset="0"/>
              <a:ea typeface="Cambria" panose="02040503050406030204" pitchFamily="18" charset="0"/>
            </a:endParaRPr>
          </a:p>
        </p:txBody>
      </p:sp>
      <p:sp>
        <p:nvSpPr>
          <p:cNvPr id="18" name="TextBox 17"/>
          <p:cNvSpPr txBox="1"/>
          <p:nvPr/>
        </p:nvSpPr>
        <p:spPr>
          <a:xfrm>
            <a:off x="4613096" y="5229546"/>
            <a:ext cx="7243280" cy="1384995"/>
          </a:xfrm>
          <a:prstGeom prst="rect">
            <a:avLst/>
          </a:prstGeom>
          <a:noFill/>
        </p:spPr>
        <p:txBody>
          <a:bodyPr wrap="square" rtlCol="0">
            <a:spAutoFit/>
          </a:bodyPr>
          <a:lstStyle/>
          <a:p>
            <a:pPr algn="just"/>
            <a:r>
              <a:rPr lang="vi-VN" sz="2800" dirty="0">
                <a:solidFill>
                  <a:srgbClr val="002060"/>
                </a:solidFill>
                <a:latin typeface="Cambria" panose="02040503050406030204" pitchFamily="18" charset="0"/>
                <a:ea typeface="Cambria" panose="02040503050406030204" pitchFamily="18" charset="0"/>
              </a:rPr>
              <a:t>nụ xoè tay hứng nắng, gió gọi mầm cây vươn lên, chim chuyển trong vòm lá, ong bay, chỗ nào cũng gặp bước mùa xuân đi</a:t>
            </a:r>
            <a:endParaRPr lang="en-US" sz="2800" dirty="0">
              <a:solidFill>
                <a:srgbClr val="002060"/>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barn(inVertical)">
                                      <p:cBhvr>
                                        <p:cTn id="19" dur="500"/>
                                        <p:tgtEl>
                                          <p:spTgt spid="11">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barn(inVertical)">
                                      <p:cBhvr>
                                        <p:cTn id="24" dur="500"/>
                                        <p:tgtEl>
                                          <p:spTgt spid="1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3">
                                            <p:txEl>
                                              <p:pRg st="0" end="0"/>
                                            </p:txEl>
                                          </p:spTgt>
                                        </p:tgtEl>
                                        <p:attrNameLst>
                                          <p:attrName>style.visibility</p:attrName>
                                        </p:attrNameLst>
                                      </p:cBhvr>
                                      <p:to>
                                        <p:strVal val="visible"/>
                                      </p:to>
                                    </p:set>
                                    <p:animEffect transition="in" filter="barn(inVertical)">
                                      <p:cBhvr>
                                        <p:cTn id="29" dur="500"/>
                                        <p:tgtEl>
                                          <p:spTgt spid="1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4">
                                            <p:txEl>
                                              <p:pRg st="0" end="0"/>
                                            </p:txEl>
                                          </p:spTgt>
                                        </p:tgtEl>
                                        <p:attrNameLst>
                                          <p:attrName>style.visibility</p:attrName>
                                        </p:attrNameLst>
                                      </p:cBhvr>
                                      <p:to>
                                        <p:strVal val="visible"/>
                                      </p:to>
                                    </p:set>
                                    <p:animEffect transition="in" filter="barn(inVertical)">
                                      <p:cBhvr>
                                        <p:cTn id="34" dur="500"/>
                                        <p:tgtEl>
                                          <p:spTgt spid="14">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5">
                                            <p:txEl>
                                              <p:pRg st="0" end="0"/>
                                            </p:txEl>
                                          </p:spTgt>
                                        </p:tgtEl>
                                        <p:attrNameLst>
                                          <p:attrName>style.visibility</p:attrName>
                                        </p:attrNameLst>
                                      </p:cBhvr>
                                      <p:to>
                                        <p:strVal val="visible"/>
                                      </p:to>
                                    </p:set>
                                    <p:animEffect transition="in" filter="barn(inVertical)">
                                      <p:cBhvr>
                                        <p:cTn id="39" dur="500"/>
                                        <p:tgtEl>
                                          <p:spTgt spid="15">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6">
                                            <p:txEl>
                                              <p:pRg st="0" end="0"/>
                                            </p:txEl>
                                          </p:spTgt>
                                        </p:tgtEl>
                                        <p:attrNameLst>
                                          <p:attrName>style.visibility</p:attrName>
                                        </p:attrNameLst>
                                      </p:cBhvr>
                                      <p:to>
                                        <p:strVal val="visible"/>
                                      </p:to>
                                    </p:set>
                                    <p:animEffect transition="in" filter="barn(inVertical)">
                                      <p:cBhvr>
                                        <p:cTn id="44" dur="500"/>
                                        <p:tgtEl>
                                          <p:spTgt spid="16">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17">
                                            <p:txEl>
                                              <p:pRg st="0" end="0"/>
                                            </p:txEl>
                                          </p:spTgt>
                                        </p:tgtEl>
                                        <p:attrNameLst>
                                          <p:attrName>style.visibility</p:attrName>
                                        </p:attrNameLst>
                                      </p:cBhvr>
                                      <p:to>
                                        <p:strVal val="visible"/>
                                      </p:to>
                                    </p:set>
                                    <p:animEffect transition="in" filter="barn(inVertical)">
                                      <p:cBhvr>
                                        <p:cTn id="49" dur="500"/>
                                        <p:tgtEl>
                                          <p:spTgt spid="17">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18">
                                            <p:txEl>
                                              <p:pRg st="0" end="0"/>
                                            </p:txEl>
                                          </p:spTgt>
                                        </p:tgtEl>
                                        <p:attrNameLst>
                                          <p:attrName>style.visibility</p:attrName>
                                        </p:attrNameLst>
                                      </p:cBhvr>
                                      <p:to>
                                        <p:strVal val="visible"/>
                                      </p:to>
                                    </p:set>
                                    <p:animEffect transition="in" filter="barn(inVertical)">
                                      <p:cBhvr>
                                        <p:cTn id="54"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330036" y="491353"/>
            <a:ext cx="9919384" cy="1978164"/>
          </a:xfrm>
          <a:prstGeom prst="roundRect">
            <a:avLst>
              <a:gd name="adj" fmla="val 46680"/>
            </a:avLst>
          </a:prstGeom>
          <a:solidFill>
            <a:schemeClr val="bg1"/>
          </a:solidFill>
          <a:ln w="12700">
            <a:solidFill>
              <a:schemeClr val="tx1"/>
            </a:solidFill>
            <a:prstDash val="dash"/>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3. </a:t>
            </a:r>
            <a:r>
              <a:rPr kumimoji="0" lang="vi-VN"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Em thích cảnh vật được miêu tả trong khổ thơ nào nhất? Vì sao?</a:t>
            </a:r>
            <a:endParaRPr kumimoji="0" lang="en-US" sz="88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endParaRPr>
          </a:p>
        </p:txBody>
      </p:sp>
      <p:sp>
        <p:nvSpPr>
          <p:cNvPr id="5" name="Rectangle 4"/>
          <p:cNvSpPr/>
          <p:nvPr/>
        </p:nvSpPr>
        <p:spPr>
          <a:xfrm>
            <a:off x="649413" y="3074971"/>
            <a:ext cx="11372850" cy="2678557"/>
          </a:xfrm>
          <a:prstGeom prst="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4000" dirty="0" err="1">
                <a:solidFill>
                  <a:prstClr val="black"/>
                </a:solidFill>
                <a:latin typeface="Cambria" panose="02040503050406030204" pitchFamily="18" charset="0"/>
                <a:ea typeface="Cambria" panose="02040503050406030204" pitchFamily="18" charset="0"/>
              </a:rPr>
              <a:t>Ví</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dụ</a:t>
            </a:r>
            <a:r>
              <a:rPr lang="en-US" sz="4000" dirty="0">
                <a:solidFill>
                  <a:prstClr val="black"/>
                </a:solidFill>
                <a:latin typeface="Cambria" panose="02040503050406030204" pitchFamily="18" charset="0"/>
                <a:ea typeface="Cambria" panose="02040503050406030204" pitchFamily="18" charset="0"/>
              </a:rPr>
              <a:t>: </a:t>
            </a:r>
            <a:r>
              <a:rPr lang="vi-VN" sz="4000" dirty="0">
                <a:solidFill>
                  <a:prstClr val="black"/>
                </a:solidFill>
                <a:latin typeface="Cambria" panose="02040503050406030204" pitchFamily="18" charset="0"/>
                <a:ea typeface="Cambria" panose="02040503050406030204" pitchFamily="18" charset="0"/>
              </a:rPr>
              <a:t>Em thích cảnh vật được miêu tả trong khổ thơ cuối cùng. Vì nó thể hiện được sự nhộn nhịp của mùa xuân đến.</a:t>
            </a:r>
            <a:endPar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39"/>
          <p:cNvPicPr>
            <a:picLocks noChangeAspect="1"/>
          </p:cNvPicPr>
          <p:nvPr/>
        </p:nvPicPr>
        <p:blipFill rotWithShape="1">
          <a:blip r:embed="rId1">
            <a:extLst>
              <a:ext uri="{28A0092B-C50C-407E-A947-70E740481C1C}">
                <a14:useLocalDpi xmlns:a14="http://schemas.microsoft.com/office/drawing/2010/main" val="0"/>
              </a:ext>
            </a:extLst>
          </a:blip>
          <a:srcRect l="52260" t="31979" r="39931" b="53248"/>
          <a:stretch>
            <a:fillRect/>
          </a:stretch>
        </p:blipFill>
        <p:spPr>
          <a:xfrm>
            <a:off x="10094040"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sp>
        <p:nvSpPr>
          <p:cNvPr id="12" name="Rounded Rectangle 6"/>
          <p:cNvSpPr/>
          <p:nvPr/>
        </p:nvSpPr>
        <p:spPr>
          <a:xfrm>
            <a:off x="432954" y="561109"/>
            <a:ext cx="11326091" cy="583969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字魂27号-布丁体" panose="020F0502020204030204"/>
              <a:ea typeface="+mn-ea"/>
              <a:cs typeface="+mn-cs"/>
            </a:endParaRPr>
          </a:p>
        </p:txBody>
      </p:sp>
      <p:grpSp>
        <p:nvGrpSpPr>
          <p:cNvPr id="13" name="Group 12"/>
          <p:cNvGrpSpPr/>
          <p:nvPr/>
        </p:nvGrpSpPr>
        <p:grpSpPr>
          <a:xfrm>
            <a:off x="1155307" y="0"/>
            <a:ext cx="10760468" cy="1954583"/>
            <a:chOff x="6986428" y="3997917"/>
            <a:chExt cx="10760468" cy="1954583"/>
          </a:xfrm>
        </p:grpSpPr>
        <p:sp>
          <p:nvSpPr>
            <p:cNvPr id="15" name="Rectangle 14"/>
            <p:cNvSpPr/>
            <p:nvPr/>
          </p:nvSpPr>
          <p:spPr>
            <a:xfrm>
              <a:off x="6986428" y="4516849"/>
              <a:ext cx="9474593" cy="1330037"/>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sz="3600" b="1" i="0" dirty="0" err="1">
                  <a:solidFill>
                    <a:srgbClr val="000000"/>
                  </a:solidFill>
                  <a:effectLst/>
                  <a:latin typeface="Calibri" panose="020F0502020204030204" charset="0"/>
                  <a:cs typeface="Calibri" panose="020F0502020204030204" charset="0"/>
                </a:rPr>
                <a:t>Trao</a:t>
              </a:r>
              <a:r>
                <a:rPr lang="en-US" sz="3600" b="1" i="0" dirty="0">
                  <a:solidFill>
                    <a:srgbClr val="000000"/>
                  </a:solidFill>
                  <a:effectLst/>
                  <a:latin typeface="Calibri" panose="020F0502020204030204" charset="0"/>
                  <a:cs typeface="Calibri" panose="020F0502020204030204" charset="0"/>
                </a:rPr>
                <a:t> </a:t>
              </a:r>
              <a:r>
                <a:rPr lang="en-US" sz="3600" b="1" i="0" dirty="0" err="1">
                  <a:solidFill>
                    <a:srgbClr val="000000"/>
                  </a:solidFill>
                  <a:effectLst/>
                  <a:latin typeface="Calibri" panose="020F0502020204030204" charset="0"/>
                  <a:cs typeface="Calibri" panose="020F0502020204030204" charset="0"/>
                </a:rPr>
                <a:t>đổi</a:t>
              </a:r>
              <a:r>
                <a:rPr lang="en-US" sz="3600" b="1" i="0" dirty="0">
                  <a:solidFill>
                    <a:srgbClr val="000000"/>
                  </a:solidFill>
                  <a:effectLst/>
                  <a:latin typeface="Calibri" panose="020F0502020204030204" charset="0"/>
                  <a:cs typeface="Calibri" panose="020F0502020204030204" charset="0"/>
                </a:rPr>
                <a:t> </a:t>
              </a:r>
              <a:r>
                <a:rPr lang="en-US" sz="3600" b="1" i="0" dirty="0" err="1">
                  <a:solidFill>
                    <a:srgbClr val="000000"/>
                  </a:solidFill>
                  <a:effectLst/>
                  <a:latin typeface="Calibri" panose="020F0502020204030204" charset="0"/>
                  <a:cs typeface="Calibri" panose="020F0502020204030204" charset="0"/>
                </a:rPr>
                <a:t>cùng</a:t>
              </a:r>
              <a:r>
                <a:rPr lang="en-US" sz="3600" b="1" i="0" dirty="0">
                  <a:solidFill>
                    <a:srgbClr val="000000"/>
                  </a:solidFill>
                  <a:effectLst/>
                  <a:latin typeface="Calibri" panose="020F0502020204030204" charset="0"/>
                  <a:cs typeface="Calibri" panose="020F0502020204030204" charset="0"/>
                </a:rPr>
                <a:t> </a:t>
              </a:r>
              <a:r>
                <a:rPr lang="en-US" sz="3600" b="1" i="0" dirty="0" err="1">
                  <a:solidFill>
                    <a:srgbClr val="000000"/>
                  </a:solidFill>
                  <a:effectLst/>
                  <a:latin typeface="Calibri" panose="020F0502020204030204" charset="0"/>
                  <a:cs typeface="Calibri" panose="020F0502020204030204" charset="0"/>
                </a:rPr>
                <a:t>bạn</a:t>
              </a:r>
              <a:r>
                <a:rPr lang="en-US" sz="3600" b="1" i="0" dirty="0">
                  <a:solidFill>
                    <a:srgbClr val="000000"/>
                  </a:solidFill>
                  <a:effectLst/>
                  <a:latin typeface="Calibri" panose="020F0502020204030204" charset="0"/>
                  <a:cs typeface="Calibri" panose="020F0502020204030204" charset="0"/>
                </a:rPr>
                <a:t>: </a:t>
              </a:r>
              <a:r>
                <a:rPr lang="en-US" sz="3600" i="0" dirty="0" err="1">
                  <a:solidFill>
                    <a:srgbClr val="000000"/>
                  </a:solidFill>
                  <a:effectLst/>
                  <a:latin typeface="Calibri" panose="020F0502020204030204" charset="0"/>
                  <a:cs typeface="Calibri" panose="020F0502020204030204" charset="0"/>
                </a:rPr>
                <a:t>Dấu</a:t>
              </a:r>
              <a:r>
                <a:rPr lang="en-US" sz="3600" i="0" dirty="0">
                  <a:solidFill>
                    <a:srgbClr val="000000"/>
                  </a:solidFill>
                  <a:effectLst/>
                  <a:latin typeface="Calibri" panose="020F0502020204030204" charset="0"/>
                  <a:cs typeface="Calibri" panose="020F0502020204030204" charset="0"/>
                </a:rPr>
                <a:t> </a:t>
              </a:r>
              <a:r>
                <a:rPr lang="en-US" sz="3600" i="0" dirty="0" err="1">
                  <a:solidFill>
                    <a:srgbClr val="000000"/>
                  </a:solidFill>
                  <a:effectLst/>
                  <a:latin typeface="Calibri" panose="020F0502020204030204" charset="0"/>
                  <a:cs typeface="Calibri" panose="020F0502020204030204" charset="0"/>
                </a:rPr>
                <a:t>hiệu</a:t>
              </a:r>
              <a:r>
                <a:rPr lang="en-US" sz="3600" i="0" dirty="0">
                  <a:solidFill>
                    <a:srgbClr val="000000"/>
                  </a:solidFill>
                  <a:effectLst/>
                  <a:latin typeface="Calibri" panose="020F0502020204030204" charset="0"/>
                  <a:cs typeface="Calibri" panose="020F0502020204030204" charset="0"/>
                </a:rPr>
                <a:t> </a:t>
              </a:r>
              <a:r>
                <a:rPr lang="en-US" sz="3600" i="0" dirty="0" err="1">
                  <a:solidFill>
                    <a:srgbClr val="000000"/>
                  </a:solidFill>
                  <a:effectLst/>
                  <a:latin typeface="Calibri" panose="020F0502020204030204" charset="0"/>
                  <a:cs typeface="Calibri" panose="020F0502020204030204" charset="0"/>
                </a:rPr>
                <a:t>nào</a:t>
              </a:r>
              <a:r>
                <a:rPr lang="en-US" sz="3600" i="0" dirty="0">
                  <a:solidFill>
                    <a:srgbClr val="000000"/>
                  </a:solidFill>
                  <a:effectLst/>
                  <a:latin typeface="Calibri" panose="020F0502020204030204" charset="0"/>
                  <a:cs typeface="Calibri" panose="020F0502020204030204" charset="0"/>
                </a:rPr>
                <a:t> </a:t>
              </a:r>
              <a:r>
                <a:rPr lang="en-US" sz="3600" i="0" dirty="0" err="1">
                  <a:solidFill>
                    <a:srgbClr val="000000"/>
                  </a:solidFill>
                  <a:effectLst/>
                  <a:latin typeface="Calibri" panose="020F0502020204030204" charset="0"/>
                  <a:cs typeface="Calibri" panose="020F0502020204030204" charset="0"/>
                </a:rPr>
                <a:t>của</a:t>
              </a:r>
              <a:r>
                <a:rPr lang="en-US" sz="3600" i="0" dirty="0">
                  <a:solidFill>
                    <a:srgbClr val="000000"/>
                  </a:solidFill>
                  <a:effectLst/>
                  <a:latin typeface="Calibri" panose="020F0502020204030204" charset="0"/>
                  <a:cs typeface="Calibri" panose="020F0502020204030204" charset="0"/>
                </a:rPr>
                <a:t> </a:t>
              </a:r>
              <a:r>
                <a:rPr lang="en-US" sz="3600" i="0" dirty="0" err="1">
                  <a:solidFill>
                    <a:srgbClr val="000000"/>
                  </a:solidFill>
                  <a:effectLst/>
                  <a:latin typeface="Calibri" panose="020F0502020204030204" charset="0"/>
                  <a:cs typeface="Calibri" panose="020F0502020204030204" charset="0"/>
                </a:rPr>
                <a:t>thời</a:t>
              </a:r>
              <a:r>
                <a:rPr lang="en-US" sz="3600" i="0" dirty="0">
                  <a:solidFill>
                    <a:srgbClr val="000000"/>
                  </a:solidFill>
                  <a:effectLst/>
                  <a:latin typeface="Calibri" panose="020F0502020204030204" charset="0"/>
                  <a:cs typeface="Calibri" panose="020F0502020204030204" charset="0"/>
                </a:rPr>
                <a:t> </a:t>
              </a:r>
              <a:r>
                <a:rPr lang="en-US" sz="3600" i="0" dirty="0" err="1">
                  <a:solidFill>
                    <a:srgbClr val="000000"/>
                  </a:solidFill>
                  <a:effectLst/>
                  <a:latin typeface="Calibri" panose="020F0502020204030204" charset="0"/>
                  <a:cs typeface="Calibri" panose="020F0502020204030204" charset="0"/>
                </a:rPr>
                <a:t>tiết</a:t>
              </a:r>
              <a:r>
                <a:rPr lang="en-US" sz="3600" i="0" dirty="0">
                  <a:solidFill>
                    <a:srgbClr val="000000"/>
                  </a:solidFill>
                  <a:effectLst/>
                  <a:latin typeface="Calibri" panose="020F0502020204030204" charset="0"/>
                  <a:cs typeface="Calibri" panose="020F0502020204030204" charset="0"/>
                </a:rPr>
                <a:t> </a:t>
              </a:r>
              <a:r>
                <a:rPr lang="en-US" sz="3600" i="0" dirty="0" err="1">
                  <a:solidFill>
                    <a:srgbClr val="000000"/>
                  </a:solidFill>
                  <a:effectLst/>
                  <a:latin typeface="Calibri" panose="020F0502020204030204" charset="0"/>
                  <a:cs typeface="Calibri" panose="020F0502020204030204" charset="0"/>
                </a:rPr>
                <a:t>giúp</a:t>
              </a:r>
              <a:r>
                <a:rPr lang="en-US" sz="3600" i="0" dirty="0">
                  <a:solidFill>
                    <a:srgbClr val="000000"/>
                  </a:solidFill>
                  <a:effectLst/>
                  <a:latin typeface="Calibri" panose="020F0502020204030204" charset="0"/>
                  <a:cs typeface="Calibri" panose="020F0502020204030204" charset="0"/>
                </a:rPr>
                <a:t> </a:t>
              </a:r>
              <a:r>
                <a:rPr lang="en-US" sz="3600" i="0" dirty="0" err="1">
                  <a:solidFill>
                    <a:srgbClr val="000000"/>
                  </a:solidFill>
                  <a:effectLst/>
                  <a:latin typeface="Calibri" panose="020F0502020204030204" charset="0"/>
                  <a:cs typeface="Calibri" panose="020F0502020204030204" charset="0"/>
                </a:rPr>
                <a:t>em</a:t>
              </a:r>
              <a:r>
                <a:rPr lang="en-US" sz="3600" i="0" dirty="0">
                  <a:solidFill>
                    <a:srgbClr val="000000"/>
                  </a:solidFill>
                  <a:effectLst/>
                  <a:latin typeface="Calibri" panose="020F0502020204030204" charset="0"/>
                  <a:cs typeface="Calibri" panose="020F0502020204030204" charset="0"/>
                </a:rPr>
                <a:t> </a:t>
              </a:r>
              <a:r>
                <a:rPr lang="en-US" sz="3600" i="0" dirty="0" err="1">
                  <a:solidFill>
                    <a:srgbClr val="000000"/>
                  </a:solidFill>
                  <a:effectLst/>
                  <a:latin typeface="Calibri" panose="020F0502020204030204" charset="0"/>
                  <a:cs typeface="Calibri" panose="020F0502020204030204" charset="0"/>
                </a:rPr>
                <a:t>nhận</a:t>
              </a:r>
              <a:r>
                <a:rPr lang="en-US" sz="3600" i="0" dirty="0">
                  <a:solidFill>
                    <a:srgbClr val="000000"/>
                  </a:solidFill>
                  <a:effectLst/>
                  <a:latin typeface="Calibri" panose="020F0502020204030204" charset="0"/>
                  <a:cs typeface="Calibri" panose="020F0502020204030204" charset="0"/>
                </a:rPr>
                <a:t> </a:t>
              </a:r>
              <a:r>
                <a:rPr lang="en-US" sz="3600" i="0" dirty="0" err="1">
                  <a:solidFill>
                    <a:srgbClr val="000000"/>
                  </a:solidFill>
                  <a:effectLst/>
                  <a:latin typeface="Calibri" panose="020F0502020204030204" charset="0"/>
                  <a:cs typeface="Calibri" panose="020F0502020204030204" charset="0"/>
                </a:rPr>
                <a:t>ra</a:t>
              </a:r>
              <a:r>
                <a:rPr lang="en-US" sz="3600" i="0" dirty="0">
                  <a:solidFill>
                    <a:srgbClr val="000000"/>
                  </a:solidFill>
                  <a:effectLst/>
                  <a:latin typeface="Calibri" panose="020F0502020204030204" charset="0"/>
                  <a:cs typeface="Calibri" panose="020F0502020204030204" charset="0"/>
                </a:rPr>
                <a:t> </a:t>
              </a:r>
              <a:r>
                <a:rPr lang="en-US" sz="3600" i="0" dirty="0" err="1">
                  <a:solidFill>
                    <a:srgbClr val="000000"/>
                  </a:solidFill>
                  <a:effectLst/>
                  <a:latin typeface="Calibri" panose="020F0502020204030204" charset="0"/>
                  <a:cs typeface="Calibri" panose="020F0502020204030204" charset="0"/>
                </a:rPr>
                <a:t>mùa</a:t>
              </a:r>
              <a:r>
                <a:rPr lang="en-US" sz="3600" i="0" dirty="0">
                  <a:solidFill>
                    <a:srgbClr val="000000"/>
                  </a:solidFill>
                  <a:effectLst/>
                  <a:latin typeface="Calibri" panose="020F0502020204030204" charset="0"/>
                  <a:cs typeface="Calibri" panose="020F0502020204030204" charset="0"/>
                </a:rPr>
                <a:t> </a:t>
              </a:r>
              <a:r>
                <a:rPr lang="en-US" sz="3600" i="0" dirty="0" err="1">
                  <a:solidFill>
                    <a:srgbClr val="000000"/>
                  </a:solidFill>
                  <a:effectLst/>
                  <a:latin typeface="Calibri" panose="020F0502020204030204" charset="0"/>
                  <a:cs typeface="Calibri" panose="020F0502020204030204" charset="0"/>
                </a:rPr>
                <a:t>xuân</a:t>
              </a:r>
              <a:r>
                <a:rPr lang="en-US" sz="3600" i="0" dirty="0">
                  <a:solidFill>
                    <a:srgbClr val="000000"/>
                  </a:solidFill>
                  <a:effectLst/>
                  <a:latin typeface="Calibri" panose="020F0502020204030204" charset="0"/>
                  <a:cs typeface="Calibri" panose="020F0502020204030204" charset="0"/>
                </a:rPr>
                <a:t> </a:t>
              </a:r>
              <a:r>
                <a:rPr lang="en-US" sz="3600" i="0" dirty="0" err="1">
                  <a:solidFill>
                    <a:srgbClr val="000000"/>
                  </a:solidFill>
                  <a:effectLst/>
                  <a:latin typeface="Calibri" panose="020F0502020204030204" charset="0"/>
                  <a:cs typeface="Calibri" panose="020F0502020204030204" charset="0"/>
                </a:rPr>
                <a:t>đang</a:t>
              </a:r>
              <a:r>
                <a:rPr lang="en-US" sz="3600" i="0" dirty="0">
                  <a:solidFill>
                    <a:srgbClr val="000000"/>
                  </a:solidFill>
                  <a:effectLst/>
                  <a:latin typeface="Calibri" panose="020F0502020204030204" charset="0"/>
                  <a:cs typeface="Calibri" panose="020F0502020204030204" charset="0"/>
                </a:rPr>
                <a:t> </a:t>
              </a:r>
              <a:r>
                <a:rPr lang="en-US" sz="3600" i="0" dirty="0" err="1">
                  <a:solidFill>
                    <a:srgbClr val="000000"/>
                  </a:solidFill>
                  <a:effectLst/>
                  <a:latin typeface="Calibri" panose="020F0502020204030204" charset="0"/>
                  <a:cs typeface="Calibri" panose="020F0502020204030204" charset="0"/>
                </a:rPr>
                <a:t>về</a:t>
              </a:r>
              <a:r>
                <a:rPr lang="en-US" sz="3600" i="0" dirty="0">
                  <a:solidFill>
                    <a:srgbClr val="000000"/>
                  </a:solidFill>
                  <a:effectLst/>
                  <a:latin typeface="Calibri" panose="020F0502020204030204" charset="0"/>
                  <a:cs typeface="Calibri" panose="020F0502020204030204" charset="0"/>
                </a:rPr>
                <a:t>, </a:t>
              </a:r>
              <a:r>
                <a:rPr lang="en-US" sz="3600" i="0" dirty="0" err="1">
                  <a:solidFill>
                    <a:srgbClr val="000000"/>
                  </a:solidFill>
                  <a:effectLst/>
                  <a:latin typeface="Calibri" panose="020F0502020204030204" charset="0"/>
                  <a:cs typeface="Calibri" panose="020F0502020204030204" charset="0"/>
                </a:rPr>
                <a:t>Tết</a:t>
              </a:r>
              <a:r>
                <a:rPr lang="en-US" sz="3600" i="0" dirty="0">
                  <a:solidFill>
                    <a:srgbClr val="000000"/>
                  </a:solidFill>
                  <a:effectLst/>
                  <a:latin typeface="Calibri" panose="020F0502020204030204" charset="0"/>
                  <a:cs typeface="Calibri" panose="020F0502020204030204" charset="0"/>
                </a:rPr>
                <a:t> </a:t>
              </a:r>
              <a:r>
                <a:rPr lang="en-US" sz="3600" i="0" dirty="0" err="1">
                  <a:solidFill>
                    <a:srgbClr val="000000"/>
                  </a:solidFill>
                  <a:effectLst/>
                  <a:latin typeface="Calibri" panose="020F0502020204030204" charset="0"/>
                  <a:cs typeface="Calibri" panose="020F0502020204030204" charset="0"/>
                </a:rPr>
                <a:t>sắp</a:t>
              </a:r>
              <a:r>
                <a:rPr lang="en-US" sz="3600" i="0" dirty="0">
                  <a:solidFill>
                    <a:srgbClr val="000000"/>
                  </a:solidFill>
                  <a:effectLst/>
                  <a:latin typeface="Calibri" panose="020F0502020204030204" charset="0"/>
                  <a:cs typeface="Calibri" panose="020F0502020204030204" charset="0"/>
                </a:rPr>
                <a:t> </a:t>
              </a:r>
              <a:r>
                <a:rPr lang="en-US" sz="3600" i="0" dirty="0" err="1">
                  <a:solidFill>
                    <a:srgbClr val="000000"/>
                  </a:solidFill>
                  <a:effectLst/>
                  <a:latin typeface="Calibri" panose="020F0502020204030204" charset="0"/>
                  <a:cs typeface="Calibri" panose="020F0502020204030204" charset="0"/>
                </a:rPr>
                <a:t>đến</a:t>
              </a:r>
              <a:r>
                <a:rPr lang="en-US" sz="3600" i="0" dirty="0">
                  <a:solidFill>
                    <a:srgbClr val="000000"/>
                  </a:solidFill>
                  <a:effectLst/>
                  <a:latin typeface="Calibri" panose="020F0502020204030204" charset="0"/>
                  <a:cs typeface="Calibri" panose="020F0502020204030204" charset="0"/>
                </a:rPr>
                <a:t>?</a:t>
              </a:r>
              <a:endParaRPr kumimoji="0" lang="en-US" sz="3600" i="0" u="none" strike="noStrike" kern="1200" cap="none" spc="0" normalizeH="0" baseline="0" noProof="0" dirty="0">
                <a:ln>
                  <a:noFill/>
                </a:ln>
                <a:solidFill>
                  <a:sysClr val="windowText" lastClr="000000"/>
                </a:solidFill>
                <a:effectLst/>
                <a:uLnTx/>
                <a:uFillTx/>
                <a:latin typeface="Calibri" panose="020F0502020204030204" charset="0"/>
                <a:ea typeface="Cambria" panose="02040503050406030204" pitchFamily="18" charset="0"/>
                <a:cs typeface="Calibri" panose="020F0502020204030204" charset="0"/>
              </a:endParaRP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92313" y="3997917"/>
              <a:ext cx="1954583" cy="1954583"/>
            </a:xfrm>
            <a:prstGeom prst="rect">
              <a:avLst/>
            </a:prstGeom>
          </p:spPr>
        </p:pic>
      </p:grpSp>
      <p:pic>
        <p:nvPicPr>
          <p:cNvPr id="17" name="Picture 16"/>
          <p:cNvPicPr>
            <a:picLocks noChangeAspect="1"/>
          </p:cNvPicPr>
          <p:nvPr/>
        </p:nvPicPr>
        <p:blipFill>
          <a:blip r:embed="rId3">
            <a:extLst>
              <a:ext uri="{BEBA8EAE-BF5A-486C-A8C5-ECC9F3942E4B}">
                <a14:imgProps xmlns:a14="http://schemas.microsoft.com/office/drawing/2010/main">
                  <a14:imgLayer r:embed="rId4">
                    <a14:imgEffect>
                      <a14:backgroundRemoval t="9796" b="89796" l="9756" r="91057">
                        <a14:foregroundMark x1="21138" y1="31020" x2="25203" y2="69796"/>
                        <a14:foregroundMark x1="44715" y1="22041" x2="44715" y2="22041"/>
                        <a14:foregroundMark x1="41870" y1="29796" x2="41870" y2="29796"/>
                        <a14:foregroundMark x1="17480" y1="82449" x2="19919" y2="78776"/>
                        <a14:foregroundMark x1="29675" y1="78776" x2="33333" y2="80816"/>
                        <a14:foregroundMark x1="19106" y1="26939" x2="26423" y2="28163"/>
                        <a14:foregroundMark x1="18699" y1="23265" x2="23577" y2="24490"/>
                        <a14:foregroundMark x1="72358" y1="40408" x2="72358" y2="66531"/>
                        <a14:foregroundMark x1="69919" y1="33061" x2="78455" y2="34286"/>
                        <a14:foregroundMark x1="88618" y1="34286" x2="91057" y2="32245"/>
                        <a14:foregroundMark x1="77642" y1="81224" x2="77642" y2="81224"/>
                        <a14:foregroundMark x1="44715" y1="23265" x2="44715" y2="25714"/>
                      </a14:backgroundRemoval>
                    </a14:imgEffect>
                  </a14:imgLayer>
                </a14:imgProps>
              </a:ext>
              <a:ext uri="{28A0092B-C50C-407E-A947-70E740481C1C}">
                <a14:useLocalDpi xmlns:a14="http://schemas.microsoft.com/office/drawing/2010/main" val="0"/>
              </a:ext>
            </a:extLst>
          </a:blip>
          <a:stretch>
            <a:fillRect/>
          </a:stretch>
        </p:blipFill>
        <p:spPr>
          <a:xfrm>
            <a:off x="326403" y="1857376"/>
            <a:ext cx="4930667" cy="4910624"/>
          </a:xfrm>
          <a:prstGeom prst="rect">
            <a:avLst/>
          </a:prstGeom>
        </p:spPr>
      </p:pic>
      <p:sp>
        <p:nvSpPr>
          <p:cNvPr id="18" name="文本框 6"/>
          <p:cNvSpPr txBox="1"/>
          <p:nvPr/>
        </p:nvSpPr>
        <p:spPr>
          <a:xfrm>
            <a:off x="5648325" y="2424956"/>
            <a:ext cx="5781676" cy="3221593"/>
          </a:xfrm>
          <a:prstGeom prst="roundRect">
            <a:avLst>
              <a:gd name="adj" fmla="val 36592"/>
            </a:avLst>
          </a:prstGeom>
          <a:solidFill>
            <a:schemeClr val="accent4">
              <a:lumMod val="20000"/>
              <a:lumOff val="80000"/>
            </a:schemeClr>
          </a:solidFill>
          <a:ln w="12700">
            <a:solidFill>
              <a:schemeClr val="tx1"/>
            </a:solidFill>
            <a:prstDash val="dash"/>
          </a:ln>
        </p:spPr>
        <p:txBody>
          <a:bodyPr wrap="square" rtlCol="0" anchor="t">
            <a:spAutoFit/>
          </a:bodyPr>
          <a:lstStyle/>
          <a:p>
            <a:pPr lvl="0" algn="just">
              <a:defRPr/>
            </a:pPr>
            <a:r>
              <a:rPr lang="en-US" sz="3200" b="1" i="1" dirty="0" err="1">
                <a:solidFill>
                  <a:srgbClr val="C00000"/>
                </a:solidFill>
                <a:latin typeface="Cambria" panose="02040503050406030204" pitchFamily="18" charset="0"/>
                <a:ea typeface="Cambria" panose="02040503050406030204" pitchFamily="18" charset="0"/>
              </a:rPr>
              <a:t>Dấu</a:t>
            </a:r>
            <a:r>
              <a:rPr lang="en-US" sz="3200" b="1" i="1" dirty="0">
                <a:solidFill>
                  <a:srgbClr val="C00000"/>
                </a:solidFill>
                <a:latin typeface="Cambria" panose="02040503050406030204" pitchFamily="18" charset="0"/>
                <a:ea typeface="Cambria" panose="02040503050406030204" pitchFamily="18" charset="0"/>
              </a:rPr>
              <a:t> </a:t>
            </a:r>
            <a:r>
              <a:rPr lang="en-US" sz="3200" b="1" i="1" dirty="0" err="1">
                <a:solidFill>
                  <a:srgbClr val="C00000"/>
                </a:solidFill>
                <a:latin typeface="Cambria" panose="02040503050406030204" pitchFamily="18" charset="0"/>
                <a:ea typeface="Cambria" panose="02040503050406030204" pitchFamily="18" charset="0"/>
              </a:rPr>
              <a:t>hiệu</a:t>
            </a:r>
            <a:r>
              <a:rPr lang="en-US" sz="3200" b="1" i="1" dirty="0">
                <a:solidFill>
                  <a:srgbClr val="C00000"/>
                </a:solidFill>
                <a:latin typeface="Cambria" panose="02040503050406030204" pitchFamily="18" charset="0"/>
                <a:ea typeface="Cambria" panose="02040503050406030204" pitchFamily="18" charset="0"/>
              </a:rPr>
              <a:t>: N</a:t>
            </a:r>
            <a:r>
              <a:rPr lang="vi-VN" sz="3200" b="1" i="1" dirty="0">
                <a:solidFill>
                  <a:srgbClr val="C00000"/>
                </a:solidFill>
                <a:latin typeface="Cambria" panose="02040503050406030204" pitchFamily="18" charset="0"/>
                <a:ea typeface="Cambria" panose="02040503050406030204" pitchFamily="18" charset="0"/>
              </a:rPr>
              <a:t>hiều mưa phùn, trời dần ấm áp hơn, cây cối bắt đầu đâm chồi nảy lộc, nhiều loài hoa đua nhau khoe sắc.</a:t>
            </a:r>
            <a:endParaRPr kumimoji="0" lang="vi-VN" sz="32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19" name="Arrow: Left 18">
            <a:hlinkClick r:id="rId5" action="ppaction://hlinksldjump"/>
          </p:cNvPr>
          <p:cNvSpPr/>
          <p:nvPr/>
        </p:nvSpPr>
        <p:spPr>
          <a:xfrm>
            <a:off x="9346268" y="5794625"/>
            <a:ext cx="1605983" cy="493159"/>
          </a:xfrm>
          <a:prstGeom prst="leftArrow">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181784" y="430156"/>
            <a:ext cx="9828432" cy="1978164"/>
          </a:xfrm>
          <a:prstGeom prst="roundRect">
            <a:avLst>
              <a:gd name="adj" fmla="val 46680"/>
            </a:avLst>
          </a:prstGeom>
          <a:solidFill>
            <a:schemeClr val="bg1"/>
          </a:solidFill>
          <a:ln w="12700">
            <a:solidFill>
              <a:schemeClr val="tx1"/>
            </a:solidFill>
            <a:prstDash val="dash"/>
          </a:ln>
        </p:spPr>
        <p:txBody>
          <a:bodyPr wrap="square" rtlCol="0" anchor="t">
            <a:spAutoFit/>
          </a:bodyPr>
          <a:lstStyle/>
          <a:p>
            <a:pPr lvl="0" algn="ctr">
              <a:defRPr/>
            </a:pPr>
            <a:r>
              <a:rPr lang="vi-VN" sz="4400" b="1" dirty="0">
                <a:solidFill>
                  <a:srgbClr val="ED7D31">
                    <a:lumMod val="75000"/>
                  </a:srgbClr>
                </a:solidFill>
                <a:latin typeface="Cambria" panose="02040503050406030204" pitchFamily="18" charset="0"/>
                <a:ea typeface="Cambria" panose="02040503050406030204" pitchFamily="18" charset="0"/>
              </a:rPr>
              <a:t>4. Theo em, tác giả muốn nói điều gì qua nhan đề bài thơ? </a:t>
            </a:r>
            <a:endParaRPr kumimoji="0" lang="en-US" sz="88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endParaRPr>
          </a:p>
        </p:txBody>
      </p:sp>
      <p:sp>
        <p:nvSpPr>
          <p:cNvPr id="3" name="矩形: 圆角 2"/>
          <p:cNvSpPr/>
          <p:nvPr/>
        </p:nvSpPr>
        <p:spPr>
          <a:xfrm>
            <a:off x="978069" y="3315985"/>
            <a:ext cx="10847486" cy="3208106"/>
          </a:xfrm>
          <a:prstGeom prst="roundRect">
            <a:avLst>
              <a:gd name="adj" fmla="val 17635"/>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b="1" i="1" dirty="0">
                <a:solidFill>
                  <a:srgbClr val="002060"/>
                </a:solidFill>
                <a:latin typeface="Cambria" panose="02040503050406030204" pitchFamily="18" charset="0"/>
                <a:ea typeface="Cambria" panose="02040503050406030204" pitchFamily="18" charset="0"/>
              </a:rPr>
              <a:t>Bài thơ có nhan để Bước mùa xuân, gợi ra bước đi của mùa xuân, gợi ra khoảnh khắc mùa xuân đang về khắp nơi nơi. Chỗ nào, nơi nào cũng có hình bóng của mùa xuân, sức sống của mùa xuân, hương vị mùa xuân,...</a:t>
            </a:r>
            <a:endParaRPr kumimoji="0" lang="vi-VN" sz="40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3"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0" name="Picture 109"/>
          <p:cNvPicPr/>
          <p:nvPr/>
        </p:nvPicPr>
        <p:blipFill>
          <a:blip r:embed="rId1"/>
          <a:stretch>
            <a:fillRect/>
          </a:stretch>
        </p:blipFill>
        <p:spPr>
          <a:xfrm>
            <a:off x="308610" y="633730"/>
            <a:ext cx="11734165" cy="6100445"/>
          </a:xfrm>
          <a:prstGeom prst="rect">
            <a:avLst/>
          </a:prstGeom>
          <a:noFill/>
          <a:ln w="9525">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9" name="Picture 108"/>
          <p:cNvPicPr/>
          <p:nvPr/>
        </p:nvPicPr>
        <p:blipFill>
          <a:blip r:embed="rId1"/>
          <a:stretch>
            <a:fillRect/>
          </a:stretch>
        </p:blipFill>
        <p:spPr>
          <a:xfrm>
            <a:off x="-635" y="-122555"/>
            <a:ext cx="11767185" cy="6980555"/>
          </a:xfrm>
          <a:prstGeom prst="rect">
            <a:avLst/>
          </a:prstGeom>
          <a:noFill/>
          <a:ln w="9525">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8" name="Picture 107"/>
          <p:cNvPicPr/>
          <p:nvPr/>
        </p:nvPicPr>
        <p:blipFill>
          <a:blip r:embed="rId1"/>
          <a:stretch>
            <a:fillRect/>
          </a:stretch>
        </p:blipFill>
        <p:spPr>
          <a:xfrm>
            <a:off x="273685" y="434975"/>
            <a:ext cx="11494135" cy="6422390"/>
          </a:xfrm>
          <a:prstGeom prst="rect">
            <a:avLst/>
          </a:prstGeom>
          <a:noFill/>
          <a:ln w="9525">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636219" y="665852"/>
            <a:ext cx="7889455" cy="1262658"/>
          </a:xfrm>
          <a:prstGeom prst="roundRect">
            <a:avLst>
              <a:gd name="adj" fmla="val 46680"/>
            </a:avLst>
          </a:prstGeom>
          <a:solidFill>
            <a:schemeClr val="accent4">
              <a:lumMod val="20000"/>
              <a:lumOff val="80000"/>
            </a:schemeClr>
          </a:solidFill>
          <a:ln w="12700">
            <a:solidFill>
              <a:schemeClr val="tx1"/>
            </a:solidFill>
            <a:prstDash val="dash"/>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5400" b="1" i="1" u="none" strike="noStrike" kern="1200" cap="none" spc="0" normalizeH="0" baseline="0" noProof="0">
                <a:ln>
                  <a:noFill/>
                </a:ln>
                <a:solidFill>
                  <a:srgbClr val="C00000"/>
                </a:solidFill>
                <a:effectLst/>
                <a:uLnTx/>
                <a:uFillTx/>
                <a:latin typeface="Cambria" panose="02040503050406030204" pitchFamily="18" charset="0"/>
                <a:ea typeface="Cambria" panose="02040503050406030204" pitchFamily="18" charset="0"/>
                <a:cs typeface="+mn-cs"/>
              </a:rPr>
              <a:t>NỘI DUNG BÀI ĐỌC</a:t>
            </a:r>
            <a:endParaRPr kumimoji="0" lang="en-US" altLang="zh-CN" sz="5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3" name="矩形: 圆角 2"/>
          <p:cNvSpPr/>
          <p:nvPr/>
        </p:nvSpPr>
        <p:spPr>
          <a:xfrm>
            <a:off x="1168451" y="2688282"/>
            <a:ext cx="10619509" cy="3176222"/>
          </a:xfrm>
          <a:prstGeom prst="roundRect">
            <a:avLst>
              <a:gd name="adj" fmla="val 17635"/>
            </a:avLst>
          </a:prstGeom>
          <a:solidFill>
            <a:schemeClr val="bg1"/>
          </a:solidFill>
          <a:ln w="57150">
            <a:solidFill>
              <a:srgbClr val="3D72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thơ</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đã</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gợi</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ra</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vẻ</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đẹp</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mùa</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xuân</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Mùa</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xuân</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đang</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đến</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khắp</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nơi</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nơi</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với</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màu</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sắc</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âm</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thanh</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hương</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vị</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sự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chuyển</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động</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đầy</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sinh</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động</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hấp</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dẫn</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kumimoji="0" lang="vi-VN"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3"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2920723" y="1147130"/>
            <a:ext cx="7431899" cy="4178376"/>
            <a:chOff x="2234078" y="2613362"/>
            <a:chExt cx="3966217" cy="1311960"/>
          </a:xfrm>
        </p:grpSpPr>
        <p:sp>
          <p:nvSpPr>
            <p:cNvPr id="2" name="矩形: 圆角 1"/>
            <p:cNvSpPr/>
            <p:nvPr/>
          </p:nvSpPr>
          <p:spPr>
            <a:xfrm>
              <a:off x="2234078" y="2613362"/>
              <a:ext cx="3966217" cy="1311960"/>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文本框 11"/>
            <p:cNvSpPr txBox="1"/>
            <p:nvPr/>
          </p:nvSpPr>
          <p:spPr>
            <a:xfrm>
              <a:off x="2457072" y="2678074"/>
              <a:ext cx="3370538" cy="1140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1500" b="1" i="0" u="none" strike="noStrike" kern="1200" cap="none" spc="0" normalizeH="0" baseline="0" noProof="0" dirty="0" err="1">
                  <a:ln>
                    <a:solidFill>
                      <a:prstClr val="black"/>
                    </a:solidFill>
                  </a:ln>
                  <a:solidFill>
                    <a:srgbClr val="4472C4"/>
                  </a:solidFill>
                  <a:effectLst/>
                  <a:uLnTx/>
                  <a:uFillTx/>
                  <a:latin typeface="Cambria" panose="02040503050406030204" pitchFamily="18" charset="0"/>
                  <a:ea typeface="Cambria" panose="02040503050406030204" pitchFamily="18" charset="0"/>
                  <a:cs typeface="胡晓波男神体" panose="02010600030101010101" pitchFamily="2" charset="-122"/>
                </a:rPr>
                <a:t>Luyện</a:t>
              </a:r>
              <a:r>
                <a:rPr kumimoji="0" lang="en-US" altLang="zh-CN" sz="11500" b="1" i="0" u="none" strike="noStrike" kern="1200" cap="none" spc="0" normalizeH="0" baseline="0" noProof="0" dirty="0">
                  <a:ln>
                    <a:solidFill>
                      <a:prstClr val="black"/>
                    </a:solidFill>
                  </a:ln>
                  <a:solidFill>
                    <a:srgbClr val="4472C4"/>
                  </a:solidFill>
                  <a:effectLst/>
                  <a:uLnTx/>
                  <a:uFillTx/>
                  <a:latin typeface="Cambria" panose="02040503050406030204" pitchFamily="18" charset="0"/>
                  <a:ea typeface="Cambria" panose="02040503050406030204" pitchFamily="18" charset="0"/>
                  <a:cs typeface="胡晓波男神体" panose="02010600030101010101" pitchFamily="2" charset="-122"/>
                </a:rPr>
                <a:t> </a:t>
              </a:r>
              <a:r>
                <a:rPr kumimoji="0" lang="en-US" altLang="zh-CN" sz="11500" b="1" i="0" u="none" strike="noStrike" kern="1200" cap="none" spc="0" normalizeH="0" baseline="0" noProof="0" dirty="0" err="1">
                  <a:ln>
                    <a:solidFill>
                      <a:prstClr val="black"/>
                    </a:solidFill>
                  </a:ln>
                  <a:solidFill>
                    <a:srgbClr val="4472C4"/>
                  </a:solidFill>
                  <a:effectLst/>
                  <a:uLnTx/>
                  <a:uFillTx/>
                  <a:latin typeface="Cambria" panose="02040503050406030204" pitchFamily="18" charset="0"/>
                  <a:ea typeface="Cambria" panose="02040503050406030204" pitchFamily="18" charset="0"/>
                  <a:cs typeface="胡晓波男神体" panose="02010600030101010101" pitchFamily="2" charset="-122"/>
                </a:rPr>
                <a:t>đọc</a:t>
              </a:r>
              <a:r>
                <a:rPr kumimoji="0" lang="en-US" altLang="zh-CN" sz="11500" b="1" i="0" u="none" strike="noStrike" kern="1200" cap="none" spc="0" normalizeH="0" baseline="0" noProof="0" dirty="0">
                  <a:ln>
                    <a:solidFill>
                      <a:prstClr val="black"/>
                    </a:solidFill>
                  </a:ln>
                  <a:solidFill>
                    <a:srgbClr val="4472C4"/>
                  </a:solidFill>
                  <a:effectLst/>
                  <a:uLnTx/>
                  <a:uFillTx/>
                  <a:latin typeface="Cambria" panose="02040503050406030204" pitchFamily="18" charset="0"/>
                  <a:ea typeface="Cambria" panose="02040503050406030204" pitchFamily="18" charset="0"/>
                  <a:cs typeface="胡晓波男神体" panose="02010600030101010101" pitchFamily="2" charset="-122"/>
                </a:rPr>
                <a:t> </a:t>
              </a:r>
              <a:r>
                <a:rPr kumimoji="0" lang="en-US" altLang="zh-CN" sz="11500" b="1" i="0" u="none" strike="noStrike" kern="1200" cap="none" spc="0" normalizeH="0" baseline="0" noProof="0" dirty="0" err="1">
                  <a:ln>
                    <a:solidFill>
                      <a:prstClr val="black"/>
                    </a:solidFill>
                  </a:ln>
                  <a:solidFill>
                    <a:srgbClr val="4472C4"/>
                  </a:solidFill>
                  <a:effectLst/>
                  <a:uLnTx/>
                  <a:uFillTx/>
                  <a:latin typeface="Cambria" panose="02040503050406030204" pitchFamily="18" charset="0"/>
                  <a:ea typeface="Cambria" panose="02040503050406030204" pitchFamily="18" charset="0"/>
                  <a:cs typeface="胡晓波男神体" panose="02010600030101010101" pitchFamily="2" charset="-122"/>
                </a:rPr>
                <a:t>lại</a:t>
              </a:r>
              <a:endParaRPr kumimoji="0" lang="zh-CN" altLang="en-US" sz="11500" b="1" i="0" u="none" strike="noStrike" kern="1200" cap="none" spc="0" normalizeH="0" baseline="0" noProof="0" dirty="0">
                <a:ln>
                  <a:solidFill>
                    <a:prstClr val="black"/>
                  </a:solidFill>
                </a:ln>
                <a:solidFill>
                  <a:srgbClr val="4472C4"/>
                </a:solidFill>
                <a:effectLst/>
                <a:uLnTx/>
                <a:uFillTx/>
                <a:latin typeface="Cambria" panose="02040503050406030204" pitchFamily="18" charset="0"/>
                <a:ea typeface="胡晓波男神体" panose="02010600030101010101" pitchFamily="2" charset="-122"/>
                <a:cs typeface="胡晓波男神体" panose="02010600030101010101" pitchFamily="2" charset="-122"/>
              </a:endParaRPr>
            </a:p>
          </p:txBody>
        </p:sp>
      </p:grpSp>
      <p:pic>
        <p:nvPicPr>
          <p:cNvPr id="40" name="图片 39"/>
          <p:cNvPicPr>
            <a:picLocks noChangeAspect="1"/>
          </p:cNvPicPr>
          <p:nvPr/>
        </p:nvPicPr>
        <p:blipFill rotWithShape="1">
          <a:blip r:embed="rId1">
            <a:extLst>
              <a:ext uri="{28A0092B-C50C-407E-A947-70E740481C1C}">
                <a14:useLocalDpi xmlns:a14="http://schemas.microsoft.com/office/drawing/2010/main" val="0"/>
              </a:ext>
            </a:extLst>
          </a:blip>
          <a:srcRect l="52260" t="31979" r="39931" b="53248"/>
          <a:stretch>
            <a:fillRect/>
          </a:stretch>
        </p:blipFill>
        <p:spPr>
          <a:xfrm>
            <a:off x="10094040"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204917" y="631803"/>
            <a:ext cx="9782165" cy="1052215"/>
          </a:xfrm>
          <a:prstGeom prst="roundRect">
            <a:avLst>
              <a:gd name="adj" fmla="val 46680"/>
            </a:avLst>
          </a:prstGeom>
          <a:solidFill>
            <a:schemeClr val="accent4">
              <a:lumMod val="20000"/>
              <a:lumOff val="80000"/>
            </a:schemeClr>
          </a:solidFill>
          <a:ln w="12700">
            <a:solidFill>
              <a:schemeClr val="tx1"/>
            </a:solidFill>
            <a:prstDash val="dash"/>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4400" b="1" i="1" u="none" strike="noStrike" kern="1200" cap="none" spc="0" normalizeH="0" baseline="0" noProof="0">
                <a:ln>
                  <a:noFill/>
                </a:ln>
                <a:solidFill>
                  <a:srgbClr val="C00000"/>
                </a:solidFill>
                <a:effectLst/>
                <a:uLnTx/>
                <a:uFillTx/>
                <a:latin typeface="Cambria" panose="02040503050406030204" pitchFamily="18" charset="0"/>
                <a:ea typeface="Cambria" panose="02040503050406030204" pitchFamily="18" charset="0"/>
                <a:cs typeface="+mn-cs"/>
              </a:rPr>
              <a:t>Giọng đọc của bài này như thế nào?</a:t>
            </a:r>
            <a:endParaRPr kumimoji="0" lang="vi-VN"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3" name="矩形: 圆角 2"/>
          <p:cNvSpPr/>
          <p:nvPr/>
        </p:nvSpPr>
        <p:spPr>
          <a:xfrm>
            <a:off x="483737" y="2647950"/>
            <a:ext cx="11409680" cy="3052139"/>
          </a:xfrm>
          <a:prstGeom prst="roundRect">
            <a:avLst>
              <a:gd name="adj" fmla="val 17635"/>
            </a:avLst>
          </a:prstGeom>
          <a:solidFill>
            <a:schemeClr val="bg1"/>
          </a:solidFill>
          <a:ln w="57150">
            <a:solidFill>
              <a:srgbClr val="3D72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400" dirty="0">
                <a:solidFill>
                  <a:prstClr val="black"/>
                </a:solidFill>
                <a:latin typeface="Cambria" panose="02040503050406030204" pitchFamily="18" charset="0"/>
                <a:ea typeface="Cambria" panose="02040503050406030204" pitchFamily="18" charset="0"/>
              </a:rPr>
              <a:t>Đọc diễn cảm ngắt, nghỉ theo nhịp thơ, từng khổ thơ theo cảm xúc của tác giả: </a:t>
            </a:r>
            <a:r>
              <a:rPr lang="vi-VN" sz="4400" b="1" i="1" dirty="0">
                <a:solidFill>
                  <a:prstClr val="black"/>
                </a:solidFill>
                <a:latin typeface="Cambria" panose="02040503050406030204" pitchFamily="18" charset="0"/>
                <a:ea typeface="Cambria" panose="02040503050406030204" pitchFamily="18" charset="0"/>
              </a:rPr>
              <a:t>Đọc thể hiện được sự tươi vui, náo nức của cảnh vật thiên nhiên khi xuân về.</a:t>
            </a:r>
            <a:endParaRPr kumimoji="0" lang="zh-CN" altLang="en-US" sz="19900" b="1" i="1" u="none" strike="noStrike" kern="1200" cap="none" spc="0" normalizeH="0" baseline="0" noProof="0" dirty="0">
              <a:ln>
                <a:noFill/>
              </a:ln>
              <a:solidFill>
                <a:srgbClr val="C00000"/>
              </a:solidFill>
              <a:effectLst/>
              <a:uLnTx/>
              <a:uFillTx/>
              <a:latin typeface="Cambria" panose="02040503050406030204" pitchFamily="18" charset="0"/>
              <a:ea typeface="等线"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3"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39"/>
          <p:cNvPicPr>
            <a:picLocks noChangeAspect="1"/>
          </p:cNvPicPr>
          <p:nvPr/>
        </p:nvPicPr>
        <p:blipFill rotWithShape="1">
          <a:blip r:embed="rId1">
            <a:extLst>
              <a:ext uri="{28A0092B-C50C-407E-A947-70E740481C1C}">
                <a14:useLocalDpi xmlns:a14="http://schemas.microsoft.com/office/drawing/2010/main" val="0"/>
              </a:ext>
            </a:extLst>
          </a:blip>
          <a:srcRect l="52260" t="31979" r="39931" b="53248"/>
          <a:stretch>
            <a:fillRect/>
          </a:stretch>
        </p:blipFill>
        <p:spPr>
          <a:xfrm>
            <a:off x="10094040"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sp>
        <p:nvSpPr>
          <p:cNvPr id="12" name="Rounded Rectangle 6"/>
          <p:cNvSpPr/>
          <p:nvPr/>
        </p:nvSpPr>
        <p:spPr>
          <a:xfrm>
            <a:off x="432954" y="236307"/>
            <a:ext cx="11326091" cy="6400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字魂27号-布丁体" panose="020F0502020204030204"/>
              <a:ea typeface="+mn-ea"/>
              <a:cs typeface="+mn-cs"/>
            </a:endParaRPr>
          </a:p>
        </p:txBody>
      </p:sp>
      <p:grpSp>
        <p:nvGrpSpPr>
          <p:cNvPr id="13" name="Group 12"/>
          <p:cNvGrpSpPr/>
          <p:nvPr/>
        </p:nvGrpSpPr>
        <p:grpSpPr>
          <a:xfrm>
            <a:off x="893853" y="-410966"/>
            <a:ext cx="11001374" cy="1954583"/>
            <a:chOff x="6745522" y="3997917"/>
            <a:chExt cx="11001374" cy="1954583"/>
          </a:xfrm>
        </p:grpSpPr>
        <p:sp>
          <p:nvSpPr>
            <p:cNvPr id="15" name="Rectangle 14"/>
            <p:cNvSpPr/>
            <p:nvPr/>
          </p:nvSpPr>
          <p:spPr>
            <a:xfrm>
              <a:off x="6745522" y="4516849"/>
              <a:ext cx="9715500" cy="1330037"/>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vi-VN" sz="3600" b="1" i="0" dirty="0">
                  <a:solidFill>
                    <a:srgbClr val="000000"/>
                  </a:solidFill>
                  <a:effectLst/>
                  <a:latin typeface="Cambria" panose="02040503050406030204" pitchFamily="18" charset="0"/>
                  <a:ea typeface="Cambria" panose="02040503050406030204" pitchFamily="18" charset="0"/>
                  <a:cs typeface="Calibri" panose="020F0502020204030204" charset="0"/>
                </a:rPr>
                <a:t>1. Tìm những từ ngữ gợi cảnh vật quen thuộc ở làng quê trong các đoạn thơ dưới đây:</a:t>
              </a:r>
              <a:endParaRPr kumimoji="0" lang="en-US" sz="3600" b="1"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Calibri" panose="020F0502020204030204" charset="0"/>
              </a:endParaRP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92313" y="3997917"/>
              <a:ext cx="1954583" cy="1954583"/>
            </a:xfrm>
            <a:prstGeom prst="rect">
              <a:avLst/>
            </a:prstGeom>
          </p:spPr>
        </p:pic>
      </p:grpSp>
      <p:sp>
        <p:nvSpPr>
          <p:cNvPr id="2" name="TextBox 1"/>
          <p:cNvSpPr txBox="1"/>
          <p:nvPr/>
        </p:nvSpPr>
        <p:spPr>
          <a:xfrm>
            <a:off x="863029" y="1777429"/>
            <a:ext cx="6770670" cy="2246769"/>
          </a:xfrm>
          <a:prstGeom prst="rect">
            <a:avLst/>
          </a:prstGeom>
          <a:noFill/>
        </p:spPr>
        <p:txBody>
          <a:bodyPr wrap="square" rtlCol="0">
            <a:spAutoFit/>
          </a:bodyPr>
          <a:lstStyle/>
          <a:p>
            <a:pPr algn="just" rtl="0" latinLnBrk="0"/>
            <a:r>
              <a:rPr lang="vi-VN" sz="2800" b="0" i="0" dirty="0">
                <a:solidFill>
                  <a:srgbClr val="000000"/>
                </a:solidFill>
                <a:effectLst/>
                <a:latin typeface="Cambria" panose="02040503050406030204" pitchFamily="18" charset="0"/>
                <a:ea typeface="Cambria" panose="02040503050406030204" pitchFamily="18" charset="0"/>
                <a:cs typeface="Calibri" panose="020F0502020204030204" charset="0"/>
              </a:rPr>
              <a:t>a. Quê hương tôi có con sông xanh biếc </a:t>
            </a:r>
            <a:endParaRPr lang="vi-VN" sz="2800" b="0" i="0" dirty="0">
              <a:solidFill>
                <a:srgbClr val="000000"/>
              </a:solidFill>
              <a:effectLst/>
              <a:latin typeface="Cambria" panose="02040503050406030204" pitchFamily="18" charset="0"/>
              <a:ea typeface="Cambria" panose="02040503050406030204" pitchFamily="18" charset="0"/>
              <a:cs typeface="Calibri" panose="020F0502020204030204" charset="0"/>
            </a:endParaRPr>
          </a:p>
          <a:p>
            <a:pPr algn="just" rtl="0" latinLnBrk="0"/>
            <a:r>
              <a:rPr lang="vi-VN" sz="2800" b="0" i="0" dirty="0">
                <a:solidFill>
                  <a:srgbClr val="000000"/>
                </a:solidFill>
                <a:effectLst/>
                <a:latin typeface="Cambria" panose="02040503050406030204" pitchFamily="18" charset="0"/>
                <a:ea typeface="Cambria" panose="02040503050406030204" pitchFamily="18" charset="0"/>
                <a:cs typeface="Calibri" panose="020F0502020204030204" charset="0"/>
              </a:rPr>
              <a:t>Nước gương trong soi tóc những hàng tre </a:t>
            </a:r>
            <a:endParaRPr lang="vi-VN" sz="2800" b="0" i="0" dirty="0">
              <a:solidFill>
                <a:srgbClr val="000000"/>
              </a:solidFill>
              <a:effectLst/>
              <a:latin typeface="Cambria" panose="02040503050406030204" pitchFamily="18" charset="0"/>
              <a:ea typeface="Cambria" panose="02040503050406030204" pitchFamily="18" charset="0"/>
              <a:cs typeface="Calibri" panose="020F0502020204030204" charset="0"/>
            </a:endParaRPr>
          </a:p>
          <a:p>
            <a:pPr algn="just" rtl="0" latinLnBrk="0"/>
            <a:r>
              <a:rPr lang="vi-VN" sz="2800" b="0" i="0" dirty="0">
                <a:solidFill>
                  <a:srgbClr val="000000"/>
                </a:solidFill>
                <a:effectLst/>
                <a:latin typeface="Cambria" panose="02040503050406030204" pitchFamily="18" charset="0"/>
                <a:ea typeface="Cambria" panose="02040503050406030204" pitchFamily="18" charset="0"/>
                <a:cs typeface="Calibri" panose="020F0502020204030204" charset="0"/>
              </a:rPr>
              <a:t>Tâm hồn tôi là một buổi trưa hè</a:t>
            </a:r>
            <a:endParaRPr lang="vi-VN" sz="2800" b="0" i="0" dirty="0">
              <a:solidFill>
                <a:srgbClr val="000000"/>
              </a:solidFill>
              <a:effectLst/>
              <a:latin typeface="Cambria" panose="02040503050406030204" pitchFamily="18" charset="0"/>
              <a:ea typeface="Cambria" panose="02040503050406030204" pitchFamily="18" charset="0"/>
              <a:cs typeface="Calibri" panose="020F0502020204030204" charset="0"/>
            </a:endParaRPr>
          </a:p>
          <a:p>
            <a:pPr algn="just" rtl="0" latinLnBrk="0"/>
            <a:r>
              <a:rPr lang="vi-VN" sz="2800" b="0" i="0" dirty="0">
                <a:solidFill>
                  <a:srgbClr val="000000"/>
                </a:solidFill>
                <a:effectLst/>
                <a:latin typeface="Cambria" panose="02040503050406030204" pitchFamily="18" charset="0"/>
                <a:ea typeface="Cambria" panose="02040503050406030204" pitchFamily="18" charset="0"/>
                <a:cs typeface="Calibri" panose="020F0502020204030204" charset="0"/>
              </a:rPr>
              <a:t>Toả nắng xuống lòng sông lấp loáng.</a:t>
            </a:r>
            <a:endParaRPr lang="vi-VN" sz="2800" b="0" i="0" dirty="0">
              <a:solidFill>
                <a:srgbClr val="000000"/>
              </a:solidFill>
              <a:effectLst/>
              <a:latin typeface="Cambria" panose="02040503050406030204" pitchFamily="18" charset="0"/>
              <a:ea typeface="Cambria" panose="02040503050406030204" pitchFamily="18" charset="0"/>
              <a:cs typeface="Calibri" panose="020F0502020204030204" charset="0"/>
            </a:endParaRPr>
          </a:p>
          <a:p>
            <a:pPr algn="r" rtl="0" latinLnBrk="0"/>
            <a:r>
              <a:rPr lang="vi-VN" sz="2800" b="0" i="0" dirty="0">
                <a:solidFill>
                  <a:srgbClr val="000000"/>
                </a:solidFill>
                <a:effectLst/>
                <a:latin typeface="Cambria" panose="02040503050406030204" pitchFamily="18" charset="0"/>
                <a:ea typeface="Cambria" panose="02040503050406030204" pitchFamily="18" charset="0"/>
                <a:cs typeface="Calibri" panose="020F0502020204030204" charset="0"/>
              </a:rPr>
              <a:t>(Tế Hanh)</a:t>
            </a:r>
            <a:endParaRPr lang="vi-VN" sz="2800" b="0" i="0" dirty="0">
              <a:solidFill>
                <a:srgbClr val="000000"/>
              </a:solidFill>
              <a:effectLst/>
              <a:latin typeface="Cambria" panose="02040503050406030204" pitchFamily="18" charset="0"/>
              <a:ea typeface="Cambria" panose="02040503050406030204" pitchFamily="18" charset="0"/>
              <a:cs typeface="Calibri" panose="020F0502020204030204" charset="0"/>
            </a:endParaRPr>
          </a:p>
        </p:txBody>
      </p:sp>
      <p:sp>
        <p:nvSpPr>
          <p:cNvPr id="3" name="TextBox 2"/>
          <p:cNvSpPr txBox="1"/>
          <p:nvPr/>
        </p:nvSpPr>
        <p:spPr>
          <a:xfrm>
            <a:off x="945223" y="4325421"/>
            <a:ext cx="6770670" cy="2246769"/>
          </a:xfrm>
          <a:prstGeom prst="rect">
            <a:avLst/>
          </a:prstGeom>
          <a:noFill/>
        </p:spPr>
        <p:txBody>
          <a:bodyPr wrap="square" rtlCol="0">
            <a:spAutoFit/>
          </a:bodyPr>
          <a:lstStyle/>
          <a:p>
            <a:pPr algn="just" rtl="0" latinLnBrk="0"/>
            <a:r>
              <a:rPr lang="vi-VN" sz="2800" b="0" i="0" dirty="0">
                <a:solidFill>
                  <a:srgbClr val="000000"/>
                </a:solidFill>
                <a:effectLst/>
                <a:latin typeface="Cambria" panose="02040503050406030204" pitchFamily="18" charset="0"/>
                <a:ea typeface="Cambria" panose="02040503050406030204" pitchFamily="18" charset="0"/>
                <a:cs typeface="Calibri" panose="020F0502020204030204" charset="0"/>
              </a:rPr>
              <a:t>b. Mẹ hay kể chuyện sân đình</a:t>
            </a:r>
            <a:endParaRPr lang="vi-VN" sz="2800" b="0" i="0" dirty="0">
              <a:solidFill>
                <a:srgbClr val="000000"/>
              </a:solidFill>
              <a:effectLst/>
              <a:latin typeface="Cambria" panose="02040503050406030204" pitchFamily="18" charset="0"/>
              <a:ea typeface="Cambria" panose="02040503050406030204" pitchFamily="18" charset="0"/>
              <a:cs typeface="Calibri" panose="020F0502020204030204" charset="0"/>
            </a:endParaRPr>
          </a:p>
          <a:p>
            <a:pPr algn="just" rtl="0" latinLnBrk="0"/>
            <a:r>
              <a:rPr lang="vi-VN" sz="2800" b="0" i="0" dirty="0">
                <a:solidFill>
                  <a:srgbClr val="000000"/>
                </a:solidFill>
                <a:effectLst/>
                <a:latin typeface="Cambria" panose="02040503050406030204" pitchFamily="18" charset="0"/>
                <a:ea typeface="Cambria" panose="02040503050406030204" pitchFamily="18" charset="0"/>
                <a:cs typeface="Calibri" panose="020F0502020204030204" charset="0"/>
              </a:rPr>
              <a:t>Khi ai nhắc chuyện làng mình ngày xưa</a:t>
            </a:r>
            <a:endParaRPr lang="vi-VN" sz="2800" b="0" i="0" dirty="0">
              <a:solidFill>
                <a:srgbClr val="000000"/>
              </a:solidFill>
              <a:effectLst/>
              <a:latin typeface="Cambria" panose="02040503050406030204" pitchFamily="18" charset="0"/>
              <a:ea typeface="Cambria" panose="02040503050406030204" pitchFamily="18" charset="0"/>
              <a:cs typeface="Calibri" panose="020F0502020204030204" charset="0"/>
            </a:endParaRPr>
          </a:p>
          <a:p>
            <a:pPr algn="just" rtl="0" latinLnBrk="0"/>
            <a:r>
              <a:rPr lang="vi-VN" sz="2800" b="0" i="0" dirty="0">
                <a:solidFill>
                  <a:srgbClr val="000000"/>
                </a:solidFill>
                <a:effectLst/>
                <a:latin typeface="Cambria" panose="02040503050406030204" pitchFamily="18" charset="0"/>
                <a:ea typeface="Cambria" panose="02040503050406030204" pitchFamily="18" charset="0"/>
                <a:cs typeface="Calibri" panose="020F0502020204030204" charset="0"/>
              </a:rPr>
              <a:t>Mái đình cong nỗi nắng mưa</a:t>
            </a:r>
            <a:endParaRPr lang="vi-VN" sz="2800" b="0" i="0" dirty="0">
              <a:solidFill>
                <a:srgbClr val="000000"/>
              </a:solidFill>
              <a:effectLst/>
              <a:latin typeface="Cambria" panose="02040503050406030204" pitchFamily="18" charset="0"/>
              <a:ea typeface="Cambria" panose="02040503050406030204" pitchFamily="18" charset="0"/>
              <a:cs typeface="Calibri" panose="020F0502020204030204" charset="0"/>
            </a:endParaRPr>
          </a:p>
          <a:p>
            <a:pPr algn="just" rtl="0" latinLnBrk="0"/>
            <a:r>
              <a:rPr lang="vi-VN" sz="2800" b="0" i="0" dirty="0">
                <a:solidFill>
                  <a:srgbClr val="000000"/>
                </a:solidFill>
                <a:effectLst/>
                <a:latin typeface="Cambria" panose="02040503050406030204" pitchFamily="18" charset="0"/>
                <a:ea typeface="Cambria" panose="02040503050406030204" pitchFamily="18" charset="0"/>
                <a:cs typeface="Calibri" panose="020F0502020204030204" charset="0"/>
              </a:rPr>
              <a:t>Giếng làng trong vắt qua mùa bão dông.</a:t>
            </a:r>
            <a:endParaRPr lang="vi-VN" sz="2800" b="0" i="0" dirty="0">
              <a:solidFill>
                <a:srgbClr val="000000"/>
              </a:solidFill>
              <a:effectLst/>
              <a:latin typeface="Cambria" panose="02040503050406030204" pitchFamily="18" charset="0"/>
              <a:ea typeface="Cambria" panose="02040503050406030204" pitchFamily="18" charset="0"/>
              <a:cs typeface="Calibri" panose="020F0502020204030204" charset="0"/>
            </a:endParaRPr>
          </a:p>
          <a:p>
            <a:pPr algn="r" rtl="0" latinLnBrk="0"/>
            <a:r>
              <a:rPr lang="vi-VN" sz="2800" b="0" i="0" dirty="0">
                <a:solidFill>
                  <a:srgbClr val="000000"/>
                </a:solidFill>
                <a:effectLst/>
                <a:latin typeface="Cambria" panose="02040503050406030204" pitchFamily="18" charset="0"/>
                <a:ea typeface="Cambria" panose="02040503050406030204" pitchFamily="18" charset="0"/>
                <a:cs typeface="Calibri" panose="020F0502020204030204" charset="0"/>
              </a:rPr>
              <a:t>(Nguyễn Văn Song)</a:t>
            </a:r>
            <a:endParaRPr lang="vi-VN" sz="2800" b="0" i="0" dirty="0">
              <a:solidFill>
                <a:srgbClr val="000000"/>
              </a:solidFill>
              <a:effectLst/>
              <a:latin typeface="Cambria" panose="02040503050406030204" pitchFamily="18" charset="0"/>
              <a:ea typeface="Cambria" panose="02040503050406030204" pitchFamily="18" charset="0"/>
              <a:cs typeface="Calibri" panose="020F0502020204030204" charset="0"/>
            </a:endParaRPr>
          </a:p>
        </p:txBody>
      </p:sp>
      <p:pic>
        <p:nvPicPr>
          <p:cNvPr id="5" name="Picture 4"/>
          <p:cNvPicPr>
            <a:picLocks noChangeAspect="1"/>
          </p:cNvPicPr>
          <p:nvPr/>
        </p:nvPicPr>
        <p:blipFill>
          <a:blip r:embed="rId3"/>
          <a:stretch>
            <a:fillRect/>
          </a:stretch>
        </p:blipFill>
        <p:spPr>
          <a:xfrm>
            <a:off x="8341653" y="1919822"/>
            <a:ext cx="2762250" cy="4600575"/>
          </a:xfrm>
          <a:prstGeom prst="rect">
            <a:avLst/>
          </a:prstGeom>
        </p:spPr>
      </p:pic>
      <p:cxnSp>
        <p:nvCxnSpPr>
          <p:cNvPr id="7" name="Straight Connector 6"/>
          <p:cNvCxnSpPr/>
          <p:nvPr/>
        </p:nvCxnSpPr>
        <p:spPr>
          <a:xfrm>
            <a:off x="3965824" y="2229491"/>
            <a:ext cx="278429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911047" y="2640457"/>
            <a:ext cx="232196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441843" y="3513761"/>
            <a:ext cx="298977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161034" y="4787757"/>
            <a:ext cx="126372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935003" y="5208998"/>
            <a:ext cx="68836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68513" y="5609690"/>
            <a:ext cx="208565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017142" y="6061753"/>
            <a:ext cx="162331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down)">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down)">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down)">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down)">
                                      <p:cBhvr>
                                        <p:cTn id="5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6"/>
          <p:cNvSpPr/>
          <p:nvPr/>
        </p:nvSpPr>
        <p:spPr>
          <a:xfrm>
            <a:off x="432954" y="236307"/>
            <a:ext cx="11326091" cy="6400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字魂27号-布丁体" panose="020F0502020204030204"/>
              <a:ea typeface="+mn-ea"/>
              <a:cs typeface="+mn-cs"/>
            </a:endParaRPr>
          </a:p>
        </p:txBody>
      </p:sp>
      <p:grpSp>
        <p:nvGrpSpPr>
          <p:cNvPr id="13" name="Group 12"/>
          <p:cNvGrpSpPr/>
          <p:nvPr/>
        </p:nvGrpSpPr>
        <p:grpSpPr>
          <a:xfrm>
            <a:off x="893853" y="-410966"/>
            <a:ext cx="11001374" cy="1954583"/>
            <a:chOff x="6745522" y="3997917"/>
            <a:chExt cx="11001374" cy="1954583"/>
          </a:xfrm>
        </p:grpSpPr>
        <p:sp>
          <p:nvSpPr>
            <p:cNvPr id="15" name="Rectangle 14"/>
            <p:cNvSpPr/>
            <p:nvPr/>
          </p:nvSpPr>
          <p:spPr>
            <a:xfrm>
              <a:off x="6745522" y="4516849"/>
              <a:ext cx="9715500" cy="1330037"/>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charset="0"/>
                </a:rPr>
                <a:t>2. Tìm từ ngữ có nghĩa giống với từ quê hương. Đặt câu với từ ngữ tìm được.</a:t>
              </a:r>
              <a:endParaRPr kumimoji="0" lang="en-US" sz="3600" b="1"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Calibri" panose="020F0502020204030204" charset="0"/>
              </a:endParaRPr>
            </a:p>
          </p:txBody>
        </p:sp>
        <p:pic>
          <p:nvPicPr>
            <p:cNvPr id="16" name="Picture 1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5792313" y="3997917"/>
              <a:ext cx="1954583" cy="1954583"/>
            </a:xfrm>
            <a:prstGeom prst="rect">
              <a:avLst/>
            </a:prstGeom>
          </p:spPr>
        </p:pic>
      </p:grpSp>
      <p:grpSp>
        <p:nvGrpSpPr>
          <p:cNvPr id="4" name="Group 3"/>
          <p:cNvGrpSpPr/>
          <p:nvPr/>
        </p:nvGrpSpPr>
        <p:grpSpPr>
          <a:xfrm>
            <a:off x="649771" y="1649919"/>
            <a:ext cx="3792573" cy="1672516"/>
            <a:chOff x="2157098" y="2221349"/>
            <a:chExt cx="3866191" cy="1860883"/>
          </a:xfrm>
        </p:grpSpPr>
        <p:sp>
          <p:nvSpPr>
            <p:cNvPr id="6" name="Freeform: Shape 5"/>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chemeClr val="accent3">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200">
                <a:buClr>
                  <a:srgbClr val="000000"/>
                </a:buClr>
              </a:pPr>
              <a:endParaRPr lang="id-ID" sz="3335" b="1" kern="0">
                <a:solidFill>
                  <a:srgbClr val="FFFFFF"/>
                </a:solidFill>
                <a:latin typeface="UTM Avo" panose="02040603050506020204" pitchFamily="18" charset="0"/>
                <a:sym typeface="Arial" panose="020B0604020202020204"/>
              </a:endParaRPr>
            </a:p>
          </p:txBody>
        </p:sp>
        <p:sp>
          <p:nvSpPr>
            <p:cNvPr id="9" name="TextBox 8"/>
            <p:cNvSpPr txBox="1"/>
            <p:nvPr/>
          </p:nvSpPr>
          <p:spPr>
            <a:xfrm>
              <a:off x="2157098" y="2726568"/>
              <a:ext cx="3866191" cy="946921"/>
            </a:xfrm>
            <a:prstGeom prst="flowChartTerminator">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defTabSz="1219200">
                <a:buClr>
                  <a:srgbClr val="000000"/>
                </a:buClr>
              </a:pPr>
              <a:r>
                <a:rPr lang="en-US" sz="3335" b="1" kern="0" dirty="0" err="1">
                  <a:solidFill>
                    <a:srgbClr val="6351CA">
                      <a:lumMod val="50000"/>
                    </a:srgbClr>
                  </a:solidFill>
                  <a:latin typeface="Cambria" panose="02040503050406030204" pitchFamily="18" charset="0"/>
                  <a:ea typeface="Cambria" panose="02040503050406030204" pitchFamily="18" charset="0"/>
                  <a:sym typeface="Arial" panose="020B0604020202020204"/>
                </a:rPr>
                <a:t>quê</a:t>
              </a:r>
              <a:r>
                <a:rPr lang="en-US" sz="3335" b="1" kern="0" dirty="0">
                  <a:solidFill>
                    <a:srgbClr val="6351CA">
                      <a:lumMod val="50000"/>
                    </a:srgbClr>
                  </a:solidFill>
                  <a:latin typeface="Cambria" panose="02040503050406030204" pitchFamily="18" charset="0"/>
                  <a:ea typeface="Cambria" panose="02040503050406030204" pitchFamily="18" charset="0"/>
                  <a:sym typeface="Arial" panose="020B0604020202020204"/>
                </a:rPr>
                <a:t> </a:t>
              </a:r>
              <a:r>
                <a:rPr lang="en-US" sz="3335" b="1" kern="0" dirty="0" err="1">
                  <a:solidFill>
                    <a:srgbClr val="6351CA">
                      <a:lumMod val="50000"/>
                    </a:srgbClr>
                  </a:solidFill>
                  <a:latin typeface="Cambria" panose="02040503050406030204" pitchFamily="18" charset="0"/>
                  <a:ea typeface="Cambria" panose="02040503050406030204" pitchFamily="18" charset="0"/>
                  <a:sym typeface="Arial" panose="020B0604020202020204"/>
                </a:rPr>
                <a:t>nhà</a:t>
              </a:r>
              <a:endParaRPr lang="vi-VN" sz="3335" b="1" kern="0" dirty="0">
                <a:solidFill>
                  <a:srgbClr val="6351CA">
                    <a:lumMod val="50000"/>
                  </a:srgbClr>
                </a:solidFill>
                <a:latin typeface="Cambria" panose="02040503050406030204" pitchFamily="18" charset="0"/>
                <a:ea typeface="Cambria" panose="02040503050406030204" pitchFamily="18" charset="0"/>
                <a:sym typeface="Arial" panose="020B0604020202020204"/>
              </a:endParaRPr>
            </a:p>
          </p:txBody>
        </p:sp>
      </p:grpSp>
      <p:grpSp>
        <p:nvGrpSpPr>
          <p:cNvPr id="14" name="Group 13"/>
          <p:cNvGrpSpPr/>
          <p:nvPr/>
        </p:nvGrpSpPr>
        <p:grpSpPr>
          <a:xfrm>
            <a:off x="4420386" y="1577999"/>
            <a:ext cx="3792573" cy="1672516"/>
            <a:chOff x="2157098" y="2221349"/>
            <a:chExt cx="3866191" cy="1860883"/>
          </a:xfrm>
        </p:grpSpPr>
        <p:sp>
          <p:nvSpPr>
            <p:cNvPr id="17" name="Freeform: Shape 16"/>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chemeClr val="accent4">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200">
                <a:buClr>
                  <a:srgbClr val="000000"/>
                </a:buClr>
              </a:pPr>
              <a:endParaRPr lang="id-ID" sz="3335" b="1" kern="0">
                <a:solidFill>
                  <a:srgbClr val="FFFFFF"/>
                </a:solidFill>
                <a:latin typeface="UTM Avo" panose="02040603050506020204" pitchFamily="18" charset="0"/>
                <a:sym typeface="Arial" panose="020B0604020202020204"/>
              </a:endParaRPr>
            </a:p>
          </p:txBody>
        </p:sp>
        <p:sp>
          <p:nvSpPr>
            <p:cNvPr id="18" name="TextBox 17"/>
            <p:cNvSpPr txBox="1"/>
            <p:nvPr/>
          </p:nvSpPr>
          <p:spPr>
            <a:xfrm>
              <a:off x="2157098" y="2726568"/>
              <a:ext cx="3866191" cy="946921"/>
            </a:xfrm>
            <a:prstGeom prst="flowChartTerminator">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defTabSz="1219200">
                <a:buClr>
                  <a:srgbClr val="000000"/>
                </a:buClr>
              </a:pPr>
              <a:r>
                <a:rPr lang="en-US" sz="3335" b="1" kern="0" dirty="0" err="1">
                  <a:solidFill>
                    <a:srgbClr val="6351CA">
                      <a:lumMod val="50000"/>
                    </a:srgbClr>
                  </a:solidFill>
                  <a:latin typeface="Cambria" panose="02040503050406030204" pitchFamily="18" charset="0"/>
                  <a:ea typeface="Cambria" panose="02040503050406030204" pitchFamily="18" charset="0"/>
                  <a:sym typeface="Arial" panose="020B0604020202020204"/>
                </a:rPr>
                <a:t>làng</a:t>
              </a:r>
              <a:r>
                <a:rPr lang="en-US" sz="3335" b="1" kern="0" dirty="0">
                  <a:solidFill>
                    <a:srgbClr val="6351CA">
                      <a:lumMod val="50000"/>
                    </a:srgbClr>
                  </a:solidFill>
                  <a:latin typeface="Cambria" panose="02040503050406030204" pitchFamily="18" charset="0"/>
                  <a:ea typeface="Cambria" panose="02040503050406030204" pitchFamily="18" charset="0"/>
                  <a:sym typeface="Arial" panose="020B0604020202020204"/>
                </a:rPr>
                <a:t> </a:t>
              </a:r>
              <a:r>
                <a:rPr lang="en-US" sz="3335" b="1" kern="0" dirty="0" err="1">
                  <a:solidFill>
                    <a:srgbClr val="6351CA">
                      <a:lumMod val="50000"/>
                    </a:srgbClr>
                  </a:solidFill>
                  <a:latin typeface="Cambria" panose="02040503050406030204" pitchFamily="18" charset="0"/>
                  <a:ea typeface="Cambria" panose="02040503050406030204" pitchFamily="18" charset="0"/>
                  <a:sym typeface="Arial" panose="020B0604020202020204"/>
                </a:rPr>
                <a:t>quê</a:t>
              </a:r>
              <a:endParaRPr lang="vi-VN" sz="3335" b="1" kern="0" dirty="0">
                <a:solidFill>
                  <a:srgbClr val="6351CA">
                    <a:lumMod val="50000"/>
                  </a:srgbClr>
                </a:solidFill>
                <a:latin typeface="Cambria" panose="02040503050406030204" pitchFamily="18" charset="0"/>
                <a:ea typeface="Cambria" panose="02040503050406030204" pitchFamily="18" charset="0"/>
                <a:sym typeface="Arial" panose="020B0604020202020204"/>
              </a:endParaRPr>
            </a:p>
          </p:txBody>
        </p:sp>
      </p:grpSp>
      <p:grpSp>
        <p:nvGrpSpPr>
          <p:cNvPr id="19" name="Group 18"/>
          <p:cNvGrpSpPr/>
          <p:nvPr/>
        </p:nvGrpSpPr>
        <p:grpSpPr>
          <a:xfrm>
            <a:off x="8139631" y="1598547"/>
            <a:ext cx="3792573" cy="1672516"/>
            <a:chOff x="2157098" y="2221349"/>
            <a:chExt cx="3866191" cy="1860883"/>
          </a:xfrm>
        </p:grpSpPr>
        <p:sp>
          <p:nvSpPr>
            <p:cNvPr id="21" name="Freeform: Shape 20"/>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chemeClr val="accent6">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200">
                <a:buClr>
                  <a:srgbClr val="000000"/>
                </a:buClr>
              </a:pPr>
              <a:endParaRPr lang="id-ID" sz="3335" b="1" kern="0">
                <a:solidFill>
                  <a:srgbClr val="FFFFFF"/>
                </a:solidFill>
                <a:latin typeface="UTM Avo" panose="02040603050506020204" pitchFamily="18" charset="0"/>
                <a:sym typeface="Arial" panose="020B0604020202020204"/>
              </a:endParaRPr>
            </a:p>
          </p:txBody>
        </p:sp>
        <p:sp>
          <p:nvSpPr>
            <p:cNvPr id="23" name="TextBox 22"/>
            <p:cNvSpPr txBox="1"/>
            <p:nvPr/>
          </p:nvSpPr>
          <p:spPr>
            <a:xfrm>
              <a:off x="2157098" y="2726568"/>
              <a:ext cx="3866191" cy="946921"/>
            </a:xfrm>
            <a:prstGeom prst="flowChartTerminator">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defTabSz="1219200">
                <a:buClr>
                  <a:srgbClr val="000000"/>
                </a:buClr>
              </a:pPr>
              <a:r>
                <a:rPr lang="en-US" sz="3335" b="1" kern="0" dirty="0" err="1">
                  <a:solidFill>
                    <a:srgbClr val="6351CA">
                      <a:lumMod val="50000"/>
                    </a:srgbClr>
                  </a:solidFill>
                  <a:latin typeface="Cambria" panose="02040503050406030204" pitchFamily="18" charset="0"/>
                  <a:ea typeface="Cambria" panose="02040503050406030204" pitchFamily="18" charset="0"/>
                  <a:sym typeface="Arial" panose="020B0604020202020204"/>
                </a:rPr>
                <a:t>quê</a:t>
              </a:r>
              <a:r>
                <a:rPr lang="en-US" sz="3335" b="1" kern="0" dirty="0">
                  <a:solidFill>
                    <a:srgbClr val="6351CA">
                      <a:lumMod val="50000"/>
                    </a:srgbClr>
                  </a:solidFill>
                  <a:latin typeface="Cambria" panose="02040503050406030204" pitchFamily="18" charset="0"/>
                  <a:ea typeface="Cambria" panose="02040503050406030204" pitchFamily="18" charset="0"/>
                  <a:sym typeface="Arial" panose="020B0604020202020204"/>
                </a:rPr>
                <a:t> cha </a:t>
              </a:r>
              <a:r>
                <a:rPr lang="en-US" sz="3335" b="1" kern="0" dirty="0" err="1">
                  <a:solidFill>
                    <a:srgbClr val="6351CA">
                      <a:lumMod val="50000"/>
                    </a:srgbClr>
                  </a:solidFill>
                  <a:latin typeface="Cambria" panose="02040503050406030204" pitchFamily="18" charset="0"/>
                  <a:ea typeface="Cambria" panose="02040503050406030204" pitchFamily="18" charset="0"/>
                  <a:sym typeface="Arial" panose="020B0604020202020204"/>
                </a:rPr>
                <a:t>đất</a:t>
              </a:r>
              <a:r>
                <a:rPr lang="en-US" sz="3335" b="1" kern="0" dirty="0">
                  <a:solidFill>
                    <a:srgbClr val="6351CA">
                      <a:lumMod val="50000"/>
                    </a:srgbClr>
                  </a:solidFill>
                  <a:latin typeface="Cambria" panose="02040503050406030204" pitchFamily="18" charset="0"/>
                  <a:ea typeface="Cambria" panose="02040503050406030204" pitchFamily="18" charset="0"/>
                  <a:sym typeface="Arial" panose="020B0604020202020204"/>
                </a:rPr>
                <a:t> </a:t>
              </a:r>
              <a:r>
                <a:rPr lang="en-US" sz="3335" b="1" kern="0" dirty="0" err="1">
                  <a:solidFill>
                    <a:srgbClr val="6351CA">
                      <a:lumMod val="50000"/>
                    </a:srgbClr>
                  </a:solidFill>
                  <a:latin typeface="Cambria" panose="02040503050406030204" pitchFamily="18" charset="0"/>
                  <a:ea typeface="Cambria" panose="02040503050406030204" pitchFamily="18" charset="0"/>
                  <a:sym typeface="Arial" panose="020B0604020202020204"/>
                </a:rPr>
                <a:t>tổ</a:t>
              </a:r>
              <a:endParaRPr lang="vi-VN" sz="3335" b="1" kern="0" dirty="0">
                <a:solidFill>
                  <a:srgbClr val="6351CA">
                    <a:lumMod val="50000"/>
                  </a:srgbClr>
                </a:solidFill>
                <a:latin typeface="Cambria" panose="02040503050406030204" pitchFamily="18" charset="0"/>
                <a:ea typeface="Cambria" panose="02040503050406030204" pitchFamily="18" charset="0"/>
                <a:sym typeface="Arial" panose="020B0604020202020204"/>
              </a:endParaRPr>
            </a:p>
          </p:txBody>
        </p:sp>
      </p:grpSp>
      <p:grpSp>
        <p:nvGrpSpPr>
          <p:cNvPr id="25" name="Group 24"/>
          <p:cNvGrpSpPr/>
          <p:nvPr/>
        </p:nvGrpSpPr>
        <p:grpSpPr>
          <a:xfrm>
            <a:off x="1810751" y="3499267"/>
            <a:ext cx="4918822" cy="1672516"/>
            <a:chOff x="2100570" y="2221349"/>
            <a:chExt cx="3866191" cy="1860883"/>
          </a:xfrm>
        </p:grpSpPr>
        <p:sp>
          <p:nvSpPr>
            <p:cNvPr id="27" name="Freeform: Shape 26"/>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FFFF00"/>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200">
                <a:buClr>
                  <a:srgbClr val="000000"/>
                </a:buClr>
              </a:pPr>
              <a:endParaRPr lang="id-ID" sz="3335" b="1" kern="0">
                <a:solidFill>
                  <a:srgbClr val="FFFFFF"/>
                </a:solidFill>
                <a:latin typeface="UTM Avo" panose="02040603050506020204" pitchFamily="18" charset="0"/>
                <a:sym typeface="Arial" panose="020B0604020202020204"/>
              </a:endParaRPr>
            </a:p>
          </p:txBody>
        </p:sp>
        <p:sp>
          <p:nvSpPr>
            <p:cNvPr id="28" name="TextBox 27"/>
            <p:cNvSpPr txBox="1"/>
            <p:nvPr/>
          </p:nvSpPr>
          <p:spPr>
            <a:xfrm>
              <a:off x="2100570" y="2829449"/>
              <a:ext cx="3866191" cy="946921"/>
            </a:xfrm>
            <a:prstGeom prst="flowChartTerminator">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defTabSz="1219200">
                <a:buClr>
                  <a:srgbClr val="000000"/>
                </a:buClr>
              </a:pPr>
              <a:r>
                <a:rPr lang="en-US" sz="3335" b="1" kern="0" dirty="0" err="1">
                  <a:solidFill>
                    <a:srgbClr val="6351CA">
                      <a:lumMod val="50000"/>
                    </a:srgbClr>
                  </a:solidFill>
                  <a:latin typeface="Cambria" panose="02040503050406030204" pitchFamily="18" charset="0"/>
                  <a:ea typeface="Cambria" panose="02040503050406030204" pitchFamily="18" charset="0"/>
                  <a:sym typeface="Arial" panose="020B0604020202020204"/>
                </a:rPr>
                <a:t>quê</a:t>
              </a:r>
              <a:r>
                <a:rPr lang="en-US" sz="3335" b="1" kern="0" dirty="0">
                  <a:solidFill>
                    <a:srgbClr val="6351CA">
                      <a:lumMod val="50000"/>
                    </a:srgbClr>
                  </a:solidFill>
                  <a:latin typeface="Cambria" panose="02040503050406030204" pitchFamily="18" charset="0"/>
                  <a:ea typeface="Cambria" panose="02040503050406030204" pitchFamily="18" charset="0"/>
                  <a:sym typeface="Arial" panose="020B0604020202020204"/>
                </a:rPr>
                <a:t> </a:t>
              </a:r>
              <a:r>
                <a:rPr lang="en-US" sz="3335" b="1" kern="0" dirty="0" err="1">
                  <a:solidFill>
                    <a:srgbClr val="6351CA">
                      <a:lumMod val="50000"/>
                    </a:srgbClr>
                  </a:solidFill>
                  <a:latin typeface="Cambria" panose="02040503050406030204" pitchFamily="18" charset="0"/>
                  <a:ea typeface="Cambria" panose="02040503050406030204" pitchFamily="18" charset="0"/>
                  <a:sym typeface="Arial" panose="020B0604020202020204"/>
                </a:rPr>
                <a:t>hương</a:t>
              </a:r>
              <a:r>
                <a:rPr lang="en-US" sz="3335" b="1" kern="0" dirty="0">
                  <a:solidFill>
                    <a:srgbClr val="6351CA">
                      <a:lumMod val="50000"/>
                    </a:srgbClr>
                  </a:solidFill>
                  <a:latin typeface="Cambria" panose="02040503050406030204" pitchFamily="18" charset="0"/>
                  <a:ea typeface="Cambria" panose="02040503050406030204" pitchFamily="18" charset="0"/>
                  <a:sym typeface="Arial" panose="020B0604020202020204"/>
                </a:rPr>
                <a:t> </a:t>
              </a:r>
              <a:r>
                <a:rPr lang="en-US" sz="3335" b="1" kern="0" dirty="0" err="1">
                  <a:solidFill>
                    <a:srgbClr val="6351CA">
                      <a:lumMod val="50000"/>
                    </a:srgbClr>
                  </a:solidFill>
                  <a:latin typeface="Cambria" panose="02040503050406030204" pitchFamily="18" charset="0"/>
                  <a:ea typeface="Cambria" panose="02040503050406030204" pitchFamily="18" charset="0"/>
                  <a:sym typeface="Arial" panose="020B0604020202020204"/>
                </a:rPr>
                <a:t>bản</a:t>
              </a:r>
              <a:r>
                <a:rPr lang="en-US" sz="3335" b="1" kern="0" dirty="0">
                  <a:solidFill>
                    <a:srgbClr val="6351CA">
                      <a:lumMod val="50000"/>
                    </a:srgbClr>
                  </a:solidFill>
                  <a:latin typeface="Cambria" panose="02040503050406030204" pitchFamily="18" charset="0"/>
                  <a:ea typeface="Cambria" panose="02040503050406030204" pitchFamily="18" charset="0"/>
                  <a:sym typeface="Arial" panose="020B0604020202020204"/>
                </a:rPr>
                <a:t> </a:t>
              </a:r>
              <a:r>
                <a:rPr lang="en-US" sz="3335" b="1" kern="0" dirty="0" err="1">
                  <a:solidFill>
                    <a:srgbClr val="6351CA">
                      <a:lumMod val="50000"/>
                    </a:srgbClr>
                  </a:solidFill>
                  <a:latin typeface="Cambria" panose="02040503050406030204" pitchFamily="18" charset="0"/>
                  <a:ea typeface="Cambria" panose="02040503050406030204" pitchFamily="18" charset="0"/>
                  <a:sym typeface="Arial" panose="020B0604020202020204"/>
                </a:rPr>
                <a:t>quán</a:t>
              </a:r>
              <a:endParaRPr lang="vi-VN" sz="3335" b="1" kern="0" dirty="0">
                <a:solidFill>
                  <a:srgbClr val="6351CA">
                    <a:lumMod val="50000"/>
                  </a:srgbClr>
                </a:solidFill>
                <a:latin typeface="Cambria" panose="02040503050406030204" pitchFamily="18" charset="0"/>
                <a:ea typeface="Cambria" panose="02040503050406030204" pitchFamily="18" charset="0"/>
                <a:sym typeface="Arial" panose="020B0604020202020204"/>
              </a:endParaRPr>
            </a:p>
          </p:txBody>
        </p:sp>
      </p:grpSp>
      <p:grpSp>
        <p:nvGrpSpPr>
          <p:cNvPr id="29" name="Group 28"/>
          <p:cNvGrpSpPr/>
          <p:nvPr/>
        </p:nvGrpSpPr>
        <p:grpSpPr>
          <a:xfrm>
            <a:off x="6742345" y="3468444"/>
            <a:ext cx="3792573" cy="1672516"/>
            <a:chOff x="2157098" y="2221349"/>
            <a:chExt cx="3866191" cy="1860883"/>
          </a:xfrm>
        </p:grpSpPr>
        <p:sp>
          <p:nvSpPr>
            <p:cNvPr id="30" name="Freeform: Shape 29"/>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FEDCEC"/>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200">
                <a:buClr>
                  <a:srgbClr val="000000"/>
                </a:buClr>
              </a:pPr>
              <a:endParaRPr lang="id-ID" sz="3335" b="1" kern="0">
                <a:solidFill>
                  <a:srgbClr val="FFFFFF"/>
                </a:solidFill>
                <a:latin typeface="UTM Avo" panose="02040603050506020204" pitchFamily="18" charset="0"/>
                <a:sym typeface="Arial" panose="020B0604020202020204"/>
              </a:endParaRPr>
            </a:p>
          </p:txBody>
        </p:sp>
        <p:sp>
          <p:nvSpPr>
            <p:cNvPr id="31" name="TextBox 30"/>
            <p:cNvSpPr txBox="1"/>
            <p:nvPr/>
          </p:nvSpPr>
          <p:spPr>
            <a:xfrm>
              <a:off x="2157098" y="2726568"/>
              <a:ext cx="3866191" cy="946921"/>
            </a:xfrm>
            <a:prstGeom prst="flowChartTerminator">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defTabSz="1219200">
                <a:buClr>
                  <a:srgbClr val="000000"/>
                </a:buClr>
              </a:pPr>
              <a:r>
                <a:rPr lang="en-US" sz="3335" b="1" kern="0" dirty="0" err="1">
                  <a:solidFill>
                    <a:srgbClr val="6351CA">
                      <a:lumMod val="50000"/>
                    </a:srgbClr>
                  </a:solidFill>
                  <a:latin typeface="Cambria" panose="02040503050406030204" pitchFamily="18" charset="0"/>
                  <a:ea typeface="Cambria" panose="02040503050406030204" pitchFamily="18" charset="0"/>
                  <a:sym typeface="Arial" panose="020B0604020202020204"/>
                </a:rPr>
                <a:t>quê</a:t>
              </a:r>
              <a:r>
                <a:rPr lang="en-US" sz="3335" b="1" kern="0" dirty="0">
                  <a:solidFill>
                    <a:srgbClr val="6351CA">
                      <a:lumMod val="50000"/>
                    </a:srgbClr>
                  </a:solidFill>
                  <a:latin typeface="Cambria" panose="02040503050406030204" pitchFamily="18" charset="0"/>
                  <a:ea typeface="Cambria" panose="02040503050406030204" pitchFamily="18" charset="0"/>
                  <a:sym typeface="Arial" panose="020B0604020202020204"/>
                </a:rPr>
                <a:t> </a:t>
              </a:r>
              <a:r>
                <a:rPr lang="en-US" sz="3335" b="1" kern="0" dirty="0" err="1">
                  <a:solidFill>
                    <a:srgbClr val="6351CA">
                      <a:lumMod val="50000"/>
                    </a:srgbClr>
                  </a:solidFill>
                  <a:latin typeface="Cambria" panose="02040503050406030204" pitchFamily="18" charset="0"/>
                  <a:ea typeface="Cambria" panose="02040503050406030204" pitchFamily="18" charset="0"/>
                  <a:sym typeface="Arial" panose="020B0604020202020204"/>
                </a:rPr>
                <a:t>quán</a:t>
              </a:r>
              <a:endParaRPr lang="vi-VN" sz="3335" b="1" kern="0" dirty="0">
                <a:solidFill>
                  <a:srgbClr val="6351CA">
                    <a:lumMod val="50000"/>
                  </a:srgbClr>
                </a:solidFill>
                <a:latin typeface="Cambria" panose="02040503050406030204" pitchFamily="18" charset="0"/>
                <a:ea typeface="Cambria" panose="02040503050406030204" pitchFamily="18" charset="0"/>
                <a:sym typeface="Arial" panose="020B0604020202020204"/>
              </a:endParaRPr>
            </a:p>
          </p:txBody>
        </p:sp>
      </p:grpSp>
      <p:sp>
        <p:nvSpPr>
          <p:cNvPr id="32" name="TextBox 31"/>
          <p:cNvSpPr txBox="1"/>
          <p:nvPr/>
        </p:nvSpPr>
        <p:spPr>
          <a:xfrm>
            <a:off x="1520575" y="5455578"/>
            <a:ext cx="9164549" cy="1077218"/>
          </a:xfrm>
          <a:prstGeom prst="rect">
            <a:avLst/>
          </a:prstGeom>
          <a:noFill/>
        </p:spPr>
        <p:txBody>
          <a:bodyPr wrap="square" rtlCol="0">
            <a:spAutoFit/>
          </a:bodyPr>
          <a:lstStyle/>
          <a:p>
            <a:pPr algn="just"/>
            <a:r>
              <a:rPr lang="en-US" sz="3200" b="1" i="1" dirty="0" err="1">
                <a:solidFill>
                  <a:srgbClr val="FF0000"/>
                </a:solidFill>
                <a:latin typeface="Cambria" panose="02040503050406030204" pitchFamily="18" charset="0"/>
                <a:ea typeface="Cambria" panose="02040503050406030204" pitchFamily="18" charset="0"/>
              </a:rPr>
              <a:t>Đặt</a:t>
            </a:r>
            <a:r>
              <a:rPr lang="en-US" sz="3200" b="1" i="1" dirty="0">
                <a:solidFill>
                  <a:srgbClr val="FF0000"/>
                </a:solidFill>
                <a:latin typeface="Cambria" panose="02040503050406030204" pitchFamily="18" charset="0"/>
                <a:ea typeface="Cambria" panose="02040503050406030204" pitchFamily="18" charset="0"/>
              </a:rPr>
              <a:t> </a:t>
            </a:r>
            <a:r>
              <a:rPr lang="en-US" sz="3200" b="1" i="1" dirty="0" err="1">
                <a:solidFill>
                  <a:srgbClr val="FF0000"/>
                </a:solidFill>
                <a:latin typeface="Cambria" panose="02040503050406030204" pitchFamily="18" charset="0"/>
                <a:ea typeface="Cambria" panose="02040503050406030204" pitchFamily="18" charset="0"/>
              </a:rPr>
              <a:t>câu</a:t>
            </a:r>
            <a:r>
              <a:rPr lang="en-US" sz="3200" b="1" i="1" dirty="0">
                <a:solidFill>
                  <a:srgbClr val="FF0000"/>
                </a:solidFill>
                <a:latin typeface="Cambria" panose="02040503050406030204" pitchFamily="18" charset="0"/>
                <a:ea typeface="Cambria" panose="02040503050406030204" pitchFamily="18" charset="0"/>
              </a:rPr>
              <a:t>: </a:t>
            </a:r>
            <a:r>
              <a:rPr lang="vi-VN" sz="3200" b="1" i="1" dirty="0">
                <a:solidFill>
                  <a:srgbClr val="FF0000"/>
                </a:solidFill>
                <a:effectLst/>
                <a:latin typeface="Cambria" panose="02040503050406030204" pitchFamily="18" charset="0"/>
                <a:ea typeface="Cambria" panose="02040503050406030204" pitchFamily="18" charset="0"/>
              </a:rPr>
              <a:t>Dù đã đi xa nhưng em lúc nào cũng nhớ nơi chôn rau cắt rốn của mình.</a:t>
            </a:r>
            <a:endParaRPr lang="en-US" sz="3200" b="1" i="1" dirty="0">
              <a:solidFill>
                <a:srgbClr val="FF0000"/>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3"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
                                        <p:tgtEl>
                                          <p:spTgt spid="14"/>
                                        </p:tgtEl>
                                      </p:cBhvr>
                                    </p:animEffect>
                                    <p:anim calcmode="lin" valueType="num">
                                      <p:cBhvr>
                                        <p:cTn id="19" dur="400" fill="hold"/>
                                        <p:tgtEl>
                                          <p:spTgt spid="14"/>
                                        </p:tgtEl>
                                        <p:attrNameLst>
                                          <p:attrName>ppt_x</p:attrName>
                                        </p:attrNameLst>
                                      </p:cBhvr>
                                      <p:tavLst>
                                        <p:tav tm="0">
                                          <p:val>
                                            <p:strVal val="#ppt_x"/>
                                          </p:val>
                                        </p:tav>
                                        <p:tav tm="100000">
                                          <p:val>
                                            <p:strVal val="#ppt_x"/>
                                          </p:val>
                                        </p:tav>
                                      </p:tavLst>
                                    </p:anim>
                                    <p:anim calcmode="lin" valueType="num">
                                      <p:cBhvr>
                                        <p:cTn id="20" dur="400" fill="hold"/>
                                        <p:tgtEl>
                                          <p:spTgt spid="14"/>
                                        </p:tgtEl>
                                        <p:attrNameLst>
                                          <p:attrName>ppt_y</p:attrName>
                                        </p:attrNameLst>
                                      </p:cBhvr>
                                      <p:tavLst>
                                        <p:tav tm="0">
                                          <p:val>
                                            <p:strVal val="#ppt_y+0.31"/>
                                          </p:val>
                                        </p:tav>
                                        <p:tav tm="100000">
                                          <p:val>
                                            <p:strVal val="#ppt_y+0.31"/>
                                          </p:val>
                                        </p:tav>
                                      </p:tavLst>
                                    </p:anim>
                                    <p:anim calcmode="lin" valueType="num">
                                      <p:cBhvr>
                                        <p:cTn id="21" dur="600" decel="50000" fill="hold">
                                          <p:stCondLst>
                                            <p:cond delay="400"/>
                                          </p:stCondLst>
                                        </p:cTn>
                                        <p:tgtEl>
                                          <p:spTgt spid="1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2" dur="600" decel="50000" fill="hold">
                                          <p:stCondLst>
                                            <p:cond delay="400"/>
                                          </p:stCondLst>
                                        </p:cTn>
                                        <p:tgtEl>
                                          <p:spTgt spid="1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1000"/>
                                        <p:tgtEl>
                                          <p:spTgt spid="29"/>
                                        </p:tgtEl>
                                      </p:cBhvr>
                                    </p:animEffect>
                                    <p:anim calcmode="lin" valueType="num">
                                      <p:cBhvr>
                                        <p:cTn id="35" dur="1000" fill="hold"/>
                                        <p:tgtEl>
                                          <p:spTgt spid="29"/>
                                        </p:tgtEl>
                                        <p:attrNameLst>
                                          <p:attrName>ppt_x</p:attrName>
                                        </p:attrNameLst>
                                      </p:cBhvr>
                                      <p:tavLst>
                                        <p:tav tm="0">
                                          <p:val>
                                            <p:strVal val="#ppt_x"/>
                                          </p:val>
                                        </p:tav>
                                        <p:tav tm="100000">
                                          <p:val>
                                            <p:strVal val="#ppt_x"/>
                                          </p:val>
                                        </p:tav>
                                      </p:tavLst>
                                    </p:anim>
                                    <p:anim calcmode="lin" valueType="num">
                                      <p:cBhvr>
                                        <p:cTn id="3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1000"/>
                                        <p:tgtEl>
                                          <p:spTgt spid="25"/>
                                        </p:tgtEl>
                                      </p:cBhvr>
                                    </p:animEffect>
                                    <p:anim calcmode="lin" valueType="num">
                                      <p:cBhvr>
                                        <p:cTn id="42" dur="1000" fill="hold"/>
                                        <p:tgtEl>
                                          <p:spTgt spid="25"/>
                                        </p:tgtEl>
                                        <p:attrNameLst>
                                          <p:attrName>ppt_x</p:attrName>
                                        </p:attrNameLst>
                                      </p:cBhvr>
                                      <p:tavLst>
                                        <p:tav tm="0">
                                          <p:val>
                                            <p:strVal val="#ppt_x"/>
                                          </p:val>
                                        </p:tav>
                                        <p:tav tm="100000">
                                          <p:val>
                                            <p:strVal val="#ppt_x"/>
                                          </p:val>
                                        </p:tav>
                                      </p:tavLst>
                                    </p:anim>
                                    <p:anim calcmode="lin" valueType="num">
                                      <p:cBhvr>
                                        <p:cTn id="4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Picture 100"/>
          <p:cNvPicPr/>
          <p:nvPr/>
        </p:nvPicPr>
        <p:blipFill>
          <a:blip r:embed="rId1"/>
          <a:stretch>
            <a:fillRect/>
          </a:stretch>
        </p:blipFill>
        <p:spPr>
          <a:xfrm>
            <a:off x="117475" y="502920"/>
            <a:ext cx="12074525" cy="6171565"/>
          </a:xfrm>
          <a:prstGeom prst="rect">
            <a:avLst/>
          </a:prstGeom>
          <a:noFill/>
          <a:ln w="9525">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 name="Picture 101"/>
          <p:cNvPicPr/>
          <p:nvPr/>
        </p:nvPicPr>
        <p:blipFill>
          <a:blip r:embed="rId1"/>
          <a:stretch>
            <a:fillRect/>
          </a:stretch>
        </p:blipFill>
        <p:spPr>
          <a:xfrm>
            <a:off x="-190500" y="-87630"/>
            <a:ext cx="12192000" cy="6652260"/>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39"/>
          <p:cNvPicPr>
            <a:picLocks noChangeAspect="1"/>
          </p:cNvPicPr>
          <p:nvPr/>
        </p:nvPicPr>
        <p:blipFill rotWithShape="1">
          <a:blip r:embed="rId1">
            <a:extLst>
              <a:ext uri="{28A0092B-C50C-407E-A947-70E740481C1C}">
                <a14:useLocalDpi xmlns:a14="http://schemas.microsoft.com/office/drawing/2010/main" val="0"/>
              </a:ext>
            </a:extLst>
          </a:blip>
          <a:srcRect l="52260" t="31979" r="39931" b="53248"/>
          <a:stretch>
            <a:fillRect/>
          </a:stretch>
        </p:blipFill>
        <p:spPr>
          <a:xfrm>
            <a:off x="10094040"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sp>
        <p:nvSpPr>
          <p:cNvPr id="7" name="Rounded Rectangle 6"/>
          <p:cNvSpPr/>
          <p:nvPr/>
        </p:nvSpPr>
        <p:spPr>
          <a:xfrm>
            <a:off x="432954" y="561109"/>
            <a:ext cx="11326091" cy="583969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字魂27号-布丁体" panose="020F0502020204030204"/>
              <a:ea typeface="+mn-ea"/>
              <a:cs typeface="+mn-cs"/>
            </a:endParaRPr>
          </a:p>
        </p:txBody>
      </p:sp>
      <p:pic>
        <p:nvPicPr>
          <p:cNvPr id="15" name="Picture 14" descr="A path with a fence and flowers by a river&#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530" y="561975"/>
            <a:ext cx="11202670" cy="6100445"/>
          </a:xfrm>
          <a:prstGeom prst="rect">
            <a:avLst/>
          </a:prstGeom>
        </p:spPr>
      </p:pic>
      <p:sp>
        <p:nvSpPr>
          <p:cNvPr id="16" name="Arrow: Left 15">
            <a:hlinkClick r:id="rId3" action="ppaction://hlinksldjump"/>
          </p:cNvPr>
          <p:cNvSpPr/>
          <p:nvPr/>
        </p:nvSpPr>
        <p:spPr>
          <a:xfrm>
            <a:off x="10099497" y="5568593"/>
            <a:ext cx="1099337" cy="470020"/>
          </a:xfrm>
          <a:prstGeom prst="leftArrow">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0" name="Picture 99"/>
          <p:cNvPicPr/>
          <p:nvPr/>
        </p:nvPicPr>
        <p:blipFill>
          <a:blip r:embed="rId1"/>
          <a:stretch>
            <a:fillRect/>
          </a:stretch>
        </p:blipFill>
        <p:spPr>
          <a:xfrm>
            <a:off x="-635" y="0"/>
            <a:ext cx="12470130" cy="6858000"/>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2353</Words>
  <Application>WPS Presentation</Application>
  <PresentationFormat>Widescreen</PresentationFormat>
  <Paragraphs>84</Paragraphs>
  <Slides>32</Slides>
  <Notes>0</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32</vt:i4>
      </vt:variant>
    </vt:vector>
  </HeadingPairs>
  <TitlesOfParts>
    <vt:vector size="53" baseType="lpstr">
      <vt:lpstr>Arial</vt:lpstr>
      <vt:lpstr>SimSun</vt:lpstr>
      <vt:lpstr>Wingdings</vt:lpstr>
      <vt:lpstr>字魂27号-布丁体</vt:lpstr>
      <vt:lpstr>Calibri</vt:lpstr>
      <vt:lpstr>Cambria</vt:lpstr>
      <vt:lpstr>Calibri</vt:lpstr>
      <vt:lpstr>Roboto</vt:lpstr>
      <vt:lpstr>Times New Roman</vt:lpstr>
      <vt:lpstr>等线</vt:lpstr>
      <vt:lpstr>等线</vt:lpstr>
      <vt:lpstr>Averta Std CY</vt:lpstr>
      <vt:lpstr>Segoe Print</vt:lpstr>
      <vt:lpstr>inpin heiti</vt:lpstr>
      <vt:lpstr>Arial</vt:lpstr>
      <vt:lpstr>Microsoft YaHei</vt:lpstr>
      <vt:lpstr>Arial Unicode MS</vt:lpstr>
      <vt:lpstr>Calibri Light</vt:lpstr>
      <vt:lpstr>胡晓波男神体</vt:lpstr>
      <vt:lpstr>UTM Avo</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DELL</cp:lastModifiedBy>
  <cp:revision>5</cp:revision>
  <dcterms:created xsi:type="dcterms:W3CDTF">2024-03-24T15:21:00Z</dcterms:created>
  <dcterms:modified xsi:type="dcterms:W3CDTF">2024-03-26T14:40:55Z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58E6A44D201C4005B8F2B870C6B99421_11</vt:lpwstr>
  </property>
  <property fmtid="{D5CDD505-2E9C-101B-9397-08002B2CF9AE}" pid="3" name="KSOProductBuildVer">
    <vt:lpwstr>1033-12.2.0.13489</vt:lpwstr>
  </property>
</Properties>
</file>