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92" r:id="rId3"/>
    <p:sldId id="268" r:id="rId4"/>
    <p:sldId id="269" r:id="rId5"/>
    <p:sldId id="270" r:id="rId6"/>
    <p:sldId id="271" r:id="rId7"/>
    <p:sldId id="272" r:id="rId8"/>
    <p:sldId id="291" r:id="rId9"/>
    <p:sldId id="256" r:id="rId10"/>
    <p:sldId id="257" r:id="rId11"/>
    <p:sldId id="262" r:id="rId12"/>
    <p:sldId id="263" r:id="rId13"/>
    <p:sldId id="264" r:id="rId14"/>
    <p:sldId id="289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embeddedFontLst>
    <p:embeddedFont>
      <p:font typeface="Bernard MT Condensed" pitchFamily="18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Arial Black" pitchFamily="34" charset="0"/>
      <p:bold r:id="rId32"/>
    </p:embeddedFont>
    <p:embeddedFont>
      <p:font typeface="Algerian" pitchFamily="8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7186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62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4.xml"/><Relationship Id="rId18" Type="http://schemas.openxmlformats.org/officeDocument/2006/relationships/slide" Target="slide19.xml"/><Relationship Id="rId26" Type="http://schemas.microsoft.com/office/2007/relationships/media" Target="../media/media3.mp3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7.png"/><Relationship Id="rId7" Type="http://schemas.openxmlformats.org/officeDocument/2006/relationships/image" Target="../media/image33.png"/><Relationship Id="rId12" Type="http://schemas.openxmlformats.org/officeDocument/2006/relationships/slide" Target="slide23.xml"/><Relationship Id="rId17" Type="http://schemas.openxmlformats.org/officeDocument/2006/relationships/slide" Target="slide18.xml"/><Relationship Id="rId25" Type="http://schemas.openxmlformats.org/officeDocument/2006/relationships/image" Target="../media/image41.png"/><Relationship Id="rId2" Type="http://schemas.openxmlformats.org/officeDocument/2006/relationships/tags" Target="../tags/tag1.xml"/><Relationship Id="rId16" Type="http://schemas.openxmlformats.org/officeDocument/2006/relationships/slide" Target="slide17.xml"/><Relationship Id="rId20" Type="http://schemas.openxmlformats.org/officeDocument/2006/relationships/image" Target="../media/image36.png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openxmlformats.org/officeDocument/2006/relationships/slide" Target="slide22.xml"/><Relationship Id="rId24" Type="http://schemas.openxmlformats.org/officeDocument/2006/relationships/image" Target="../media/image40.png"/><Relationship Id="rId5" Type="http://schemas.openxmlformats.org/officeDocument/2006/relationships/image" Target="../media/image31.png"/><Relationship Id="rId15" Type="http://schemas.openxmlformats.org/officeDocument/2006/relationships/slide" Target="slide16.xml"/><Relationship Id="rId23" Type="http://schemas.openxmlformats.org/officeDocument/2006/relationships/image" Target="../media/image39.png"/><Relationship Id="rId10" Type="http://schemas.openxmlformats.org/officeDocument/2006/relationships/slide" Target="slide21.xml"/><Relationship Id="rId19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slide" Target="slide25.xml"/><Relationship Id="rId14" Type="http://schemas.openxmlformats.org/officeDocument/2006/relationships/slide" Target="slide20.xml"/><Relationship Id="rId22" Type="http://schemas.openxmlformats.org/officeDocument/2006/relationships/image" Target="../media/image38.png"/><Relationship Id="rId27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5" Type="http://schemas.openxmlformats.org/officeDocument/2006/relationships/image" Target="../media/image48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slide" Target="slide15.xml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5" Type="http://schemas.openxmlformats.org/officeDocument/2006/relationships/image" Target="../media/image48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slide" Target="slide15.xml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5" Type="http://schemas.openxmlformats.org/officeDocument/2006/relationships/image" Target="../media/image48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slide" Target="slide15.xml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slide" Target="slide1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2.png"/><Relationship Id="rId5" Type="http://schemas.openxmlformats.org/officeDocument/2006/relationships/image" Target="../media/image36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53.png"/><Relationship Id="rId5" Type="http://schemas.openxmlformats.org/officeDocument/2006/relationships/image" Target="../media/image36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slide" Target="slide1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29.jpeg"/><Relationship Id="rId5" Type="http://schemas.openxmlformats.org/officeDocument/2006/relationships/image" Target="../media/image36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307" y="2151728"/>
            <a:ext cx="782938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1307" y="904819"/>
            <a:ext cx="1636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2292" y="5162204"/>
            <a:ext cx="20088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Lesson 2</a:t>
            </a:r>
            <a:endParaRPr lang="en-US" sz="4400" b="1" dirty="0">
              <a:ln w="952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rgbClr val="34A69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nard MT Condensed" panose="020508060609050204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7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41" name="Rectangle 40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7025" y="5697028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fishing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264887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7752" y="5113587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77603" y="902594"/>
            <a:ext cx="4530007" cy="3668771"/>
            <a:chOff x="4305300" y="1057775"/>
            <a:chExt cx="3646677" cy="3078796"/>
          </a:xfrm>
        </p:grpSpPr>
        <p:pic>
          <p:nvPicPr>
            <p:cNvPr id="2061" name="Picture 13" descr="https://s.sachmem.vn/public/images/TA5T2SHS/U13-L2-2-1-e281910612099b389893fe1971f19c5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392"/>
            <a:stretch/>
          </p:blipFill>
          <p:spPr bwMode="auto">
            <a:xfrm>
              <a:off x="4305300" y="1057775"/>
              <a:ext cx="3581400" cy="287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2663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17" name="Rectangle 16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525814" y="5697902"/>
            <a:ext cx="3259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swimming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94869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55427" y="5131186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06965" y="989958"/>
            <a:ext cx="4652899" cy="3435354"/>
            <a:chOff x="4305300" y="1144504"/>
            <a:chExt cx="3646677" cy="3105150"/>
          </a:xfrm>
        </p:grpSpPr>
        <p:pic>
          <p:nvPicPr>
            <p:cNvPr id="2062" name="Picture 14" descr="https://s.sachmem.vn/public/images/TA5T2SHS/U13-L2-2-2-e3e0c15f1074723dc78fd40c7b0a22d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300" y="1144504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926830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xmlns="" val="14858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0661" y="5682514"/>
            <a:ext cx="2686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skating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43353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299078" y="762436"/>
            <a:ext cx="4835290" cy="3485236"/>
            <a:chOff x="4289434" y="1071120"/>
            <a:chExt cx="3662543" cy="3105150"/>
          </a:xfrm>
        </p:grpSpPr>
        <p:pic>
          <p:nvPicPr>
            <p:cNvPr id="2063" name="Picture 15" descr="https://s.sachmem.vn/public/images/TA5T2SHS/U13-L2-2-3-4ea4aac113cddd9f8cf64dcaf9c5938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434" y="1071120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2" name="Rectangle 2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86714" y="5128516"/>
            <a:ext cx="1619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xmlns="" val="30720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401031" y="5697902"/>
            <a:ext cx="2938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camping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56232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1930" y="5100409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94214" y="774327"/>
            <a:ext cx="4550946" cy="3668884"/>
            <a:chOff x="4331511" y="1070541"/>
            <a:chExt cx="3620466" cy="3105150"/>
          </a:xfrm>
        </p:grpSpPr>
        <p:pic>
          <p:nvPicPr>
            <p:cNvPr id="2064" name="Picture 16" descr="https://s.sachmem.vn/public/images/TA5T2SHS/U13-L2-2-4-6be7af7e07fa8b1c4db8015cce69c9d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511" y="1070541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xmlns="" val="114380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2827" y="4650095"/>
            <a:ext cx="1548580" cy="108192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4793" y="5720702"/>
            <a:ext cx="276975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8164" y="2334898"/>
            <a:ext cx="1280160" cy="9265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4705" y="3774249"/>
            <a:ext cx="1280160" cy="88445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/>
          <a:srcRect l="-9656" r="-27113"/>
          <a:stretch/>
        </p:blipFill>
        <p:spPr>
          <a:xfrm>
            <a:off x="5025170" y="5187112"/>
            <a:ext cx="1280160" cy="965776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5251" y="3279513"/>
            <a:ext cx="24945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12422" y="4616212"/>
            <a:ext cx="23230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944540" y="6122325"/>
            <a:ext cx="144142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cxnSp>
        <p:nvCxnSpPr>
          <p:cNvPr id="12" name="Straight Arrow Connector 11"/>
          <p:cNvCxnSpPr>
            <a:stCxn id="16" idx="2"/>
          </p:cNvCxnSpPr>
          <p:nvPr/>
        </p:nvCxnSpPr>
        <p:spPr>
          <a:xfrm flipH="1">
            <a:off x="2346550" y="2011863"/>
            <a:ext cx="3753563" cy="473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6" idx="2"/>
          </p:cNvCxnSpPr>
          <p:nvPr/>
        </p:nvCxnSpPr>
        <p:spPr>
          <a:xfrm flipH="1">
            <a:off x="2554865" y="2011863"/>
            <a:ext cx="3545248" cy="20468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2"/>
          </p:cNvCxnSpPr>
          <p:nvPr/>
        </p:nvCxnSpPr>
        <p:spPr>
          <a:xfrm flipH="1">
            <a:off x="3856892" y="2011863"/>
            <a:ext cx="2243221" cy="26081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" idx="2"/>
          </p:cNvCxnSpPr>
          <p:nvPr/>
        </p:nvCxnSpPr>
        <p:spPr>
          <a:xfrm flipH="1">
            <a:off x="5679773" y="2011863"/>
            <a:ext cx="420340" cy="31752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22862" y="305970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/>
          <a:srcRect t="19390"/>
          <a:stretch/>
        </p:blipFill>
        <p:spPr>
          <a:xfrm>
            <a:off x="6762865" y="4818104"/>
            <a:ext cx="1280160" cy="9160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/>
          <a:srcRect l="-30351" r="-31386"/>
          <a:stretch/>
        </p:blipFill>
        <p:spPr>
          <a:xfrm>
            <a:off x="8742142" y="5053871"/>
            <a:ext cx="1232240" cy="1053065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/>
          <a:srcRect l="18130" t="27227" r="9" b="101"/>
          <a:stretch/>
        </p:blipFill>
        <p:spPr>
          <a:xfrm>
            <a:off x="9683824" y="3667436"/>
            <a:ext cx="1442026" cy="895398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5" t="12778" r="10230" b="19722"/>
          <a:stretch/>
        </p:blipFill>
        <p:spPr>
          <a:xfrm>
            <a:off x="10095367" y="2298786"/>
            <a:ext cx="1280160" cy="909594"/>
          </a:xfrm>
          <a:prstGeom prst="cloud">
            <a:avLst/>
          </a:prstGeom>
          <a:ln>
            <a:solidFill>
              <a:srgbClr val="FFC000"/>
            </a:solidFill>
          </a:ln>
        </p:spPr>
      </p:pic>
      <p:cxnSp>
        <p:nvCxnSpPr>
          <p:cNvPr id="48" name="Straight Arrow Connector 47"/>
          <p:cNvCxnSpPr>
            <a:stCxn id="16" idx="2"/>
          </p:cNvCxnSpPr>
          <p:nvPr/>
        </p:nvCxnSpPr>
        <p:spPr>
          <a:xfrm>
            <a:off x="6100113" y="2011863"/>
            <a:ext cx="1167462" cy="28768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9966646" y="3175723"/>
            <a:ext cx="15376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291391" y="4463321"/>
            <a:ext cx="1989647" cy="430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00561" y="6108275"/>
            <a:ext cx="172194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skating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517126" y="5755753"/>
            <a:ext cx="17716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camping</a:t>
            </a:r>
          </a:p>
        </p:txBody>
      </p:sp>
      <p:cxnSp>
        <p:nvCxnSpPr>
          <p:cNvPr id="67" name="Straight Arrow Connector 66"/>
          <p:cNvCxnSpPr>
            <a:stCxn id="16" idx="2"/>
          </p:cNvCxnSpPr>
          <p:nvPr/>
        </p:nvCxnSpPr>
        <p:spPr>
          <a:xfrm>
            <a:off x="6100113" y="2011863"/>
            <a:ext cx="2969475" cy="31092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6" idx="2"/>
          </p:cNvCxnSpPr>
          <p:nvPr/>
        </p:nvCxnSpPr>
        <p:spPr>
          <a:xfrm>
            <a:off x="6100113" y="2011863"/>
            <a:ext cx="3587824" cy="18883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6" idx="2"/>
          </p:cNvCxnSpPr>
          <p:nvPr/>
        </p:nvCxnSpPr>
        <p:spPr>
          <a:xfrm>
            <a:off x="6100113" y="2011863"/>
            <a:ext cx="3995254" cy="4960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orizontal Scroll 15"/>
          <p:cNvSpPr/>
          <p:nvPr/>
        </p:nvSpPr>
        <p:spPr>
          <a:xfrm>
            <a:off x="2156241" y="662663"/>
            <a:ext cx="7887744" cy="1436052"/>
          </a:xfrm>
          <a:prstGeom prst="horizontalScroll">
            <a:avLst>
              <a:gd name="adj" fmla="val 60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time?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 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xmlns="" val="19794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56" grpId="0"/>
      <p:bldP spid="59" grpId="0" animBg="1"/>
      <p:bldP spid="62" grpId="0"/>
      <p:bldP spid="6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9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0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1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2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3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4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5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6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7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8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=""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610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vide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7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in her free time?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she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you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</a:t>
              </a: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842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 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she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992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484509" y="1784702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she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_____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her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your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his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053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3051881" y="8464610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939523" y="507815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 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7325313" y="8541778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Sai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12955" y="515531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210" y="5159693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1906" y="580484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2383" y="9133567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9612" y="8950699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_____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</p:spTree>
    <p:extLst>
      <p:ext uri="{BB962C8B-B14F-4D97-AF65-F5344CB8AC3E}">
        <p14:creationId xmlns:p14="http://schemas.microsoft.com/office/powerpoint/2010/main" xmlns="" val="253386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974" y="2497976"/>
            <a:ext cx="72620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30447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3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4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5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6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7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8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9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0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1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7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_____ your father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</p:spTree>
    <p:extLst>
      <p:ext uri="{BB962C8B-B14F-4D97-AF65-F5344CB8AC3E}">
        <p14:creationId xmlns:p14="http://schemas.microsoft.com/office/powerpoint/2010/main" xmlns="" val="124883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8" grpId="0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1813638" y="5245085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301298" y="8491676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087070" y="5245087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574730" y="8568843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6067" y="5359256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3681" y="9218366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4140" y="5859452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0465" y="9106043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386106" y="1915821"/>
            <a:ext cx="1157606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uncle do in his free time?</a:t>
            </a:r>
          </a:p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He ______ camping.</a:t>
            </a:r>
          </a:p>
        </p:txBody>
      </p:sp>
    </p:spTree>
    <p:extLst>
      <p:ext uri="{BB962C8B-B14F-4D97-AF65-F5344CB8AC3E}">
        <p14:creationId xmlns:p14="http://schemas.microsoft.com/office/powerpoint/2010/main" xmlns="" val="254955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39" name="10">
            <a:hlinkClick r:id="" action="ppaction://hlinkshowjump?jump=firstslide"/>
          </p:cNvPr>
          <p:cNvSpPr/>
          <p:nvPr/>
        </p:nvSpPr>
        <p:spPr>
          <a:xfrm>
            <a:off x="863083" y="1530260"/>
            <a:ext cx="1033381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mother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do in her free time?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She _______ swimming.</a:t>
            </a:r>
          </a:p>
        </p:txBody>
      </p:sp>
    </p:spTree>
    <p:extLst>
      <p:ext uri="{BB962C8B-B14F-4D97-AF65-F5344CB8AC3E}">
        <p14:creationId xmlns:p14="http://schemas.microsoft.com/office/powerpoint/2010/main" xmlns="" val="107851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38" name="Rounded Rectangle 37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39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41" name="Rounded Rectangle 40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4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4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30" name="10">
            <a:hlinkClick r:id="" action="ppaction://hlinkshowjump?jump=firstslide"/>
          </p:cNvPr>
          <p:cNvSpPr/>
          <p:nvPr/>
        </p:nvSpPr>
        <p:spPr>
          <a:xfrm>
            <a:off x="573840" y="1821408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teacher do in her free time?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60135" y="2205447"/>
            <a:ext cx="2300239" cy="252788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She goes skating.</a:t>
            </a:r>
          </a:p>
        </p:txBody>
      </p:sp>
    </p:spTree>
    <p:extLst>
      <p:ext uri="{BB962C8B-B14F-4D97-AF65-F5344CB8AC3E}">
        <p14:creationId xmlns:p14="http://schemas.microsoft.com/office/powerpoint/2010/main" xmlns="" val="212335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1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2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5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8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9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2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6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7" name="N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8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9" name="Horizontal Scroll 68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He does karate.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1" name="Rounded Rectangle 70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4" name="Rounded Rectangle 73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6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7" name="10">
            <a:hlinkClick r:id="" action="ppaction://hlinkshowjump?jump=firstslide"/>
          </p:cNvPr>
          <p:cNvSpPr/>
          <p:nvPr/>
        </p:nvSpPr>
        <p:spPr>
          <a:xfrm>
            <a:off x="870793" y="1537071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friend do in his free time?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/>
          <a:srcRect l="-9656" r="-27113"/>
          <a:stretch/>
        </p:blipFill>
        <p:spPr>
          <a:xfrm>
            <a:off x="8423230" y="2442578"/>
            <a:ext cx="2545297" cy="1920218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6405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5" grpId="0"/>
      <p:bldP spid="68" grpId="0" animBg="1"/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8" name="Horizontal Scroll 67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I go fishing. 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0" name="Rounded Rectangle 69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3" name="Rounded Rectangle 72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5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6" name="10">
            <a:hlinkClick r:id="" action="ppaction://hlinkshowjump?jump=firstslide"/>
          </p:cNvPr>
          <p:cNvSpPr/>
          <p:nvPr/>
        </p:nvSpPr>
        <p:spPr>
          <a:xfrm>
            <a:off x="445235" y="1611937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5" t="12778" r="10230" b="19722"/>
          <a:stretch/>
        </p:blipFill>
        <p:spPr>
          <a:xfrm>
            <a:off x="7914827" y="2172232"/>
            <a:ext cx="2642528" cy="1877599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5330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00801" y="5198644"/>
            <a:ext cx="2390398" cy="1049620"/>
            <a:chOff x="4673574" y="5198644"/>
            <a:chExt cx="2390398" cy="1049620"/>
          </a:xfrm>
        </p:grpSpPr>
        <p:sp>
          <p:nvSpPr>
            <p:cNvPr id="13" name="Rectangle 12"/>
            <p:cNvSpPr/>
            <p:nvPr/>
          </p:nvSpPr>
          <p:spPr>
            <a:xfrm>
              <a:off x="5067111" y="5786599"/>
              <a:ext cx="16033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ˈfɪʃɪŋ/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673574" y="5198644"/>
              <a:ext cx="2390398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5500" end="19019.12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5" t="12778" r="10230" b="19722"/>
          <a:stretch/>
        </p:blipFill>
        <p:spPr>
          <a:xfrm>
            <a:off x="3390900" y="954511"/>
            <a:ext cx="5410200" cy="38440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1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1007" y="1044742"/>
            <a:ext cx="5520896" cy="3861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28905" y="5198644"/>
            <a:ext cx="3134191" cy="1046375"/>
            <a:chOff x="4673574" y="5198644"/>
            <a:chExt cx="3134191" cy="1046375"/>
          </a:xfrm>
        </p:grpSpPr>
        <p:sp>
          <p:nvSpPr>
            <p:cNvPr id="13" name="Rectangle 12"/>
            <p:cNvSpPr/>
            <p:nvPr/>
          </p:nvSpPr>
          <p:spPr>
            <a:xfrm>
              <a:off x="5243441" y="5783354"/>
              <a:ext cx="2082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ˈswɪmɪŋ/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73574" y="5198644"/>
              <a:ext cx="3134191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9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21132" end="13644.1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73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74751" y="5198644"/>
            <a:ext cx="2492990" cy="1107996"/>
            <a:chOff x="5019420" y="5198644"/>
            <a:chExt cx="2492990" cy="1107996"/>
          </a:xfrm>
        </p:grpSpPr>
        <p:sp>
          <p:nvSpPr>
            <p:cNvPr id="13" name="Rectangle 12"/>
            <p:cNvSpPr/>
            <p:nvPr/>
          </p:nvSpPr>
          <p:spPr>
            <a:xfrm>
              <a:off x="5216590" y="5844975"/>
              <a:ext cx="20986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ˈskeɪtɪŋ 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19420" y="5198644"/>
              <a:ext cx="2492990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7032" end="7382.12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540" y="686569"/>
            <a:ext cx="3052919" cy="42197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6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08441" y="5198644"/>
            <a:ext cx="2775119" cy="1046375"/>
            <a:chOff x="4853109" y="5198644"/>
            <a:chExt cx="2775119" cy="1046375"/>
          </a:xfrm>
        </p:grpSpPr>
        <p:sp>
          <p:nvSpPr>
            <p:cNvPr id="13" name="Rectangle 12"/>
            <p:cNvSpPr/>
            <p:nvPr/>
          </p:nvSpPr>
          <p:spPr>
            <a:xfrm>
              <a:off x="5142452" y="5783354"/>
              <a:ext cx="21964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ˈkæmpɪŋ/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53109" y="5198644"/>
              <a:ext cx="2775119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1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33376" end="872.12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19390"/>
          <a:stretch/>
        </p:blipFill>
        <p:spPr>
          <a:xfrm>
            <a:off x="3144787" y="758972"/>
            <a:ext cx="5902425" cy="42235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75501" y="2711383"/>
            <a:ext cx="1947970" cy="1046375"/>
            <a:chOff x="4772560" y="5198644"/>
            <a:chExt cx="1947970" cy="1046375"/>
          </a:xfrm>
        </p:grpSpPr>
        <p:sp>
          <p:nvSpPr>
            <p:cNvPr id="3" name="Rectangle 2"/>
            <p:cNvSpPr/>
            <p:nvPr/>
          </p:nvSpPr>
          <p:spPr>
            <a:xfrm>
              <a:off x="4772560" y="5783354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19047" y="5198644"/>
              <a:ext cx="1901483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5500" end="19019.12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5" t="12778" r="10230" b="19722"/>
          <a:stretch/>
        </p:blipFill>
        <p:spPr>
          <a:xfrm>
            <a:off x="2763797" y="845067"/>
            <a:ext cx="2571379" cy="182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36737" y="749739"/>
            <a:ext cx="2884711" cy="20176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39810" y="2748934"/>
            <a:ext cx="2478564" cy="971273"/>
            <a:chOff x="4716454" y="5198644"/>
            <a:chExt cx="2478564" cy="971273"/>
          </a:xfrm>
        </p:grpSpPr>
        <p:sp>
          <p:nvSpPr>
            <p:cNvPr id="9" name="Rectangle 8"/>
            <p:cNvSpPr/>
            <p:nvPr/>
          </p:nvSpPr>
          <p:spPr>
            <a:xfrm>
              <a:off x="4958507" y="5708252"/>
              <a:ext cx="2696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16454" y="5198644"/>
              <a:ext cx="247856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1132" end="13644.12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245280" y="3293837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55063" y="5833236"/>
            <a:ext cx="1988846" cy="893242"/>
            <a:chOff x="5243441" y="5198644"/>
            <a:chExt cx="1988846" cy="893242"/>
          </a:xfrm>
        </p:grpSpPr>
        <p:sp>
          <p:nvSpPr>
            <p:cNvPr id="14" name="Rectangle 13"/>
            <p:cNvSpPr/>
            <p:nvPr/>
          </p:nvSpPr>
          <p:spPr>
            <a:xfrm>
              <a:off x="5243441" y="5630221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49052" y="5198644"/>
              <a:ext cx="1983235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7032" end="7382.12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90109" y="3446237"/>
            <a:ext cx="1718755" cy="237564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78470" y="5817863"/>
            <a:ext cx="2201244" cy="923988"/>
            <a:chOff x="5140046" y="5198644"/>
            <a:chExt cx="2201244" cy="923988"/>
          </a:xfrm>
        </p:grpSpPr>
        <p:sp>
          <p:nvSpPr>
            <p:cNvPr id="19" name="Rectangle 18"/>
            <p:cNvSpPr/>
            <p:nvPr/>
          </p:nvSpPr>
          <p:spPr>
            <a:xfrm>
              <a:off x="5346833" y="5660967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40046" y="5198644"/>
              <a:ext cx="220124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2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33376" end="872.12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/>
          <a:srcRect t="19390"/>
          <a:stretch/>
        </p:blipFill>
        <p:spPr>
          <a:xfrm>
            <a:off x="6652546" y="3613287"/>
            <a:ext cx="2853093" cy="20415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99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297" y="2497976"/>
            <a:ext cx="61334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xmlns="" val="28341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38444" y="568325"/>
            <a:ext cx="10114949" cy="6196956"/>
            <a:chOff x="-2249904" y="-1920875"/>
            <a:chExt cx="17371327" cy="10642600"/>
          </a:xfrm>
        </p:grpSpPr>
        <p:pic>
          <p:nvPicPr>
            <p:cNvPr id="22" name="Picture 6" descr="https://s.sachmem.vn/public/images/v2/TA5T2SHS/U13-L2-1-a_5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9950" y="-1920875"/>
              <a:ext cx="8858250" cy="534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https://s.sachmem.vn/public/images/v2/TA5T2SHS/U13-L2-1-b_4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297" y="-1716936"/>
              <a:ext cx="8403126" cy="5139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s://s.sachmem.vn/public/images/v2/TA5T2SHS/U13-L2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904" y="3517900"/>
              <a:ext cx="10534650" cy="475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5" descr="https://s.sachmem.vn/public/images/v2/TA5T2SHS/U13-L2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075" y="3730625"/>
              <a:ext cx="6943725" cy="4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86094" y="24790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28275" y="1445803"/>
            <a:ext cx="180045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 Akiko.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I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survey?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231029" y="3178330"/>
            <a:ext cx="8595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Sure.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828279" y="807792"/>
            <a:ext cx="4424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do in your free time?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61836" y="3245535"/>
            <a:ext cx="31208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watch cartoons on TV.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394155" y="3815925"/>
            <a:ext cx="571212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OK, watching cartoons. How about your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mother?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time?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240749" y="6047902"/>
            <a:ext cx="2680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 goes shopping.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509189" y="4028744"/>
            <a:ext cx="35234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OK. Thank you very much.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085459" y="5989846"/>
            <a:ext cx="22378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</p:spTree>
    <p:extLst>
      <p:ext uri="{BB962C8B-B14F-4D97-AF65-F5344CB8AC3E}">
        <p14:creationId xmlns:p14="http://schemas.microsoft.com/office/powerpoint/2010/main" xmlns="" val="1335804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556</Words>
  <Application>Microsoft Office PowerPoint</Application>
  <PresentationFormat>Custom</PresentationFormat>
  <Paragraphs>299</Paragraphs>
  <Slides>25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Bernard MT Condensed</vt:lpstr>
      <vt:lpstr>Helvetica Neue</vt:lpstr>
      <vt:lpstr>Calibri</vt:lpstr>
      <vt:lpstr>Arial Black</vt:lpstr>
      <vt:lpstr>Algerian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21AK22</cp:lastModifiedBy>
  <cp:revision>113</cp:revision>
  <dcterms:created xsi:type="dcterms:W3CDTF">2021-01-12T10:33:13Z</dcterms:created>
  <dcterms:modified xsi:type="dcterms:W3CDTF">2024-06-18T07:21:40Z</dcterms:modified>
</cp:coreProperties>
</file>