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80" r:id="rId5"/>
    <p:sldId id="277" r:id="rId6"/>
    <p:sldId id="278" r:id="rId7"/>
    <p:sldId id="279" r:id="rId8"/>
    <p:sldId id="29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292" r:id="rId18"/>
    <p:sldId id="264" r:id="rId19"/>
    <p:sldId id="266" r:id="rId20"/>
    <p:sldId id="288" r:id="rId21"/>
    <p:sldId id="289" r:id="rId22"/>
    <p:sldId id="290" r:id="rId23"/>
    <p:sldId id="270" r:id="rId24"/>
    <p:sldId id="271" r:id="rId25"/>
    <p:sldId id="272" r:id="rId26"/>
    <p:sldId id="273" r:id="rId27"/>
    <p:sldId id="274" r:id="rId28"/>
    <p:sldId id="282" r:id="rId29"/>
    <p:sldId id="283" r:id="rId30"/>
    <p:sldId id="284" r:id="rId31"/>
    <p:sldId id="285" r:id="rId32"/>
    <p:sldId id="286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287" r:id="rId42"/>
  </p:sldIdLst>
  <p:sldSz cx="12192000" cy="6858000"/>
  <p:notesSz cx="6858000" cy="9144000"/>
  <p:embeddedFontLst>
    <p:embeddedFont>
      <p:font typeface="Tahoma" pitchFamily="34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Impact" pitchFamily="34" charset="0"/>
      <p:regular r:id="rId50"/>
    </p:embeddedFont>
    <p:embeddedFont>
      <p:font typeface="Century Gothic" pitchFamily="34" charset="0"/>
      <p:regular r:id="rId51"/>
      <p:bold r:id="rId52"/>
      <p:italic r:id="rId53"/>
      <p:boldItalic r:id="rId54"/>
    </p:embeddedFont>
    <p:embeddedFont>
      <p:font typeface="Britannic Bold" pitchFamily="34" charset="0"/>
      <p:regular r:id="rId55"/>
    </p:embeddedFont>
    <p:embeddedFont>
      <p:font typeface="Calibri Light" pitchFamily="34" charset="0"/>
      <p:regular r:id="rId56"/>
      <p:italic r:id="rId57"/>
    </p:embeddedFont>
    <p:embeddedFont>
      <p:font typeface="Arial Black" pitchFamily="34" charset="0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BEC"/>
    <a:srgbClr val="D52631"/>
    <a:srgbClr val="ADB10B"/>
    <a:srgbClr val="EFF339"/>
    <a:srgbClr val="FFBF00"/>
    <a:srgbClr val="EB684E"/>
    <a:srgbClr val="F2716E"/>
    <a:srgbClr val="F48B88"/>
    <a:srgbClr val="F6A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4" d="100"/>
          <a:sy n="74" d="100"/>
        </p:scale>
        <p:origin x="-34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F2A93-4F4A-4622-BB1B-C10D6778DD4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7E365-06EF-472D-85EF-028B34AA6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3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35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6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0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7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1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1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9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07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95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87BE51-91B3-4FCA-9B10-A0AD3B0A0DC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66775-CE57-4259-A840-0F7C8C3F6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7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69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59ACE0-564B-4265-9495-13854BD9C5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9.wav"/><Relationship Id="rId7" Type="http://schemas.openxmlformats.org/officeDocument/2006/relationships/image" Target="../media/image2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12.wav"/><Relationship Id="rId9" Type="http://schemas.openxmlformats.org/officeDocument/2006/relationships/image" Target="../media/image38.jpe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12.wav"/><Relationship Id="rId9" Type="http://schemas.openxmlformats.org/officeDocument/2006/relationships/image" Target="../media/image38.jpe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12.wav"/><Relationship Id="rId9" Type="http://schemas.openxmlformats.org/officeDocument/2006/relationships/image" Target="../media/image38.jpeg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12.wav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image" Target="../media/image10.jp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4"/>
          <p:cNvSpPr txBox="1"/>
          <p:nvPr/>
        </p:nvSpPr>
        <p:spPr>
          <a:xfrm>
            <a:off x="1915061" y="1781769"/>
            <a:ext cx="8844281" cy="23925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Unit 19 – Lesson 1</a:t>
            </a:r>
            <a:endParaRPr lang="zh-CN" altLang="en-US" sz="66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黑体" panose="02010609060101010101" pitchFamily="2" charset="-122"/>
            </a:endParaRPr>
          </a:p>
        </p:txBody>
      </p:sp>
      <p:sp>
        <p:nvSpPr>
          <p:cNvPr id="6" name="MsPham5"/>
          <p:cNvSpPr txBox="1"/>
          <p:nvPr/>
        </p:nvSpPr>
        <p:spPr>
          <a:xfrm>
            <a:off x="940516" y="3283678"/>
            <a:ext cx="1043940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9600" spc="300" dirty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They're in the park. </a:t>
            </a:r>
          </a:p>
        </p:txBody>
      </p:sp>
    </p:spTree>
    <p:extLst>
      <p:ext uri="{BB962C8B-B14F-4D97-AF65-F5344CB8AC3E}">
        <p14:creationId xmlns:p14="http://schemas.microsoft.com/office/powerpoint/2010/main" val="76455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73" y="848127"/>
            <a:ext cx="9894927" cy="3312955"/>
          </a:xfrm>
          <a:prstGeom prst="round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140534" y="1997172"/>
            <a:ext cx="803757" cy="677608"/>
            <a:chOff x="2553952" y="3693298"/>
            <a:chExt cx="2085789" cy="17584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553952" y="3693298"/>
              <a:ext cx="2085789" cy="1758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995" y="4277390"/>
              <a:ext cx="1009738" cy="10638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576517" y="2020643"/>
            <a:ext cx="803757" cy="654137"/>
            <a:chOff x="2591272" y="781940"/>
            <a:chExt cx="2048469" cy="16671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29405" r="45122"/>
            <a:stretch/>
          </p:blipFill>
          <p:spPr>
            <a:xfrm>
              <a:off x="2591272" y="781940"/>
              <a:ext cx="1112898" cy="166714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45829" t="-7282" r="-707" b="36686"/>
            <a:stretch/>
          </p:blipFill>
          <p:spPr>
            <a:xfrm>
              <a:off x="3526843" y="781940"/>
              <a:ext cx="1112898" cy="166714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410700" y="2020644"/>
            <a:ext cx="1163182" cy="659311"/>
            <a:chOff x="7119190" y="730908"/>
            <a:chExt cx="2443773" cy="13851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t="37419" r="52072"/>
            <a:stretch/>
          </p:blipFill>
          <p:spPr>
            <a:xfrm>
              <a:off x="7119190" y="730908"/>
              <a:ext cx="1094972" cy="1385171"/>
            </a:xfrm>
            <a:prstGeom prst="roundRect">
              <a:avLst>
                <a:gd name="adj" fmla="val 28700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39660" t="-1972" r="-1193" b="39391"/>
            <a:stretch/>
          </p:blipFill>
          <p:spPr>
            <a:xfrm>
              <a:off x="8369449" y="940068"/>
              <a:ext cx="1193514" cy="1176011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001883" y="5156894"/>
            <a:ext cx="4188235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90596" y="2863649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"/>
          <p:cNvSpPr/>
          <p:nvPr/>
        </p:nvSpPr>
        <p:spPr>
          <a:xfrm>
            <a:off x="6566537" y="1677559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35" y="2655598"/>
            <a:ext cx="589474" cy="5894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56582" y="2863649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18771" y="2863649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1"/>
          <p:cNvSpPr/>
          <p:nvPr/>
        </p:nvSpPr>
        <p:spPr>
          <a:xfrm>
            <a:off x="4141782" y="1715659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mspham2"/>
          <p:cNvSpPr/>
          <p:nvPr/>
        </p:nvSpPr>
        <p:spPr>
          <a:xfrm>
            <a:off x="9130554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2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73" y="848127"/>
            <a:ext cx="9894927" cy="3312955"/>
          </a:xfrm>
          <a:prstGeom prst="round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33855" y="1983955"/>
            <a:ext cx="803757" cy="677608"/>
            <a:chOff x="2553952" y="3693298"/>
            <a:chExt cx="2085789" cy="17584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553952" y="3693298"/>
              <a:ext cx="2085789" cy="1758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995" y="4277390"/>
              <a:ext cx="1009738" cy="106386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469" y="2047025"/>
            <a:ext cx="848814" cy="6593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00932" y="1964326"/>
            <a:ext cx="1163182" cy="659311"/>
            <a:chOff x="7119190" y="730908"/>
            <a:chExt cx="2443773" cy="13851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t="37419" r="52072"/>
            <a:stretch/>
          </p:blipFill>
          <p:spPr>
            <a:xfrm>
              <a:off x="7119190" y="730908"/>
              <a:ext cx="1094972" cy="1385171"/>
            </a:xfrm>
            <a:prstGeom prst="roundRect">
              <a:avLst>
                <a:gd name="adj" fmla="val 28700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39660" t="-1972" r="-1193" b="39391"/>
            <a:stretch/>
          </p:blipFill>
          <p:spPr>
            <a:xfrm>
              <a:off x="8369449" y="940068"/>
              <a:ext cx="1193514" cy="117601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4001883" y="5069421"/>
            <a:ext cx="418823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26159" y="2844698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10210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98" y="2644019"/>
            <a:ext cx="589474" cy="5894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245950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818771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1"/>
          <p:cNvSpPr/>
          <p:nvPr/>
        </p:nvSpPr>
        <p:spPr>
          <a:xfrm>
            <a:off x="663115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mspham2"/>
          <p:cNvSpPr/>
          <p:nvPr/>
        </p:nvSpPr>
        <p:spPr>
          <a:xfrm>
            <a:off x="9130554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6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73" y="848127"/>
            <a:ext cx="9894927" cy="3312955"/>
          </a:xfrm>
          <a:prstGeom prst="round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72237" y="1992038"/>
            <a:ext cx="803757" cy="677608"/>
            <a:chOff x="2553952" y="3693298"/>
            <a:chExt cx="2085789" cy="17584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553952" y="3693298"/>
              <a:ext cx="2085789" cy="1758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995" y="4277390"/>
              <a:ext cx="1009738" cy="106386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282" y="2011350"/>
            <a:ext cx="848814" cy="6593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078288" y="2015509"/>
            <a:ext cx="803757" cy="654137"/>
            <a:chOff x="2591272" y="781940"/>
            <a:chExt cx="2048469" cy="16671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t="29405" r="45122"/>
            <a:stretch/>
          </p:blipFill>
          <p:spPr>
            <a:xfrm>
              <a:off x="2591272" y="781940"/>
              <a:ext cx="1112898" cy="166714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/>
            <a:srcRect l="45829" t="-7282" r="-707" b="36686"/>
            <a:stretch/>
          </p:blipFill>
          <p:spPr>
            <a:xfrm>
              <a:off x="3526843" y="781940"/>
              <a:ext cx="1112898" cy="1667145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001883" y="5036073"/>
            <a:ext cx="418823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26159" y="2844698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10210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98" y="2644019"/>
            <a:ext cx="589474" cy="5894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45950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818771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1"/>
          <p:cNvSpPr/>
          <p:nvPr/>
        </p:nvSpPr>
        <p:spPr>
          <a:xfrm>
            <a:off x="663115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mspham2"/>
          <p:cNvSpPr/>
          <p:nvPr/>
        </p:nvSpPr>
        <p:spPr>
          <a:xfrm>
            <a:off x="9130554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58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4" t="2705" r="-3647" b="53409"/>
          <a:stretch/>
        </p:blipFill>
        <p:spPr>
          <a:xfrm>
            <a:off x="12407081" y="6105195"/>
            <a:ext cx="4219093" cy="30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73" y="2956446"/>
            <a:ext cx="9894927" cy="3312955"/>
          </a:xfrm>
          <a:prstGeom prst="round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44694" y="4144366"/>
            <a:ext cx="195787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45562" y="4157693"/>
            <a:ext cx="1957874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02945" y="4163551"/>
            <a:ext cx="195787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-6578" t="-15031" r="-1438" b="-22079"/>
          <a:stretch/>
        </p:blipFill>
        <p:spPr>
          <a:xfrm>
            <a:off x="4584701" y="714897"/>
            <a:ext cx="3200400" cy="2298700"/>
          </a:xfrm>
          <a:prstGeom prst="cloud">
            <a:avLst/>
          </a:prstGeom>
          <a:ln>
            <a:solidFill>
              <a:srgbClr val="CCEBEC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383053" y="4963712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"/>
          <p:cNvSpPr/>
          <p:nvPr/>
        </p:nvSpPr>
        <p:spPr>
          <a:xfrm>
            <a:off x="6658994" y="3784994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92" y="4763033"/>
            <a:ext cx="589474" cy="58947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59892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46615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1"/>
          <p:cNvSpPr/>
          <p:nvPr/>
        </p:nvSpPr>
        <p:spPr>
          <a:xfrm>
            <a:off x="4145092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mspham2"/>
          <p:cNvSpPr/>
          <p:nvPr/>
        </p:nvSpPr>
        <p:spPr>
          <a:xfrm>
            <a:off x="9158398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671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3" y="2956446"/>
            <a:ext cx="9894927" cy="3312955"/>
          </a:xfrm>
          <a:prstGeom prst="round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10905" y="4148381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27565" y="4158320"/>
            <a:ext cx="4188235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45045" y="4170035"/>
            <a:ext cx="418823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1885" t="-11776" r="-17219" b="-17328"/>
          <a:stretch/>
        </p:blipFill>
        <p:spPr>
          <a:xfrm>
            <a:off x="4747739" y="623588"/>
            <a:ext cx="3179826" cy="2589512"/>
          </a:xfrm>
          <a:prstGeom prst="cloud">
            <a:avLst/>
          </a:prstGeom>
          <a:ln>
            <a:solidFill>
              <a:srgbClr val="CCEBEC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7383053" y="4963712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"/>
          <p:cNvSpPr/>
          <p:nvPr/>
        </p:nvSpPr>
        <p:spPr>
          <a:xfrm>
            <a:off x="6658994" y="3784994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92" y="4763033"/>
            <a:ext cx="589474" cy="58947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59892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846615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1"/>
          <p:cNvSpPr/>
          <p:nvPr/>
        </p:nvSpPr>
        <p:spPr>
          <a:xfrm>
            <a:off x="4145092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mspham2"/>
          <p:cNvSpPr/>
          <p:nvPr/>
        </p:nvSpPr>
        <p:spPr>
          <a:xfrm>
            <a:off x="9158398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3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3" y="2956446"/>
            <a:ext cx="9894927" cy="3312955"/>
          </a:xfrm>
          <a:prstGeom prst="round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891280" y="4158428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flying kites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26298" y="4151651"/>
            <a:ext cx="418823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59645" y="4196797"/>
            <a:ext cx="418823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-27203" t="-16012" r="-26655" b="-20362"/>
          <a:stretch/>
        </p:blipFill>
        <p:spPr>
          <a:xfrm>
            <a:off x="4915927" y="629219"/>
            <a:ext cx="3351773" cy="2510950"/>
          </a:xfrm>
          <a:prstGeom prst="cloud">
            <a:avLst/>
          </a:prstGeom>
          <a:ln>
            <a:solidFill>
              <a:srgbClr val="CCEBEC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9892862" y="4979366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"/>
          <p:cNvSpPr/>
          <p:nvPr/>
        </p:nvSpPr>
        <p:spPr>
          <a:xfrm>
            <a:off x="9168803" y="3800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01" y="4778687"/>
            <a:ext cx="589474" cy="58947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59892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351065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1"/>
          <p:cNvSpPr/>
          <p:nvPr/>
        </p:nvSpPr>
        <p:spPr>
          <a:xfrm>
            <a:off x="4145092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mspham2"/>
          <p:cNvSpPr/>
          <p:nvPr/>
        </p:nvSpPr>
        <p:spPr>
          <a:xfrm>
            <a:off x="6662848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819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3" y="2956446"/>
            <a:ext cx="9894927" cy="3312955"/>
          </a:xfrm>
          <a:prstGeom prst="round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83940" y="4189060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88198" y="4144994"/>
            <a:ext cx="418823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30481" y="4198998"/>
            <a:ext cx="4188235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52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0490" t="-5217" r="-16296" b="-22882"/>
          <a:stretch/>
        </p:blipFill>
        <p:spPr>
          <a:xfrm>
            <a:off x="4864100" y="545509"/>
            <a:ext cx="3074208" cy="2410937"/>
          </a:xfrm>
          <a:prstGeom prst="cloud">
            <a:avLst/>
          </a:prstGeom>
          <a:ln>
            <a:solidFill>
              <a:srgbClr val="CCEBEC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854003" y="4966366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4129944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42" y="4765687"/>
            <a:ext cx="589474" cy="5894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3794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46615" y="4981111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1"/>
          <p:cNvSpPr/>
          <p:nvPr/>
        </p:nvSpPr>
        <p:spPr>
          <a:xfrm>
            <a:off x="6658994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mspham2"/>
          <p:cNvSpPr/>
          <p:nvPr/>
        </p:nvSpPr>
        <p:spPr>
          <a:xfrm>
            <a:off x="9158398" y="3787648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73077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7965" y="1061151"/>
            <a:ext cx="10989383" cy="4958476"/>
            <a:chOff x="166688" y="-307378"/>
            <a:chExt cx="16174499" cy="6546253"/>
          </a:xfrm>
        </p:grpSpPr>
        <p:pic>
          <p:nvPicPr>
            <p:cNvPr id="1026" name="Picture 2" descr="https://s.sachmem.vn/public/images/v2/TA3T2SHS/U19-L1-1-a_5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-266700"/>
              <a:ext cx="10410825" cy="650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3T2SHS/U19-L1-1-b_4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387" y="-307378"/>
              <a:ext cx="7543800" cy="651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412946" y="1179585"/>
            <a:ext cx="4910844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Nam and Quan here?</a:t>
            </a:r>
          </a:p>
        </p:txBody>
      </p:sp>
      <p:sp>
        <p:nvSpPr>
          <p:cNvPr id="5" name="Rectangle 4"/>
          <p:cNvSpPr/>
          <p:nvPr/>
        </p:nvSpPr>
        <p:spPr>
          <a:xfrm>
            <a:off x="930284" y="5429286"/>
            <a:ext cx="6208751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they aren't. They're in the park.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965" y="5106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6769" y="1164533"/>
            <a:ext cx="3918060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are they doing?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6059" y="5385726"/>
            <a:ext cx="2863284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They're skating.</a:t>
            </a:r>
          </a:p>
        </p:txBody>
      </p:sp>
      <p:pic>
        <p:nvPicPr>
          <p:cNvPr id="15" name="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15" y="1222797"/>
            <a:ext cx="365792" cy="359695"/>
          </a:xfrm>
          <a:prstGeom prst="rect">
            <a:avLst/>
          </a:prstGeom>
        </p:spPr>
      </p:pic>
      <p:pic>
        <p:nvPicPr>
          <p:cNvPr id="16" name="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012" y="1246295"/>
            <a:ext cx="365792" cy="3596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-881657" y="180165"/>
            <a:ext cx="184047" cy="792162"/>
          </a:xfrm>
          <a:prstGeom prst="wedgeRoundRectCallout">
            <a:avLst>
              <a:gd name="adj1" fmla="val -424"/>
              <a:gd name="adj2" fmla="val -1002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495956" y="7619450"/>
            <a:ext cx="979424" cy="263417"/>
          </a:xfrm>
          <a:prstGeom prst="wedgeRoundRectCallout">
            <a:avLst>
              <a:gd name="adj1" fmla="val -33399"/>
              <a:gd name="adj2" fmla="val -17171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5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3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505" y="5172487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253" y="579536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They’re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26" y="52541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40" y="577631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06" y="522767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208206" y="5757262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cycling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626" y="874170"/>
            <a:ext cx="4709330" cy="36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902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505" y="5172487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253" y="579536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They’re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26" y="52541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40" y="577631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06" y="522767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208206" y="5757262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skipping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80" y="1006125"/>
            <a:ext cx="2994270" cy="34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505" y="5172487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253" y="579536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They’re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26" y="52541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40" y="577631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06" y="522767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208206" y="5757262"/>
            <a:ext cx="1614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skating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48" y="789980"/>
            <a:ext cx="4240381" cy="41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505" y="5172487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253" y="579536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They’re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626" y="52541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40" y="577631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06" y="5227672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086839" y="5740177"/>
            <a:ext cx="2353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flying kites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09804" y="756242"/>
            <a:ext cx="3282767" cy="4405244"/>
            <a:chOff x="922364" y="1357712"/>
            <a:chExt cx="3295527" cy="442236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0027" y="1357712"/>
              <a:ext cx="2857864" cy="240932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64" y="3100219"/>
              <a:ext cx="2543507" cy="2679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1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6633" y="50511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9141" y="5294360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9027" y="5879135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They’re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_____________.</a:t>
            </a:r>
          </a:p>
        </p:txBody>
      </p:sp>
      <p:pic>
        <p:nvPicPr>
          <p:cNvPr id="1026" name="Picture 2" descr="https://s.sachmem.vn/public/images/TA3T2SHS/U19-L1-3-3-lgeoaroxoqpivv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00411"/>
            <a:ext cx="8971932" cy="38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4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68736"/>
              </p:ext>
            </p:extLst>
          </p:nvPr>
        </p:nvGraphicFramePr>
        <p:xfrm>
          <a:off x="1867513" y="969693"/>
          <a:ext cx="9200536" cy="553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0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683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83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5260" t="-4233" r="-7261" b="-15"/>
          <a:stretch/>
        </p:blipFill>
        <p:spPr>
          <a:xfrm>
            <a:off x="2307771" y="1059543"/>
            <a:ext cx="3933371" cy="2472470"/>
          </a:xfrm>
          <a:prstGeom prst="cloud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12953" t="-14018" r="-9120" b="-9600"/>
          <a:stretch/>
        </p:blipFill>
        <p:spPr>
          <a:xfrm>
            <a:off x="6545943" y="899886"/>
            <a:ext cx="4267200" cy="2931885"/>
          </a:xfrm>
          <a:prstGeom prst="clou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-4002" t="-9591" r="-8103" b="-6684"/>
          <a:stretch/>
        </p:blipFill>
        <p:spPr>
          <a:xfrm>
            <a:off x="6749143" y="3715657"/>
            <a:ext cx="3918857" cy="2757713"/>
          </a:xfrm>
          <a:prstGeom prst="cloud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793" y="46904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29814" y="3185861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536462" y="3204911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29814" y="5956502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36462" y="5975552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8-Point Star 34"/>
          <p:cNvSpPr/>
          <p:nvPr/>
        </p:nvSpPr>
        <p:spPr>
          <a:xfrm>
            <a:off x="2008878" y="1061133"/>
            <a:ext cx="365760" cy="365760"/>
          </a:xfrm>
          <a:prstGeom prst="star8">
            <a:avLst/>
          </a:prstGeom>
          <a:solidFill>
            <a:srgbClr val="8D42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2008878" y="3853031"/>
            <a:ext cx="365760" cy="365760"/>
          </a:xfrm>
          <a:prstGeom prst="star8">
            <a:avLst/>
          </a:prstGeom>
          <a:solidFill>
            <a:srgbClr val="8D42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6619754" y="1061133"/>
            <a:ext cx="365760" cy="365760"/>
          </a:xfrm>
          <a:prstGeom prst="star8">
            <a:avLst/>
          </a:prstGeom>
          <a:solidFill>
            <a:srgbClr val="8D42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6619754" y="3853031"/>
            <a:ext cx="365760" cy="365760"/>
          </a:xfrm>
          <a:prstGeom prst="star8">
            <a:avLst/>
          </a:prstGeom>
          <a:solidFill>
            <a:srgbClr val="8D42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Flowchart: Decision 41"/>
          <p:cNvSpPr/>
          <p:nvPr/>
        </p:nvSpPr>
        <p:spPr>
          <a:xfrm>
            <a:off x="1030751" y="2113845"/>
            <a:ext cx="681446" cy="612648"/>
          </a:xfrm>
          <a:prstGeom prst="flowChartDecis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Flowchart: Decision 42"/>
          <p:cNvSpPr/>
          <p:nvPr/>
        </p:nvSpPr>
        <p:spPr>
          <a:xfrm>
            <a:off x="1030751" y="4902262"/>
            <a:ext cx="681446" cy="612648"/>
          </a:xfrm>
          <a:prstGeom prst="flowChartDecis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94340" y="2877879"/>
            <a:ext cx="808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elvetica Neue"/>
              </a:rPr>
              <a:t>✔</a:t>
            </a:r>
            <a:endParaRPr lang="en-US" sz="5400" b="0" i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latin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43739" y="5648057"/>
            <a:ext cx="808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elvetica Neue"/>
              </a:rPr>
              <a:t>✔</a:t>
            </a:r>
            <a:endParaRPr lang="en-US" sz="5400" b="0" i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2476" y="3925601"/>
            <a:ext cx="3493311" cy="2371550"/>
          </a:xfrm>
          <a:prstGeom prst="rect">
            <a:avLst/>
          </a:prstGeom>
        </p:spPr>
      </p:pic>
      <p:pic>
        <p:nvPicPr>
          <p:cNvPr id="23" name="MsPham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402" y="1067197"/>
            <a:ext cx="464950" cy="457200"/>
          </a:xfrm>
          <a:prstGeom prst="rect">
            <a:avLst/>
          </a:prstGeom>
        </p:spPr>
      </p:pic>
      <p:pic>
        <p:nvPicPr>
          <p:cNvPr id="24" name="MsPha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951" y="2861101"/>
            <a:ext cx="338798" cy="333151"/>
          </a:xfrm>
          <a:prstGeom prst="rect">
            <a:avLst/>
          </a:prstGeom>
        </p:spPr>
      </p:pic>
      <p:pic>
        <p:nvPicPr>
          <p:cNvPr id="25" name="MsPha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951" y="5693403"/>
            <a:ext cx="338798" cy="3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636" y="47710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22585" y="938770"/>
            <a:ext cx="10130501" cy="25371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20000"/>
              </a:lnSpc>
            </a:pPr>
            <a:r>
              <a:rPr lang="en-US" sz="2800" b="1" dirty="0">
                <a:latin typeface="Century Gothic" panose="020B0502020202020204" pitchFamily="34" charset="0"/>
              </a:rPr>
              <a:t>My name is Phong. Today I am in the park with my friends. We are doing sports and playing games. Some of the boys and I are playing football. Some of the girls are skipping. My friend Mai is cycling. Nam and Quan are flying kites. We are happy in the park.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2150" y="3783394"/>
            <a:ext cx="8505372" cy="253569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The children are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 the park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Some of the boys are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playing football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Some of the girls are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skipping.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Mai is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cycling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Nam and Quan are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flying kites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6" y="3783394"/>
            <a:ext cx="3587514" cy="2350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8600" y="3783394"/>
            <a:ext cx="2457450" cy="50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16736" y="4304177"/>
            <a:ext cx="2884714" cy="50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34400" y="4861937"/>
            <a:ext cx="2457450" cy="50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________________.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87835" y="5357486"/>
            <a:ext cx="2457450" cy="50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________________.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33253" y="5847274"/>
            <a:ext cx="2457450" cy="50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327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>
            <a:stCxn id="3" idx="1"/>
            <a:endCxn id="7" idx="9"/>
          </p:cNvCxnSpPr>
          <p:nvPr/>
        </p:nvCxnSpPr>
        <p:spPr>
          <a:xfrm flipH="1">
            <a:off x="2618894" y="2540936"/>
            <a:ext cx="2835547" cy="114239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  <a:endCxn id="2" idx="8"/>
          </p:cNvCxnSpPr>
          <p:nvPr/>
        </p:nvCxnSpPr>
        <p:spPr>
          <a:xfrm flipH="1">
            <a:off x="5046397" y="2540936"/>
            <a:ext cx="408044" cy="180006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  <a:endCxn id="6" idx="7"/>
          </p:cNvCxnSpPr>
          <p:nvPr/>
        </p:nvCxnSpPr>
        <p:spPr>
          <a:xfrm>
            <a:off x="5454441" y="2540936"/>
            <a:ext cx="1645157" cy="191700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5454441" y="2540936"/>
            <a:ext cx="3541858" cy="119739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470211" y="787115"/>
            <a:ext cx="5968459" cy="1755690"/>
            <a:chOff x="2804343" y="943429"/>
            <a:chExt cx="6209609" cy="1423981"/>
          </a:xfrm>
        </p:grpSpPr>
        <p:sp>
          <p:nvSpPr>
            <p:cNvPr id="3" name="Cloud Callout 2"/>
            <p:cNvSpPr/>
            <p:nvPr/>
          </p:nvSpPr>
          <p:spPr>
            <a:xfrm>
              <a:off x="2804343" y="943429"/>
              <a:ext cx="6209609" cy="1423981"/>
            </a:xfrm>
            <a:prstGeom prst="cloudCallout">
              <a:avLst>
                <a:gd name="adj1" fmla="val -35733"/>
                <a:gd name="adj2" fmla="val -291985"/>
              </a:avLst>
            </a:prstGeom>
            <a:ln w="19050">
              <a:solidFill>
                <a:srgbClr val="EC383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48382" y="1242018"/>
              <a:ext cx="4721529" cy="87369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are they 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doing?</a:t>
              </a:r>
            </a:p>
            <a:p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They’re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_____________.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45134" y="416199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6092" t="-34312" r="-4128" b="-36991"/>
          <a:stretch/>
        </p:blipFill>
        <p:spPr>
          <a:xfrm>
            <a:off x="4097376" y="4341001"/>
            <a:ext cx="1898042" cy="1669196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5374" t="-26707" r="-17115" b="-29122"/>
          <a:stretch/>
        </p:blipFill>
        <p:spPr>
          <a:xfrm>
            <a:off x="6746492" y="4296626"/>
            <a:ext cx="1848905" cy="1689354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3734" t="-21059" r="-17658" b="-26934"/>
          <a:stretch/>
        </p:blipFill>
        <p:spPr>
          <a:xfrm>
            <a:off x="1131116" y="3516586"/>
            <a:ext cx="1838991" cy="1746199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7115" t="-16365" r="-9565" b="-23295"/>
          <a:stretch/>
        </p:blipFill>
        <p:spPr>
          <a:xfrm>
            <a:off x="8996299" y="3051318"/>
            <a:ext cx="1982378" cy="1932318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7893371" y="4899130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996533" y="5973821"/>
            <a:ext cx="418823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5223624"/>
            <a:ext cx="4188235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85325" y="5883984"/>
            <a:ext cx="418823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16381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2473" y="1792488"/>
            <a:ext cx="11122855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you now?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are you doing?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Let's write</a:t>
            </a:r>
            <a:endParaRPr lang="en-US" sz="24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87545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What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they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skipping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skating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flying kites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cycling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-7115" t="-16365" r="-9565" b="-23295"/>
          <a:stretch/>
        </p:blipFill>
        <p:spPr>
          <a:xfrm>
            <a:off x="3211905" y="569704"/>
            <a:ext cx="1982378" cy="1932318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6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38019" y="278182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5" y="1060714"/>
            <a:ext cx="4288042" cy="45179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38019" y="331967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 ə kaɪt/</a:t>
            </a:r>
          </a:p>
        </p:txBody>
      </p:sp>
    </p:spTree>
    <p:extLst>
      <p:ext uri="{BB962C8B-B14F-4D97-AF65-F5344CB8AC3E}">
        <p14:creationId xmlns:p14="http://schemas.microsoft.com/office/powerpoint/2010/main" val="886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What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they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cycling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skating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flying kites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skipping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/>
          <a:srcRect l="-15374" t="-26707" r="-17115" b="-29122"/>
          <a:stretch/>
        </p:blipFill>
        <p:spPr>
          <a:xfrm>
            <a:off x="3262203" y="728884"/>
            <a:ext cx="1848905" cy="1689354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What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they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skating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skipping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flying kites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cycling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/>
          <a:srcRect l="-6092" t="-34312" r="-4128" b="-36991"/>
          <a:stretch/>
        </p:blipFill>
        <p:spPr>
          <a:xfrm>
            <a:off x="3254073" y="738961"/>
            <a:ext cx="1898042" cy="1669196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What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they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flying kites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skating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skipping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cycling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/>
          <a:srcRect l="-13734" t="-21059" r="-17658" b="-26934"/>
          <a:stretch/>
        </p:blipFill>
        <p:spPr>
          <a:xfrm>
            <a:off x="3368219" y="776580"/>
            <a:ext cx="1838991" cy="1746199"/>
          </a:xfrm>
          <a:prstGeom prst="star10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What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they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doing?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playing hide and seek.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playing football.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skipping.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playing tennis.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/>
          <a:srcRect l="1516" t="-3493" r="-1165" b="-6661"/>
          <a:stretch/>
        </p:blipFill>
        <p:spPr>
          <a:xfrm>
            <a:off x="3125264" y="757559"/>
            <a:ext cx="2186845" cy="1640115"/>
          </a:xfrm>
          <a:prstGeom prst="cloud">
            <a:avLst/>
          </a:prstGeom>
          <a:ln>
            <a:solidFill>
              <a:srgbClr val="0070C0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playing hide and seek.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they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you doing?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she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9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flying a kite.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you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she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they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cleaning the house.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she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they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you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listenning to music.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she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they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you doing?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What are ____ doing?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They’re skating.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they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are they doing?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They’re cycling.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What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How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Where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73087" y="1013925"/>
            <a:ext cx="3738126" cy="5016304"/>
            <a:chOff x="922364" y="1357712"/>
            <a:chExt cx="3295527" cy="44223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0027" y="1357712"/>
              <a:ext cx="2857864" cy="240932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64" y="3100219"/>
              <a:ext cx="2543507" cy="267986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138019" y="3136413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 ə kaɪts/</a:t>
            </a:r>
          </a:p>
        </p:txBody>
      </p:sp>
    </p:spTree>
    <p:extLst>
      <p:ext uri="{BB962C8B-B14F-4D97-AF65-F5344CB8AC3E}">
        <p14:creationId xmlns:p14="http://schemas.microsoft.com/office/powerpoint/2010/main" val="41659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What ___ they doing?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They’re playing the piano.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are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is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am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do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687" r="13139"/>
          <a:stretch/>
        </p:blipFill>
        <p:spPr>
          <a:xfrm>
            <a:off x="3048000" y="1485900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43" y="1597018"/>
            <a:ext cx="4709330" cy="36579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1662" y="312924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/ˈsaɪklɪŋ/</a:t>
            </a:r>
          </a:p>
        </p:txBody>
      </p:sp>
    </p:spTree>
    <p:extLst>
      <p:ext uri="{BB962C8B-B14F-4D97-AF65-F5344CB8AC3E}">
        <p14:creationId xmlns:p14="http://schemas.microsoft.com/office/powerpoint/2010/main" val="35723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33" y="1024060"/>
            <a:ext cx="5084505" cy="49259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1662" y="3100219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/ˈskeɪtɪŋ/</a:t>
            </a:r>
          </a:p>
        </p:txBody>
      </p:sp>
    </p:spTree>
    <p:extLst>
      <p:ext uri="{BB962C8B-B14F-4D97-AF65-F5344CB8AC3E}">
        <p14:creationId xmlns:p14="http://schemas.microsoft.com/office/powerpoint/2010/main" val="282639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24" y="940023"/>
            <a:ext cx="4224894" cy="4919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1661" y="3100219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/skɪpɪŋ/</a:t>
            </a:r>
          </a:p>
        </p:txBody>
      </p:sp>
    </p:spTree>
    <p:extLst>
      <p:ext uri="{BB962C8B-B14F-4D97-AF65-F5344CB8AC3E}">
        <p14:creationId xmlns:p14="http://schemas.microsoft.com/office/powerpoint/2010/main" val="17111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reparation 7"/>
          <p:cNvSpPr/>
          <p:nvPr/>
        </p:nvSpPr>
        <p:spPr>
          <a:xfrm>
            <a:off x="1617480" y="667657"/>
            <a:ext cx="4188234" cy="2896844"/>
          </a:xfrm>
          <a:prstGeom prst="flowChartPreparation">
            <a:avLst/>
          </a:prstGeom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/>
          <p:cNvSpPr/>
          <p:nvPr/>
        </p:nvSpPr>
        <p:spPr>
          <a:xfrm>
            <a:off x="1547327" y="3639707"/>
            <a:ext cx="4188234" cy="2896844"/>
          </a:xfrm>
          <a:prstGeom prst="flowChartPreparation">
            <a:avLst/>
          </a:prstGeom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eparation 9"/>
          <p:cNvSpPr/>
          <p:nvPr/>
        </p:nvSpPr>
        <p:spPr>
          <a:xfrm>
            <a:off x="6190198" y="667657"/>
            <a:ext cx="4188234" cy="2896844"/>
          </a:xfrm>
          <a:prstGeom prst="flowChartPreparation">
            <a:avLst/>
          </a:prstGeom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eparation 10"/>
          <p:cNvSpPr/>
          <p:nvPr/>
        </p:nvSpPr>
        <p:spPr>
          <a:xfrm>
            <a:off x="6120045" y="3639707"/>
            <a:ext cx="4188234" cy="2896844"/>
          </a:xfrm>
          <a:prstGeom prst="flowChartPreparation">
            <a:avLst/>
          </a:prstGeom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14002" y="3780382"/>
            <a:ext cx="2404739" cy="2027316"/>
            <a:chOff x="2553952" y="3693298"/>
            <a:chExt cx="2085789" cy="17584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53952" y="3693298"/>
              <a:ext cx="2085789" cy="17584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995" y="4277390"/>
              <a:ext cx="1009738" cy="106386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716" y="3804291"/>
            <a:ext cx="2154175" cy="16732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77046" y="810968"/>
            <a:ext cx="2463359" cy="2004803"/>
            <a:chOff x="2591272" y="781940"/>
            <a:chExt cx="2048469" cy="16671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29405" r="45122"/>
            <a:stretch/>
          </p:blipFill>
          <p:spPr>
            <a:xfrm>
              <a:off x="2591272" y="781940"/>
              <a:ext cx="1112898" cy="16671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45829" t="-7282" r="-707" b="36686"/>
            <a:stretch/>
          </p:blipFill>
          <p:spPr>
            <a:xfrm>
              <a:off x="3526843" y="781940"/>
              <a:ext cx="1112898" cy="166714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803710" y="810968"/>
            <a:ext cx="2961210" cy="1678463"/>
            <a:chOff x="7119190" y="730908"/>
            <a:chExt cx="2443773" cy="13851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t="37419" r="52072"/>
            <a:stretch/>
          </p:blipFill>
          <p:spPr>
            <a:xfrm>
              <a:off x="7119190" y="730908"/>
              <a:ext cx="1094972" cy="1385171"/>
            </a:xfrm>
            <a:prstGeom prst="roundRect">
              <a:avLst>
                <a:gd name="adj" fmla="val 28700"/>
              </a:avLst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39660" t="-1972" r="-1193" b="39391"/>
            <a:stretch/>
          </p:blipFill>
          <p:spPr>
            <a:xfrm>
              <a:off x="8369449" y="940068"/>
              <a:ext cx="1193514" cy="1176011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617480" y="2956446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0198" y="2956446"/>
            <a:ext cx="4188234" cy="61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47326" y="5948373"/>
            <a:ext cx="4188235" cy="58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20045" y="5948372"/>
            <a:ext cx="4188234" cy="5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33983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73" y="848127"/>
            <a:ext cx="9894927" cy="3312955"/>
          </a:xfrm>
          <a:prstGeom prst="round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26159" y="2844698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372" y="988830"/>
            <a:ext cx="48323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4" b="56114"/>
          <a:stretch/>
        </p:blipFill>
        <p:spPr>
          <a:xfrm>
            <a:off x="16224596" y="6330394"/>
            <a:ext cx="4416030" cy="30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7055767" y="6662803"/>
            <a:ext cx="3258124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4" t="2705" r="-3647" b="53409"/>
          <a:stretch/>
        </p:blipFill>
        <p:spPr>
          <a:xfrm>
            <a:off x="17602863" y="6223071"/>
            <a:ext cx="4219093" cy="30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1" t="44637" r="1806" b="11477"/>
          <a:stretch/>
        </p:blipFill>
        <p:spPr>
          <a:xfrm>
            <a:off x="16774577" y="5616810"/>
            <a:ext cx="4219093" cy="30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44637" r="45592" b="11477"/>
          <a:stretch/>
        </p:blipFill>
        <p:spPr>
          <a:xfrm>
            <a:off x="16458761" y="5509487"/>
            <a:ext cx="4219093" cy="3009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166" y="2020643"/>
            <a:ext cx="848814" cy="6593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6517" y="2020643"/>
            <a:ext cx="803757" cy="654137"/>
            <a:chOff x="2591272" y="781940"/>
            <a:chExt cx="2048469" cy="16671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/>
            <a:srcRect t="29405" r="45122"/>
            <a:stretch/>
          </p:blipFill>
          <p:spPr>
            <a:xfrm>
              <a:off x="2591272" y="781940"/>
              <a:ext cx="1112898" cy="166714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/>
            <a:srcRect l="45829" t="-7282" r="-707" b="36686"/>
            <a:stretch/>
          </p:blipFill>
          <p:spPr>
            <a:xfrm>
              <a:off x="3526843" y="781940"/>
              <a:ext cx="1112898" cy="166714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410700" y="2020644"/>
            <a:ext cx="1163182" cy="659311"/>
            <a:chOff x="7119190" y="730908"/>
            <a:chExt cx="2443773" cy="13851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/>
            <a:srcRect t="37419" r="52072"/>
            <a:stretch/>
          </p:blipFill>
          <p:spPr>
            <a:xfrm>
              <a:off x="7119190" y="730908"/>
              <a:ext cx="1094972" cy="1385171"/>
            </a:xfrm>
            <a:prstGeom prst="roundRect">
              <a:avLst>
                <a:gd name="adj" fmla="val 28700"/>
              </a:avLst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/>
            <a:srcRect l="39660" t="-1972" r="-1193" b="39391"/>
            <a:stretch/>
          </p:blipFill>
          <p:spPr>
            <a:xfrm>
              <a:off x="8369449" y="940068"/>
              <a:ext cx="1193514" cy="1176011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001883" y="5312782"/>
            <a:ext cx="4188234" cy="60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2" name="mspham"/>
          <p:cNvSpPr/>
          <p:nvPr/>
        </p:nvSpPr>
        <p:spPr>
          <a:xfrm>
            <a:off x="410210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98" y="2644019"/>
            <a:ext cx="589474" cy="5894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245950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818771" y="2859443"/>
            <a:ext cx="374050" cy="3740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1"/>
          <p:cNvSpPr/>
          <p:nvPr/>
        </p:nvSpPr>
        <p:spPr>
          <a:xfrm>
            <a:off x="6631150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mspham2"/>
          <p:cNvSpPr/>
          <p:nvPr/>
        </p:nvSpPr>
        <p:spPr>
          <a:xfrm>
            <a:off x="9130554" y="1665980"/>
            <a:ext cx="17272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849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739</Words>
  <Application>Microsoft Office PowerPoint</Application>
  <PresentationFormat>Custom</PresentationFormat>
  <Paragraphs>185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Tahoma</vt:lpstr>
      <vt:lpstr>黑体</vt:lpstr>
      <vt:lpstr>Helvetica Neue</vt:lpstr>
      <vt:lpstr>Calibri</vt:lpstr>
      <vt:lpstr>Impact</vt:lpstr>
      <vt:lpstr>Century Gothic</vt:lpstr>
      <vt:lpstr>Britannic Bold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92</cp:revision>
  <dcterms:created xsi:type="dcterms:W3CDTF">2020-12-22T06:32:18Z</dcterms:created>
  <dcterms:modified xsi:type="dcterms:W3CDTF">2021-08-24T15:33:16Z</dcterms:modified>
</cp:coreProperties>
</file>