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99" r:id="rId4"/>
    <p:sldId id="256" r:id="rId5"/>
    <p:sldId id="283" r:id="rId6"/>
    <p:sldId id="259" r:id="rId7"/>
    <p:sldId id="269" r:id="rId8"/>
    <p:sldId id="257" r:id="rId9"/>
    <p:sldId id="270" r:id="rId10"/>
    <p:sldId id="267" r:id="rId11"/>
    <p:sldId id="272" r:id="rId12"/>
    <p:sldId id="265" r:id="rId13"/>
    <p:sldId id="268" r:id="rId14"/>
    <p:sldId id="261" r:id="rId15"/>
    <p:sldId id="271" r:id="rId16"/>
    <p:sldId id="260" r:id="rId17"/>
    <p:sldId id="266" r:id="rId18"/>
    <p:sldId id="263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5F74-14AD-4DEF-9C02-42AB1BE55E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42B84F-A791-410A-8686-67B630BFBE91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785" y="713789"/>
            <a:ext cx="10044752" cy="4500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ọc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bờ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kia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làng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ê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bãi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bờ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cối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cửa</a:t>
            </a:r>
            <a:r>
              <a:rPr lang="fr-FR" sz="6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iải Tiếng Việt lớp 4 Bài 14: Chân trời cuối phố | Kết nối tri thức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85" y="1067649"/>
            <a:ext cx="8529852" cy="431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or: Elbow 2"/>
          <p:cNvCxnSpPr/>
          <p:nvPr/>
        </p:nvCxnSpPr>
        <p:spPr>
          <a:xfrm>
            <a:off x="4492390" y="5014347"/>
            <a:ext cx="914400" cy="914400"/>
          </a:xfrm>
          <a:prstGeom prst="bentConnector3">
            <a:avLst>
              <a:gd name="adj1" fmla="val 455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406790" y="5487257"/>
            <a:ext cx="2720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chemeClr val="accent5"/>
                </a:solidFill>
              </a:rPr>
              <a:t>Cún</a:t>
            </a: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322" y="4840926"/>
            <a:ext cx="3667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Ngôi</a:t>
            </a:r>
            <a:r>
              <a:rPr lang="en-US" sz="4400" dirty="0"/>
              <a:t> </a:t>
            </a:r>
            <a:r>
              <a:rPr lang="en-US" sz="4400" dirty="0" err="1"/>
              <a:t>nhà</a:t>
            </a:r>
            <a:r>
              <a:rPr lang="en-US" sz="4400" dirty="0"/>
              <a:t> </a:t>
            </a:r>
            <a:r>
              <a:rPr lang="en-US" sz="4400" dirty="0" err="1"/>
              <a:t>nhỏ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1527411" y="505892"/>
            <a:ext cx="2129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8232" y="121172"/>
            <a:ext cx="41602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tò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11737" y="4888834"/>
            <a:ext cx="2497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</a:t>
            </a:r>
            <a:r>
              <a:rPr lang="en-US" sz="4800" dirty="0" err="1"/>
              <a:t>ắng,ắng</a:t>
            </a:r>
            <a:endParaRPr lang="en-US" sz="4800" dirty="0"/>
          </a:p>
        </p:txBody>
      </p:sp>
      <p:cxnSp>
        <p:nvCxnSpPr>
          <p:cNvPr id="13" name="Connector: Elbow 12"/>
          <p:cNvCxnSpPr/>
          <p:nvPr/>
        </p:nvCxnSpPr>
        <p:spPr>
          <a:xfrm>
            <a:off x="7772399" y="4522811"/>
            <a:ext cx="914400" cy="914400"/>
          </a:xfrm>
          <a:prstGeom prst="bentConnector3">
            <a:avLst>
              <a:gd name="adj1" fmla="val 455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/>
          <p:cNvCxnSpPr/>
          <p:nvPr/>
        </p:nvCxnSpPr>
        <p:spPr>
          <a:xfrm rot="5400000">
            <a:off x="904183" y="4037248"/>
            <a:ext cx="950759" cy="46629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/>
          <p:cNvCxnSpPr/>
          <p:nvPr/>
        </p:nvCxnSpPr>
        <p:spPr>
          <a:xfrm rot="10800000">
            <a:off x="3057100" y="1067649"/>
            <a:ext cx="779061" cy="7568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/>
          <p:cNvCxnSpPr/>
          <p:nvPr/>
        </p:nvCxnSpPr>
        <p:spPr>
          <a:xfrm rot="5400000" flipH="1" flipV="1">
            <a:off x="7200080" y="1243970"/>
            <a:ext cx="828468" cy="7665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Bài 14: Chân trời cuối phố trang 59 SGK Tiếng Việt lớp 4 tập 1 Kết nối tri  thức với cuộc sống | Tiếng Việt 4 - Kết nối tri thức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96838"/>
            <a:ext cx="12069170" cy="626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30" y="914399"/>
            <a:ext cx="11750722" cy="539086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82639" y="136477"/>
          <a:ext cx="10449130" cy="5513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3172"/>
                <a:gridCol w="6045958"/>
              </a:tblGrid>
              <a:tr h="1027518"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</a:rPr>
                        <a:t>Câu có dấu hai chấm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</a:rPr>
                        <a:t>Công dụng của dấu hai chấm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</a:tr>
              <a:tr h="2112618"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</a:rPr>
                        <a:t>Mỗi lần chú định ra cổng là người lớn trong nhà lại nhắc: “Cún, vào nhà!”.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</a:rPr>
                        <a:t>Đánh dấu lời nói của nhân vật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</a:tr>
              <a:tr h="2112618"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</a:rPr>
                        <a:t>Nằm cuộn tròn trên chiếc chổi rơm đầu hẻ, cảm nghĩ: “Ở cuối dãy phố có gì nhỉ?”.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</a:rPr>
                        <a:t>Đánh dấu lời nói của nhân vật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334" y="609600"/>
          <a:ext cx="10449659" cy="5144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3395"/>
                <a:gridCol w="6046264"/>
              </a:tblGrid>
              <a:tr h="2581065"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effectLst/>
                        </a:rPr>
                        <a:t> 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3200" dirty="0">
                          <a:effectLst/>
                        </a:rPr>
                        <a:t>Đánh dấu lời nói của nhân vật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</a:tr>
              <a:tr h="2523198"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3200" dirty="0">
                          <a:effectLst/>
                        </a:rPr>
                        <a:t>Trước mặt, dọc bờ sông bên kia: làng quê với những bãi bờ, cây cối, nhà cửa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5000"/>
                        </a:lnSpc>
                        <a:spcAft>
                          <a:spcPts val="800"/>
                        </a:spcAft>
                      </a:pPr>
                      <a:r>
                        <a:rPr lang="vi-VN" sz="3200" dirty="0">
                          <a:effectLst/>
                        </a:rPr>
                        <a:t>Đánh dấu phần giải thích, thuyết minh cho phần trước đó.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40" marR="5184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Tin tức, hình ảnh, video clip mới nhất về Đường bùn đất lầy lội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1" y="-1"/>
            <a:ext cx="11900848" cy="667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2764"/>
            <a:ext cx="10515600" cy="5044199"/>
          </a:xfrm>
        </p:spPr>
        <p:txBody>
          <a:bodyPr/>
          <a:lstStyle/>
          <a:p>
            <a:pPr marL="0" indent="0">
              <a:buNone/>
            </a:pP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cổng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mái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kĩ</a:t>
            </a:r>
            <a:r>
              <a:rPr lang="vi-VN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lầy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lội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fr-FR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66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mưa</a:t>
            </a:r>
            <a:r>
              <a:rPr lang="fr-FR" sz="6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ùm ảnh lớp học vắng hoe, bàn ghế bỏ không, trống trường nằm buồn một góc:  Học sinh ơi, các bạn đã nhớ trường nhớ lớp chưa?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" y="0"/>
            <a:ext cx="1209646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635</Words>
  <Application>WPS Presentation</Application>
  <PresentationFormat>Widescreen</PresentationFormat>
  <Paragraphs>36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SimSun</vt:lpstr>
      <vt:lpstr>Wingdings</vt:lpstr>
      <vt:lpstr>Wingdings 3</vt:lpstr>
      <vt:lpstr>Arial</vt:lpstr>
      <vt:lpstr>Times New Roman</vt:lpstr>
      <vt:lpstr>Calibri</vt:lpstr>
      <vt:lpstr>Trebuchet MS</vt:lpstr>
      <vt:lpstr>Microsoft YaHei</vt:lpstr>
      <vt:lpstr>Arial Unicode MS</vt:lpstr>
      <vt:lpstr>Facet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DELL</cp:lastModifiedBy>
  <cp:revision>7</cp:revision>
  <dcterms:created xsi:type="dcterms:W3CDTF">2023-10-17T14:19:00Z</dcterms:created>
  <dcterms:modified xsi:type="dcterms:W3CDTF">2024-06-18T04:34:41Z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892EEBFEAE7A4FAD99C1D033B2944EBB_12</vt:lpwstr>
  </property>
  <property fmtid="{D5CDD505-2E9C-101B-9397-08002B2CF9AE}" pid="3" name="KSOProductBuildVer">
    <vt:lpwstr>1033-12.2.0.17119</vt:lpwstr>
  </property>
</Properties>
</file>