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CFD5E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230" y="30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6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1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1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4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2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3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1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D6586-EA9B-41CC-8066-9438D3ECBA83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66F1-4FD1-4A66-BB23-D4BAFD8B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5488" r="18398"/>
          <a:stretch/>
        </p:blipFill>
        <p:spPr>
          <a:xfrm>
            <a:off x="16625" y="0"/>
            <a:ext cx="6841375" cy="9906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93818"/>
              </p:ext>
            </p:extLst>
          </p:nvPr>
        </p:nvGraphicFramePr>
        <p:xfrm>
          <a:off x="78939" y="489237"/>
          <a:ext cx="6716745" cy="95503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5831">
                  <a:extLst>
                    <a:ext uri="{9D8B030D-6E8A-4147-A177-3AD203B41FA5}">
                      <a16:colId xmlns:a16="http://schemas.microsoft.com/office/drawing/2014/main" xmlns="" val="2585531507"/>
                    </a:ext>
                  </a:extLst>
                </a:gridCol>
                <a:gridCol w="584747">
                  <a:extLst>
                    <a:ext uri="{9D8B030D-6E8A-4147-A177-3AD203B41FA5}">
                      <a16:colId xmlns:a16="http://schemas.microsoft.com/office/drawing/2014/main" xmlns="" val="7630801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03978746"/>
                    </a:ext>
                  </a:extLst>
                </a:gridCol>
                <a:gridCol w="1193848">
                  <a:extLst>
                    <a:ext uri="{9D8B030D-6E8A-4147-A177-3AD203B41FA5}">
                      <a16:colId xmlns:a16="http://schemas.microsoft.com/office/drawing/2014/main" xmlns="" val="2081763535"/>
                    </a:ext>
                  </a:extLst>
                </a:gridCol>
                <a:gridCol w="1089841">
                  <a:extLst>
                    <a:ext uri="{9D8B030D-6E8A-4147-A177-3AD203B41FA5}">
                      <a16:colId xmlns:a16="http://schemas.microsoft.com/office/drawing/2014/main" xmlns="" val="1828894179"/>
                    </a:ext>
                  </a:extLst>
                </a:gridCol>
                <a:gridCol w="1067136">
                  <a:extLst>
                    <a:ext uri="{9D8B030D-6E8A-4147-A177-3AD203B41FA5}">
                      <a16:colId xmlns:a16="http://schemas.microsoft.com/office/drawing/2014/main" xmlns="" val="1911341568"/>
                    </a:ext>
                  </a:extLst>
                </a:gridCol>
                <a:gridCol w="1089841">
                  <a:extLst>
                    <a:ext uri="{9D8B030D-6E8A-4147-A177-3AD203B41FA5}">
                      <a16:colId xmlns:a16="http://schemas.microsoft.com/office/drawing/2014/main" xmlns="" val="3455069840"/>
                    </a:ext>
                  </a:extLst>
                </a:gridCol>
                <a:gridCol w="1047221">
                  <a:extLst>
                    <a:ext uri="{9D8B030D-6E8A-4147-A177-3AD203B41FA5}">
                      <a16:colId xmlns:a16="http://schemas.microsoft.com/office/drawing/2014/main" xmlns="" val="1146514981"/>
                    </a:ext>
                  </a:extLst>
                </a:gridCol>
              </a:tblGrid>
              <a:tr h="259982">
                <a:tc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1832268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0524528"/>
                  </a:ext>
                </a:extLst>
              </a:tr>
              <a:tr h="477471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Ruốc</a:t>
                      </a:r>
                      <a:r>
                        <a:rPr lang="pt-BR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hồi thịt nạc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hầm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Nghỉ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Tết </a:t>
                      </a:r>
                      <a:b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Dương Lịch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cua bể thập cẩm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rim 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dừa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7128863"/>
                  </a:ext>
                </a:extLst>
              </a:tr>
              <a:tr h="651869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bắp cải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lơ, cà rốt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 nấu khoai tây, cà rốt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hấu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Nghỉ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Tết </a:t>
                      </a:r>
                      <a:b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Dương Lịch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củ canh, rau cúc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vàng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cua nấu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canh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ây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8451842"/>
                  </a:ext>
                </a:extLst>
              </a:tr>
              <a:tr h="360724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gà, hạt sen, bí đỏ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 tôm, thịt + bánh sandwich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Nghỉ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Tết </a:t>
                      </a:r>
                      <a:b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Dương Lịch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thịt, xương đuôi yến mạch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kem cuộn + Sữa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7019507"/>
                  </a:ext>
                </a:extLst>
              </a:tr>
              <a:tr h="71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Nghỉ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Tết </a:t>
                      </a:r>
                      <a:b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Dương Lịch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sườn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4251038"/>
                  </a:ext>
                </a:extLst>
              </a:tr>
              <a:tr h="299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8190473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chanh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7388072"/>
                  </a:ext>
                </a:extLst>
              </a:tr>
              <a:tr h="277959">
                <a:tc rowSpan="6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0357125"/>
                  </a:ext>
                </a:extLst>
              </a:tr>
              <a:tr h="418257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Mực</a:t>
                      </a:r>
                      <a:r>
                        <a:rPr lang="pt-BR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xào thập cẩm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hầm nấm đông cô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 chim cút, thịt kho tàu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ốc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Ruốc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rong biển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5957074"/>
                  </a:ext>
                </a:extLst>
              </a:tr>
              <a:tr h="439829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nấu bắp cải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ngũ sắc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 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vàng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bí xanh rau cải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Thanh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long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non nấu khoai sọ - Lê ngọt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cua nấu chua – Củ quả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8508502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sườn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rau củ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 tôm, thịt + bánh sandwich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Phở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bò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hồi đậu xanh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gato + sữa bột meta 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227362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tôm, thịt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lươn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805203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5342134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7159468"/>
                  </a:ext>
                </a:extLst>
              </a:tr>
              <a:tr h="40222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song sốt ngũ sắc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xào nấm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Trứng, tôm, thịt hấp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vân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lươn thập cẩm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sốt giá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8274255"/>
                  </a:ext>
                </a:extLst>
              </a:tr>
              <a:tr h="594772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cá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su hào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lơ, củ cải, cà rốt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gà nấu khoai tây, cà rốt – Thanh long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chua 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nấu giá đỗ, đậu non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quả luộc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nấu bắp cải, cà rốt – Dưa hấu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cua nấu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rau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mồng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tơi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mướp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iêu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1011920"/>
                  </a:ext>
                </a:extLst>
              </a:tr>
              <a:tr h="304300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xương đuôi, yến mạch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Xôi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trắng, cốt dừa – Ruốc thịt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đa sườn tôm,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gà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đậu xanh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bông lan+ sữa bột 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753861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sườn, tôm rau cúc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7401008"/>
                  </a:ext>
                </a:extLst>
              </a:tr>
              <a:tr h="412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5484174"/>
                  </a:ext>
                </a:extLst>
              </a:tr>
              <a:tr h="252336">
                <a:tc vMerge="1"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hấu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cam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827031"/>
                  </a:ext>
                </a:extLst>
              </a:tr>
              <a:tr h="252336">
                <a:tc rowSpan="7">
                  <a:txBody>
                    <a:bodyPr/>
                    <a:lstStyle/>
                    <a:p>
                      <a:pPr algn="ctr"/>
                      <a:r>
                        <a:rPr lang="en-US" sz="9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Metacare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bột Metacare</a:t>
                      </a:r>
                      <a:endParaRPr lang="en-US" sz="1050" b="0" i="0" u="none" strike="noStrike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8985808"/>
                  </a:ext>
                </a:extLst>
              </a:tr>
              <a:tr h="274208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vược sốt cà chua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Thịt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bò xào thập cẩm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Trứng chim cút,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sốt cà chua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Ốc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hấp thịt, đậu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thịt sốt đậu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6278713"/>
                  </a:ext>
                </a:extLst>
              </a:tr>
              <a:tr h="330713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Riêu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cá nấu su hào, dứa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 quả luộc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mướp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hương nấu tôm, thịt bằm – Lê ngọt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tôm,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nấu bí xanh, rau cải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củ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quả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luộc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tôm,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thịt nấu cải bó xôi </a:t>
                      </a:r>
                      <a:r>
                        <a:rPr lang="vi-VN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+ </a:t>
                      </a:r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cua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nấu rau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cải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canh+Chuối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tiêu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4488670"/>
                  </a:ext>
                </a:extLst>
              </a:tr>
              <a:tr h="277107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chim bồ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câu, hạt sen bì đỏ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Súp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– Bánh sanndwich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đa sườn,  cua rau củ</a:t>
                      </a:r>
                      <a:endParaRPr lang="vi-VN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 </a:t>
                      </a: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bò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phô mai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Bánh kem + sữa bột meta care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6888391"/>
                  </a:ext>
                </a:extLst>
              </a:tr>
              <a:tr h="151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tôm, thịt rau cải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sườn, cua rau củ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Cháo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tôm rau củ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4605493"/>
                  </a:ext>
                </a:extLst>
              </a:tr>
              <a:tr h="258475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</a:t>
                      </a:r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0639585"/>
                  </a:ext>
                </a:extLst>
              </a:tr>
              <a:tr h="247111">
                <a:tc vMerge="1"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Nước cam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Dưa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hấu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Chuối</a:t>
                      </a:r>
                      <a:r>
                        <a:rPr lang="en-US" sz="105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tây</a:t>
                      </a:r>
                      <a:endParaRPr lang="vi-VN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Sữa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bột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04953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06" y="-33983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SAO SÁNG 5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</a:t>
            </a:r>
            <a:r>
              <a:rPr lang="en-US" sz="1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01/2025</a:t>
            </a:r>
            <a:endParaRPr 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5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645</Words>
  <Application>Microsoft Office PowerPoint</Application>
  <PresentationFormat>A4 Paper (210x297 mm)</PresentationFormat>
  <Paragraphs>147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26</cp:revision>
  <dcterms:created xsi:type="dcterms:W3CDTF">2024-10-02T08:46:46Z</dcterms:created>
  <dcterms:modified xsi:type="dcterms:W3CDTF">2024-12-31T09:24:58Z</dcterms:modified>
</cp:coreProperties>
</file>