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4E7"/>
    <a:srgbClr val="CFD5EA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-1230" y="30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6586-EA9B-41CC-8066-9438D3ECBA83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B66F1-4FD1-4A66-BB23-D4BAFD8B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168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6586-EA9B-41CC-8066-9438D3ECBA83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B66F1-4FD1-4A66-BB23-D4BAFD8B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410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6586-EA9B-41CC-8066-9438D3ECBA83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B66F1-4FD1-4A66-BB23-D4BAFD8B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417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6586-EA9B-41CC-8066-9438D3ECBA83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B66F1-4FD1-4A66-BB23-D4BAFD8B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914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6586-EA9B-41CC-8066-9438D3ECBA83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B66F1-4FD1-4A66-BB23-D4BAFD8B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542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6586-EA9B-41CC-8066-9438D3ECBA83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B66F1-4FD1-4A66-BB23-D4BAFD8B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126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6586-EA9B-41CC-8066-9438D3ECBA83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B66F1-4FD1-4A66-BB23-D4BAFD8B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4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6586-EA9B-41CC-8066-9438D3ECBA83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B66F1-4FD1-4A66-BB23-D4BAFD8B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337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6586-EA9B-41CC-8066-9438D3ECBA83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B66F1-4FD1-4A66-BB23-D4BAFD8B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24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6586-EA9B-41CC-8066-9438D3ECBA83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B66F1-4FD1-4A66-BB23-D4BAFD8B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52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6586-EA9B-41CC-8066-9438D3ECBA83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B66F1-4FD1-4A66-BB23-D4BAFD8B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616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D6586-EA9B-41CC-8066-9438D3ECBA83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B66F1-4FD1-4A66-BB23-D4BAFD8B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386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25488" r="18398"/>
          <a:stretch/>
        </p:blipFill>
        <p:spPr>
          <a:xfrm>
            <a:off x="16625" y="0"/>
            <a:ext cx="6841375" cy="9906000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389746"/>
              </p:ext>
            </p:extLst>
          </p:nvPr>
        </p:nvGraphicFramePr>
        <p:xfrm>
          <a:off x="78939" y="489237"/>
          <a:ext cx="6716745" cy="955030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35831">
                  <a:extLst>
                    <a:ext uri="{9D8B030D-6E8A-4147-A177-3AD203B41FA5}">
                      <a16:colId xmlns:a16="http://schemas.microsoft.com/office/drawing/2014/main" xmlns="" val="2585531507"/>
                    </a:ext>
                  </a:extLst>
                </a:gridCol>
                <a:gridCol w="584747">
                  <a:extLst>
                    <a:ext uri="{9D8B030D-6E8A-4147-A177-3AD203B41FA5}">
                      <a16:colId xmlns:a16="http://schemas.microsoft.com/office/drawing/2014/main" xmlns="" val="76308018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3603978746"/>
                    </a:ext>
                  </a:extLst>
                </a:gridCol>
                <a:gridCol w="1193848">
                  <a:extLst>
                    <a:ext uri="{9D8B030D-6E8A-4147-A177-3AD203B41FA5}">
                      <a16:colId xmlns:a16="http://schemas.microsoft.com/office/drawing/2014/main" xmlns="" val="2081763535"/>
                    </a:ext>
                  </a:extLst>
                </a:gridCol>
                <a:gridCol w="1089841">
                  <a:extLst>
                    <a:ext uri="{9D8B030D-6E8A-4147-A177-3AD203B41FA5}">
                      <a16:colId xmlns:a16="http://schemas.microsoft.com/office/drawing/2014/main" xmlns="" val="1828894179"/>
                    </a:ext>
                  </a:extLst>
                </a:gridCol>
                <a:gridCol w="1067136">
                  <a:extLst>
                    <a:ext uri="{9D8B030D-6E8A-4147-A177-3AD203B41FA5}">
                      <a16:colId xmlns:a16="http://schemas.microsoft.com/office/drawing/2014/main" xmlns="" val="1911341568"/>
                    </a:ext>
                  </a:extLst>
                </a:gridCol>
                <a:gridCol w="1089841">
                  <a:extLst>
                    <a:ext uri="{9D8B030D-6E8A-4147-A177-3AD203B41FA5}">
                      <a16:colId xmlns:a16="http://schemas.microsoft.com/office/drawing/2014/main" xmlns="" val="3455069840"/>
                    </a:ext>
                  </a:extLst>
                </a:gridCol>
                <a:gridCol w="1047221">
                  <a:extLst>
                    <a:ext uri="{9D8B030D-6E8A-4147-A177-3AD203B41FA5}">
                      <a16:colId xmlns:a16="http://schemas.microsoft.com/office/drawing/2014/main" xmlns="" val="1146514981"/>
                    </a:ext>
                  </a:extLst>
                </a:gridCol>
              </a:tblGrid>
              <a:tr h="259982">
                <a:tc>
                  <a:txBody>
                    <a:bodyPr/>
                    <a:lstStyle/>
                    <a:p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01832268"/>
                  </a:ext>
                </a:extLst>
              </a:tr>
              <a:tr h="252336">
                <a:tc rowSpan="7">
                  <a:txBody>
                    <a:bodyPr/>
                    <a:lstStyle/>
                    <a:p>
                      <a:pPr algn="ctr"/>
                      <a:r>
                        <a:rPr lang="en-US" sz="9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</a:t>
                      </a:r>
                      <a:r>
                        <a:rPr lang="en-US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Metacare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 chua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 bột Metacare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 chua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chua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40524528"/>
                  </a:ext>
                </a:extLst>
              </a:tr>
              <a:tr h="477471">
                <a:tc vMerge="1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5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trưa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Ruốc</a:t>
                      </a:r>
                      <a:r>
                        <a:rPr lang="pt-BR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cá hồi thịt nạc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Bò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hầm rau củ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Trứng, tôm, thịt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sốt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cà chua</a:t>
                      </a:r>
                      <a:endParaRPr lang="vi-VN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Chả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ốc</a:t>
                      </a:r>
                      <a:endParaRPr lang="vi-VN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Tôm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rim nước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dừa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77128863"/>
                  </a:ext>
                </a:extLst>
              </a:tr>
              <a:tr h="651869">
                <a:tc vMerge="1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tôm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en-US" sz="1050" b="0" i="0" u="none" strike="noStrike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nấu</a:t>
                      </a:r>
                      <a:r>
                        <a:rPr lang="en-US" sz="10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rau bắp cải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+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Súp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lơ, cà rốt luộc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sườn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non nấu khoai tây, cà rốt</a:t>
                      </a:r>
                      <a:r>
                        <a:rPr lang="vi-VN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vi-V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+ </a:t>
                      </a:r>
                      <a:r>
                        <a:rPr lang="vi-VN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dưa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hấu</a:t>
                      </a:r>
                      <a:endParaRPr lang="vi-VN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 chua thịt nấu giá đỗ, đậu non + củ quả luộc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tôm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nấu củ canh, rau cúc </a:t>
                      </a:r>
                      <a:r>
                        <a:rPr lang="vi-VN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+ </a:t>
                      </a:r>
                      <a:r>
                        <a:rPr lang="vi-VN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dưa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vàng</a:t>
                      </a:r>
                      <a:endParaRPr lang="vi-VN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 cua nấu </a:t>
                      </a:r>
                      <a:r>
                        <a:rPr lang="vi-VN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rau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cải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canh </a:t>
                      </a:r>
                      <a:r>
                        <a:rPr lang="vi-VN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+ </a:t>
                      </a:r>
                      <a:r>
                        <a:rPr lang="vi-VN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chuối </a:t>
                      </a:r>
                      <a:r>
                        <a:rPr lang="vi-VN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ây</a:t>
                      </a:r>
                      <a:endParaRPr lang="vi-VN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88451842"/>
                  </a:ext>
                </a:extLst>
              </a:tr>
              <a:tr h="360724">
                <a:tc vMerge="1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endParaRPr lang="en-US" sz="105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MG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 gà, hạt sen, bí đỏ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Súp tôm, thịt + bánh sandwich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baseline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đa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ngan rau cải</a:t>
                      </a:r>
                      <a:endParaRPr lang="vi-VN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thịt, xương đuôi yến mạch</a:t>
                      </a:r>
                      <a:endParaRPr lang="vi-VN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kem cuộn + Sữa </a:t>
                      </a:r>
                      <a:r>
                        <a:rPr lang="en-US" sz="10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07019507"/>
                  </a:ext>
                </a:extLst>
              </a:tr>
              <a:tr h="713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0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baseline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ngan </a:t>
                      </a:r>
                      <a:r>
                        <a:rPr lang="en-US" sz="10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</a:t>
                      </a:r>
                      <a:endParaRPr lang="vi-VN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sườn </a:t>
                      </a:r>
                      <a:r>
                        <a:rPr lang="en-US" sz="10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34251038"/>
                  </a:ext>
                </a:extLst>
              </a:tr>
              <a:tr h="2999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NT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58190473"/>
                  </a:ext>
                </a:extLst>
              </a:tr>
              <a:tr h="252336">
                <a:tc vMerge="1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Xế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Thanh long</a:t>
                      </a:r>
                      <a:endParaRPr lang="vi-VN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Nước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cam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Dưa hấu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Nước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chanh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Sữa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bột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87388072"/>
                  </a:ext>
                </a:extLst>
              </a:tr>
              <a:tr h="277959">
                <a:tc rowSpan="6">
                  <a:txBody>
                    <a:bodyPr/>
                    <a:lstStyle/>
                    <a:p>
                      <a:pPr algn="ctr"/>
                      <a:r>
                        <a:rPr lang="en-US" sz="9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</a:t>
                      </a:r>
                      <a:r>
                        <a:rPr lang="en-US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5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Metacare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chua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 bột Metacare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chua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chua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30357125"/>
                  </a:ext>
                </a:extLst>
              </a:tr>
              <a:tr h="418257">
                <a:tc vMerge="1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5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trưa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5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Mực</a:t>
                      </a:r>
                      <a:r>
                        <a:rPr lang="pt-BR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xào thập cẩm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gà hầm nấm đông cô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Trứng chim cút, thịt kho tàu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Súp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lươn thập cẩm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Ruốc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tôm, thịt rong biển</a:t>
                      </a:r>
                      <a:endParaRPr lang="vi-VN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75957074"/>
                  </a:ext>
                </a:extLst>
              </a:tr>
              <a:tr h="439829">
                <a:tc vMerge="1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tôm, thịt nấu bí xanh, rau cải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+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củ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quả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luộc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gà ngũ sắc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+  Dưa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vàng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sườn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non nấu cải thảo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+ Thanh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long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tôm,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thịt nấu su su, cà rốt </a:t>
                      </a:r>
                      <a:r>
                        <a:rPr lang="vi-VN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+ </a:t>
                      </a:r>
                      <a:r>
                        <a:rPr lang="vi-VN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dưa hấu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Riêu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cua nấu dọc mùng – Củ quả luộc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38508502"/>
                  </a:ext>
                </a:extLst>
              </a:tr>
              <a:tr h="412913">
                <a:tc vMerge="1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endParaRPr lang="en-US" sz="105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MG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vi-VN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Cháo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sườn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tôm, rau củ</a:t>
                      </a:r>
                      <a:endParaRPr lang="vi-VN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Xôi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gấc – Ruốc thịt nạc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Phở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bò rau cúc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Cháo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cá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hồi đậu xanh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Bánh gato + sữa bột meta care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56227362"/>
                  </a:ext>
                </a:extLst>
              </a:tr>
              <a:tr h="4129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NT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Cháo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thịt, rau củ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Cháo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bò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rau cúc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Cháo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tôm, thịt rau củ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9805203"/>
                  </a:ext>
                </a:extLst>
              </a:tr>
              <a:tr h="252336">
                <a:tc vMerge="1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Xế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5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Nước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cam</a:t>
                      </a:r>
                      <a:endParaRPr lang="vi-VN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Thanh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long</a:t>
                      </a:r>
                      <a:endParaRPr lang="vi-VN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Dưa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hấu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Nước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cam</a:t>
                      </a:r>
                      <a:endParaRPr lang="vi-VN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Sữa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bột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15342134"/>
                  </a:ext>
                </a:extLst>
              </a:tr>
              <a:tr h="252336">
                <a:tc rowSpan="7">
                  <a:txBody>
                    <a:bodyPr/>
                    <a:lstStyle/>
                    <a:p>
                      <a:pPr algn="ctr"/>
                      <a:r>
                        <a:rPr lang="en-US" sz="9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</a:t>
                      </a:r>
                      <a:r>
                        <a:rPr lang="en-US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5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Metacare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chua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 bột Metacare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chua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chua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67159468"/>
                  </a:ext>
                </a:extLst>
              </a:tr>
              <a:tr h="402226">
                <a:tc vMerge="1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5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trưa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5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Cá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song sốt ngũ sắc</a:t>
                      </a:r>
                      <a:endParaRPr lang="vi-VN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Bò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xào 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thập cẩm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Trứng, tôm, thịt hấp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bơ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Ốc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om chuối đậu</a:t>
                      </a:r>
                      <a:endParaRPr lang="vi-VN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Tôm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en-US" sz="1050" b="0" i="0" u="none" strike="noStrike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đậu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sốt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88274255"/>
                  </a:ext>
                </a:extLst>
              </a:tr>
              <a:tr h="594772">
                <a:tc vMerge="1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Riêu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cá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nấu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su hào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+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Súp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lơ, cà rốt luộc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mướp hương nấu, thịt bằm</a:t>
                      </a:r>
                      <a:r>
                        <a:rPr lang="vi-VN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vi-VN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+ dưa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hấu</a:t>
                      </a:r>
                      <a:endParaRPr lang="vi-VN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 ngao nấu chua  +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Củ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quả luộc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sườn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non nấu khoai sọ </a:t>
                      </a:r>
                      <a:r>
                        <a:rPr lang="vi-VN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+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Thanh long</a:t>
                      </a:r>
                      <a:endParaRPr lang="vi-VN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 cua nấu </a:t>
                      </a:r>
                      <a:r>
                        <a:rPr lang="vi-VN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rau </a:t>
                      </a:r>
                      <a:r>
                        <a:rPr lang="vi-VN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mồng </a:t>
                      </a:r>
                      <a:r>
                        <a:rPr lang="vi-V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tơi</a:t>
                      </a:r>
                      <a:r>
                        <a:rPr lang="vi-VN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vi-VN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mướp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vi-VN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+ </a:t>
                      </a:r>
                      <a:r>
                        <a:rPr lang="vi-VN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chuối </a:t>
                      </a:r>
                      <a:r>
                        <a:rPr lang="vi-VN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ây</a:t>
                      </a:r>
                      <a:endParaRPr lang="vi-VN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81011920"/>
                  </a:ext>
                </a:extLst>
              </a:tr>
              <a:tr h="304300">
                <a:tc vMerge="1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endParaRPr lang="en-US" sz="105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MG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Cháo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xương đuôi, yến mạch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Chè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thập cẩm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Bánh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đa sườn cua, rau củ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Cháo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cá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hồi đậu xanh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Bánh bông lan+ sữa bột Metacare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4753861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Cháo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tôm, thịt rau củ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Cháo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sườn cua rau cúc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Cháo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bò cà rốt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77401008"/>
                  </a:ext>
                </a:extLst>
              </a:tr>
              <a:tr h="4129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NT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55484174"/>
                  </a:ext>
                </a:extLst>
              </a:tr>
              <a:tr h="252336">
                <a:tc vMerge="1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105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Xế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Thanh long</a:t>
                      </a:r>
                      <a:endParaRPr lang="vi-VN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Nước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cam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Dưa hấu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Nước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chanh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Sữa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bột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71827031"/>
                  </a:ext>
                </a:extLst>
              </a:tr>
              <a:tr h="252336">
                <a:tc rowSpan="7">
                  <a:txBody>
                    <a:bodyPr/>
                    <a:lstStyle/>
                    <a:p>
                      <a:pPr algn="ctr"/>
                      <a:r>
                        <a:rPr lang="en-US" sz="9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</a:t>
                      </a:r>
                      <a:r>
                        <a:rPr lang="en-US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Metacare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 chua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u="none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 bột Metacare</a:t>
                      </a:r>
                      <a:endParaRPr lang="en-US" sz="1050" b="0" i="0" u="none" strike="noStrike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chua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chua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68985808"/>
                  </a:ext>
                </a:extLst>
              </a:tr>
              <a:tr h="274208">
                <a:tc vMerge="1">
                  <a:txBody>
                    <a:bodyPr/>
                    <a:lstStyle/>
                    <a:p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Trưa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Chả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cá vược sốt cà chua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gà xào nấm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Trứng, tôm, thịt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hấp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vân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Lươn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om chuối đậu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Tôm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 thịt sốt giá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16278713"/>
                  </a:ext>
                </a:extLst>
              </a:tr>
              <a:tr h="330713">
                <a:tc vMerge="1">
                  <a:txBody>
                    <a:bodyPr/>
                    <a:lstStyle/>
                    <a:p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Riêu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cá nấu dọc mừng, dứa </a:t>
                      </a:r>
                      <a:r>
                        <a:rPr lang="vi-VN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+ </a:t>
                      </a:r>
                      <a:r>
                        <a:rPr lang="vi-V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củ quả luộc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gà nấu khoai tây, cà rốt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+  Thanh long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nấu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giá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đỗ, đậu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non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+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củ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quả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luộc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tôm,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thịt nấu bí xanh, rau cải </a:t>
                      </a:r>
                      <a:r>
                        <a:rPr lang="vi-VN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+ </a:t>
                      </a:r>
                      <a:r>
                        <a:rPr lang="vi-V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dưa hấu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cua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nấu rau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cải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canh+Chuối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tây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34488670"/>
                  </a:ext>
                </a:extLst>
              </a:tr>
              <a:tr h="277107">
                <a:tc vMerge="1">
                  <a:txBody>
                    <a:bodyPr/>
                    <a:lstStyle/>
                    <a:p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endParaRPr lang="en-US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MG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vi-VN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Cháo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chim bồ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câu, hạt sen bì đỏ</a:t>
                      </a:r>
                      <a:endParaRPr lang="vi-VN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Xôi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trắng, cốt dừa – Ruốc thịt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Bánh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đa sườn, tôm</a:t>
                      </a:r>
                      <a:endParaRPr lang="vi-VN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Cháo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bò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phô mai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Bánh kem + sữa bột meta care</a:t>
                      </a:r>
                      <a:endParaRPr lang="vi-VN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96888391"/>
                  </a:ext>
                </a:extLst>
              </a:tr>
              <a:tr h="151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Cháo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thịt rau củ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Cháo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sườn, tôm rau củ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Cháo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sườn rau củ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84605493"/>
                  </a:ext>
                </a:extLst>
              </a:tr>
              <a:tr h="258475">
                <a:tc vMerge="1">
                  <a:txBody>
                    <a:bodyPr/>
                    <a:lstStyle/>
                    <a:p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NT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10639585"/>
                  </a:ext>
                </a:extLst>
              </a:tr>
              <a:tr h="247111">
                <a:tc vMerge="1">
                  <a:txBody>
                    <a:bodyPr/>
                    <a:lstStyle/>
                    <a:p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Xế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Nước cam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Dưa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hấu</a:t>
                      </a:r>
                      <a:endParaRPr lang="vi-VN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Thanh long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Chuối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tây</a:t>
                      </a:r>
                      <a:endParaRPr lang="vi-VN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Sữa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bột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40495379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24406" y="-33983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SAO SÁNG 5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ĐƠN </a:t>
            </a:r>
            <a:r>
              <a:rPr lang="en-US" sz="16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 </a:t>
            </a:r>
            <a:r>
              <a:rPr lang="en-US" sz="16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en-US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254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571</TotalTime>
  <Words>656</Words>
  <Application>Microsoft Office PowerPoint</Application>
  <PresentationFormat>A4 Paper (210x297 mm)</PresentationFormat>
  <Paragraphs>148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Windows User</cp:lastModifiedBy>
  <cp:revision>24</cp:revision>
  <dcterms:created xsi:type="dcterms:W3CDTF">2024-10-02T08:46:46Z</dcterms:created>
  <dcterms:modified xsi:type="dcterms:W3CDTF">2024-11-29T09:54:50Z</dcterms:modified>
</cp:coreProperties>
</file>