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7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BF109-9525-49D2-B4F9-CD9407128DE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47579-BC97-4679-ACAF-2AB86930C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6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47579-BC97-4679-ACAF-2AB86930C0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3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8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0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0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8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4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27CE-F6B5-4793-8007-70584862509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C8137-F902-44D4-AE62-396C1053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1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35275" y="56140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4908657" y="518523"/>
            <a:ext cx="1503716" cy="9167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 rot="16200000">
            <a:off x="5183284" y="4373573"/>
            <a:ext cx="965806" cy="15150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/>
          <p:cNvSpPr/>
          <p:nvPr/>
        </p:nvSpPr>
        <p:spPr>
          <a:xfrm>
            <a:off x="4735877" y="2945976"/>
            <a:ext cx="4288059" cy="15935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" y="5"/>
            <a:ext cx="4518025" cy="68468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Rectangle 12"/>
          <p:cNvSpPr/>
          <p:nvPr/>
        </p:nvSpPr>
        <p:spPr>
          <a:xfrm>
            <a:off x="685806" y="1585437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b="1" dirty="0">
                <a:solidFill>
                  <a:srgbClr val="00B050"/>
                </a:solidFill>
                <a:latin typeface="Times New Roman"/>
              </a:rPr>
              <a:t>Thực đơn ngày</a:t>
            </a:r>
            <a:r>
              <a:rPr lang="en-GB" b="1" dirty="0">
                <a:solidFill>
                  <a:srgbClr val="00B050"/>
                </a:solidFill>
                <a:latin typeface="Times New Roman"/>
              </a:rPr>
              <a:t> 28/02/2025</a:t>
            </a:r>
            <a:endParaRPr lang="vi-VN" b="1" dirty="0">
              <a:solidFill>
                <a:srgbClr val="00B050"/>
              </a:solidFill>
              <a:latin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9303" y="2160810"/>
            <a:ext cx="209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srgbClr val="FF0000"/>
                </a:solidFill>
                <a:latin typeface="Times New Roman"/>
              </a:rPr>
              <a:t>Bữa đệm sáng</a:t>
            </a:r>
          </a:p>
          <a:p>
            <a:pPr lvl="0"/>
            <a:r>
              <a:rPr lang="vi-VN" dirty="0">
                <a:solidFill>
                  <a:prstClr val="black"/>
                </a:solidFill>
                <a:latin typeface="Times New Roman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Times New Roman"/>
              </a:rPr>
              <a:t>Sữa</a:t>
            </a:r>
            <a:r>
              <a:rPr lang="en-US" dirty="0">
                <a:solidFill>
                  <a:prstClr val="black"/>
                </a:solidFill>
                <a:latin typeface="Times New Roman"/>
              </a:rPr>
              <a:t> YAKULT</a:t>
            </a:r>
            <a:endParaRPr lang="vi-VN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31" y="2971805"/>
            <a:ext cx="4488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B0F0"/>
                </a:solidFill>
                <a:latin typeface="Times New Roman"/>
              </a:rPr>
              <a:t>     </a:t>
            </a:r>
            <a:r>
              <a:rPr lang="vi-VN" b="1" dirty="0">
                <a:solidFill>
                  <a:srgbClr val="00B0F0"/>
                </a:solidFill>
                <a:latin typeface="Times New Roman"/>
              </a:rPr>
              <a:t>Bữa trư</a:t>
            </a:r>
            <a:r>
              <a:rPr lang="en-US" b="1" dirty="0">
                <a:solidFill>
                  <a:srgbClr val="00B0F0"/>
                </a:solidFill>
                <a:latin typeface="Times New Roman"/>
              </a:rPr>
              <a:t>a</a:t>
            </a:r>
          </a:p>
          <a:p>
            <a:pPr lvl="0"/>
            <a:r>
              <a:rPr lang="en-US" b="1" dirty="0">
                <a:solidFill>
                  <a:srgbClr val="00B0F0"/>
                </a:solidFill>
                <a:latin typeface="Times New Roman"/>
                <a:ea typeface="Times New Roman"/>
              </a:rPr>
              <a:t>     </a:t>
            </a:r>
            <a:r>
              <a:rPr lang="en-US" b="1" dirty="0">
                <a:latin typeface="Times New Roman"/>
                <a:ea typeface="Times New Roman"/>
              </a:rPr>
              <a:t>- </a:t>
            </a:r>
            <a:r>
              <a:rPr lang="en-US" b="1" dirty="0" err="1">
                <a:latin typeface="Times New Roman"/>
                <a:ea typeface="Times New Roman"/>
              </a:rPr>
              <a:t>Cá</a:t>
            </a:r>
            <a:r>
              <a:rPr lang="en-US" dirty="0">
                <a:latin typeface="Times New Roman"/>
                <a:ea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</a:rPr>
              <a:t>thịt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lợn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sốt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cà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chua</a:t>
            </a:r>
            <a:endParaRPr lang="en-US" dirty="0">
              <a:latin typeface="Times New Roman"/>
              <a:ea typeface="Times New Roman"/>
            </a:endParaRPr>
          </a:p>
          <a:p>
            <a:pPr lvl="0"/>
            <a:r>
              <a:rPr lang="en-US" dirty="0">
                <a:latin typeface="Times New Roman"/>
                <a:ea typeface="Times New Roman"/>
              </a:rPr>
              <a:t>     - Canh </a:t>
            </a:r>
            <a:r>
              <a:rPr lang="en-US" dirty="0" err="1">
                <a:latin typeface="Times New Roman"/>
                <a:ea typeface="Times New Roman"/>
              </a:rPr>
              <a:t>khoai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tây</a:t>
            </a:r>
            <a:r>
              <a:rPr lang="en-US" dirty="0">
                <a:latin typeface="Times New Roman"/>
                <a:ea typeface="Times New Roman"/>
              </a:rPr>
              <a:t>, </a:t>
            </a:r>
            <a:r>
              <a:rPr lang="en-US" dirty="0" err="1">
                <a:latin typeface="Times New Roman"/>
                <a:ea typeface="Times New Roman"/>
              </a:rPr>
              <a:t>cà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rốt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nấu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xương</a:t>
            </a:r>
            <a:endParaRPr lang="en-US" dirty="0">
              <a:latin typeface="Times New Roman"/>
              <a:ea typeface="Times New Roman"/>
            </a:endParaRPr>
          </a:p>
          <a:p>
            <a:r>
              <a:rPr lang="en-US" dirty="0">
                <a:latin typeface="Times New Roman"/>
                <a:ea typeface="Times New Roman"/>
              </a:rPr>
              <a:t>     - </a:t>
            </a:r>
            <a:r>
              <a:rPr lang="en-US" dirty="0" err="1">
                <a:latin typeface="Times New Roman"/>
                <a:ea typeface="Times New Roman"/>
              </a:rPr>
              <a:t>Quả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</a:rPr>
              <a:t>quýt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5176" y="4311044"/>
            <a:ext cx="2613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dirty="0">
                <a:solidFill>
                  <a:srgbClr val="7030A0"/>
                </a:solidFill>
                <a:latin typeface="Times New Roman"/>
              </a:rPr>
              <a:t>Bữa phụ chiều</a:t>
            </a:r>
            <a:endParaRPr lang="en-US" b="1" dirty="0">
              <a:solidFill>
                <a:srgbClr val="7030A0"/>
              </a:solidFill>
              <a:latin typeface="Times New Roman"/>
            </a:endParaRPr>
          </a:p>
          <a:p>
            <a:pPr lvl="0"/>
            <a:r>
              <a:rPr lang="en-US" b="1" dirty="0">
                <a:solidFill>
                  <a:srgbClr val="7030A0"/>
                </a:solidFill>
                <a:latin typeface="Times New Roman"/>
              </a:rPr>
              <a:t>- </a:t>
            </a:r>
            <a:r>
              <a:rPr lang="en-US" dirty="0">
                <a:latin typeface="Times New Roman"/>
                <a:ea typeface="Times New Roman"/>
              </a:rPr>
              <a:t>Bún </a:t>
            </a:r>
            <a:r>
              <a:rPr lang="en-US" dirty="0" err="1">
                <a:latin typeface="Times New Roman"/>
                <a:ea typeface="Times New Roman"/>
              </a:rPr>
              <a:t>tôm</a:t>
            </a:r>
            <a:endParaRPr lang="vi-VN" dirty="0">
              <a:latin typeface="Times New Roman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13" y="3282363"/>
            <a:ext cx="1137311" cy="90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46" y="4648199"/>
            <a:ext cx="1508057" cy="96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2" y="5770097"/>
            <a:ext cx="1447802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79" y="5798672"/>
            <a:ext cx="151506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 rot="16200000">
            <a:off x="5166068" y="1244508"/>
            <a:ext cx="965805" cy="148062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 rot="16200000">
            <a:off x="7422522" y="1291912"/>
            <a:ext cx="965806" cy="14697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47" y="518523"/>
            <a:ext cx="151282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B7D1C1-2B93-1611-E1FA-1F5B62867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24" y="1585437"/>
            <a:ext cx="1298137" cy="8822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0476E9-EA6A-236A-4284-AC381CBF41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16" y="1585437"/>
            <a:ext cx="1407352" cy="88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26F37-9E90-F552-3542-B67F123DC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0562" y="485727"/>
            <a:ext cx="1400999" cy="965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3A8D9-A678-317C-130F-F8F47CADF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558" y="518523"/>
            <a:ext cx="1469726" cy="87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61127D-2E3F-7A17-78D8-7D5E23DBC1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179" y="5798671"/>
            <a:ext cx="1478498" cy="9445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D291A4-C5BF-9A3C-C7C5-FFFD5A2E7F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033" y="5770097"/>
            <a:ext cx="1448055" cy="9159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4E4FAC6-3D47-6BAB-2564-D4EEFEF49B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9558" y="4676460"/>
            <a:ext cx="1492815" cy="9445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5B4A31-D7C7-EE4A-3E9A-F3AB181333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7033" y="4676460"/>
            <a:ext cx="1424527" cy="9159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A74AE6-6481-6BC0-B1EC-F59ECF8D8A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7701" y="1543871"/>
            <a:ext cx="1441583" cy="9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8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48</Words>
  <Application>Microsoft Office PowerPoint</Application>
  <PresentationFormat>On-screen Show (4:3)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129</cp:revision>
  <dcterms:created xsi:type="dcterms:W3CDTF">2022-09-19T04:05:33Z</dcterms:created>
  <dcterms:modified xsi:type="dcterms:W3CDTF">2025-02-28T04:31:51Z</dcterms:modified>
</cp:coreProperties>
</file>