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7870" autoAdjust="0"/>
  </p:normalViewPr>
  <p:slideViewPr>
    <p:cSldViewPr>
      <p:cViewPr varScale="1">
        <p:scale>
          <a:sx n="64" d="100"/>
          <a:sy n="64" d="100"/>
        </p:scale>
        <p:origin x="19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</a:t>
            </a:r>
            <a:r>
              <a:rPr lang="en-GB" b="1" dirty="0">
                <a:solidFill>
                  <a:srgbClr val="00B050"/>
                </a:solidFill>
                <a:latin typeface="Times New Roman"/>
              </a:rPr>
              <a:t> 05-02-2025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Quả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Thanh long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    </a:t>
            </a:r>
            <a:r>
              <a:rPr lang="vi-VN" b="1" dirty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latin typeface="Times New Roman"/>
                <a:ea typeface="Times New Roman"/>
              </a:rPr>
              <a:t>- </a:t>
            </a:r>
            <a:r>
              <a:rPr lang="en-US" b="1" dirty="0" err="1">
                <a:latin typeface="Times New Roman"/>
                <a:ea typeface="Times New Roman"/>
              </a:rPr>
              <a:t>Thịt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bò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sốt</a:t>
            </a:r>
            <a:r>
              <a:rPr lang="en-US" b="1" dirty="0">
                <a:latin typeface="Times New Roman"/>
                <a:ea typeface="Times New Roman"/>
              </a:rPr>
              <a:t> vang</a:t>
            </a:r>
            <a:endParaRPr lang="en-US" dirty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    </a:t>
            </a:r>
            <a:r>
              <a:rPr lang="en-US" b="1" dirty="0">
                <a:latin typeface="Times New Roman"/>
                <a:ea typeface="Times New Roman"/>
              </a:rPr>
              <a:t>- Canh </a:t>
            </a:r>
            <a:r>
              <a:rPr lang="en-US" b="1" dirty="0" err="1">
                <a:latin typeface="Times New Roman"/>
                <a:ea typeface="Times New Roman"/>
              </a:rPr>
              <a:t>bầu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nấu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tôm</a:t>
            </a:r>
            <a:endParaRPr lang="en-US" b="1" dirty="0">
              <a:latin typeface="Times New Roman"/>
              <a:ea typeface="Times New Roman"/>
            </a:endParaRPr>
          </a:p>
          <a:p>
            <a:r>
              <a:rPr lang="en-US" b="1" dirty="0">
                <a:latin typeface="Times New Roman"/>
                <a:ea typeface="Times New Roman"/>
              </a:rPr>
              <a:t>     - </a:t>
            </a:r>
            <a:r>
              <a:rPr lang="en-US" b="1" dirty="0" err="1">
                <a:latin typeface="Times New Roman"/>
                <a:ea typeface="Times New Roman"/>
              </a:rPr>
              <a:t>Quả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quýt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  <a:endParaRPr lang="en-US" b="1" dirty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b="1" dirty="0" err="1">
                <a:solidFill>
                  <a:srgbClr val="7030A0"/>
                </a:solidFill>
                <a:latin typeface="Times New Roman"/>
              </a:rPr>
              <a:t>Chè</a:t>
            </a:r>
            <a:r>
              <a:rPr lang="en-US" b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</a:rPr>
              <a:t>đỗ</a:t>
            </a:r>
            <a:r>
              <a:rPr lang="en-US" b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</a:rPr>
              <a:t>xanh</a:t>
            </a:r>
            <a:r>
              <a:rPr lang="en-US" b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</a:rPr>
              <a:t>hạt</a:t>
            </a:r>
            <a:r>
              <a:rPr lang="en-US" b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</a:rPr>
              <a:t>san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226E8-2379-E8B0-870E-B60BEDE0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579619"/>
            <a:ext cx="1447802" cy="808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9947-AF39-D1FE-707B-7004D96EE4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579618"/>
            <a:ext cx="1423105" cy="833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152816-8F37-C8F7-3D28-A6C9385505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72" y="1585436"/>
            <a:ext cx="1393531" cy="924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04D856-296C-15FF-6585-40627998E6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4704163"/>
            <a:ext cx="1478498" cy="965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172424-DD2D-83BE-16E1-E9F2BD1853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11" y="4616406"/>
            <a:ext cx="1323326" cy="888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33CF79-5C5F-A352-34A9-35D87D4AA6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1539020"/>
            <a:ext cx="1393531" cy="889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5F159C-CEC6-3A76-F73E-7BCE542CDE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6179" y="5834635"/>
            <a:ext cx="1450801" cy="8545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9323E7-9903-EC03-053C-F2B8593024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72" y="5834635"/>
            <a:ext cx="1301165" cy="8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127</cp:revision>
  <dcterms:created xsi:type="dcterms:W3CDTF">2022-09-19T04:05:33Z</dcterms:created>
  <dcterms:modified xsi:type="dcterms:W3CDTF">2025-02-05T01:49:45Z</dcterms:modified>
</cp:coreProperties>
</file>