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8AB6E-9574-42E9-9237-F6B019C7F1E1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E4FA4-FCAF-450D-B06D-2042A78BB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63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E4FA4-FCAF-450D-B06D-2042A78BB2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87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E4FA4-FCAF-450D-B06D-2042A78BB2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842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76200"/>
            <a:ext cx="678180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1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353968"/>
            <a:ext cx="31961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cưng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831866"/>
              </p:ext>
            </p:extLst>
          </p:nvPr>
        </p:nvGraphicFramePr>
        <p:xfrm>
          <a:off x="152400" y="661745"/>
          <a:ext cx="8763000" cy="606870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7063"/>
                <a:gridCol w="1356094"/>
                <a:gridCol w="1537380"/>
                <a:gridCol w="1507058"/>
                <a:gridCol w="1455205"/>
                <a:gridCol w="1600200"/>
              </a:tblGrid>
              <a:tr h="445008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13599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động học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24/2/2025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thể chất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Đập và bắt 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25/2/2025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nhận thức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5E</a:t>
                      </a:r>
                      <a:r>
                        <a:rPr lang="nl-NL" sz="13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Tìm hiểu sự phát triển của gà con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26/2/2025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ngôn ngữ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Truyện: Chú vịt xám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Ngày27/2/2025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nhận thức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Gộp tách 2 nhóm trong phạm vi 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28/2/2025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thẩm mỹ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Dạy KNCH: Rửa mặt như mèo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363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 động ngoài trời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Vườn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:Chim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bay co bay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KVC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phòng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thể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chất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thăng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bằng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Bò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cổng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Chăm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sóc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nhổ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cỏ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nhặt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úa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ngũ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sắc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Mèo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đuổi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chuột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KVC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phòng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thể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chất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kiễng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gót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Nhảy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bố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rọ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kheo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bơm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Chăm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sóc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nhổ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cỏ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nhặt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úa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Vườn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:thi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bắt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giỏi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KVC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phòng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thể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chất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thăng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bằng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Bò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cổng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Chăm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sóc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nhổ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cỏ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nhặt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úa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Con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chó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TVVĐ: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Mèo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chim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sẻ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KVC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phòng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thể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chất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kiễng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gót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Nhảy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bố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rọ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kheo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bơm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Chăm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sóc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nhổ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cỏ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nhặt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úa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vú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sữa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TVVĐ: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Chim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bay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cò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bay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KVC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phòng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thể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chất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thăng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bằng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Bò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cổng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Chăm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sóc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nhổ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cỏ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nhặt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úa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313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Mở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dự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án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(E1)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 tranh ảnh trò chuyện với trẻ về động vật sống trong gia đình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3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 hình con vật bằng hình học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3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tạo dáng con vật bằng bàn tay, các ngón tay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3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Trò chuyện về cách chăm sóc con vật.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 Hành vi đúng sai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Nêu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gương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cuối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tuần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Phát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phiếu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bé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ngoan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3124200" y="165165"/>
            <a:ext cx="4145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cưng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823105"/>
              </p:ext>
            </p:extLst>
          </p:nvPr>
        </p:nvGraphicFramePr>
        <p:xfrm>
          <a:off x="228600" y="505652"/>
          <a:ext cx="8763000" cy="61588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67466"/>
                <a:gridCol w="1362825"/>
                <a:gridCol w="1594727"/>
                <a:gridCol w="1465999"/>
                <a:gridCol w="1448249"/>
                <a:gridCol w="1623734"/>
              </a:tblGrid>
              <a:tr h="40954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57388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học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3/3/2025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thể chất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 trúng đích nằm ngang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4/3/2025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thẩm mỹ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Dạy KNVĐ theo nhịp “Rửa mặt như mèo”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5/3/2025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ngôn ngữ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-Thơ: “Đàn gà con”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6/3/2025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TCKNXH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Bé chăm sóc bảo vệ con vật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7/3/2025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thẩm mỹ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EDP: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Làm con gà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56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thời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tiết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Mèo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đuổi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chuột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chợ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quê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làm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bánh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kẹo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nem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chua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…;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thăng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bằng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trên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khỉ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khám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âm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thanh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Nhảy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bố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Quạn sát: Cây Xoài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TCVĐ:Thi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bắt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giỏi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chợ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quê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Bán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hàng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làm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một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lọai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bánh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làm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bánh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đa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 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đồ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ngòai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trời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Nhảy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bố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rọ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 sát: Nhà chòi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TCVĐ:Bắt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vịt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chợ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quê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làm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bánh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kẹo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nem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chua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…;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thăng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bằng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trên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khỉ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khám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âm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thanh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Nhảy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bố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rọ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kheo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bơm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 sát: cây vú sữa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TCVĐ:Ai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giỏi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chợ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quê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Bán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hàng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làm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một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lọai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bánh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làm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bánh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đa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 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đồ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ngòai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trời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Nhảy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bố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rọ</a:t>
                      </a:r>
                      <a:r>
                        <a:rPr lang="en-US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 sát: Vườn rau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TCVĐ:vẽ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phấn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con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gà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(E4)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chợ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quê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làm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bánh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kẹo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nem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chua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…;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thăng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bằng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trên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khỉ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khám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âm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thanh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Nhảy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bố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rọ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kheo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bơm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254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chiều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 con vật bằng hình học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tranh ảnh, trò chuyện về một số hành vi đúng - sai, tốt- xấu với con vật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'</a:t>
                      </a:r>
                      <a:r>
                        <a:rPr lang="en-US" sz="13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Tìm</a:t>
                      </a:r>
                      <a:r>
                        <a:rPr lang="en-US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hiểu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con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gà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con (B1)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Thảo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luận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ý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tưởng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làm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gà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con (B2)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Lập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kế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hoạch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làm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gà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con (B3)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tranh ảnh, video trò chuyện về ngày 8/3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Đóng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dự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án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(B5)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Nêu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gương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cuối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tuần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429250" algn="l"/>
                        </a:tabLst>
                      </a:pP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Phát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phiếu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bé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ngoan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3124200" y="27524"/>
            <a:ext cx="3536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3:Bí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729043"/>
              </p:ext>
            </p:extLst>
          </p:nvPr>
        </p:nvGraphicFramePr>
        <p:xfrm>
          <a:off x="381000" y="396856"/>
          <a:ext cx="8363585" cy="618809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47775"/>
                <a:gridCol w="1343025"/>
                <a:gridCol w="1417955"/>
                <a:gridCol w="1438910"/>
                <a:gridCol w="1334135"/>
                <a:gridCol w="1581785"/>
              </a:tblGrid>
              <a:tr h="36514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kumimoji="0" lang="en-US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143146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học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10/3/2025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Thể chất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Bật tiến về phía trước.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11/3/2025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nhận thức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Quyền sống còn, được sống chung với  cha mẹ, được cha mẹ chăm sóc bảo vệ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12/3/2025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ngôn ngữ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 kể chuyện theo tranh: Chú vịt xám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13/3/2025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nhận thức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So sánh dài ngắn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14/3/2025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thẩm mỹ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Nặn con cá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ngoài trời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 sát: Con chó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Mèo đuổi chuột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do: KVC giao thông: Chơi điều khiển xe qua ngã tư đường phố, người đi bộ qua đường...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 sát: Vườn rau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Bắt vịt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do:Ai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giỏi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do: KVC giao thông: Chơi bé tập làm cảnh sát giao thông, các biển báo...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 sát: Con cá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 tôm Cua cá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KVC giao thông: Chơi điều khiển xe qua ngã tư đường phố, người đi bộ qua đường...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 sát: Vườn rau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Ai bật giỏi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KVC giao thông: Chơi bé tập làm cảnh sát giao thông, các biển báo...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 sát: Cây vú sữa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 Ếch bật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KVC giao thông: Chơi điều khiển xe qua ngã tư đường phố, người đi bộ qua đường...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096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Làm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theo yêu cầu đơn giản     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Làm theo hiệu lệnh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Cho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 xem tranh, gọi tên các đồ vật, con vật có tên gần giống nhau: gà- cà; mèo- trèo; cá- lá...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Tìm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hiểu con bạch tuộc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Xen tranh ảnh, video, trò chuyện về về một số tình huống dễ xảy ra xâm hại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Nêu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gương cuối tuần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Phát phiếu bé ngoan.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620719"/>
              </p:ext>
            </p:extLst>
          </p:nvPr>
        </p:nvGraphicFramePr>
        <p:xfrm>
          <a:off x="304800" y="434711"/>
          <a:ext cx="8625205" cy="61341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86510"/>
                <a:gridCol w="1380490"/>
                <a:gridCol w="1467485"/>
                <a:gridCol w="1504315"/>
                <a:gridCol w="1397000"/>
                <a:gridCol w="1589405"/>
              </a:tblGrid>
              <a:tr h="137160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11753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động học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17/3/2025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thể chất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Bò thấp lăn bóng vào </a:t>
                      </a: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gôn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18/3/2025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nhận thức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 con khỉ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19/3/2025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thẩm mỹ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Vẽ các đốm màu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20/3/2025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ngôn ngữ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Đồng dao con voi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 21/3/2025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thẩm mỹ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Dạy KNVĐMH bài “ Một con vịt”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719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 động ngoài trời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thời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tiết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Ai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giỏi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KVC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3: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nước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Đong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nước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chìm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nổi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Tan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không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tan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đồ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ngoài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trời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Thực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hành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nhặt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rác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bắt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vui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3 +</a:t>
                      </a: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 Cát nước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Chăm sóc cây: Nhổ cỏ nhặt lá úa, lau lá cây...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Quạn sát: Cây xoài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 Ai ném tài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Reo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nảy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mầm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KVC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3: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nước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Đong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nước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chìm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nổi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Tan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không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tan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đồ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ngoài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trời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 sát: cây hoa ngũ sắc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Mèo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chim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sẻ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vui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3 +</a:t>
                      </a: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 Cát nước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Chăm sóc cây: Nhổ cỏ nhặt lá úa, lau lá cây...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 sát: Hoa thiết mộc lan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TCVĐ:Vẽ phấn con vật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KVC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3: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nước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Đong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nước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chìm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nổi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Tan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không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tan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đồ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ngoài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trời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3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849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 động chiều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tranh ảnh trò chuyện với trẻ về động vật sống trong rừng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videoclip, tranh ảnh, trò chuyện về Đình làng. Lễ hội đình làng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"Chọn đúng trang phục theo mùa"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con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vật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bằng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học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Nêu </a:t>
                      </a: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gương cuối tuần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Phát phiếu bé ngoan.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5"/>
          <p:cNvSpPr txBox="1"/>
          <p:nvPr/>
        </p:nvSpPr>
        <p:spPr>
          <a:xfrm>
            <a:off x="2819400" y="38333"/>
            <a:ext cx="3536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</TotalTime>
  <Words>1629</Words>
  <Application>Microsoft Office PowerPoint</Application>
  <PresentationFormat>On-screen Show (4:3)</PresentationFormat>
  <Paragraphs>274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45</cp:revision>
  <cp:lastPrinted>2024-09-20T07:46:09Z</cp:lastPrinted>
  <dcterms:created xsi:type="dcterms:W3CDTF">2023-10-12T15:44:00Z</dcterms:created>
  <dcterms:modified xsi:type="dcterms:W3CDTF">2025-02-19T07:49:23Z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