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CA184-2831-454D-BDE6-CCCD71034E76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C0070-7171-4898-AFB5-B2E9A9FB7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0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C0070-7171-4898-AFB5-B2E9A9FB76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03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2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5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7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85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2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5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4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7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6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5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6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3897A-6889-4E24-941D-F84F7B037F68}" type="datetimeFigureOut">
              <a:rPr lang="en-US" smtClean="0"/>
              <a:t>17/10/2022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83F27-3479-41A6-B583-DD99737C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4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microsoft.com/office/2007/relationships/hdphoto" Target="../media/hdphoto1.wdp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2.wdp"/><Relationship Id="rId7" Type="http://schemas.openxmlformats.org/officeDocument/2006/relationships/image" Target="../media/image11.png"/><Relationship Id="rId12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microsoft.com/office/2007/relationships/hdphoto" Target="../media/hdphoto1.wdp"/><Relationship Id="rId5" Type="http://schemas.openxmlformats.org/officeDocument/2006/relationships/image" Target="../media/image16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87" y="277852"/>
            <a:ext cx="9778832" cy="3783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783" y="4272535"/>
            <a:ext cx="2798307" cy="11644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118" y="4152350"/>
            <a:ext cx="2798307" cy="1164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118" y="4212442"/>
            <a:ext cx="2798307" cy="11644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7103" y="4569017"/>
            <a:ext cx="479853" cy="6178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215" y="4189252"/>
            <a:ext cx="1326400" cy="133616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3782" y="4228437"/>
            <a:ext cx="2798307" cy="11644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467" y="4272534"/>
            <a:ext cx="2798307" cy="11644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12799" y="4286100"/>
            <a:ext cx="1048603" cy="11836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51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" t="1708" r="1335" b="8019"/>
          <a:stretch/>
        </p:blipFill>
        <p:spPr>
          <a:xfrm>
            <a:off x="1216506" y="192630"/>
            <a:ext cx="10326130" cy="46790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98" y="5239029"/>
            <a:ext cx="2594919" cy="11644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11" y="5232343"/>
            <a:ext cx="2561968" cy="11644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496" y="5245487"/>
            <a:ext cx="2597121" cy="1164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496" y="5200781"/>
            <a:ext cx="2597121" cy="11644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645" y="5162533"/>
            <a:ext cx="2597121" cy="11644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5270" y="5085224"/>
            <a:ext cx="1048603" cy="11827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6286" y="5431837"/>
            <a:ext cx="481626" cy="6157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18836" y="5032828"/>
            <a:ext cx="1329043" cy="1335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528" y="5085224"/>
            <a:ext cx="1260303" cy="114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2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80" b="89621" l="2451" r="988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034" y="-558336"/>
            <a:ext cx="8806250" cy="55929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666" y="4515523"/>
            <a:ext cx="1587929" cy="9714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2666" y="4511533"/>
            <a:ext cx="1587929" cy="9754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1814" y="4470691"/>
            <a:ext cx="1585097" cy="9754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350" y="4470690"/>
            <a:ext cx="1585097" cy="9754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350" y="4457446"/>
            <a:ext cx="1585097" cy="9754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7278" y="4470690"/>
            <a:ext cx="1585097" cy="9754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1942" y="5034620"/>
            <a:ext cx="1048603" cy="11827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6770" y="5371927"/>
            <a:ext cx="481626" cy="6157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66175" y="4958414"/>
            <a:ext cx="1329043" cy="1335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900" y="5009419"/>
            <a:ext cx="1260303" cy="114710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072" y="5017292"/>
            <a:ext cx="1682051" cy="115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417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3C3CFB57-06DC-4919-BF92-DDF76A3B8CEE}"/>
  <p:tag name="ISPRING_RESOURCE_FOLDER" val="C:\Users\Admin\OneDrive\Máy tính\đo 1 đối tượng\"/>
  <p:tag name="ISPRING_PRESENTATION_PATH" val="C:\Users\Admin\OneDrive\Máy tính\đo 1 đối tượng.pptx"/>
  <p:tag name="ISPRING_PROJECT_VERSION" val="9.3"/>
  <p:tag name="ISPRING_PROJECT_FOLDER_UPDATED" val="1"/>
  <p:tag name="ISPRING_SCREEN_RECS_UPDATED" val="C:\Users\Admin\OneDrive\Máy tính\đo 1 đối tượng\"/>
  <p:tag name="ISPRING_PRESENTATION_TITLE" val="đo 1 đối tượng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FFF94B8-AB94-447F-A685-F15DADB53571}:25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</Words>
  <Application>Microsoft Office PowerPoint</Application>
  <PresentationFormat>Widescreen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đo 1 đối tượng</dc:title>
  <dc:creator>Hồng Chung</dc:creator>
  <cp:lastModifiedBy>Hồng Chung</cp:lastModifiedBy>
  <cp:revision>14</cp:revision>
  <dcterms:created xsi:type="dcterms:W3CDTF">2022-10-17T13:44:06Z</dcterms:created>
  <dcterms:modified xsi:type="dcterms:W3CDTF">2022-10-17T14:53:12Z</dcterms:modified>
</cp:coreProperties>
</file>