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305" r:id="rId3"/>
    <p:sldId id="301" r:id="rId4"/>
    <p:sldId id="288" r:id="rId5"/>
    <p:sldId id="310" r:id="rId6"/>
    <p:sldId id="293" r:id="rId7"/>
    <p:sldId id="292" r:id="rId8"/>
    <p:sldId id="272" r:id="rId9"/>
    <p:sldId id="315" r:id="rId10"/>
    <p:sldId id="306" r:id="rId11"/>
    <p:sldId id="296" r:id="rId12"/>
    <p:sldId id="311" r:id="rId13"/>
    <p:sldId id="299" r:id="rId14"/>
    <p:sldId id="298" r:id="rId15"/>
    <p:sldId id="284" r:id="rId16"/>
    <p:sldId id="304" r:id="rId17"/>
    <p:sldId id="317" r:id="rId18"/>
    <p:sldId id="312" r:id="rId19"/>
    <p:sldId id="314" r:id="rId20"/>
    <p:sldId id="263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FF"/>
    <a:srgbClr val="0000CC"/>
    <a:srgbClr val="FF0066"/>
    <a:srgbClr val="FF0000"/>
    <a:srgbClr val="FFCCFF"/>
    <a:srgbClr val="FDFED8"/>
    <a:srgbClr val="FAFCA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1" autoAdjust="0"/>
    <p:restoredTop sz="85194" autoAdjust="0"/>
  </p:normalViewPr>
  <p:slideViewPr>
    <p:cSldViewPr>
      <p:cViewPr varScale="1">
        <p:scale>
          <a:sx n="63" d="100"/>
          <a:sy n="63" d="100"/>
        </p:scale>
        <p:origin x="1336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D5CE3-C5D1-4849-ADDF-4A0253CA39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49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B6FF86-3596-4CCB-B94C-ACB82F2A6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6843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2C907-AAE4-479A-B64E-9D7000B3BA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74614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067CDEC-FAB0-465C-B495-4B8294D62F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9167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834564D-7B8B-4AE5-ABA7-65A3C44A874A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6247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247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7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7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6247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248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248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48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248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6248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8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9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6249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9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B3CAC-532C-4CA7-8D44-C859CED2C5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38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64B8D-9F80-48EF-8113-34CB6DDE735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27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B4F318-998E-4708-AA5A-379BB47487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041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94785-E188-42AF-8191-B07B51166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13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53B2-D0C7-45B0-86FF-16998AEA45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793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902ECA-565D-41E2-95D3-850637FEE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45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6DB617-B703-4F78-8F24-62C99C5AB4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13141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4C785-18EF-480D-8E35-AD7A231C23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20473-D26C-488C-9C06-0DB66EA42B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916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67881-DB75-44E3-9BE8-4EF0FADACF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2656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43E39-8BAC-49A0-B8CD-3D1E4A1D75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03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B95F6-CEC8-4737-84BD-0C69002B3A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9262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29960C-C1A4-423B-B1CA-B8863BB5A3E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766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9B90D-1890-497D-8A3D-600BA99E85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00648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184EC-7BCF-4F87-B1FC-844A988A2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9908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7A530-DDC5-4FBC-9881-EE49611C0C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6654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7894E-EFD7-4AD2-9152-02033414A2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3300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EC512-4376-42C3-A1B4-D59C25C8CF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86307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ED2D726-0CE8-48AA-AC76-1F3562AC4C4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72" r:id="rId12"/>
  </p:sldLayoutIdLst>
  <p:transition spd="med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3356840-346F-4F6C-BA17-74F15B1E9D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144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6145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14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4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614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6146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6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6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146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6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46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46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6146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7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147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6147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47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48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6148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6148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6148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6148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8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8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8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8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8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9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9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149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762000" y="5562600"/>
            <a:ext cx="5867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en-US" sz="6000" b="1" dirty="0" err="1">
                <a:solidFill>
                  <a:srgbClr val="0000CC"/>
                </a:solidFill>
              </a:rPr>
              <a:t>Nhà</a:t>
            </a:r>
            <a:r>
              <a:rPr lang="en-US" sz="6000" b="1" dirty="0">
                <a:solidFill>
                  <a:srgbClr val="0000CC"/>
                </a:solidFill>
              </a:rPr>
              <a:t> </a:t>
            </a:r>
            <a:r>
              <a:rPr lang="en-US" sz="6000" b="1" dirty="0" err="1">
                <a:solidFill>
                  <a:srgbClr val="0000CC"/>
                </a:solidFill>
              </a:rPr>
              <a:t>của</a:t>
            </a:r>
            <a:r>
              <a:rPr lang="en-US" sz="6000" b="1" dirty="0">
                <a:solidFill>
                  <a:srgbClr val="0000CC"/>
                </a:solidFill>
              </a:rPr>
              <a:t> </a:t>
            </a:r>
            <a:r>
              <a:rPr lang="en-US" sz="6000" b="1" dirty="0" err="1">
                <a:solidFill>
                  <a:srgbClr val="0000CC"/>
                </a:solidFill>
              </a:rPr>
              <a:t>bé</a:t>
            </a:r>
            <a:endParaRPr lang="en-US" sz="6000" b="1" dirty="0">
              <a:solidFill>
                <a:srgbClr val="FF00FF"/>
              </a:solidFill>
            </a:endParaRPr>
          </a:p>
        </p:txBody>
      </p:sp>
      <p:pic>
        <p:nvPicPr>
          <p:cNvPr id="4" name="Picture 3" descr="Những-Ngôi-Nhà-Sở-Hữu-Ngoại-Thất-Đẹp-Như-Mơ-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181100"/>
            <a:ext cx="6705600" cy="44958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509" name="Group 21"/>
          <p:cNvGrpSpPr>
            <a:grpSpLocks/>
          </p:cNvGrpSpPr>
          <p:nvPr/>
        </p:nvGrpSpPr>
        <p:grpSpPr bwMode="auto">
          <a:xfrm>
            <a:off x="3505200" y="1793875"/>
            <a:ext cx="2814638" cy="3268663"/>
            <a:chOff x="1536" y="384"/>
            <a:chExt cx="2976" cy="3456"/>
          </a:xfrm>
        </p:grpSpPr>
        <p:grpSp>
          <p:nvGrpSpPr>
            <p:cNvPr id="63510" name="Group 22"/>
            <p:cNvGrpSpPr>
              <a:grpSpLocks/>
            </p:cNvGrpSpPr>
            <p:nvPr/>
          </p:nvGrpSpPr>
          <p:grpSpPr bwMode="auto">
            <a:xfrm>
              <a:off x="1536" y="1258"/>
              <a:ext cx="2976" cy="2582"/>
              <a:chOff x="1344" y="624"/>
              <a:chExt cx="3264" cy="2832"/>
            </a:xfrm>
          </p:grpSpPr>
          <p:sp>
            <p:nvSpPr>
              <p:cNvPr id="63511" name="Oval 23"/>
              <p:cNvSpPr>
                <a:spLocks noChangeArrowheads="1"/>
              </p:cNvSpPr>
              <p:nvPr/>
            </p:nvSpPr>
            <p:spPr bwMode="auto">
              <a:xfrm>
                <a:off x="1344" y="624"/>
                <a:ext cx="2832" cy="2832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3300"/>
                  </a:solidFill>
                  <a:latin typeface=".VnTime" pitchFamily="34" charset="0"/>
                </a:endParaRPr>
              </a:p>
            </p:txBody>
          </p:sp>
          <p:sp>
            <p:nvSpPr>
              <p:cNvPr id="63512" name="Oval 24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2160" cy="2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3" name="Rectangle 25"/>
              <p:cNvSpPr>
                <a:spLocks noChangeArrowheads="1"/>
              </p:cNvSpPr>
              <p:nvPr/>
            </p:nvSpPr>
            <p:spPr bwMode="auto">
              <a:xfrm>
                <a:off x="3504" y="2112"/>
                <a:ext cx="1104" cy="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14" name="Rectangle 26"/>
            <p:cNvSpPr>
              <a:spLocks noChangeArrowheads="1"/>
            </p:cNvSpPr>
            <p:nvPr/>
          </p:nvSpPr>
          <p:spPr bwMode="auto">
            <a:xfrm>
              <a:off x="1776" y="2319"/>
              <a:ext cx="2320" cy="306"/>
            </a:xfrm>
            <a:prstGeom prst="rect">
              <a:avLst/>
            </a:prstGeom>
            <a:solidFill>
              <a:srgbClr val="FF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3515" name="Group 27"/>
            <p:cNvGrpSpPr>
              <a:grpSpLocks/>
            </p:cNvGrpSpPr>
            <p:nvPr/>
          </p:nvGrpSpPr>
          <p:grpSpPr bwMode="auto">
            <a:xfrm>
              <a:off x="1872" y="384"/>
              <a:ext cx="1968" cy="768"/>
              <a:chOff x="1872" y="384"/>
              <a:chExt cx="1968" cy="768"/>
            </a:xfrm>
          </p:grpSpPr>
          <p:sp>
            <p:nvSpPr>
              <p:cNvPr id="63516" name="AutoShape 28"/>
              <p:cNvSpPr>
                <a:spLocks noChangeArrowheads="1"/>
              </p:cNvSpPr>
              <p:nvPr/>
            </p:nvSpPr>
            <p:spPr bwMode="auto">
              <a:xfrm>
                <a:off x="1872" y="384"/>
                <a:ext cx="1968" cy="720"/>
              </a:xfrm>
              <a:prstGeom prst="triangle">
                <a:avLst>
                  <a:gd name="adj" fmla="val 50000"/>
                </a:avLst>
              </a:prstGeom>
              <a:solidFill>
                <a:srgbClr val="FF00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7" name="AutoShape 29"/>
              <p:cNvSpPr>
                <a:spLocks noChangeArrowheads="1"/>
              </p:cNvSpPr>
              <p:nvPr/>
            </p:nvSpPr>
            <p:spPr bwMode="auto">
              <a:xfrm>
                <a:off x="2256" y="775"/>
                <a:ext cx="1200" cy="377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bg1"/>
                  </a:solidFill>
                  <a:latin typeface=".VnTime" pitchFamily="34" charset="0"/>
                </a:endParaRPr>
              </a:p>
            </p:txBody>
          </p:sp>
        </p:grp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 descr="nen but vi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00050"/>
            <a:ext cx="8610600" cy="645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427" name="Group 3"/>
          <p:cNvGrpSpPr>
            <a:grpSpLocks/>
          </p:cNvGrpSpPr>
          <p:nvPr/>
        </p:nvGrpSpPr>
        <p:grpSpPr bwMode="auto">
          <a:xfrm>
            <a:off x="2590800" y="2057400"/>
            <a:ext cx="4724400" cy="4114800"/>
            <a:chOff x="1344" y="624"/>
            <a:chExt cx="3264" cy="2832"/>
          </a:xfrm>
        </p:grpSpPr>
        <p:sp>
          <p:nvSpPr>
            <p:cNvPr id="103428" name="Oval 4"/>
            <p:cNvSpPr>
              <a:spLocks noChangeArrowheads="1"/>
            </p:cNvSpPr>
            <p:nvPr/>
          </p:nvSpPr>
          <p:spPr bwMode="auto">
            <a:xfrm>
              <a:off x="1344" y="624"/>
              <a:ext cx="2832" cy="2832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.VnTime" pitchFamily="34" charset="0"/>
              </a:endParaRPr>
            </a:p>
          </p:txBody>
        </p:sp>
        <p:sp>
          <p:nvSpPr>
            <p:cNvPr id="103429" name="Oval 5"/>
            <p:cNvSpPr>
              <a:spLocks noChangeArrowheads="1"/>
            </p:cNvSpPr>
            <p:nvPr/>
          </p:nvSpPr>
          <p:spPr bwMode="auto">
            <a:xfrm>
              <a:off x="1680" y="960"/>
              <a:ext cx="2160" cy="2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0" name="Rectangle 6"/>
            <p:cNvSpPr>
              <a:spLocks noChangeArrowheads="1"/>
            </p:cNvSpPr>
            <p:nvPr/>
          </p:nvSpPr>
          <p:spPr bwMode="auto">
            <a:xfrm>
              <a:off x="3504" y="2112"/>
              <a:ext cx="1104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2895600" y="3657600"/>
            <a:ext cx="3657600" cy="5334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432" name="Picture 8" descr="ban vi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5725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433" name="Group 9"/>
          <p:cNvGrpSpPr>
            <a:grpSpLocks/>
          </p:cNvGrpSpPr>
          <p:nvPr/>
        </p:nvGrpSpPr>
        <p:grpSpPr bwMode="auto">
          <a:xfrm>
            <a:off x="3124200" y="152400"/>
            <a:ext cx="3124200" cy="1219200"/>
            <a:chOff x="1872" y="384"/>
            <a:chExt cx="1968" cy="768"/>
          </a:xfrm>
        </p:grpSpPr>
        <p:sp>
          <p:nvSpPr>
            <p:cNvPr id="103434" name="AutoShape 10"/>
            <p:cNvSpPr>
              <a:spLocks noChangeArrowheads="1"/>
            </p:cNvSpPr>
            <p:nvPr/>
          </p:nvSpPr>
          <p:spPr bwMode="auto">
            <a:xfrm>
              <a:off x="1872" y="384"/>
              <a:ext cx="1968" cy="72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35" name="AutoShape 11"/>
            <p:cNvSpPr>
              <a:spLocks noChangeArrowheads="1"/>
            </p:cNvSpPr>
            <p:nvPr/>
          </p:nvSpPr>
          <p:spPr bwMode="auto">
            <a:xfrm>
              <a:off x="2256" y="775"/>
              <a:ext cx="1200" cy="377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10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3200400" y="1219200"/>
            <a:ext cx="1828800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7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Ê</a:t>
            </a:r>
          </a:p>
        </p:txBody>
      </p:sp>
      <p:pic>
        <p:nvPicPr>
          <p:cNvPr id="67587" name="Picture 3" descr="mat troi 1  go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515100" cy="97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588" name="Picture 4" descr="vien sach h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86500"/>
            <a:ext cx="91440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ne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3810000" y="0"/>
            <a:ext cx="2209800" cy="1985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2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êêê</a:t>
            </a:r>
            <a:endParaRPr lang="en-US" sz="428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5540" name="Picture 4" descr="ban vi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5725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09600" y="0"/>
            <a:ext cx="79248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sz="20000" b="1" dirty="0">
                <a:solidFill>
                  <a:schemeClr val="tx2"/>
                </a:solidFill>
                <a:latin typeface=".VnAvant" pitchFamily="34" charset="0"/>
              </a:rPr>
              <a:t> </a:t>
            </a:r>
            <a:r>
              <a:rPr lang="en-US" sz="20000" i="1" dirty="0" err="1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r>
              <a:rPr lang="en-US" sz="20000" b="1" dirty="0">
                <a:solidFill>
                  <a:srgbClr val="FF3300"/>
                </a:solidFill>
              </a:rPr>
              <a:t> </a:t>
            </a:r>
            <a:r>
              <a:rPr lang="en-US" sz="20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</a:t>
            </a:r>
            <a:endParaRPr lang="en-US" sz="200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5119688" y="2698750"/>
            <a:ext cx="2373312" cy="2058988"/>
            <a:chOff x="1344" y="624"/>
            <a:chExt cx="3264" cy="2832"/>
          </a:xfrm>
        </p:grpSpPr>
        <p:sp>
          <p:nvSpPr>
            <p:cNvPr id="75779" name="Oval 3"/>
            <p:cNvSpPr>
              <a:spLocks noChangeArrowheads="1"/>
            </p:cNvSpPr>
            <p:nvPr/>
          </p:nvSpPr>
          <p:spPr bwMode="auto">
            <a:xfrm>
              <a:off x="1344" y="624"/>
              <a:ext cx="2832" cy="2832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.VnTime" pitchFamily="34" charset="0"/>
              </a:endParaRPr>
            </a:p>
          </p:txBody>
        </p:sp>
        <p:sp>
          <p:nvSpPr>
            <p:cNvPr id="75780" name="Oval 4"/>
            <p:cNvSpPr>
              <a:spLocks noChangeArrowheads="1"/>
            </p:cNvSpPr>
            <p:nvPr/>
          </p:nvSpPr>
          <p:spPr bwMode="auto">
            <a:xfrm>
              <a:off x="1680" y="960"/>
              <a:ext cx="2160" cy="2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1" name="Rectangle 5"/>
            <p:cNvSpPr>
              <a:spLocks noChangeArrowheads="1"/>
            </p:cNvSpPr>
            <p:nvPr/>
          </p:nvSpPr>
          <p:spPr bwMode="auto">
            <a:xfrm>
              <a:off x="3504" y="2112"/>
              <a:ext cx="1104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82" name="Rectangle 6"/>
          <p:cNvSpPr>
            <a:spLocks noChangeArrowheads="1"/>
          </p:cNvSpPr>
          <p:nvPr/>
        </p:nvSpPr>
        <p:spPr bwMode="auto">
          <a:xfrm>
            <a:off x="5311775" y="3532188"/>
            <a:ext cx="1849438" cy="244475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5783" name="Group 7"/>
          <p:cNvGrpSpPr>
            <a:grpSpLocks/>
          </p:cNvGrpSpPr>
          <p:nvPr/>
        </p:nvGrpSpPr>
        <p:grpSpPr bwMode="auto">
          <a:xfrm>
            <a:off x="5410200" y="1981200"/>
            <a:ext cx="1568450" cy="612775"/>
            <a:chOff x="1872" y="384"/>
            <a:chExt cx="1968" cy="768"/>
          </a:xfrm>
        </p:grpSpPr>
        <p:sp>
          <p:nvSpPr>
            <p:cNvPr id="75784" name="AutoShape 8"/>
            <p:cNvSpPr>
              <a:spLocks noChangeArrowheads="1"/>
            </p:cNvSpPr>
            <p:nvPr/>
          </p:nvSpPr>
          <p:spPr bwMode="auto">
            <a:xfrm>
              <a:off x="1872" y="384"/>
              <a:ext cx="1968" cy="720"/>
            </a:xfrm>
            <a:prstGeom prst="triangle">
              <a:avLst>
                <a:gd name="adj" fmla="val 50000"/>
              </a:avLst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5" name="AutoShape 9"/>
            <p:cNvSpPr>
              <a:spLocks noChangeArrowheads="1"/>
            </p:cNvSpPr>
            <p:nvPr/>
          </p:nvSpPr>
          <p:spPr bwMode="auto">
            <a:xfrm>
              <a:off x="2256" y="775"/>
              <a:ext cx="1200" cy="377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chemeClr val="bg1"/>
                </a:solidFill>
                <a:latin typeface=".VnTime" pitchFamily="34" charset="0"/>
              </a:endParaRPr>
            </a:p>
          </p:txBody>
        </p:sp>
      </p:grpSp>
      <p:grpSp>
        <p:nvGrpSpPr>
          <p:cNvPr id="75786" name="Group 10"/>
          <p:cNvGrpSpPr>
            <a:grpSpLocks/>
          </p:cNvGrpSpPr>
          <p:nvPr/>
        </p:nvGrpSpPr>
        <p:grpSpPr bwMode="auto">
          <a:xfrm>
            <a:off x="1943100" y="2608263"/>
            <a:ext cx="2455863" cy="2132012"/>
            <a:chOff x="1344" y="624"/>
            <a:chExt cx="3264" cy="2832"/>
          </a:xfrm>
        </p:grpSpPr>
        <p:sp>
          <p:nvSpPr>
            <p:cNvPr id="75787" name="Oval 11"/>
            <p:cNvSpPr>
              <a:spLocks noChangeArrowheads="1"/>
            </p:cNvSpPr>
            <p:nvPr/>
          </p:nvSpPr>
          <p:spPr bwMode="auto">
            <a:xfrm>
              <a:off x="1344" y="624"/>
              <a:ext cx="2832" cy="2832"/>
            </a:xfrm>
            <a:prstGeom prst="ellipse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.VnTime" pitchFamily="34" charset="0"/>
              </a:endParaRPr>
            </a:p>
          </p:txBody>
        </p:sp>
        <p:sp>
          <p:nvSpPr>
            <p:cNvPr id="75788" name="Oval 12"/>
            <p:cNvSpPr>
              <a:spLocks noChangeArrowheads="1"/>
            </p:cNvSpPr>
            <p:nvPr/>
          </p:nvSpPr>
          <p:spPr bwMode="auto">
            <a:xfrm>
              <a:off x="1680" y="960"/>
              <a:ext cx="2160" cy="2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789" name="Rectangle 13"/>
            <p:cNvSpPr>
              <a:spLocks noChangeArrowheads="1"/>
            </p:cNvSpPr>
            <p:nvPr/>
          </p:nvSpPr>
          <p:spPr bwMode="auto">
            <a:xfrm>
              <a:off x="3504" y="2112"/>
              <a:ext cx="1104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2124075" y="3475038"/>
            <a:ext cx="1914525" cy="254000"/>
          </a:xfrm>
          <a:prstGeom prst="rect">
            <a:avLst/>
          </a:prstGeom>
          <a:solidFill>
            <a:srgbClr val="0000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1" name="Text Box 15"/>
          <p:cNvSpPr txBox="1">
            <a:spLocks noChangeArrowheads="1"/>
          </p:cNvSpPr>
          <p:nvPr/>
        </p:nvSpPr>
        <p:spPr bwMode="auto">
          <a:xfrm>
            <a:off x="3429000" y="184150"/>
            <a:ext cx="273023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6000" b="1" i="1" dirty="0">
                <a:solidFill>
                  <a:srgbClr val="FF00FF"/>
                </a:solidFill>
                <a:latin typeface=".VnTime" pitchFamily="34" charset="0"/>
              </a:rPr>
              <a:t>So </a:t>
            </a:r>
            <a:r>
              <a:rPr lang="en-US" sz="6000" b="1" i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endParaRPr lang="en-US" sz="6000" b="1" i="1" dirty="0">
              <a:solidFill>
                <a:srgbClr val="FF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2000"/>
                                        <p:tgtEl>
                                          <p:spTgt spid="75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2" grpId="0" animBg="1"/>
      <p:bldP spid="7579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5"/>
          <p:cNvSpPr>
            <a:spLocks noChangeArrowheads="1"/>
          </p:cNvSpPr>
          <p:nvPr/>
        </p:nvSpPr>
        <p:spPr bwMode="auto">
          <a:xfrm rot="5400000">
            <a:off x="853281" y="-472281"/>
            <a:ext cx="3201988" cy="4451350"/>
          </a:xfrm>
          <a:prstGeom prst="moon">
            <a:avLst>
              <a:gd name="adj" fmla="val 50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AutoShape 6"/>
          <p:cNvSpPr>
            <a:spLocks noChangeArrowheads="1"/>
          </p:cNvSpPr>
          <p:nvPr/>
        </p:nvSpPr>
        <p:spPr bwMode="auto">
          <a:xfrm rot="5400000">
            <a:off x="5160169" y="-207169"/>
            <a:ext cx="3302000" cy="4021138"/>
          </a:xfrm>
          <a:prstGeom prst="moon">
            <a:avLst>
              <a:gd name="adj" fmla="val 50000"/>
            </a:avLst>
          </a:prstGeom>
          <a:solidFill>
            <a:srgbClr val="CC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WordArt 9"/>
          <p:cNvSpPr>
            <a:spLocks noChangeArrowheads="1" noChangeShapeType="1" noTextEdit="1"/>
          </p:cNvSpPr>
          <p:nvPr/>
        </p:nvSpPr>
        <p:spPr bwMode="auto">
          <a:xfrm>
            <a:off x="6324600" y="381000"/>
            <a:ext cx="1295400" cy="1371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Century Gothic"/>
              </a:rPr>
              <a:t>khác</a:t>
            </a:r>
          </a:p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Century Gothic"/>
              </a:rPr>
              <a:t>nhau</a:t>
            </a: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1676400" y="381000"/>
            <a:ext cx="1447800" cy="1276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>
              <a:defRPr/>
            </a:pPr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chemeClr val="accent3"/>
                </a:solidFill>
                <a:latin typeface="Century Gothic" pitchFamily="34" charset="0"/>
                <a:cs typeface="Times New Roman"/>
              </a:rPr>
              <a:t>giống</a:t>
            </a:r>
            <a:r>
              <a:rPr lang="en-US" sz="3600" kern="10" dirty="0">
                <a:ln w="9525"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chemeClr val="accent3"/>
                </a:solidFill>
                <a:latin typeface="Century Gothic" pitchFamily="34" charset="0"/>
                <a:cs typeface="Times New Roman"/>
              </a:rPr>
              <a:t>nhau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chemeClr val="accent3"/>
              </a:solidFill>
              <a:latin typeface="Century Gothic" pitchFamily="34" charset="0"/>
              <a:cs typeface="Times New Roman"/>
            </a:endParaRPr>
          </a:p>
        </p:txBody>
      </p:sp>
      <p:pic>
        <p:nvPicPr>
          <p:cNvPr id="21510" name="Picture 15" descr="photo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0"/>
            <a:ext cx="457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2" name="Picture 4" descr="C:\Users\Admin\Desktop\netm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057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5" descr="C:\Users\Admin\Desktop\nenngan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343400"/>
            <a:ext cx="228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 descr="C:\Users\Admin\Desktop\nenngan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267200"/>
            <a:ext cx="221138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5" name="Picture 7" descr="C:\Users\Admin\Desktop\netcon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352800"/>
            <a:ext cx="24384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7" descr="C:\Users\Admin\Desktop\netcon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505200"/>
            <a:ext cx="2590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6" name="Picture 15" descr="photo-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876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7" name="Picture 15" descr="photo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44951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ban vi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5725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4451" name="Group 3"/>
          <p:cNvGrpSpPr>
            <a:grpSpLocks/>
          </p:cNvGrpSpPr>
          <p:nvPr/>
        </p:nvGrpSpPr>
        <p:grpSpPr bwMode="auto">
          <a:xfrm>
            <a:off x="3067050" y="2122488"/>
            <a:ext cx="3009900" cy="2611437"/>
            <a:chOff x="1440" y="720"/>
            <a:chExt cx="3264" cy="2832"/>
          </a:xfrm>
        </p:grpSpPr>
        <p:grpSp>
          <p:nvGrpSpPr>
            <p:cNvPr id="104452" name="Group 4"/>
            <p:cNvGrpSpPr>
              <a:grpSpLocks/>
            </p:cNvGrpSpPr>
            <p:nvPr/>
          </p:nvGrpSpPr>
          <p:grpSpPr bwMode="auto">
            <a:xfrm>
              <a:off x="1440" y="720"/>
              <a:ext cx="3264" cy="2832"/>
              <a:chOff x="1344" y="624"/>
              <a:chExt cx="3264" cy="2832"/>
            </a:xfrm>
          </p:grpSpPr>
          <p:sp>
            <p:nvSpPr>
              <p:cNvPr id="104453" name="Oval 5"/>
              <p:cNvSpPr>
                <a:spLocks noChangeArrowheads="1"/>
              </p:cNvSpPr>
              <p:nvPr/>
            </p:nvSpPr>
            <p:spPr bwMode="auto">
              <a:xfrm>
                <a:off x="1344" y="624"/>
                <a:ext cx="2832" cy="2832"/>
              </a:xfrm>
              <a:prstGeom prst="ellipse">
                <a:avLst/>
              </a:prstGeom>
              <a:solidFill>
                <a:srgbClr val="0000CC"/>
              </a:solidFill>
              <a:ln w="9525">
                <a:solidFill>
                  <a:srgbClr val="0000CC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  <a:latin typeface=".VnTime" pitchFamily="34" charset="0"/>
                </a:endParaRPr>
              </a:p>
            </p:txBody>
          </p:sp>
          <p:sp>
            <p:nvSpPr>
              <p:cNvPr id="104454" name="Oval 6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2160" cy="2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55" name="Rectangle 7"/>
              <p:cNvSpPr>
                <a:spLocks noChangeArrowheads="1"/>
              </p:cNvSpPr>
              <p:nvPr/>
            </p:nvSpPr>
            <p:spPr bwMode="auto">
              <a:xfrm>
                <a:off x="3504" y="2112"/>
                <a:ext cx="1104" cy="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4456" name="Rectangle 8"/>
            <p:cNvSpPr>
              <a:spLocks noChangeArrowheads="1"/>
            </p:cNvSpPr>
            <p:nvPr/>
          </p:nvSpPr>
          <p:spPr bwMode="auto">
            <a:xfrm>
              <a:off x="1680" y="1872"/>
              <a:ext cx="2544" cy="33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4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498" name="Group 2"/>
          <p:cNvGrpSpPr>
            <a:grpSpLocks/>
          </p:cNvGrpSpPr>
          <p:nvPr/>
        </p:nvGrpSpPr>
        <p:grpSpPr bwMode="auto">
          <a:xfrm>
            <a:off x="3505200" y="1793875"/>
            <a:ext cx="2814638" cy="3268663"/>
            <a:chOff x="1536" y="384"/>
            <a:chExt cx="2976" cy="3456"/>
          </a:xfrm>
        </p:grpSpPr>
        <p:grpSp>
          <p:nvGrpSpPr>
            <p:cNvPr id="106499" name="Group 3"/>
            <p:cNvGrpSpPr>
              <a:grpSpLocks/>
            </p:cNvGrpSpPr>
            <p:nvPr/>
          </p:nvGrpSpPr>
          <p:grpSpPr bwMode="auto">
            <a:xfrm>
              <a:off x="1536" y="1258"/>
              <a:ext cx="2976" cy="2582"/>
              <a:chOff x="1344" y="624"/>
              <a:chExt cx="3264" cy="2832"/>
            </a:xfrm>
          </p:grpSpPr>
          <p:sp>
            <p:nvSpPr>
              <p:cNvPr id="106500" name="Oval 4"/>
              <p:cNvSpPr>
                <a:spLocks noChangeArrowheads="1"/>
              </p:cNvSpPr>
              <p:nvPr/>
            </p:nvSpPr>
            <p:spPr bwMode="auto">
              <a:xfrm>
                <a:off x="1344" y="624"/>
                <a:ext cx="2832" cy="2832"/>
              </a:xfrm>
              <a:prstGeom prst="ellipse">
                <a:avLst/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3300"/>
                  </a:solidFill>
                  <a:latin typeface=".VnTime" pitchFamily="34" charset="0"/>
                </a:endParaRPr>
              </a:p>
            </p:txBody>
          </p:sp>
          <p:sp>
            <p:nvSpPr>
              <p:cNvPr id="106501" name="Oval 5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2160" cy="2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02" name="Rectangle 6"/>
              <p:cNvSpPr>
                <a:spLocks noChangeArrowheads="1"/>
              </p:cNvSpPr>
              <p:nvPr/>
            </p:nvSpPr>
            <p:spPr bwMode="auto">
              <a:xfrm>
                <a:off x="3504" y="2112"/>
                <a:ext cx="1104" cy="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6503" name="Rectangle 7"/>
            <p:cNvSpPr>
              <a:spLocks noChangeArrowheads="1"/>
            </p:cNvSpPr>
            <p:nvPr/>
          </p:nvSpPr>
          <p:spPr bwMode="auto">
            <a:xfrm>
              <a:off x="1776" y="2319"/>
              <a:ext cx="2320" cy="306"/>
            </a:xfrm>
            <a:prstGeom prst="rect">
              <a:avLst/>
            </a:prstGeom>
            <a:solidFill>
              <a:srgbClr val="0000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6504" name="Group 8"/>
            <p:cNvGrpSpPr>
              <a:grpSpLocks/>
            </p:cNvGrpSpPr>
            <p:nvPr/>
          </p:nvGrpSpPr>
          <p:grpSpPr bwMode="auto">
            <a:xfrm>
              <a:off x="1872" y="384"/>
              <a:ext cx="1968" cy="768"/>
              <a:chOff x="1872" y="384"/>
              <a:chExt cx="1968" cy="768"/>
            </a:xfrm>
          </p:grpSpPr>
          <p:sp>
            <p:nvSpPr>
              <p:cNvPr id="106505" name="AutoShape 9"/>
              <p:cNvSpPr>
                <a:spLocks noChangeArrowheads="1"/>
              </p:cNvSpPr>
              <p:nvPr/>
            </p:nvSpPr>
            <p:spPr bwMode="auto">
              <a:xfrm>
                <a:off x="1872" y="384"/>
                <a:ext cx="1968" cy="720"/>
              </a:xfrm>
              <a:prstGeom prst="triangle">
                <a:avLst>
                  <a:gd name="adj" fmla="val 50000"/>
                </a:avLst>
              </a:prstGeom>
              <a:solidFill>
                <a:srgbClr val="0000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06" name="AutoShape 10"/>
              <p:cNvSpPr>
                <a:spLocks noChangeArrowheads="1"/>
              </p:cNvSpPr>
              <p:nvPr/>
            </p:nvSpPr>
            <p:spPr bwMode="auto">
              <a:xfrm>
                <a:off x="2256" y="775"/>
                <a:ext cx="1200" cy="377"/>
              </a:xfrm>
              <a:prstGeom prst="triangle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chemeClr val="bg1"/>
                  </a:solidFill>
                  <a:latin typeface=".VnTime" pitchFamily="34" charset="0"/>
                </a:endParaRPr>
              </a:p>
            </p:txBody>
          </p:sp>
        </p:grpSp>
      </p:grp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AFCA2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en-US" sz="7200" b="1" dirty="0">
                <a:solidFill>
                  <a:srgbClr val="FF0000"/>
                </a:solidFill>
                <a:latin typeface=".VnTime" pitchFamily="34" charset="0"/>
              </a:rPr>
            </a:br>
            <a:r>
              <a:rPr lang="en-US" sz="7200" b="1" dirty="0" err="1">
                <a:solidFill>
                  <a:srgbClr val="FF0000"/>
                </a:solidFill>
                <a:latin typeface=".VnTime" pitchFamily="34" charset="0"/>
              </a:rPr>
              <a:t>Kết</a:t>
            </a:r>
            <a:r>
              <a:rPr lang="en-US" sz="7200" b="1" dirty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7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endParaRPr lang="en-US" sz="7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15400" cy="52578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FontTx/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</a:pPr>
            <a:r>
              <a:rPr lang="en-US" sz="7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7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7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7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</p:txBody>
      </p:sp>
      <p:pic>
        <p:nvPicPr>
          <p:cNvPr id="11268" name="Picture 4" descr="hoa hong n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00750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hoa hong n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6000750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hoa hong n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hoa hong no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0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7" name="Picture 13" descr="chorale1(DEHORS)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267200"/>
            <a:ext cx="24574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4113213" y="3733800"/>
            <a:ext cx="917575" cy="207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3000" b="1">
                <a:solidFill>
                  <a:srgbClr val="FF3300"/>
                </a:solidFill>
                <a:latin typeface=".VnTime" pitchFamily="34" charset="0"/>
              </a:rPr>
              <a:t>e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914400" y="577127"/>
            <a:ext cx="73152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8800" b="1" dirty="0" err="1">
                <a:solidFill>
                  <a:srgbClr val="0070C0"/>
                </a:solidFill>
                <a:latin typeface=".VnTime" pitchFamily="34" charset="0"/>
              </a:rPr>
              <a:t>N</a:t>
            </a:r>
            <a:r>
              <a:rPr lang="en-US" sz="8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8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à</a:t>
            </a:r>
            <a:r>
              <a:rPr lang="en-US" sz="8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</a:t>
            </a:r>
            <a:r>
              <a:rPr lang="en-US" sz="8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8800" b="1" dirty="0">
                <a:solidFill>
                  <a:srgbClr val="0070C0"/>
                </a:solidFill>
                <a:latin typeface=".VnTime" pitchFamily="34" charset="0"/>
              </a:rPr>
              <a:t> </a:t>
            </a:r>
            <a:r>
              <a:rPr lang="en-US" sz="8800" b="1" dirty="0" err="1">
                <a:solidFill>
                  <a:srgbClr val="0070C0"/>
                </a:solidFill>
                <a:latin typeface=".VnTime" pitchFamily="34" charset="0"/>
              </a:rPr>
              <a:t>b</a:t>
            </a:r>
            <a:r>
              <a:rPr lang="en-US" sz="8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endParaRPr lang="en-US" sz="8800" dirty="0">
              <a:solidFill>
                <a:srgbClr val="FF0000"/>
              </a:solidFill>
              <a:latin typeface=".VnTime" pitchFamily="34" charset="0"/>
            </a:endParaRP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3200400" y="2362200"/>
            <a:ext cx="3352800" cy="1447800"/>
            <a:chOff x="2016" y="1488"/>
            <a:chExt cx="2736" cy="912"/>
          </a:xfrm>
        </p:grpSpPr>
        <p:sp>
          <p:nvSpPr>
            <p:cNvPr id="69637" name="Line 5"/>
            <p:cNvSpPr>
              <a:spLocks noChangeShapeType="1"/>
            </p:cNvSpPr>
            <p:nvPr/>
          </p:nvSpPr>
          <p:spPr bwMode="auto">
            <a:xfrm>
              <a:off x="2016" y="1632"/>
              <a:ext cx="91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638" name="Line 6"/>
            <p:cNvSpPr>
              <a:spLocks noChangeShapeType="1"/>
            </p:cNvSpPr>
            <p:nvPr/>
          </p:nvSpPr>
          <p:spPr bwMode="auto">
            <a:xfrm flipH="1">
              <a:off x="3840" y="1488"/>
              <a:ext cx="91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ban vi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5725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9155" name="Group 3"/>
          <p:cNvGrpSpPr>
            <a:grpSpLocks/>
          </p:cNvGrpSpPr>
          <p:nvPr/>
        </p:nvGrpSpPr>
        <p:grpSpPr bwMode="auto">
          <a:xfrm>
            <a:off x="3067050" y="2122488"/>
            <a:ext cx="3009900" cy="2611437"/>
            <a:chOff x="1440" y="720"/>
            <a:chExt cx="3264" cy="2832"/>
          </a:xfrm>
        </p:grpSpPr>
        <p:grpSp>
          <p:nvGrpSpPr>
            <p:cNvPr id="49156" name="Group 4"/>
            <p:cNvGrpSpPr>
              <a:grpSpLocks/>
            </p:cNvGrpSpPr>
            <p:nvPr/>
          </p:nvGrpSpPr>
          <p:grpSpPr bwMode="auto">
            <a:xfrm>
              <a:off x="1440" y="720"/>
              <a:ext cx="3264" cy="2832"/>
              <a:chOff x="1344" y="624"/>
              <a:chExt cx="3264" cy="2832"/>
            </a:xfrm>
          </p:grpSpPr>
          <p:sp>
            <p:nvSpPr>
              <p:cNvPr id="49157" name="Oval 5"/>
              <p:cNvSpPr>
                <a:spLocks noChangeArrowheads="1"/>
              </p:cNvSpPr>
              <p:nvPr/>
            </p:nvSpPr>
            <p:spPr bwMode="auto">
              <a:xfrm>
                <a:off x="1344" y="624"/>
                <a:ext cx="2832" cy="2832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>
                  <a:solidFill>
                    <a:srgbClr val="FF0000"/>
                  </a:solidFill>
                  <a:latin typeface=".VnTime" pitchFamily="34" charset="0"/>
                </a:endParaRPr>
              </a:p>
            </p:txBody>
          </p:sp>
          <p:sp>
            <p:nvSpPr>
              <p:cNvPr id="49158" name="Oval 6"/>
              <p:cNvSpPr>
                <a:spLocks noChangeArrowheads="1"/>
              </p:cNvSpPr>
              <p:nvPr/>
            </p:nvSpPr>
            <p:spPr bwMode="auto">
              <a:xfrm>
                <a:off x="1680" y="960"/>
                <a:ext cx="2160" cy="2160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159" name="Rectangle 7"/>
              <p:cNvSpPr>
                <a:spLocks noChangeArrowheads="1"/>
              </p:cNvSpPr>
              <p:nvPr/>
            </p:nvSpPr>
            <p:spPr bwMode="auto">
              <a:xfrm>
                <a:off x="3504" y="2112"/>
                <a:ext cx="1104" cy="57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9160" name="Rectangle 8"/>
            <p:cNvSpPr>
              <a:spLocks noChangeArrowheads="1"/>
            </p:cNvSpPr>
            <p:nvPr/>
          </p:nvSpPr>
          <p:spPr bwMode="auto">
            <a:xfrm>
              <a:off x="1680" y="1872"/>
              <a:ext cx="2544" cy="33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02" name="Group 2"/>
          <p:cNvGrpSpPr>
            <a:grpSpLocks/>
          </p:cNvGrpSpPr>
          <p:nvPr/>
        </p:nvGrpSpPr>
        <p:grpSpPr bwMode="auto">
          <a:xfrm>
            <a:off x="2286000" y="1143000"/>
            <a:ext cx="5181600" cy="4495800"/>
            <a:chOff x="1344" y="624"/>
            <a:chExt cx="3264" cy="2832"/>
          </a:xfrm>
        </p:grpSpPr>
        <p:sp>
          <p:nvSpPr>
            <p:cNvPr id="102403" name="Oval 3"/>
            <p:cNvSpPr>
              <a:spLocks noChangeArrowheads="1"/>
            </p:cNvSpPr>
            <p:nvPr/>
          </p:nvSpPr>
          <p:spPr bwMode="auto">
            <a:xfrm>
              <a:off x="1344" y="624"/>
              <a:ext cx="2832" cy="283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>
                <a:solidFill>
                  <a:srgbClr val="FF3300"/>
                </a:solidFill>
                <a:latin typeface=".VnTime" pitchFamily="34" charset="0"/>
              </a:endParaRPr>
            </a:p>
          </p:txBody>
        </p:sp>
        <p:sp>
          <p:nvSpPr>
            <p:cNvPr id="102404" name="Oval 4"/>
            <p:cNvSpPr>
              <a:spLocks noChangeArrowheads="1"/>
            </p:cNvSpPr>
            <p:nvPr/>
          </p:nvSpPr>
          <p:spPr bwMode="auto">
            <a:xfrm>
              <a:off x="1680" y="960"/>
              <a:ext cx="2160" cy="216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05" name="Rectangle 5"/>
            <p:cNvSpPr>
              <a:spLocks noChangeArrowheads="1"/>
            </p:cNvSpPr>
            <p:nvPr/>
          </p:nvSpPr>
          <p:spPr bwMode="auto">
            <a:xfrm>
              <a:off x="3504" y="2112"/>
              <a:ext cx="1104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2667000" y="2971800"/>
            <a:ext cx="4038600" cy="533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407" name="Picture 7" descr="ban vi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5725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08" name="Picture 8" descr="but viet c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38825"/>
            <a:ext cx="914400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3352800" y="1066800"/>
            <a:ext cx="1828800" cy="475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0600" b="1">
                <a:solidFill>
                  <a:srgbClr val="FF3300"/>
                </a:solidFill>
                <a:latin typeface=".VnTimeH" pitchFamily="34" charset="0"/>
              </a:rPr>
              <a:t>e</a:t>
            </a:r>
          </a:p>
        </p:txBody>
      </p:sp>
      <p:pic>
        <p:nvPicPr>
          <p:cNvPr id="55299" name="Picture 3" descr="ban vi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85725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2667000" y="-1122363"/>
            <a:ext cx="4419600" cy="819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53200" dirty="0">
                <a:solidFill>
                  <a:srgbClr val="FF3300"/>
                </a:solidFill>
                <a:latin typeface=".VnShelley Allegro" pitchFamily="82" charset="0"/>
              </a:rPr>
              <a:t>e</a:t>
            </a:r>
          </a:p>
        </p:txBody>
      </p:sp>
      <p:pic>
        <p:nvPicPr>
          <p:cNvPr id="54275" name="Picture 3" descr="ban vi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61925"/>
            <a:ext cx="1285875" cy="128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E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sz="20000" b="1" dirty="0">
                <a:solidFill>
                  <a:srgbClr val="FF3300"/>
                </a:solidFill>
                <a:latin typeface=".VnAvant" pitchFamily="34" charset="0"/>
              </a:rPr>
              <a:t>e</a:t>
            </a:r>
            <a:r>
              <a:rPr lang="en-US" sz="15600" b="1" dirty="0">
                <a:latin typeface=".VnBodoniH" pitchFamily="34" charset="0"/>
              </a:rPr>
              <a:t> </a:t>
            </a:r>
            <a:r>
              <a:rPr lang="en-US" sz="30000" b="1" i="1" dirty="0" err="1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e</a:t>
            </a:r>
            <a:r>
              <a:rPr lang="en-US" sz="30000" b="1" i="1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0" b="1" dirty="0" err="1">
                <a:solidFill>
                  <a:srgbClr val="0000CC"/>
                </a:solidFill>
                <a:latin typeface="Aharoni" pitchFamily="2" charset="-79"/>
                <a:cs typeface="Aharoni" pitchFamily="2" charset="-79"/>
              </a:rPr>
              <a:t>E</a:t>
            </a:r>
            <a:endParaRPr lang="en-US" sz="20000" b="1" dirty="0">
              <a:solidFill>
                <a:srgbClr val="0000CC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Mêmj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76200"/>
            <a:ext cx="6040813" cy="4876800"/>
          </a:xfrm>
        </p:spPr>
      </p:pic>
      <p:sp>
        <p:nvSpPr>
          <p:cNvPr id="8" name="TextBox 7"/>
          <p:cNvSpPr txBox="1"/>
          <p:nvPr/>
        </p:nvSpPr>
        <p:spPr>
          <a:xfrm>
            <a:off x="2796012" y="5055161"/>
            <a:ext cx="28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>
                <a:solidFill>
                  <a:srgbClr val="00B050"/>
                </a:solidFill>
              </a:rPr>
              <a:t>Mẹ Bế Bé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4600" y="5756257"/>
            <a:ext cx="304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>
                <a:solidFill>
                  <a:srgbClr val="FF0066"/>
                </a:solidFill>
              </a:rPr>
              <a:t>  Mẹ B   Bé</a:t>
            </a:r>
          </a:p>
        </p:txBody>
      </p:sp>
    </p:spTree>
    <p:extLst>
      <p:ext uri="{BB962C8B-B14F-4D97-AF65-F5344CB8AC3E}">
        <p14:creationId xmlns:p14="http://schemas.microsoft.com/office/powerpoint/2010/main" val="581779137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2"/>
          <p:cNvSpPr txBox="1">
            <a:spLocks noChangeArrowheads="1"/>
          </p:cNvSpPr>
          <p:nvPr/>
        </p:nvSpPr>
        <p:spPr bwMode="auto">
          <a:xfrm>
            <a:off x="4113213" y="2946400"/>
            <a:ext cx="1519237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900" b="1" dirty="0">
                <a:solidFill>
                  <a:srgbClr val="FF00FF"/>
                </a:solidFill>
              </a:rPr>
              <a:t>ê</a:t>
            </a:r>
          </a:p>
        </p:txBody>
      </p:sp>
      <p:sp>
        <p:nvSpPr>
          <p:cNvPr id="94211" name="Text Box 3"/>
          <p:cNvSpPr txBox="1">
            <a:spLocks noChangeArrowheads="1"/>
          </p:cNvSpPr>
          <p:nvPr/>
        </p:nvSpPr>
        <p:spPr bwMode="auto">
          <a:xfrm>
            <a:off x="1600200" y="685800"/>
            <a:ext cx="7086600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25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25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ẹ</a:t>
            </a:r>
            <a:r>
              <a:rPr lang="en-US" sz="125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5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2500" b="1" dirty="0" err="1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ế</a:t>
            </a:r>
            <a:r>
              <a:rPr lang="en-US" sz="125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5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125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 flipH="1">
            <a:off x="5029200" y="2133600"/>
            <a:ext cx="152400" cy="1295400"/>
          </a:xfrm>
          <a:prstGeom prst="line">
            <a:avLst/>
          </a:prstGeom>
          <a:noFill/>
          <a:ln w="9525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4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2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4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0" grpId="0"/>
      <p:bldP spid="94211" grpId="0"/>
      <p:bldP spid="9421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43</Words>
  <Application>Microsoft Office PowerPoint</Application>
  <PresentationFormat>On-screen Show (4:3)</PresentationFormat>
  <Paragraphs>23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.VnAvant</vt:lpstr>
      <vt:lpstr>.VnBodoniH</vt:lpstr>
      <vt:lpstr>.VnShelley Allegro</vt:lpstr>
      <vt:lpstr>.VnTime</vt:lpstr>
      <vt:lpstr>.VnTimeH</vt:lpstr>
      <vt:lpstr>Aharoni</vt:lpstr>
      <vt:lpstr>AngsanaUPC</vt:lpstr>
      <vt:lpstr>Arial</vt:lpstr>
      <vt:lpstr>Century Gothic</vt:lpstr>
      <vt:lpstr>Comic Sans MS</vt:lpstr>
      <vt:lpstr>Times New Roman</vt:lpstr>
      <vt:lpstr>Default Design</vt:lpstr>
      <vt:lpstr>Crayons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 e E</vt:lpstr>
      <vt:lpstr>Mêmj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Kết thúc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VS</cp:lastModifiedBy>
  <cp:revision>57</cp:revision>
  <dcterms:created xsi:type="dcterms:W3CDTF">2008-10-25T02:17:00Z</dcterms:created>
  <dcterms:modified xsi:type="dcterms:W3CDTF">2025-01-11T12:35:35Z</dcterms:modified>
</cp:coreProperties>
</file>