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2196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0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2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8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9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1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6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7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1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6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BADF8-8194-4994-BFD6-2B81AA97081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9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42902"/>
            <a:ext cx="7067550" cy="511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95401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CHUỒNG CHO THỎ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flipH="1">
            <a:off x="-236939" y="3962400"/>
            <a:ext cx="2455077" cy="2513817"/>
            <a:chOff x="2362200" y="1981200"/>
            <a:chExt cx="2286000" cy="326047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61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981200"/>
              <a:ext cx="2286000" cy="3260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>
              <a:off x="2705100" y="3962400"/>
              <a:ext cx="1600200" cy="6858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15 - 4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10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60" y="5423263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64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9941" y="23553"/>
            <a:ext cx="1608859" cy="2119220"/>
            <a:chOff x="2362200" y="1981200"/>
            <a:chExt cx="2286000" cy="326047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6189">
                          <a14:foregroundMark x1="32558" y1="41961" x2="35142" y2="48039"/>
                          <a14:foregroundMark x1="49096" y1="43137" x2="54522" y2="547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981200"/>
              <a:ext cx="2286000" cy="3260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2705100" y="3962400"/>
              <a:ext cx="16002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15 - 4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01563" y="23553"/>
            <a:ext cx="1608859" cy="2119220"/>
            <a:chOff x="2362200" y="1981200"/>
            <a:chExt cx="2286000" cy="3260474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6189">
                          <a14:foregroundMark x1="49871" y1="45098" x2="50388" y2="55686"/>
                          <a14:foregroundMark x1="32558" y1="42549" x2="33075" y2="501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981200"/>
              <a:ext cx="2286000" cy="3260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ounded Rectangle 29"/>
            <p:cNvSpPr/>
            <p:nvPr/>
          </p:nvSpPr>
          <p:spPr>
            <a:xfrm>
              <a:off x="2705100" y="3962400"/>
              <a:ext cx="1600200" cy="6858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16 - 3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682046" y="33251"/>
            <a:ext cx="1608859" cy="2119220"/>
            <a:chOff x="2362200" y="1981200"/>
            <a:chExt cx="2286000" cy="3260474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6189">
                          <a14:foregroundMark x1="31266" y1="39608" x2="35917" y2="52157"/>
                          <a14:foregroundMark x1="57364" y1="39020" x2="47287" y2="5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981200"/>
              <a:ext cx="2286000" cy="3260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Rounded Rectangle 32"/>
            <p:cNvSpPr/>
            <p:nvPr/>
          </p:nvSpPr>
          <p:spPr>
            <a:xfrm>
              <a:off x="2705100" y="3962400"/>
              <a:ext cx="1600200" cy="685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 + 3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6813" y="4738780"/>
            <a:ext cx="1608859" cy="2119220"/>
            <a:chOff x="2362200" y="1981200"/>
            <a:chExt cx="2286000" cy="3260474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6189">
                          <a14:foregroundMark x1="51680" y1="42941" x2="51680" y2="51569"/>
                          <a14:foregroundMark x1="35659" y1="41373" x2="35659" y2="51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981200"/>
              <a:ext cx="2286000" cy="3260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ounded Rectangle 35"/>
            <p:cNvSpPr/>
            <p:nvPr/>
          </p:nvSpPr>
          <p:spPr>
            <a:xfrm>
              <a:off x="2705100" y="3962400"/>
              <a:ext cx="1600200" cy="685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15 - 5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18435" y="4693405"/>
            <a:ext cx="1608859" cy="2119220"/>
            <a:chOff x="2362200" y="1981200"/>
            <a:chExt cx="2286000" cy="3260474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6189">
                          <a14:foregroundMark x1="34367" y1="43333" x2="34884" y2="55098"/>
                          <a14:foregroundMark x1="51680" y1="40784" x2="50904" y2="525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981200"/>
              <a:ext cx="2286000" cy="3260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Rounded Rectangle 38"/>
            <p:cNvSpPr/>
            <p:nvPr/>
          </p:nvSpPr>
          <p:spPr>
            <a:xfrm>
              <a:off x="2705100" y="3962400"/>
              <a:ext cx="1600200" cy="685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 + 3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20565" y="4719384"/>
            <a:ext cx="1608859" cy="2119220"/>
            <a:chOff x="2362200" y="1981200"/>
            <a:chExt cx="2286000" cy="3260474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6189">
                          <a14:foregroundMark x1="51938" y1="41176" x2="52455" y2="56078"/>
                          <a14:foregroundMark x1="33075" y1="40196" x2="33850" y2="50392"/>
                          <a14:foregroundMark x1="33850" y1="50392" x2="33850" y2="503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981200"/>
              <a:ext cx="2286000" cy="3260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Rounded Rectangle 41"/>
            <p:cNvSpPr/>
            <p:nvPr/>
          </p:nvSpPr>
          <p:spPr>
            <a:xfrm>
              <a:off x="2705100" y="3962400"/>
              <a:ext cx="1600200" cy="6858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 + 1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529" y1="25063" x2="36706" y2="52152"/>
                        <a14:foregroundMark x1="45176" y1="47089" x2="67294" y2="77468"/>
                        <a14:foregroundMark x1="27294" y1="83544" x2="60941" y2="61266"/>
                        <a14:foregroundMark x1="64235" y1="67342" x2="71529" y2="92658"/>
                        <a14:foregroundMark x1="72706" y1="61266" x2="75765" y2="91646"/>
                        <a14:foregroundMark x1="76706" y1="91646" x2="76706" y2="91646"/>
                        <a14:foregroundMark x1="30353" y1="64304" x2="26118" y2="87595"/>
                        <a14:foregroundMark x1="32471" y1="78481" x2="32471" y2="93671"/>
                        <a14:foregroundMark x1="32471" y1="93671" x2="32471" y2="93671"/>
                        <a14:foregroundMark x1="74588" y1="59241" x2="82118" y2="89620"/>
                        <a14:foregroundMark x1="82118" y1="89620" x2="82118" y2="89620"/>
                        <a14:foregroundMark x1="69412" y1="10886" x2="92706" y2="52152"/>
                        <a14:foregroundMark x1="92706" y1="52152" x2="92706" y2="52152"/>
                        <a14:foregroundMark x1="25176" y1="12911" x2="67294" y2="35949"/>
                        <a14:foregroundMark x1="48235" y1="16962" x2="44235" y2="26835"/>
                        <a14:foregroundMark x1="65176" y1="8861" x2="67294" y2="12911"/>
                        <a14:foregroundMark x1="38824" y1="2785" x2="44235" y2="2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4" y="3112618"/>
            <a:ext cx="1198736" cy="124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Connector 5"/>
          <p:cNvSpPr/>
          <p:nvPr/>
        </p:nvSpPr>
        <p:spPr>
          <a:xfrm>
            <a:off x="378142" y="3188268"/>
            <a:ext cx="828855" cy="54930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529" y1="25063" x2="36706" y2="52152"/>
                        <a14:foregroundMark x1="45176" y1="47089" x2="67294" y2="77468"/>
                        <a14:foregroundMark x1="27294" y1="83544" x2="60941" y2="61266"/>
                        <a14:foregroundMark x1="64235" y1="67342" x2="71529" y2="92658"/>
                        <a14:foregroundMark x1="72706" y1="61266" x2="75765" y2="91646"/>
                        <a14:foregroundMark x1="76706" y1="91646" x2="76706" y2="91646"/>
                        <a14:foregroundMark x1="30353" y1="64304" x2="26118" y2="87595"/>
                        <a14:foregroundMark x1="32471" y1="78481" x2="32471" y2="93671"/>
                        <a14:foregroundMark x1="32471" y1="93671" x2="32471" y2="93671"/>
                        <a14:foregroundMark x1="74588" y1="59241" x2="82118" y2="89620"/>
                        <a14:foregroundMark x1="82118" y1="89620" x2="82118" y2="89620"/>
                        <a14:foregroundMark x1="69412" y1="10886" x2="92706" y2="52152"/>
                        <a14:foregroundMark x1="92706" y1="52152" x2="92706" y2="52152"/>
                        <a14:foregroundMark x1="25176" y1="12911" x2="67294" y2="35949"/>
                        <a14:foregroundMark x1="48235" y1="16962" x2="44235" y2="26835"/>
                        <a14:foregroundMark x1="65176" y1="8861" x2="67294" y2="12911"/>
                        <a14:foregroundMark x1="38824" y1="2785" x2="44235" y2="2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56" y="3091836"/>
            <a:ext cx="1198736" cy="124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529" y1="25063" x2="36706" y2="52152"/>
                        <a14:foregroundMark x1="45176" y1="47089" x2="67294" y2="77468"/>
                        <a14:foregroundMark x1="27294" y1="83544" x2="60941" y2="61266"/>
                        <a14:foregroundMark x1="64235" y1="67342" x2="71529" y2="92658"/>
                        <a14:foregroundMark x1="72706" y1="61266" x2="75765" y2="91646"/>
                        <a14:foregroundMark x1="76706" y1="91646" x2="76706" y2="91646"/>
                        <a14:foregroundMark x1="30353" y1="64304" x2="26118" y2="87595"/>
                        <a14:foregroundMark x1="32471" y1="78481" x2="32471" y2="93671"/>
                        <a14:foregroundMark x1="32471" y1="93671" x2="32471" y2="93671"/>
                        <a14:foregroundMark x1="74588" y1="59241" x2="82118" y2="89620"/>
                        <a14:foregroundMark x1="82118" y1="89620" x2="82118" y2="89620"/>
                        <a14:foregroundMark x1="69412" y1="10886" x2="92706" y2="52152"/>
                        <a14:foregroundMark x1="92706" y1="52152" x2="92706" y2="52152"/>
                        <a14:foregroundMark x1="25176" y1="12911" x2="67294" y2="35949"/>
                        <a14:foregroundMark x1="48235" y1="16962" x2="44235" y2="26835"/>
                        <a14:foregroundMark x1="65176" y1="8861" x2="67294" y2="12911"/>
                        <a14:foregroundMark x1="38824" y1="2785" x2="44235" y2="2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23" y="3017690"/>
            <a:ext cx="1198736" cy="124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529" y1="25063" x2="36706" y2="52152"/>
                        <a14:foregroundMark x1="45176" y1="47089" x2="67294" y2="77468"/>
                        <a14:foregroundMark x1="27294" y1="83544" x2="60941" y2="61266"/>
                        <a14:foregroundMark x1="64235" y1="67342" x2="71529" y2="92658"/>
                        <a14:foregroundMark x1="72706" y1="61266" x2="75765" y2="91646"/>
                        <a14:foregroundMark x1="76706" y1="91646" x2="76706" y2="91646"/>
                        <a14:foregroundMark x1="30353" y1="64304" x2="26118" y2="87595"/>
                        <a14:foregroundMark x1="32471" y1="78481" x2="32471" y2="93671"/>
                        <a14:foregroundMark x1="32471" y1="93671" x2="32471" y2="93671"/>
                        <a14:foregroundMark x1="74588" y1="59241" x2="82118" y2="89620"/>
                        <a14:foregroundMark x1="82118" y1="89620" x2="82118" y2="89620"/>
                        <a14:foregroundMark x1="69412" y1="10886" x2="92706" y2="52152"/>
                        <a14:foregroundMark x1="92706" y1="52152" x2="92706" y2="52152"/>
                        <a14:foregroundMark x1="25176" y1="12911" x2="67294" y2="35949"/>
                        <a14:foregroundMark x1="48235" y1="16962" x2="44235" y2="26835"/>
                        <a14:foregroundMark x1="65176" y1="8861" x2="67294" y2="12911"/>
                        <a14:foregroundMark x1="38824" y1="2785" x2="44235" y2="2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294" y="3091836"/>
            <a:ext cx="1198736" cy="124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Flowchart: Connector 65"/>
          <p:cNvSpPr/>
          <p:nvPr/>
        </p:nvSpPr>
        <p:spPr>
          <a:xfrm>
            <a:off x="2672708" y="3188268"/>
            <a:ext cx="828855" cy="54930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Flowchart: Connector 66"/>
          <p:cNvSpPr/>
          <p:nvPr/>
        </p:nvSpPr>
        <p:spPr>
          <a:xfrm>
            <a:off x="5212234" y="3188268"/>
            <a:ext cx="828855" cy="54930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Flowchart: Connector 67"/>
          <p:cNvSpPr/>
          <p:nvPr/>
        </p:nvSpPr>
        <p:spPr>
          <a:xfrm>
            <a:off x="7573667" y="3160006"/>
            <a:ext cx="828855" cy="54930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Connector 49"/>
          <p:cNvCxnSpPr>
            <a:stCxn id="1026" idx="2"/>
          </p:cNvCxnSpPr>
          <p:nvPr/>
        </p:nvCxnSpPr>
        <p:spPr>
          <a:xfrm>
            <a:off x="1024371" y="2142773"/>
            <a:ext cx="1871229" cy="949063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572000" y="1981200"/>
            <a:ext cx="3001667" cy="1110636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1024371" y="1851958"/>
            <a:ext cx="6200160" cy="126066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228447" y="4362526"/>
            <a:ext cx="3858153" cy="1200074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1355671" y="4038600"/>
            <a:ext cx="3801852" cy="1714415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4572000" y="4267596"/>
            <a:ext cx="3001667" cy="1295004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50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29</Words>
  <Application>Microsoft Office PowerPoint</Application>
  <PresentationFormat>On-screen Show (4:3)</PresentationFormat>
  <Paragraphs>12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TÌM CHUỒNG CHO THỎ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HUONG</cp:lastModifiedBy>
  <cp:revision>8</cp:revision>
  <dcterms:created xsi:type="dcterms:W3CDTF">2020-07-26T13:35:06Z</dcterms:created>
  <dcterms:modified xsi:type="dcterms:W3CDTF">2021-07-28T17:10:46Z</dcterms:modified>
</cp:coreProperties>
</file>