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2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FB500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65" d="100"/>
          <a:sy n="65" d="100"/>
        </p:scale>
        <p:origin x="1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1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5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6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0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5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2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9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56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37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0691B-E144-4CA4-BB98-DFF051A007B7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5450B-81FD-47E4-A9A7-176CAFB0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2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gif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9.jpg"/><Relationship Id="rId9" Type="http://schemas.openxmlformats.org/officeDocument/2006/relationships/image" Target="../media/image6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2.jpg"/><Relationship Id="rId26" Type="http://schemas.microsoft.com/office/2007/relationships/hdphoto" Target="../media/hdphoto6.wdp"/><Relationship Id="rId3" Type="http://schemas.microsoft.com/office/2007/relationships/media" Target="../media/media4.mp3"/><Relationship Id="rId21" Type="http://schemas.openxmlformats.org/officeDocument/2006/relationships/image" Target="../media/image4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audio" Target="../media/audio2.wav"/><Relationship Id="rId25" Type="http://schemas.openxmlformats.org/officeDocument/2006/relationships/image" Target="../media/image13.png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microsoft.com/office/2007/relationships/hdphoto" Target="../media/hdphoto3.wdp"/><Relationship Id="rId29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microsoft.com/office/2007/relationships/media" Target="../media/media7.mp3"/><Relationship Id="rId24" Type="http://schemas.microsoft.com/office/2007/relationships/hdphoto" Target="../media/hdphoto4.wdp"/><Relationship Id="rId32" Type="http://schemas.openxmlformats.org/officeDocument/2006/relationships/slide" Target="slide4.xml"/><Relationship Id="rId5" Type="http://schemas.microsoft.com/office/2007/relationships/media" Target="../media/media2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6.png"/><Relationship Id="rId28" Type="http://schemas.openxmlformats.org/officeDocument/2006/relationships/image" Target="../media/image15.png"/><Relationship Id="rId10" Type="http://schemas.openxmlformats.org/officeDocument/2006/relationships/audio" Target="../media/media6.mp3"/><Relationship Id="rId19" Type="http://schemas.openxmlformats.org/officeDocument/2006/relationships/image" Target="../media/image3.png"/><Relationship Id="rId31" Type="http://schemas.microsoft.com/office/2007/relationships/hdphoto" Target="../media/hdphoto5.wdp"/><Relationship Id="rId4" Type="http://schemas.openxmlformats.org/officeDocument/2006/relationships/audio" Target="../media/media4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5.gif"/><Relationship Id="rId27" Type="http://schemas.openxmlformats.org/officeDocument/2006/relationships/image" Target="../media/image14.jpg"/><Relationship Id="rId30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9.mp3"/><Relationship Id="rId18" Type="http://schemas.openxmlformats.org/officeDocument/2006/relationships/image" Target="../media/image17.jpeg"/><Relationship Id="rId26" Type="http://schemas.openxmlformats.org/officeDocument/2006/relationships/image" Target="../media/image5.gif"/><Relationship Id="rId3" Type="http://schemas.microsoft.com/office/2007/relationships/media" Target="../media/media4.mp3"/><Relationship Id="rId21" Type="http://schemas.openxmlformats.org/officeDocument/2006/relationships/image" Target="../media/image19.png"/><Relationship Id="rId34" Type="http://schemas.openxmlformats.org/officeDocument/2006/relationships/image" Target="../media/image11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audio" Target="../media/audio3.wav"/><Relationship Id="rId25" Type="http://schemas.openxmlformats.org/officeDocument/2006/relationships/image" Target="../media/image4.png"/><Relationship Id="rId33" Type="http://schemas.microsoft.com/office/2007/relationships/hdphoto" Target="../media/hdphoto9.wdp"/><Relationship Id="rId2" Type="http://schemas.openxmlformats.org/officeDocument/2006/relationships/audio" Target="../media/media3.mp3"/><Relationship Id="rId16" Type="http://schemas.openxmlformats.org/officeDocument/2006/relationships/audio" Target="../media/audio2.wav"/><Relationship Id="rId20" Type="http://schemas.microsoft.com/office/2007/relationships/hdphoto" Target="../media/hdphoto7.wdp"/><Relationship Id="rId29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microsoft.com/office/2007/relationships/media" Target="../media/media7.mp3"/><Relationship Id="rId24" Type="http://schemas.microsoft.com/office/2007/relationships/hdphoto" Target="../media/hdphoto3.wdp"/><Relationship Id="rId32" Type="http://schemas.openxmlformats.org/officeDocument/2006/relationships/image" Target="../media/image21.png"/><Relationship Id="rId5" Type="http://schemas.microsoft.com/office/2007/relationships/media" Target="../media/media2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.png"/><Relationship Id="rId28" Type="http://schemas.microsoft.com/office/2007/relationships/hdphoto" Target="../media/hdphoto4.wdp"/><Relationship Id="rId36" Type="http://schemas.openxmlformats.org/officeDocument/2006/relationships/slide" Target="slide5.xml"/><Relationship Id="rId10" Type="http://schemas.openxmlformats.org/officeDocument/2006/relationships/audio" Target="../media/media6.mp3"/><Relationship Id="rId19" Type="http://schemas.openxmlformats.org/officeDocument/2006/relationships/image" Target="../media/image18.png"/><Relationship Id="rId31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microsoft.com/office/2007/relationships/media" Target="../media/media6.mp3"/><Relationship Id="rId14" Type="http://schemas.openxmlformats.org/officeDocument/2006/relationships/audio" Target="../media/media9.mp3"/><Relationship Id="rId22" Type="http://schemas.microsoft.com/office/2007/relationships/hdphoto" Target="../media/hdphoto8.wdp"/><Relationship Id="rId27" Type="http://schemas.openxmlformats.org/officeDocument/2006/relationships/image" Target="../media/image6.png"/><Relationship Id="rId30" Type="http://schemas.openxmlformats.org/officeDocument/2006/relationships/image" Target="../media/image15.png"/><Relationship Id="rId35" Type="http://schemas.microsoft.com/office/2007/relationships/hdphoto" Target="../media/hdphoto5.wdp"/><Relationship Id="rId8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10.mp3"/><Relationship Id="rId18" Type="http://schemas.openxmlformats.org/officeDocument/2006/relationships/audio" Target="../media/audio3.wav"/><Relationship Id="rId26" Type="http://schemas.openxmlformats.org/officeDocument/2006/relationships/image" Target="../media/image23.jpeg"/><Relationship Id="rId3" Type="http://schemas.microsoft.com/office/2007/relationships/media" Target="../media/media4.mp3"/><Relationship Id="rId21" Type="http://schemas.microsoft.com/office/2007/relationships/hdphoto" Target="../media/hdphoto3.wdp"/><Relationship Id="rId34" Type="http://schemas.openxmlformats.org/officeDocument/2006/relationships/image" Target="../media/image24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audio" Target="../media/audio2.wav"/><Relationship Id="rId25" Type="http://schemas.microsoft.com/office/2007/relationships/hdphoto" Target="../media/hdphoto4.wdp"/><Relationship Id="rId33" Type="http://schemas.openxmlformats.org/officeDocument/2006/relationships/slide" Target="slide6.xml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openxmlformats.org/officeDocument/2006/relationships/image" Target="../media/image3.png"/><Relationship Id="rId29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microsoft.com/office/2007/relationships/media" Target="../media/media7.mp3"/><Relationship Id="rId24" Type="http://schemas.openxmlformats.org/officeDocument/2006/relationships/image" Target="../media/image6.png"/><Relationship Id="rId32" Type="http://schemas.microsoft.com/office/2007/relationships/hdphoto" Target="../media/hdphoto5.wdp"/><Relationship Id="rId5" Type="http://schemas.microsoft.com/office/2007/relationships/media" Target="../media/media2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5.gif"/><Relationship Id="rId28" Type="http://schemas.openxmlformats.org/officeDocument/2006/relationships/image" Target="../media/image16.png"/><Relationship Id="rId10" Type="http://schemas.openxmlformats.org/officeDocument/2006/relationships/audio" Target="../media/media6.mp3"/><Relationship Id="rId19" Type="http://schemas.openxmlformats.org/officeDocument/2006/relationships/image" Target="../media/image22.jpeg"/><Relationship Id="rId31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microsoft.com/office/2007/relationships/media" Target="../media/media6.mp3"/><Relationship Id="rId14" Type="http://schemas.openxmlformats.org/officeDocument/2006/relationships/audio" Target="../media/media10.mp3"/><Relationship Id="rId22" Type="http://schemas.openxmlformats.org/officeDocument/2006/relationships/image" Target="../media/image4.png"/><Relationship Id="rId27" Type="http://schemas.openxmlformats.org/officeDocument/2006/relationships/image" Target="../media/image15.png"/><Relationship Id="rId30" Type="http://schemas.microsoft.com/office/2007/relationships/hdphoto" Target="../media/hdphoto9.wdp"/><Relationship Id="rId35" Type="http://schemas.openxmlformats.org/officeDocument/2006/relationships/image" Target="../media/image25.jpeg"/><Relationship Id="rId8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0.wdp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/>
          <p:cNvSpPr/>
          <p:nvPr/>
        </p:nvSpPr>
        <p:spPr>
          <a:xfrm>
            <a:off x="-37121" y="-321930"/>
            <a:ext cx="12364279" cy="6500191"/>
          </a:xfrm>
          <a:prstGeom prst="rect">
            <a:avLst/>
          </a:prstGeom>
          <a:gradFill>
            <a:gsLst>
              <a:gs pos="3000">
                <a:schemeClr val="accent1">
                  <a:lumMod val="20000"/>
                  <a:lumOff val="80000"/>
                </a:schemeClr>
              </a:gs>
              <a:gs pos="77000">
                <a:schemeClr val="accent1">
                  <a:lumMod val="40000"/>
                  <a:lumOff val="60000"/>
                </a:schemeClr>
              </a:gs>
              <a:gs pos="61000">
                <a:schemeClr val="accent1">
                  <a:lumMod val="20000"/>
                  <a:lumOff val="8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 rot="9703434">
            <a:off x="-579785" y="-7731332"/>
            <a:ext cx="18897496" cy="17714042"/>
          </a:xfrm>
          <a:custGeom>
            <a:avLst/>
            <a:gdLst>
              <a:gd name="connsiteX0" fmla="*/ 2785811 w 5654869"/>
              <a:gd name="connsiteY0" fmla="*/ 2833154 h 5692581"/>
              <a:gd name="connsiteX1" fmla="*/ 1524403 w 5654869"/>
              <a:gd name="connsiteY1" fmla="*/ 226358 h 5692581"/>
              <a:gd name="connsiteX2" fmla="*/ 2186000 w 5654869"/>
              <a:gd name="connsiteY2" fmla="*/ 0 h 5692581"/>
              <a:gd name="connsiteX3" fmla="*/ 2808924 w 5654869"/>
              <a:gd name="connsiteY3" fmla="*/ 2868700 h 5692581"/>
              <a:gd name="connsiteX4" fmla="*/ 2459300 w 5654869"/>
              <a:gd name="connsiteY4" fmla="*/ 44818 h 5692581"/>
              <a:gd name="connsiteX5" fmla="*/ 3158548 w 5654869"/>
              <a:gd name="connsiteY5" fmla="*/ 44818 h 5692581"/>
              <a:gd name="connsiteX6" fmla="*/ 2827923 w 5654869"/>
              <a:gd name="connsiteY6" fmla="*/ 2894369 h 5692581"/>
              <a:gd name="connsiteX7" fmla="*/ 2829448 w 5654869"/>
              <a:gd name="connsiteY7" fmla="*/ 2894672 h 5692581"/>
              <a:gd name="connsiteX8" fmla="*/ 2836192 w 5654869"/>
              <a:gd name="connsiteY8" fmla="*/ 2880426 h 5692581"/>
              <a:gd name="connsiteX9" fmla="*/ 2835588 w 5654869"/>
              <a:gd name="connsiteY9" fmla="*/ 2880753 h 5692581"/>
              <a:gd name="connsiteX10" fmla="*/ 2819605 w 5654869"/>
              <a:gd name="connsiteY10" fmla="*/ 2892720 h 5692581"/>
              <a:gd name="connsiteX11" fmla="*/ 2822327 w 5654869"/>
              <a:gd name="connsiteY11" fmla="*/ 2893260 h 5692581"/>
              <a:gd name="connsiteX12" fmla="*/ 2832738 w 5654869"/>
              <a:gd name="connsiteY12" fmla="*/ 2882296 h 5692581"/>
              <a:gd name="connsiteX13" fmla="*/ 2817343 w 5654869"/>
              <a:gd name="connsiteY13" fmla="*/ 2890629 h 5692581"/>
              <a:gd name="connsiteX14" fmla="*/ 2814395 w 5654869"/>
              <a:gd name="connsiteY14" fmla="*/ 2892225 h 5692581"/>
              <a:gd name="connsiteX15" fmla="*/ 2815123 w 5654869"/>
              <a:gd name="connsiteY15" fmla="*/ 2891831 h 5692581"/>
              <a:gd name="connsiteX16" fmla="*/ 2814107 w 5654869"/>
              <a:gd name="connsiteY16" fmla="*/ 2891629 h 5692581"/>
              <a:gd name="connsiteX17" fmla="*/ 2815389 w 5654869"/>
              <a:gd name="connsiteY17" fmla="*/ 2894278 h 5692581"/>
              <a:gd name="connsiteX18" fmla="*/ 2820683 w 5654869"/>
              <a:gd name="connsiteY18" fmla="*/ 2894991 h 5692581"/>
              <a:gd name="connsiteX19" fmla="*/ 2821030 w 5654869"/>
              <a:gd name="connsiteY19" fmla="*/ 2894627 h 5692581"/>
              <a:gd name="connsiteX20" fmla="*/ 2815125 w 5654869"/>
              <a:gd name="connsiteY20" fmla="*/ 2891831 h 5692581"/>
              <a:gd name="connsiteX21" fmla="*/ 2818522 w 5654869"/>
              <a:gd name="connsiteY21" fmla="*/ 2892505 h 5692581"/>
              <a:gd name="connsiteX22" fmla="*/ 2816210 w 5654869"/>
              <a:gd name="connsiteY22" fmla="*/ 2891242 h 5692581"/>
              <a:gd name="connsiteX23" fmla="*/ 2815124 w 5654869"/>
              <a:gd name="connsiteY23" fmla="*/ 2891830 h 5692581"/>
              <a:gd name="connsiteX24" fmla="*/ 2815931 w 5654869"/>
              <a:gd name="connsiteY24" fmla="*/ 2891090 h 5692581"/>
              <a:gd name="connsiteX25" fmla="*/ 2813097 w 5654869"/>
              <a:gd name="connsiteY25" fmla="*/ 2889542 h 5692581"/>
              <a:gd name="connsiteX26" fmla="*/ 2813931 w 5654869"/>
              <a:gd name="connsiteY26" fmla="*/ 2891266 h 5692581"/>
              <a:gd name="connsiteX27" fmla="*/ 2815123 w 5654869"/>
              <a:gd name="connsiteY27" fmla="*/ 2891831 h 5692581"/>
              <a:gd name="connsiteX28" fmla="*/ 2815124 w 5654869"/>
              <a:gd name="connsiteY28" fmla="*/ 2891830 h 5692581"/>
              <a:gd name="connsiteX29" fmla="*/ 2815124 w 5654869"/>
              <a:gd name="connsiteY29" fmla="*/ 2891831 h 5692581"/>
              <a:gd name="connsiteX30" fmla="*/ 2815125 w 5654869"/>
              <a:gd name="connsiteY30" fmla="*/ 2891831 h 5692581"/>
              <a:gd name="connsiteX31" fmla="*/ 2815123 w 5654869"/>
              <a:gd name="connsiteY31" fmla="*/ 2891831 h 5692581"/>
              <a:gd name="connsiteX32" fmla="*/ 2814487 w 5654869"/>
              <a:gd name="connsiteY32" fmla="*/ 2892415 h 5692581"/>
              <a:gd name="connsiteX33" fmla="*/ 2817405 w 5654869"/>
              <a:gd name="connsiteY33" fmla="*/ 2898444 h 5692581"/>
              <a:gd name="connsiteX34" fmla="*/ 2818905 w 5654869"/>
              <a:gd name="connsiteY34" fmla="*/ 2896864 h 5692581"/>
              <a:gd name="connsiteX35" fmla="*/ 2816757 w 5654869"/>
              <a:gd name="connsiteY35" fmla="*/ 2897107 h 5692581"/>
              <a:gd name="connsiteX36" fmla="*/ 2822842 w 5654869"/>
              <a:gd name="connsiteY36" fmla="*/ 2908625 h 5692581"/>
              <a:gd name="connsiteX37" fmla="*/ 2826963 w 5654869"/>
              <a:gd name="connsiteY37" fmla="*/ 2899920 h 5692581"/>
              <a:gd name="connsiteX38" fmla="*/ 2824535 w 5654869"/>
              <a:gd name="connsiteY38" fmla="*/ 2900389 h 5692581"/>
              <a:gd name="connsiteX39" fmla="*/ 2821207 w 5654869"/>
              <a:gd name="connsiteY39" fmla="*/ 2906302 h 5692581"/>
              <a:gd name="connsiteX40" fmla="*/ 2821818 w 5654869"/>
              <a:gd name="connsiteY40" fmla="*/ 2907565 h 5692581"/>
              <a:gd name="connsiteX41" fmla="*/ 2800812 w 5654869"/>
              <a:gd name="connsiteY41" fmla="*/ 2904964 h 5692581"/>
              <a:gd name="connsiteX42" fmla="*/ 2801007 w 5654869"/>
              <a:gd name="connsiteY42" fmla="*/ 2904927 h 5692581"/>
              <a:gd name="connsiteX43" fmla="*/ 2800981 w 5654869"/>
              <a:gd name="connsiteY43" fmla="*/ 2904809 h 5692581"/>
              <a:gd name="connsiteX44" fmla="*/ 2283735 w 5654869"/>
              <a:gd name="connsiteY44" fmla="*/ 5669150 h 5692581"/>
              <a:gd name="connsiteX45" fmla="*/ 1619759 w 5654869"/>
              <a:gd name="connsiteY45" fmla="*/ 5449868 h 5692581"/>
              <a:gd name="connsiteX46" fmla="*/ 2797301 w 5654869"/>
              <a:gd name="connsiteY46" fmla="*/ 2962575 h 5692581"/>
              <a:gd name="connsiteX47" fmla="*/ 2799492 w 5654869"/>
              <a:gd name="connsiteY47" fmla="*/ 2944879 h 5692581"/>
              <a:gd name="connsiteX48" fmla="*/ 1444434 w 5654869"/>
              <a:gd name="connsiteY48" fmla="*/ 5352234 h 5692581"/>
              <a:gd name="connsiteX49" fmla="*/ 881942 w 5654869"/>
              <a:gd name="connsiteY49" fmla="*/ 4936842 h 5692581"/>
              <a:gd name="connsiteX50" fmla="*/ 2802874 w 5654869"/>
              <a:gd name="connsiteY50" fmla="*/ 2913748 h 5692581"/>
              <a:gd name="connsiteX51" fmla="*/ 2801901 w 5654869"/>
              <a:gd name="connsiteY51" fmla="*/ 2909153 h 5692581"/>
              <a:gd name="connsiteX52" fmla="*/ 2790387 w 5654869"/>
              <a:gd name="connsiteY52" fmla="*/ 2914531 h 5692581"/>
              <a:gd name="connsiteX53" fmla="*/ 718652 w 5654869"/>
              <a:gd name="connsiteY53" fmla="*/ 4815719 h 5692581"/>
              <a:gd name="connsiteX54" fmla="*/ 312755 w 5654869"/>
              <a:gd name="connsiteY54" fmla="*/ 4246338 h 5692581"/>
              <a:gd name="connsiteX55" fmla="*/ 2665079 w 5654869"/>
              <a:gd name="connsiteY55" fmla="*/ 2973048 h 5692581"/>
              <a:gd name="connsiteX56" fmla="*/ 239775 w 5654869"/>
              <a:gd name="connsiteY56" fmla="*/ 4105631 h 5692581"/>
              <a:gd name="connsiteX57" fmla="*/ 23996 w 5654869"/>
              <a:gd name="connsiteY57" fmla="*/ 3440509 h 5692581"/>
              <a:gd name="connsiteX58" fmla="*/ 2785350 w 5654869"/>
              <a:gd name="connsiteY58" fmla="*/ 2907946 h 5692581"/>
              <a:gd name="connsiteX59" fmla="*/ 2799970 w 5654869"/>
              <a:gd name="connsiteY59" fmla="*/ 2900033 h 5692581"/>
              <a:gd name="connsiteX60" fmla="*/ 2799758 w 5654869"/>
              <a:gd name="connsiteY60" fmla="*/ 2899028 h 5692581"/>
              <a:gd name="connsiteX61" fmla="*/ 0 w 5654869"/>
              <a:gd name="connsiteY61" fmla="*/ 3215525 h 5692581"/>
              <a:gd name="connsiteX62" fmla="*/ 7423 w 5654869"/>
              <a:gd name="connsiteY62" fmla="*/ 2516316 h 5692581"/>
              <a:gd name="connsiteX63" fmla="*/ 2798264 w 5654869"/>
              <a:gd name="connsiteY63" fmla="*/ 2891973 h 5692581"/>
              <a:gd name="connsiteX64" fmla="*/ 2797494 w 5654869"/>
              <a:gd name="connsiteY64" fmla="*/ 2888334 h 5692581"/>
              <a:gd name="connsiteX65" fmla="*/ 24049 w 5654869"/>
              <a:gd name="connsiteY65" fmla="*/ 2338260 h 5692581"/>
              <a:gd name="connsiteX66" fmla="*/ 243331 w 5654869"/>
              <a:gd name="connsiteY66" fmla="*/ 1674285 h 5692581"/>
              <a:gd name="connsiteX67" fmla="*/ 2796353 w 5654869"/>
              <a:gd name="connsiteY67" fmla="*/ 2882944 h 5692581"/>
              <a:gd name="connsiteX68" fmla="*/ 2795879 w 5654869"/>
              <a:gd name="connsiteY68" fmla="*/ 2880706 h 5692581"/>
              <a:gd name="connsiteX69" fmla="*/ 2794721 w 5654869"/>
              <a:gd name="connsiteY69" fmla="*/ 2879507 h 5692581"/>
              <a:gd name="connsiteX70" fmla="*/ 323284 w 5654869"/>
              <a:gd name="connsiteY70" fmla="*/ 1529833 h 5692581"/>
              <a:gd name="connsiteX71" fmla="*/ 731297 w 5654869"/>
              <a:gd name="connsiteY71" fmla="*/ 961966 h 5692581"/>
              <a:gd name="connsiteX72" fmla="*/ 2706414 w 5654869"/>
              <a:gd name="connsiteY72" fmla="*/ 2788069 h 5692581"/>
              <a:gd name="connsiteX73" fmla="*/ 825962 w 5654869"/>
              <a:gd name="connsiteY73" fmla="*/ 840941 h 5692581"/>
              <a:gd name="connsiteX74" fmla="*/ 1384816 w 5654869"/>
              <a:gd name="connsiteY74" fmla="*/ 420668 h 5692581"/>
              <a:gd name="connsiteX75" fmla="*/ 2789558 w 5654869"/>
              <a:gd name="connsiteY75" fmla="*/ 2864940 h 5692581"/>
              <a:gd name="connsiteX76" fmla="*/ 2793267 w 5654869"/>
              <a:gd name="connsiteY76" fmla="*/ 2868369 h 5692581"/>
              <a:gd name="connsiteX77" fmla="*/ 2785811 w 5654869"/>
              <a:gd name="connsiteY77" fmla="*/ 2833154 h 5692581"/>
              <a:gd name="connsiteX78" fmla="*/ 2807719 w 5654869"/>
              <a:gd name="connsiteY78" fmla="*/ 2878429 h 5692581"/>
              <a:gd name="connsiteX79" fmla="*/ 2808924 w 5654869"/>
              <a:gd name="connsiteY79" fmla="*/ 2868700 h 5692581"/>
              <a:gd name="connsiteX80" fmla="*/ 2810902 w 5654869"/>
              <a:gd name="connsiteY80" fmla="*/ 2884673 h 5692581"/>
              <a:gd name="connsiteX81" fmla="*/ 2816890 w 5654869"/>
              <a:gd name="connsiteY81" fmla="*/ 2890210 h 5692581"/>
              <a:gd name="connsiteX82" fmla="*/ 2838906 w 5654869"/>
              <a:gd name="connsiteY82" fmla="*/ 2870006 h 5692581"/>
              <a:gd name="connsiteX83" fmla="*/ 3390877 w 5654869"/>
              <a:gd name="connsiteY83" fmla="*/ 86998 h 5692581"/>
              <a:gd name="connsiteX84" fmla="*/ 4054853 w 5654869"/>
              <a:gd name="connsiteY84" fmla="*/ 306280 h 5692581"/>
              <a:gd name="connsiteX85" fmla="*/ 2842831 w 5654869"/>
              <a:gd name="connsiteY85" fmla="*/ 2866404 h 5692581"/>
              <a:gd name="connsiteX86" fmla="*/ 2844555 w 5654869"/>
              <a:gd name="connsiteY86" fmla="*/ 2864822 h 5692581"/>
              <a:gd name="connsiteX87" fmla="*/ 4230775 w 5654869"/>
              <a:gd name="connsiteY87" fmla="*/ 402106 h 5692581"/>
              <a:gd name="connsiteX88" fmla="*/ 4793267 w 5654869"/>
              <a:gd name="connsiteY88" fmla="*/ 817498 h 5692581"/>
              <a:gd name="connsiteX89" fmla="*/ 2881660 w 5654869"/>
              <a:gd name="connsiteY89" fmla="*/ 2830771 h 5692581"/>
              <a:gd name="connsiteX90" fmla="*/ 4911596 w 5654869"/>
              <a:gd name="connsiteY90" fmla="*/ 967940 h 5692581"/>
              <a:gd name="connsiteX91" fmla="*/ 5317494 w 5654869"/>
              <a:gd name="connsiteY91" fmla="*/ 1537321 h 5692581"/>
              <a:gd name="connsiteX92" fmla="*/ 2836917 w 5654869"/>
              <a:gd name="connsiteY92" fmla="*/ 2880034 h 5692581"/>
              <a:gd name="connsiteX93" fmla="*/ 2834126 w 5654869"/>
              <a:gd name="connsiteY93" fmla="*/ 2894105 h 5692581"/>
              <a:gd name="connsiteX94" fmla="*/ 5396129 w 5654869"/>
              <a:gd name="connsiteY94" fmla="*/ 1697686 h 5692581"/>
              <a:gd name="connsiteX95" fmla="*/ 5611907 w 5654869"/>
              <a:gd name="connsiteY95" fmla="*/ 2362808 h 5692581"/>
              <a:gd name="connsiteX96" fmla="*/ 2876670 w 5654869"/>
              <a:gd name="connsiteY96" fmla="*/ 2890334 h 5692581"/>
              <a:gd name="connsiteX97" fmla="*/ 5654869 w 5654869"/>
              <a:gd name="connsiteY97" fmla="*/ 2576275 h 5692581"/>
              <a:gd name="connsiteX98" fmla="*/ 5647446 w 5654869"/>
              <a:gd name="connsiteY98" fmla="*/ 3275484 h 5692581"/>
              <a:gd name="connsiteX99" fmla="*/ 2852963 w 5654869"/>
              <a:gd name="connsiteY99" fmla="*/ 2899336 h 5692581"/>
              <a:gd name="connsiteX100" fmla="*/ 5606201 w 5654869"/>
              <a:gd name="connsiteY100" fmla="*/ 3445403 h 5692581"/>
              <a:gd name="connsiteX101" fmla="*/ 5386919 w 5654869"/>
              <a:gd name="connsiteY101" fmla="*/ 4109378 h 5692581"/>
              <a:gd name="connsiteX102" fmla="*/ 2832908 w 5654869"/>
              <a:gd name="connsiteY102" fmla="*/ 2900250 h 5692581"/>
              <a:gd name="connsiteX103" fmla="*/ 2832888 w 5654869"/>
              <a:gd name="connsiteY103" fmla="*/ 2900350 h 5692581"/>
              <a:gd name="connsiteX104" fmla="*/ 5317914 w 5654869"/>
              <a:gd name="connsiteY104" fmla="*/ 4257445 h 5692581"/>
              <a:gd name="connsiteX105" fmla="*/ 4909902 w 5654869"/>
              <a:gd name="connsiteY105" fmla="*/ 4825313 h 5692581"/>
              <a:gd name="connsiteX106" fmla="*/ 2832108 w 5654869"/>
              <a:gd name="connsiteY106" fmla="*/ 2904280 h 5692581"/>
              <a:gd name="connsiteX107" fmla="*/ 2829814 w 5654869"/>
              <a:gd name="connsiteY107" fmla="*/ 2915845 h 5692581"/>
              <a:gd name="connsiteX108" fmla="*/ 4779328 w 5654869"/>
              <a:gd name="connsiteY108" fmla="*/ 4934483 h 5692581"/>
              <a:gd name="connsiteX109" fmla="*/ 4220474 w 5654869"/>
              <a:gd name="connsiteY109" fmla="*/ 5354756 h 5692581"/>
              <a:gd name="connsiteX110" fmla="*/ 2863182 w 5654869"/>
              <a:gd name="connsiteY110" fmla="*/ 2993048 h 5692581"/>
              <a:gd name="connsiteX111" fmla="*/ 4047219 w 5654869"/>
              <a:gd name="connsiteY111" fmla="*/ 5439949 h 5692581"/>
              <a:gd name="connsiteX112" fmla="*/ 3385623 w 5654869"/>
              <a:gd name="connsiteY112" fmla="*/ 5666307 h 5692581"/>
              <a:gd name="connsiteX113" fmla="*/ 2830879 w 5654869"/>
              <a:gd name="connsiteY113" fmla="*/ 3046028 h 5692581"/>
              <a:gd name="connsiteX114" fmla="*/ 3158548 w 5654869"/>
              <a:gd name="connsiteY114" fmla="*/ 5692581 h 5692581"/>
              <a:gd name="connsiteX115" fmla="*/ 2459300 w 5654869"/>
              <a:gd name="connsiteY115" fmla="*/ 5692581 h 5692581"/>
              <a:gd name="connsiteX116" fmla="*/ 2758685 w 5654869"/>
              <a:gd name="connsiteY116" fmla="*/ 3274477 h 56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654869" h="5692581">
                <a:moveTo>
                  <a:pt x="2785811" y="2833154"/>
                </a:moveTo>
                <a:lnTo>
                  <a:pt x="1524403" y="226358"/>
                </a:lnTo>
                <a:lnTo>
                  <a:pt x="2186000" y="0"/>
                </a:lnTo>
                <a:close/>
                <a:moveTo>
                  <a:pt x="2808924" y="2868700"/>
                </a:moveTo>
                <a:lnTo>
                  <a:pt x="2459300" y="44818"/>
                </a:lnTo>
                <a:lnTo>
                  <a:pt x="3158548" y="44818"/>
                </a:lnTo>
                <a:close/>
                <a:moveTo>
                  <a:pt x="2827923" y="2894369"/>
                </a:moveTo>
                <a:lnTo>
                  <a:pt x="2829448" y="2894672"/>
                </a:lnTo>
                <a:lnTo>
                  <a:pt x="2836192" y="2880426"/>
                </a:lnTo>
                <a:lnTo>
                  <a:pt x="2835588" y="2880753"/>
                </a:lnTo>
                <a:close/>
                <a:moveTo>
                  <a:pt x="2819605" y="2892720"/>
                </a:moveTo>
                <a:lnTo>
                  <a:pt x="2822327" y="2893260"/>
                </a:lnTo>
                <a:lnTo>
                  <a:pt x="2832738" y="2882296"/>
                </a:lnTo>
                <a:lnTo>
                  <a:pt x="2817343" y="2890629"/>
                </a:lnTo>
                <a:close/>
                <a:moveTo>
                  <a:pt x="2814395" y="2892225"/>
                </a:moveTo>
                <a:lnTo>
                  <a:pt x="2815123" y="2891831"/>
                </a:lnTo>
                <a:lnTo>
                  <a:pt x="2814107" y="2891629"/>
                </a:lnTo>
                <a:close/>
                <a:moveTo>
                  <a:pt x="2815389" y="2894278"/>
                </a:moveTo>
                <a:lnTo>
                  <a:pt x="2820683" y="2894991"/>
                </a:lnTo>
                <a:lnTo>
                  <a:pt x="2821030" y="2894627"/>
                </a:lnTo>
                <a:lnTo>
                  <a:pt x="2815125" y="2891831"/>
                </a:lnTo>
                <a:lnTo>
                  <a:pt x="2818522" y="2892505"/>
                </a:lnTo>
                <a:lnTo>
                  <a:pt x="2816210" y="2891242"/>
                </a:lnTo>
                <a:lnTo>
                  <a:pt x="2815124" y="2891830"/>
                </a:lnTo>
                <a:lnTo>
                  <a:pt x="2815931" y="2891090"/>
                </a:lnTo>
                <a:lnTo>
                  <a:pt x="2813097" y="2889542"/>
                </a:lnTo>
                <a:lnTo>
                  <a:pt x="2813931" y="2891266"/>
                </a:lnTo>
                <a:lnTo>
                  <a:pt x="2815123" y="2891831"/>
                </a:lnTo>
                <a:lnTo>
                  <a:pt x="2815124" y="2891830"/>
                </a:lnTo>
                <a:lnTo>
                  <a:pt x="2815124" y="2891831"/>
                </a:lnTo>
                <a:lnTo>
                  <a:pt x="2815125" y="2891831"/>
                </a:lnTo>
                <a:lnTo>
                  <a:pt x="2815123" y="2891831"/>
                </a:lnTo>
                <a:lnTo>
                  <a:pt x="2814487" y="2892415"/>
                </a:lnTo>
                <a:close/>
                <a:moveTo>
                  <a:pt x="2817405" y="2898444"/>
                </a:moveTo>
                <a:lnTo>
                  <a:pt x="2818905" y="2896864"/>
                </a:lnTo>
                <a:lnTo>
                  <a:pt x="2816757" y="2897107"/>
                </a:lnTo>
                <a:close/>
                <a:moveTo>
                  <a:pt x="2822842" y="2908625"/>
                </a:moveTo>
                <a:lnTo>
                  <a:pt x="2826963" y="2899920"/>
                </a:lnTo>
                <a:lnTo>
                  <a:pt x="2824535" y="2900389"/>
                </a:lnTo>
                <a:lnTo>
                  <a:pt x="2821207" y="2906302"/>
                </a:lnTo>
                <a:lnTo>
                  <a:pt x="2821818" y="2907565"/>
                </a:lnTo>
                <a:close/>
                <a:moveTo>
                  <a:pt x="2800812" y="2904964"/>
                </a:moveTo>
                <a:lnTo>
                  <a:pt x="2801007" y="2904927"/>
                </a:lnTo>
                <a:lnTo>
                  <a:pt x="2800981" y="2904809"/>
                </a:lnTo>
                <a:close/>
                <a:moveTo>
                  <a:pt x="2283735" y="5669150"/>
                </a:moveTo>
                <a:lnTo>
                  <a:pt x="1619759" y="5449868"/>
                </a:lnTo>
                <a:lnTo>
                  <a:pt x="2797301" y="2962575"/>
                </a:lnTo>
                <a:lnTo>
                  <a:pt x="2799492" y="2944879"/>
                </a:lnTo>
                <a:lnTo>
                  <a:pt x="1444434" y="5352234"/>
                </a:lnTo>
                <a:lnTo>
                  <a:pt x="881942" y="4936842"/>
                </a:lnTo>
                <a:lnTo>
                  <a:pt x="2802874" y="2913748"/>
                </a:lnTo>
                <a:lnTo>
                  <a:pt x="2801901" y="2909153"/>
                </a:lnTo>
                <a:lnTo>
                  <a:pt x="2790387" y="2914531"/>
                </a:lnTo>
                <a:lnTo>
                  <a:pt x="718652" y="4815719"/>
                </a:lnTo>
                <a:lnTo>
                  <a:pt x="312755" y="4246338"/>
                </a:lnTo>
                <a:lnTo>
                  <a:pt x="2665079" y="2973048"/>
                </a:lnTo>
                <a:lnTo>
                  <a:pt x="239775" y="4105631"/>
                </a:lnTo>
                <a:lnTo>
                  <a:pt x="23996" y="3440509"/>
                </a:lnTo>
                <a:lnTo>
                  <a:pt x="2785350" y="2907946"/>
                </a:lnTo>
                <a:lnTo>
                  <a:pt x="2799970" y="2900033"/>
                </a:lnTo>
                <a:lnTo>
                  <a:pt x="2799758" y="2899028"/>
                </a:lnTo>
                <a:lnTo>
                  <a:pt x="0" y="3215525"/>
                </a:lnTo>
                <a:lnTo>
                  <a:pt x="7423" y="2516316"/>
                </a:lnTo>
                <a:lnTo>
                  <a:pt x="2798264" y="2891973"/>
                </a:lnTo>
                <a:lnTo>
                  <a:pt x="2797494" y="2888334"/>
                </a:lnTo>
                <a:lnTo>
                  <a:pt x="24049" y="2338260"/>
                </a:lnTo>
                <a:lnTo>
                  <a:pt x="243331" y="1674285"/>
                </a:lnTo>
                <a:lnTo>
                  <a:pt x="2796353" y="2882944"/>
                </a:lnTo>
                <a:lnTo>
                  <a:pt x="2795879" y="2880706"/>
                </a:lnTo>
                <a:lnTo>
                  <a:pt x="2794721" y="2879507"/>
                </a:lnTo>
                <a:lnTo>
                  <a:pt x="323284" y="1529833"/>
                </a:lnTo>
                <a:lnTo>
                  <a:pt x="731297" y="961966"/>
                </a:lnTo>
                <a:lnTo>
                  <a:pt x="2706414" y="2788069"/>
                </a:lnTo>
                <a:lnTo>
                  <a:pt x="825962" y="840941"/>
                </a:lnTo>
                <a:lnTo>
                  <a:pt x="1384816" y="420668"/>
                </a:lnTo>
                <a:lnTo>
                  <a:pt x="2789558" y="2864940"/>
                </a:lnTo>
                <a:lnTo>
                  <a:pt x="2793267" y="2868369"/>
                </a:lnTo>
                <a:lnTo>
                  <a:pt x="2785811" y="2833154"/>
                </a:lnTo>
                <a:lnTo>
                  <a:pt x="2807719" y="2878429"/>
                </a:lnTo>
                <a:lnTo>
                  <a:pt x="2808924" y="2868700"/>
                </a:lnTo>
                <a:lnTo>
                  <a:pt x="2810902" y="2884673"/>
                </a:lnTo>
                <a:lnTo>
                  <a:pt x="2816890" y="2890210"/>
                </a:lnTo>
                <a:lnTo>
                  <a:pt x="2838906" y="2870006"/>
                </a:lnTo>
                <a:lnTo>
                  <a:pt x="3390877" y="86998"/>
                </a:lnTo>
                <a:lnTo>
                  <a:pt x="4054853" y="306280"/>
                </a:lnTo>
                <a:lnTo>
                  <a:pt x="2842831" y="2866404"/>
                </a:lnTo>
                <a:lnTo>
                  <a:pt x="2844555" y="2864822"/>
                </a:lnTo>
                <a:lnTo>
                  <a:pt x="4230775" y="402106"/>
                </a:lnTo>
                <a:lnTo>
                  <a:pt x="4793267" y="817498"/>
                </a:lnTo>
                <a:lnTo>
                  <a:pt x="2881660" y="2830771"/>
                </a:lnTo>
                <a:lnTo>
                  <a:pt x="4911596" y="967940"/>
                </a:lnTo>
                <a:lnTo>
                  <a:pt x="5317494" y="1537321"/>
                </a:lnTo>
                <a:lnTo>
                  <a:pt x="2836917" y="2880034"/>
                </a:lnTo>
                <a:lnTo>
                  <a:pt x="2834126" y="2894105"/>
                </a:lnTo>
                <a:lnTo>
                  <a:pt x="5396129" y="1697686"/>
                </a:lnTo>
                <a:lnTo>
                  <a:pt x="5611907" y="2362808"/>
                </a:lnTo>
                <a:lnTo>
                  <a:pt x="2876670" y="2890334"/>
                </a:lnTo>
                <a:lnTo>
                  <a:pt x="5654869" y="2576275"/>
                </a:lnTo>
                <a:lnTo>
                  <a:pt x="5647446" y="3275484"/>
                </a:lnTo>
                <a:lnTo>
                  <a:pt x="2852963" y="2899336"/>
                </a:lnTo>
                <a:lnTo>
                  <a:pt x="5606201" y="3445403"/>
                </a:lnTo>
                <a:lnTo>
                  <a:pt x="5386919" y="4109378"/>
                </a:lnTo>
                <a:lnTo>
                  <a:pt x="2832908" y="2900250"/>
                </a:lnTo>
                <a:lnTo>
                  <a:pt x="2832888" y="2900350"/>
                </a:lnTo>
                <a:lnTo>
                  <a:pt x="5317914" y="4257445"/>
                </a:lnTo>
                <a:lnTo>
                  <a:pt x="4909902" y="4825313"/>
                </a:lnTo>
                <a:lnTo>
                  <a:pt x="2832108" y="2904280"/>
                </a:lnTo>
                <a:lnTo>
                  <a:pt x="2829814" y="2915845"/>
                </a:lnTo>
                <a:lnTo>
                  <a:pt x="4779328" y="4934483"/>
                </a:lnTo>
                <a:lnTo>
                  <a:pt x="4220474" y="5354756"/>
                </a:lnTo>
                <a:lnTo>
                  <a:pt x="2863182" y="2993048"/>
                </a:lnTo>
                <a:lnTo>
                  <a:pt x="4047219" y="5439949"/>
                </a:lnTo>
                <a:lnTo>
                  <a:pt x="3385623" y="5666307"/>
                </a:lnTo>
                <a:lnTo>
                  <a:pt x="2830879" y="3046028"/>
                </a:lnTo>
                <a:lnTo>
                  <a:pt x="3158548" y="5692581"/>
                </a:lnTo>
                <a:lnTo>
                  <a:pt x="2459300" y="5692581"/>
                </a:lnTo>
                <a:lnTo>
                  <a:pt x="2758685" y="3274477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-302845" y="1987847"/>
            <a:ext cx="82710264" cy="3836764"/>
            <a:chOff x="-180304" y="2137892"/>
            <a:chExt cx="82710264" cy="3836764"/>
          </a:xfrm>
        </p:grpSpPr>
        <p:grpSp>
          <p:nvGrpSpPr>
            <p:cNvPr id="143" name="Group 142"/>
            <p:cNvGrpSpPr/>
            <p:nvPr/>
          </p:nvGrpSpPr>
          <p:grpSpPr>
            <a:xfrm>
              <a:off x="-180304" y="2137892"/>
              <a:ext cx="41465676" cy="3836764"/>
              <a:chOff x="-180304" y="2137892"/>
              <a:chExt cx="41465676" cy="3836764"/>
            </a:xfrm>
          </p:grpSpPr>
          <p:grpSp>
            <p:nvGrpSpPr>
              <p:cNvPr id="157" name="Group 156"/>
              <p:cNvGrpSpPr/>
              <p:nvPr/>
            </p:nvGrpSpPr>
            <p:grpSpPr>
              <a:xfrm>
                <a:off x="-180304" y="2137893"/>
                <a:ext cx="13969284" cy="3836763"/>
                <a:chOff x="-180304" y="2137893"/>
                <a:chExt cx="13969284" cy="3836763"/>
              </a:xfrm>
            </p:grpSpPr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-180304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67" name="Picture 16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4402428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68" name="Picture 167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8985160" y="2137893"/>
                  <a:ext cx="4803820" cy="3836763"/>
                </a:xfrm>
                <a:prstGeom prst="rect">
                  <a:avLst/>
                </a:prstGeom>
              </p:spPr>
            </p:pic>
          </p:grpSp>
          <p:grpSp>
            <p:nvGrpSpPr>
              <p:cNvPr id="158" name="Group 157"/>
              <p:cNvGrpSpPr/>
              <p:nvPr/>
            </p:nvGrpSpPr>
            <p:grpSpPr>
              <a:xfrm>
                <a:off x="13567892" y="2137892"/>
                <a:ext cx="13969284" cy="3836763"/>
                <a:chOff x="-180304" y="2137893"/>
                <a:chExt cx="13969284" cy="3836763"/>
              </a:xfrm>
            </p:grpSpPr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-180304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4402428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8985160" y="2137893"/>
                  <a:ext cx="4803820" cy="3836763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Group 158"/>
              <p:cNvGrpSpPr/>
              <p:nvPr/>
            </p:nvGrpSpPr>
            <p:grpSpPr>
              <a:xfrm>
                <a:off x="27316088" y="2137892"/>
                <a:ext cx="13969284" cy="3836763"/>
                <a:chOff x="-180304" y="2137893"/>
                <a:chExt cx="13969284" cy="3836763"/>
              </a:xfrm>
            </p:grpSpPr>
            <p:pic>
              <p:nvPicPr>
                <p:cNvPr id="160" name="Picture 15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-180304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61" name="Picture 16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4402428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62" name="Picture 16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8985160" y="2137893"/>
                  <a:ext cx="4803820" cy="383676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4" name="Group 143"/>
            <p:cNvGrpSpPr/>
            <p:nvPr/>
          </p:nvGrpSpPr>
          <p:grpSpPr>
            <a:xfrm>
              <a:off x="41064284" y="2137892"/>
              <a:ext cx="41465676" cy="3836764"/>
              <a:chOff x="-180304" y="2137892"/>
              <a:chExt cx="41465676" cy="3836764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-180304" y="2137893"/>
                <a:ext cx="13969284" cy="3836763"/>
                <a:chOff x="-180304" y="2137893"/>
                <a:chExt cx="13969284" cy="3836763"/>
              </a:xfrm>
            </p:grpSpPr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-180304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4402428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56" name="Picture 15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8985160" y="2137893"/>
                  <a:ext cx="4803820" cy="3836763"/>
                </a:xfrm>
                <a:prstGeom prst="rect">
                  <a:avLst/>
                </a:prstGeom>
              </p:spPr>
            </p:pic>
          </p:grpSp>
          <p:grpSp>
            <p:nvGrpSpPr>
              <p:cNvPr id="146" name="Group 145"/>
              <p:cNvGrpSpPr/>
              <p:nvPr/>
            </p:nvGrpSpPr>
            <p:grpSpPr>
              <a:xfrm>
                <a:off x="13567892" y="2137892"/>
                <a:ext cx="13969284" cy="3836763"/>
                <a:chOff x="-180304" y="2137893"/>
                <a:chExt cx="13969284" cy="3836763"/>
              </a:xfrm>
            </p:grpSpPr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-180304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4402428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8985160" y="2137893"/>
                  <a:ext cx="4803820" cy="3836763"/>
                </a:xfrm>
                <a:prstGeom prst="rect">
                  <a:avLst/>
                </a:prstGeom>
              </p:spPr>
            </p:pic>
          </p:grpSp>
          <p:grpSp>
            <p:nvGrpSpPr>
              <p:cNvPr id="147" name="Group 146"/>
              <p:cNvGrpSpPr/>
              <p:nvPr/>
            </p:nvGrpSpPr>
            <p:grpSpPr>
              <a:xfrm>
                <a:off x="27316088" y="2137892"/>
                <a:ext cx="13969284" cy="3836763"/>
                <a:chOff x="-180304" y="2137893"/>
                <a:chExt cx="13969284" cy="3836763"/>
              </a:xfrm>
            </p:grpSpPr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-180304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4402428" y="2137893"/>
                  <a:ext cx="4803820" cy="3836763"/>
                </a:xfrm>
                <a:prstGeom prst="rect">
                  <a:avLst/>
                </a:prstGeom>
              </p:spPr>
            </p:pic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8042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85" t="22685" r="29770"/>
                <a:stretch/>
              </p:blipFill>
              <p:spPr>
                <a:xfrm>
                  <a:off x="8985160" y="2137893"/>
                  <a:ext cx="4803820" cy="383676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70" name="Rectangle 169"/>
          <p:cNvSpPr/>
          <p:nvPr/>
        </p:nvSpPr>
        <p:spPr>
          <a:xfrm>
            <a:off x="0" y="5085762"/>
            <a:ext cx="12192000" cy="3468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Group 207"/>
          <p:cNvGrpSpPr/>
          <p:nvPr/>
        </p:nvGrpSpPr>
        <p:grpSpPr>
          <a:xfrm>
            <a:off x="-168375" y="4113037"/>
            <a:ext cx="84715200" cy="2786028"/>
            <a:chOff x="-168375" y="3890223"/>
            <a:chExt cx="84715200" cy="3008842"/>
          </a:xfrm>
        </p:grpSpPr>
        <p:grpSp>
          <p:nvGrpSpPr>
            <p:cNvPr id="180" name="Group 179"/>
            <p:cNvGrpSpPr/>
            <p:nvPr/>
          </p:nvGrpSpPr>
          <p:grpSpPr>
            <a:xfrm>
              <a:off x="-168375" y="4131087"/>
              <a:ext cx="12626785" cy="2767977"/>
              <a:chOff x="-94126" y="4102144"/>
              <a:chExt cx="12380255" cy="2767977"/>
            </a:xfrm>
          </p:grpSpPr>
          <p:sp>
            <p:nvSpPr>
              <p:cNvPr id="181" name="Rectangle 180"/>
              <p:cNvSpPr/>
              <p:nvPr/>
            </p:nvSpPr>
            <p:spPr>
              <a:xfrm>
                <a:off x="0" y="4906696"/>
                <a:ext cx="12192000" cy="195130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 181"/>
              <p:cNvSpPr/>
              <p:nvPr/>
            </p:nvSpPr>
            <p:spPr>
              <a:xfrm>
                <a:off x="-94126" y="6220404"/>
                <a:ext cx="12380255" cy="649717"/>
              </a:xfrm>
              <a:custGeom>
                <a:avLst/>
                <a:gdLst>
                  <a:gd name="connsiteX0" fmla="*/ 11658636 w 12380255"/>
                  <a:gd name="connsiteY0" fmla="*/ 333806 h 1798210"/>
                  <a:gd name="connsiteX1" fmla="*/ 11658635 w 12380255"/>
                  <a:gd name="connsiteY1" fmla="*/ 1605190 h 1798210"/>
                  <a:gd name="connsiteX2" fmla="*/ 12159574 w 12380255"/>
                  <a:gd name="connsiteY2" fmla="*/ 1605190 h 1798210"/>
                  <a:gd name="connsiteX3" fmla="*/ 12159574 w 12380255"/>
                  <a:gd name="connsiteY3" fmla="*/ 333806 h 1798210"/>
                  <a:gd name="connsiteX4" fmla="*/ 10900775 w 12380255"/>
                  <a:gd name="connsiteY4" fmla="*/ 333806 h 1798210"/>
                  <a:gd name="connsiteX5" fmla="*/ 10904682 w 12380255"/>
                  <a:gd name="connsiteY5" fmla="*/ 336164 h 1798210"/>
                  <a:gd name="connsiteX6" fmla="*/ 10904681 w 12380255"/>
                  <a:gd name="connsiteY6" fmla="*/ 1605190 h 1798210"/>
                  <a:gd name="connsiteX7" fmla="*/ 11560543 w 12380255"/>
                  <a:gd name="connsiteY7" fmla="*/ 1605190 h 1798210"/>
                  <a:gd name="connsiteX8" fmla="*/ 11560544 w 12380255"/>
                  <a:gd name="connsiteY8" fmla="*/ 333806 h 1798210"/>
                  <a:gd name="connsiteX9" fmla="*/ 10294586 w 12380255"/>
                  <a:gd name="connsiteY9" fmla="*/ 333806 h 1798210"/>
                  <a:gd name="connsiteX10" fmla="*/ 10294586 w 12380255"/>
                  <a:gd name="connsiteY10" fmla="*/ 1605190 h 1798210"/>
                  <a:gd name="connsiteX11" fmla="*/ 10806589 w 12380255"/>
                  <a:gd name="connsiteY11" fmla="*/ 1605190 h 1798210"/>
                  <a:gd name="connsiteX12" fmla="*/ 10806590 w 12380255"/>
                  <a:gd name="connsiteY12" fmla="*/ 336166 h 1798210"/>
                  <a:gd name="connsiteX13" fmla="*/ 10806589 w 12380255"/>
                  <a:gd name="connsiteY13" fmla="*/ 336164 h 1798210"/>
                  <a:gd name="connsiteX14" fmla="*/ 10810496 w 12380255"/>
                  <a:gd name="connsiteY14" fmla="*/ 333806 h 1798210"/>
                  <a:gd name="connsiteX15" fmla="*/ 9496256 w 12380255"/>
                  <a:gd name="connsiteY15" fmla="*/ 333806 h 1798210"/>
                  <a:gd name="connsiteX16" fmla="*/ 9496255 w 12380255"/>
                  <a:gd name="connsiteY16" fmla="*/ 1605190 h 1798210"/>
                  <a:gd name="connsiteX17" fmla="*/ 10142982 w 12380255"/>
                  <a:gd name="connsiteY17" fmla="*/ 1605190 h 1798210"/>
                  <a:gd name="connsiteX18" fmla="*/ 10142982 w 12380255"/>
                  <a:gd name="connsiteY18" fmla="*/ 333806 h 1798210"/>
                  <a:gd name="connsiteX19" fmla="*/ 8672489 w 12380255"/>
                  <a:gd name="connsiteY19" fmla="*/ 333806 h 1798210"/>
                  <a:gd name="connsiteX20" fmla="*/ 8672488 w 12380255"/>
                  <a:gd name="connsiteY20" fmla="*/ 1605190 h 1798210"/>
                  <a:gd name="connsiteX21" fmla="*/ 9398163 w 12380255"/>
                  <a:gd name="connsiteY21" fmla="*/ 1605190 h 1798210"/>
                  <a:gd name="connsiteX22" fmla="*/ 9398164 w 12380255"/>
                  <a:gd name="connsiteY22" fmla="*/ 333806 h 1798210"/>
                  <a:gd name="connsiteX23" fmla="*/ 8047710 w 12380255"/>
                  <a:gd name="connsiteY23" fmla="*/ 333806 h 1798210"/>
                  <a:gd name="connsiteX24" fmla="*/ 8047710 w 12380255"/>
                  <a:gd name="connsiteY24" fmla="*/ 1605190 h 1798210"/>
                  <a:gd name="connsiteX25" fmla="*/ 8574396 w 12380255"/>
                  <a:gd name="connsiteY25" fmla="*/ 1605190 h 1798210"/>
                  <a:gd name="connsiteX26" fmla="*/ 8574397 w 12380255"/>
                  <a:gd name="connsiteY26" fmla="*/ 333806 h 1798210"/>
                  <a:gd name="connsiteX27" fmla="*/ 7178277 w 12380255"/>
                  <a:gd name="connsiteY27" fmla="*/ 333806 h 1798210"/>
                  <a:gd name="connsiteX28" fmla="*/ 7178276 w 12380255"/>
                  <a:gd name="connsiteY28" fmla="*/ 1605190 h 1798210"/>
                  <a:gd name="connsiteX29" fmla="*/ 7896106 w 12380255"/>
                  <a:gd name="connsiteY29" fmla="*/ 1605190 h 1798210"/>
                  <a:gd name="connsiteX30" fmla="*/ 7896106 w 12380255"/>
                  <a:gd name="connsiteY30" fmla="*/ 333806 h 1798210"/>
                  <a:gd name="connsiteX31" fmla="*/ 6338026 w 12380255"/>
                  <a:gd name="connsiteY31" fmla="*/ 333806 h 1798210"/>
                  <a:gd name="connsiteX32" fmla="*/ 6338025 w 12380255"/>
                  <a:gd name="connsiteY32" fmla="*/ 1605190 h 1798210"/>
                  <a:gd name="connsiteX33" fmla="*/ 7080184 w 12380255"/>
                  <a:gd name="connsiteY33" fmla="*/ 1605190 h 1798210"/>
                  <a:gd name="connsiteX34" fmla="*/ 7080185 w 12380255"/>
                  <a:gd name="connsiteY34" fmla="*/ 333806 h 1798210"/>
                  <a:gd name="connsiteX35" fmla="*/ 5662624 w 12380255"/>
                  <a:gd name="connsiteY35" fmla="*/ 333806 h 1798210"/>
                  <a:gd name="connsiteX36" fmla="*/ 5662624 w 12380255"/>
                  <a:gd name="connsiteY36" fmla="*/ 1605190 h 1798210"/>
                  <a:gd name="connsiteX37" fmla="*/ 6239933 w 12380255"/>
                  <a:gd name="connsiteY37" fmla="*/ 1605190 h 1798210"/>
                  <a:gd name="connsiteX38" fmla="*/ 6239934 w 12380255"/>
                  <a:gd name="connsiteY38" fmla="*/ 333806 h 1798210"/>
                  <a:gd name="connsiteX39" fmla="*/ 3057279 w 12380255"/>
                  <a:gd name="connsiteY39" fmla="*/ 333806 h 1798210"/>
                  <a:gd name="connsiteX40" fmla="*/ 3057279 w 12380255"/>
                  <a:gd name="connsiteY40" fmla="*/ 1605190 h 1798210"/>
                  <a:gd name="connsiteX41" fmla="*/ 5511020 w 12380255"/>
                  <a:gd name="connsiteY41" fmla="*/ 1605190 h 1798210"/>
                  <a:gd name="connsiteX42" fmla="*/ 5511020 w 12380255"/>
                  <a:gd name="connsiteY42" fmla="*/ 333806 h 1798210"/>
                  <a:gd name="connsiteX43" fmla="*/ 4787883 w 12380255"/>
                  <a:gd name="connsiteY43" fmla="*/ 333806 h 1798210"/>
                  <a:gd name="connsiteX44" fmla="*/ 4787882 w 12380255"/>
                  <a:gd name="connsiteY44" fmla="*/ 1592487 h 1798210"/>
                  <a:gd name="connsiteX45" fmla="*/ 4738836 w 12380255"/>
                  <a:gd name="connsiteY45" fmla="*/ 1604748 h 1798210"/>
                  <a:gd name="connsiteX46" fmla="*/ 4689791 w 12380255"/>
                  <a:gd name="connsiteY46" fmla="*/ 1592487 h 1798210"/>
                  <a:gd name="connsiteX47" fmla="*/ 4689791 w 12380255"/>
                  <a:gd name="connsiteY47" fmla="*/ 333806 h 1798210"/>
                  <a:gd name="connsiteX48" fmla="*/ 3878507 w 12380255"/>
                  <a:gd name="connsiteY48" fmla="*/ 333806 h 1798210"/>
                  <a:gd name="connsiteX49" fmla="*/ 3878506 w 12380255"/>
                  <a:gd name="connsiteY49" fmla="*/ 1592487 h 1798210"/>
                  <a:gd name="connsiteX50" fmla="*/ 3829459 w 12380255"/>
                  <a:gd name="connsiteY50" fmla="*/ 1604748 h 1798210"/>
                  <a:gd name="connsiteX51" fmla="*/ 3780413 w 12380255"/>
                  <a:gd name="connsiteY51" fmla="*/ 1592487 h 1798210"/>
                  <a:gd name="connsiteX52" fmla="*/ 3780414 w 12380255"/>
                  <a:gd name="connsiteY52" fmla="*/ 333806 h 1798210"/>
                  <a:gd name="connsiteX53" fmla="*/ 2085509 w 12380255"/>
                  <a:gd name="connsiteY53" fmla="*/ 333806 h 1798210"/>
                  <a:gd name="connsiteX54" fmla="*/ 2089416 w 12380255"/>
                  <a:gd name="connsiteY54" fmla="*/ 336164 h 1798210"/>
                  <a:gd name="connsiteX55" fmla="*/ 2089415 w 12380255"/>
                  <a:gd name="connsiteY55" fmla="*/ 1605190 h 1798210"/>
                  <a:gd name="connsiteX56" fmla="*/ 2905675 w 12380255"/>
                  <a:gd name="connsiteY56" fmla="*/ 1605190 h 1798210"/>
                  <a:gd name="connsiteX57" fmla="*/ 2905675 w 12380255"/>
                  <a:gd name="connsiteY57" fmla="*/ 333806 h 1798210"/>
                  <a:gd name="connsiteX58" fmla="*/ 1273159 w 12380255"/>
                  <a:gd name="connsiteY58" fmla="*/ 333806 h 1798210"/>
                  <a:gd name="connsiteX59" fmla="*/ 1273158 w 12380255"/>
                  <a:gd name="connsiteY59" fmla="*/ 1605190 h 1798210"/>
                  <a:gd name="connsiteX60" fmla="*/ 1991323 w 12380255"/>
                  <a:gd name="connsiteY60" fmla="*/ 1605190 h 1798210"/>
                  <a:gd name="connsiteX61" fmla="*/ 1991324 w 12380255"/>
                  <a:gd name="connsiteY61" fmla="*/ 336166 h 1798210"/>
                  <a:gd name="connsiteX62" fmla="*/ 1991323 w 12380255"/>
                  <a:gd name="connsiteY62" fmla="*/ 336164 h 1798210"/>
                  <a:gd name="connsiteX63" fmla="*/ 1995230 w 12380255"/>
                  <a:gd name="connsiteY63" fmla="*/ 333806 h 1798210"/>
                  <a:gd name="connsiteX64" fmla="*/ 581909 w 12380255"/>
                  <a:gd name="connsiteY64" fmla="*/ 333806 h 1798210"/>
                  <a:gd name="connsiteX65" fmla="*/ 581909 w 12380255"/>
                  <a:gd name="connsiteY65" fmla="*/ 1605190 h 1798210"/>
                  <a:gd name="connsiteX66" fmla="*/ 1175066 w 12380255"/>
                  <a:gd name="connsiteY66" fmla="*/ 1605190 h 1798210"/>
                  <a:gd name="connsiteX67" fmla="*/ 1175067 w 12380255"/>
                  <a:gd name="connsiteY67" fmla="*/ 333806 h 1798210"/>
                  <a:gd name="connsiteX68" fmla="*/ 7971908 w 12380255"/>
                  <a:gd name="connsiteY68" fmla="*/ 0 h 1798210"/>
                  <a:gd name="connsiteX69" fmla="*/ 8047710 w 12380255"/>
                  <a:gd name="connsiteY69" fmla="*/ 18951 h 1798210"/>
                  <a:gd name="connsiteX70" fmla="*/ 8047710 w 12380255"/>
                  <a:gd name="connsiteY70" fmla="*/ 269449 h 1798210"/>
                  <a:gd name="connsiteX71" fmla="*/ 8588465 w 12380255"/>
                  <a:gd name="connsiteY71" fmla="*/ 269449 h 1798210"/>
                  <a:gd name="connsiteX72" fmla="*/ 8588761 w 12380255"/>
                  <a:gd name="connsiteY72" fmla="*/ 269270 h 1798210"/>
                  <a:gd name="connsiteX73" fmla="*/ 8623442 w 12380255"/>
                  <a:gd name="connsiteY73" fmla="*/ 265679 h 1798210"/>
                  <a:gd name="connsiteX74" fmla="*/ 8623443 w 12380255"/>
                  <a:gd name="connsiteY74" fmla="*/ 265679 h 1798210"/>
                  <a:gd name="connsiteX75" fmla="*/ 8658124 w 12380255"/>
                  <a:gd name="connsiteY75" fmla="*/ 269270 h 1798210"/>
                  <a:gd name="connsiteX76" fmla="*/ 8658420 w 12380255"/>
                  <a:gd name="connsiteY76" fmla="*/ 269449 h 1798210"/>
                  <a:gd name="connsiteX77" fmla="*/ 10142982 w 12380255"/>
                  <a:gd name="connsiteY77" fmla="*/ 269449 h 1798210"/>
                  <a:gd name="connsiteX78" fmla="*/ 10142982 w 12380255"/>
                  <a:gd name="connsiteY78" fmla="*/ 59194 h 1798210"/>
                  <a:gd name="connsiteX79" fmla="*/ 10218784 w 12380255"/>
                  <a:gd name="connsiteY79" fmla="*/ 40243 h 1798210"/>
                  <a:gd name="connsiteX80" fmla="*/ 10294586 w 12380255"/>
                  <a:gd name="connsiteY80" fmla="*/ 59194 h 1798210"/>
                  <a:gd name="connsiteX81" fmla="*/ 10294586 w 12380255"/>
                  <a:gd name="connsiteY81" fmla="*/ 269449 h 1798210"/>
                  <a:gd name="connsiteX82" fmla="*/ 11574612 w 12380255"/>
                  <a:gd name="connsiteY82" fmla="*/ 269449 h 1798210"/>
                  <a:gd name="connsiteX83" fmla="*/ 11574908 w 12380255"/>
                  <a:gd name="connsiteY83" fmla="*/ 269270 h 1798210"/>
                  <a:gd name="connsiteX84" fmla="*/ 11609589 w 12380255"/>
                  <a:gd name="connsiteY84" fmla="*/ 265679 h 1798210"/>
                  <a:gd name="connsiteX85" fmla="*/ 11609590 w 12380255"/>
                  <a:gd name="connsiteY85" fmla="*/ 265679 h 1798210"/>
                  <a:gd name="connsiteX86" fmla="*/ 11644271 w 12380255"/>
                  <a:gd name="connsiteY86" fmla="*/ 269270 h 1798210"/>
                  <a:gd name="connsiteX87" fmla="*/ 11644567 w 12380255"/>
                  <a:gd name="connsiteY87" fmla="*/ 269449 h 1798210"/>
                  <a:gd name="connsiteX88" fmla="*/ 12159574 w 12380255"/>
                  <a:gd name="connsiteY88" fmla="*/ 269449 h 1798210"/>
                  <a:gd name="connsiteX89" fmla="*/ 12159574 w 12380255"/>
                  <a:gd name="connsiteY89" fmla="*/ 34951 h 1798210"/>
                  <a:gd name="connsiteX90" fmla="*/ 12235376 w 12380255"/>
                  <a:gd name="connsiteY90" fmla="*/ 16000 h 1798210"/>
                  <a:gd name="connsiteX91" fmla="*/ 12311178 w 12380255"/>
                  <a:gd name="connsiteY91" fmla="*/ 34951 h 1798210"/>
                  <a:gd name="connsiteX92" fmla="*/ 12311178 w 12380255"/>
                  <a:gd name="connsiteY92" fmla="*/ 1605190 h 1798210"/>
                  <a:gd name="connsiteX93" fmla="*/ 12369529 w 12380255"/>
                  <a:gd name="connsiteY93" fmla="*/ 1605190 h 1798210"/>
                  <a:gd name="connsiteX94" fmla="*/ 12380255 w 12380255"/>
                  <a:gd name="connsiteY94" fmla="*/ 1615916 h 1798210"/>
                  <a:gd name="connsiteX95" fmla="*/ 12380255 w 12380255"/>
                  <a:gd name="connsiteY95" fmla="*/ 1658821 h 1798210"/>
                  <a:gd name="connsiteX96" fmla="*/ 12369529 w 12380255"/>
                  <a:gd name="connsiteY96" fmla="*/ 1669547 h 1798210"/>
                  <a:gd name="connsiteX97" fmla="*/ 12311178 w 12380255"/>
                  <a:gd name="connsiteY97" fmla="*/ 1669547 h 1798210"/>
                  <a:gd name="connsiteX98" fmla="*/ 12311178 w 12380255"/>
                  <a:gd name="connsiteY98" fmla="*/ 1755016 h 1798210"/>
                  <a:gd name="connsiteX99" fmla="*/ 12235376 w 12380255"/>
                  <a:gd name="connsiteY99" fmla="*/ 1773967 h 1798210"/>
                  <a:gd name="connsiteX100" fmla="*/ 12159574 w 12380255"/>
                  <a:gd name="connsiteY100" fmla="*/ 1755016 h 1798210"/>
                  <a:gd name="connsiteX101" fmla="*/ 12159574 w 12380255"/>
                  <a:gd name="connsiteY101" fmla="*/ 1669547 h 1798210"/>
                  <a:gd name="connsiteX102" fmla="*/ 10904681 w 12380255"/>
                  <a:gd name="connsiteY102" fmla="*/ 1669547 h 1798210"/>
                  <a:gd name="connsiteX103" fmla="*/ 10904681 w 12380255"/>
                  <a:gd name="connsiteY103" fmla="*/ 1680906 h 1798210"/>
                  <a:gd name="connsiteX104" fmla="*/ 10855635 w 12380255"/>
                  <a:gd name="connsiteY104" fmla="*/ 1693167 h 1798210"/>
                  <a:gd name="connsiteX105" fmla="*/ 10806589 w 12380255"/>
                  <a:gd name="connsiteY105" fmla="*/ 1680906 h 1798210"/>
                  <a:gd name="connsiteX106" fmla="*/ 10806589 w 12380255"/>
                  <a:gd name="connsiteY106" fmla="*/ 1669547 h 1798210"/>
                  <a:gd name="connsiteX107" fmla="*/ 10294586 w 12380255"/>
                  <a:gd name="connsiteY107" fmla="*/ 1669547 h 1798210"/>
                  <a:gd name="connsiteX108" fmla="*/ 10294586 w 12380255"/>
                  <a:gd name="connsiteY108" fmla="*/ 1779259 h 1798210"/>
                  <a:gd name="connsiteX109" fmla="*/ 10218784 w 12380255"/>
                  <a:gd name="connsiteY109" fmla="*/ 1798210 h 1798210"/>
                  <a:gd name="connsiteX110" fmla="*/ 10142982 w 12380255"/>
                  <a:gd name="connsiteY110" fmla="*/ 1779259 h 1798210"/>
                  <a:gd name="connsiteX111" fmla="*/ 10142982 w 12380255"/>
                  <a:gd name="connsiteY111" fmla="*/ 1669547 h 1798210"/>
                  <a:gd name="connsiteX112" fmla="*/ 9484763 w 12380255"/>
                  <a:gd name="connsiteY112" fmla="*/ 1669547 h 1798210"/>
                  <a:gd name="connsiteX113" fmla="*/ 9481890 w 12380255"/>
                  <a:gd name="connsiteY113" fmla="*/ 1671281 h 1798210"/>
                  <a:gd name="connsiteX114" fmla="*/ 9447209 w 12380255"/>
                  <a:gd name="connsiteY114" fmla="*/ 1674872 h 1798210"/>
                  <a:gd name="connsiteX115" fmla="*/ 9412528 w 12380255"/>
                  <a:gd name="connsiteY115" fmla="*/ 1671281 h 1798210"/>
                  <a:gd name="connsiteX116" fmla="*/ 9409655 w 12380255"/>
                  <a:gd name="connsiteY116" fmla="*/ 1669547 h 1798210"/>
                  <a:gd name="connsiteX117" fmla="*/ 8047710 w 12380255"/>
                  <a:gd name="connsiteY117" fmla="*/ 1669547 h 1798210"/>
                  <a:gd name="connsiteX118" fmla="*/ 8047710 w 12380255"/>
                  <a:gd name="connsiteY118" fmla="*/ 1739016 h 1798210"/>
                  <a:gd name="connsiteX119" fmla="*/ 7971908 w 12380255"/>
                  <a:gd name="connsiteY119" fmla="*/ 1757967 h 1798210"/>
                  <a:gd name="connsiteX120" fmla="*/ 7896106 w 12380255"/>
                  <a:gd name="connsiteY120" fmla="*/ 1739016 h 1798210"/>
                  <a:gd name="connsiteX121" fmla="*/ 7896106 w 12380255"/>
                  <a:gd name="connsiteY121" fmla="*/ 1669547 h 1798210"/>
                  <a:gd name="connsiteX122" fmla="*/ 7170048 w 12380255"/>
                  <a:gd name="connsiteY122" fmla="*/ 1669547 h 1798210"/>
                  <a:gd name="connsiteX123" fmla="*/ 7163910 w 12380255"/>
                  <a:gd name="connsiteY123" fmla="*/ 1673251 h 1798210"/>
                  <a:gd name="connsiteX124" fmla="*/ 7129230 w 12380255"/>
                  <a:gd name="connsiteY124" fmla="*/ 1676842 h 1798210"/>
                  <a:gd name="connsiteX125" fmla="*/ 7094549 w 12380255"/>
                  <a:gd name="connsiteY125" fmla="*/ 1673251 h 1798210"/>
                  <a:gd name="connsiteX126" fmla="*/ 7088412 w 12380255"/>
                  <a:gd name="connsiteY126" fmla="*/ 1669547 h 1798210"/>
                  <a:gd name="connsiteX127" fmla="*/ 5662624 w 12380255"/>
                  <a:gd name="connsiteY127" fmla="*/ 1669547 h 1798210"/>
                  <a:gd name="connsiteX128" fmla="*/ 5662624 w 12380255"/>
                  <a:gd name="connsiteY128" fmla="*/ 1755017 h 1798210"/>
                  <a:gd name="connsiteX129" fmla="*/ 5586822 w 12380255"/>
                  <a:gd name="connsiteY129" fmla="*/ 1773968 h 1798210"/>
                  <a:gd name="connsiteX130" fmla="*/ 5511020 w 12380255"/>
                  <a:gd name="connsiteY130" fmla="*/ 1755017 h 1798210"/>
                  <a:gd name="connsiteX131" fmla="*/ 5511020 w 12380255"/>
                  <a:gd name="connsiteY131" fmla="*/ 1669547 h 1798210"/>
                  <a:gd name="connsiteX132" fmla="*/ 3057279 w 12380255"/>
                  <a:gd name="connsiteY132" fmla="*/ 1669547 h 1798210"/>
                  <a:gd name="connsiteX133" fmla="*/ 3057279 w 12380255"/>
                  <a:gd name="connsiteY133" fmla="*/ 1767138 h 1798210"/>
                  <a:gd name="connsiteX134" fmla="*/ 2981477 w 12380255"/>
                  <a:gd name="connsiteY134" fmla="*/ 1786089 h 1798210"/>
                  <a:gd name="connsiteX135" fmla="*/ 2905675 w 12380255"/>
                  <a:gd name="connsiteY135" fmla="*/ 1767138 h 1798210"/>
                  <a:gd name="connsiteX136" fmla="*/ 2905675 w 12380255"/>
                  <a:gd name="connsiteY136" fmla="*/ 1669547 h 1798210"/>
                  <a:gd name="connsiteX137" fmla="*/ 2089415 w 12380255"/>
                  <a:gd name="connsiteY137" fmla="*/ 1669547 h 1798210"/>
                  <a:gd name="connsiteX138" fmla="*/ 2089415 w 12380255"/>
                  <a:gd name="connsiteY138" fmla="*/ 1680906 h 1798210"/>
                  <a:gd name="connsiteX139" fmla="*/ 2040369 w 12380255"/>
                  <a:gd name="connsiteY139" fmla="*/ 1693167 h 1798210"/>
                  <a:gd name="connsiteX140" fmla="*/ 1991323 w 12380255"/>
                  <a:gd name="connsiteY140" fmla="*/ 1680906 h 1798210"/>
                  <a:gd name="connsiteX141" fmla="*/ 1991323 w 12380255"/>
                  <a:gd name="connsiteY141" fmla="*/ 1669547 h 1798210"/>
                  <a:gd name="connsiteX142" fmla="*/ 1237092 w 12380255"/>
                  <a:gd name="connsiteY142" fmla="*/ 1669547 h 1798210"/>
                  <a:gd name="connsiteX143" fmla="*/ 1224112 w 12380255"/>
                  <a:gd name="connsiteY143" fmla="*/ 1670891 h 1798210"/>
                  <a:gd name="connsiteX144" fmla="*/ 1211133 w 12380255"/>
                  <a:gd name="connsiteY144" fmla="*/ 1669547 h 1798210"/>
                  <a:gd name="connsiteX145" fmla="*/ 581909 w 12380255"/>
                  <a:gd name="connsiteY145" fmla="*/ 1669547 h 1798210"/>
                  <a:gd name="connsiteX146" fmla="*/ 581909 w 12380255"/>
                  <a:gd name="connsiteY146" fmla="*/ 1767139 h 1798210"/>
                  <a:gd name="connsiteX147" fmla="*/ 506107 w 12380255"/>
                  <a:gd name="connsiteY147" fmla="*/ 1786090 h 1798210"/>
                  <a:gd name="connsiteX148" fmla="*/ 430305 w 12380255"/>
                  <a:gd name="connsiteY148" fmla="*/ 1767139 h 1798210"/>
                  <a:gd name="connsiteX149" fmla="*/ 430305 w 12380255"/>
                  <a:gd name="connsiteY149" fmla="*/ 1669547 h 1798210"/>
                  <a:gd name="connsiteX150" fmla="*/ 104855 w 12380255"/>
                  <a:gd name="connsiteY150" fmla="*/ 1669547 h 1798210"/>
                  <a:gd name="connsiteX151" fmla="*/ 94129 w 12380255"/>
                  <a:gd name="connsiteY151" fmla="*/ 1658821 h 1798210"/>
                  <a:gd name="connsiteX152" fmla="*/ 94129 w 12380255"/>
                  <a:gd name="connsiteY152" fmla="*/ 1615916 h 1798210"/>
                  <a:gd name="connsiteX153" fmla="*/ 104855 w 12380255"/>
                  <a:gd name="connsiteY153" fmla="*/ 1605190 h 1798210"/>
                  <a:gd name="connsiteX154" fmla="*/ 430305 w 12380255"/>
                  <a:gd name="connsiteY154" fmla="*/ 1605190 h 1798210"/>
                  <a:gd name="connsiteX155" fmla="*/ 430305 w 12380255"/>
                  <a:gd name="connsiteY155" fmla="*/ 333806 h 1798210"/>
                  <a:gd name="connsiteX156" fmla="*/ 10726 w 12380255"/>
                  <a:gd name="connsiteY156" fmla="*/ 333806 h 1798210"/>
                  <a:gd name="connsiteX157" fmla="*/ 0 w 12380255"/>
                  <a:gd name="connsiteY157" fmla="*/ 323080 h 1798210"/>
                  <a:gd name="connsiteX158" fmla="*/ 0 w 12380255"/>
                  <a:gd name="connsiteY158" fmla="*/ 280175 h 1798210"/>
                  <a:gd name="connsiteX159" fmla="*/ 10726 w 12380255"/>
                  <a:gd name="connsiteY159" fmla="*/ 269449 h 1798210"/>
                  <a:gd name="connsiteX160" fmla="*/ 430305 w 12380255"/>
                  <a:gd name="connsiteY160" fmla="*/ 269449 h 1798210"/>
                  <a:gd name="connsiteX161" fmla="*/ 430305 w 12380255"/>
                  <a:gd name="connsiteY161" fmla="*/ 47074 h 1798210"/>
                  <a:gd name="connsiteX162" fmla="*/ 506107 w 12380255"/>
                  <a:gd name="connsiteY162" fmla="*/ 28123 h 1798210"/>
                  <a:gd name="connsiteX163" fmla="*/ 581909 w 12380255"/>
                  <a:gd name="connsiteY163" fmla="*/ 47074 h 1798210"/>
                  <a:gd name="connsiteX164" fmla="*/ 581909 w 12380255"/>
                  <a:gd name="connsiteY164" fmla="*/ 269449 h 1798210"/>
                  <a:gd name="connsiteX165" fmla="*/ 2905675 w 12380255"/>
                  <a:gd name="connsiteY165" fmla="*/ 269449 h 1798210"/>
                  <a:gd name="connsiteX166" fmla="*/ 2905675 w 12380255"/>
                  <a:gd name="connsiteY166" fmla="*/ 47073 h 1798210"/>
                  <a:gd name="connsiteX167" fmla="*/ 2981477 w 12380255"/>
                  <a:gd name="connsiteY167" fmla="*/ 28122 h 1798210"/>
                  <a:gd name="connsiteX168" fmla="*/ 3057279 w 12380255"/>
                  <a:gd name="connsiteY168" fmla="*/ 47073 h 1798210"/>
                  <a:gd name="connsiteX169" fmla="*/ 3057279 w 12380255"/>
                  <a:gd name="connsiteY169" fmla="*/ 269449 h 1798210"/>
                  <a:gd name="connsiteX170" fmla="*/ 3780414 w 12380255"/>
                  <a:gd name="connsiteY170" fmla="*/ 269449 h 1798210"/>
                  <a:gd name="connsiteX171" fmla="*/ 3780414 w 12380255"/>
                  <a:gd name="connsiteY171" fmla="*/ 247746 h 1798210"/>
                  <a:gd name="connsiteX172" fmla="*/ 3780413 w 12380255"/>
                  <a:gd name="connsiteY172" fmla="*/ 247745 h 1798210"/>
                  <a:gd name="connsiteX173" fmla="*/ 3829459 w 12380255"/>
                  <a:gd name="connsiteY173" fmla="*/ 235484 h 1798210"/>
                  <a:gd name="connsiteX174" fmla="*/ 3829460 w 12380255"/>
                  <a:gd name="connsiteY174" fmla="*/ 235484 h 1798210"/>
                  <a:gd name="connsiteX175" fmla="*/ 3829460 w 12380255"/>
                  <a:gd name="connsiteY175" fmla="*/ 235484 h 1798210"/>
                  <a:gd name="connsiteX176" fmla="*/ 3878507 w 12380255"/>
                  <a:gd name="connsiteY176" fmla="*/ 247745 h 1798210"/>
                  <a:gd name="connsiteX177" fmla="*/ 3878507 w 12380255"/>
                  <a:gd name="connsiteY177" fmla="*/ 269449 h 1798210"/>
                  <a:gd name="connsiteX178" fmla="*/ 4689791 w 12380255"/>
                  <a:gd name="connsiteY178" fmla="*/ 269449 h 1798210"/>
                  <a:gd name="connsiteX179" fmla="*/ 4689791 w 12380255"/>
                  <a:gd name="connsiteY179" fmla="*/ 247746 h 1798210"/>
                  <a:gd name="connsiteX180" fmla="*/ 4689791 w 12380255"/>
                  <a:gd name="connsiteY180" fmla="*/ 247745 h 1798210"/>
                  <a:gd name="connsiteX181" fmla="*/ 4738836 w 12380255"/>
                  <a:gd name="connsiteY181" fmla="*/ 235484 h 1798210"/>
                  <a:gd name="connsiteX182" fmla="*/ 4738837 w 12380255"/>
                  <a:gd name="connsiteY182" fmla="*/ 235484 h 1798210"/>
                  <a:gd name="connsiteX183" fmla="*/ 4787883 w 12380255"/>
                  <a:gd name="connsiteY183" fmla="*/ 247745 h 1798210"/>
                  <a:gd name="connsiteX184" fmla="*/ 4787883 w 12380255"/>
                  <a:gd name="connsiteY184" fmla="*/ 269449 h 1798210"/>
                  <a:gd name="connsiteX185" fmla="*/ 5511020 w 12380255"/>
                  <a:gd name="connsiteY185" fmla="*/ 269449 h 1798210"/>
                  <a:gd name="connsiteX186" fmla="*/ 5511020 w 12380255"/>
                  <a:gd name="connsiteY186" fmla="*/ 34952 h 1798210"/>
                  <a:gd name="connsiteX187" fmla="*/ 5586822 w 12380255"/>
                  <a:gd name="connsiteY187" fmla="*/ 16001 h 1798210"/>
                  <a:gd name="connsiteX188" fmla="*/ 5662624 w 12380255"/>
                  <a:gd name="connsiteY188" fmla="*/ 34952 h 1798210"/>
                  <a:gd name="connsiteX189" fmla="*/ 5662624 w 12380255"/>
                  <a:gd name="connsiteY189" fmla="*/ 269449 h 1798210"/>
                  <a:gd name="connsiteX190" fmla="*/ 7896106 w 12380255"/>
                  <a:gd name="connsiteY190" fmla="*/ 269449 h 1798210"/>
                  <a:gd name="connsiteX191" fmla="*/ 7896106 w 12380255"/>
                  <a:gd name="connsiteY191" fmla="*/ 18951 h 1798210"/>
                  <a:gd name="connsiteX192" fmla="*/ 7971908 w 12380255"/>
                  <a:gd name="connsiteY192" fmla="*/ 0 h 179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2380255" h="1798210">
                    <a:moveTo>
                      <a:pt x="11658636" y="333806"/>
                    </a:moveTo>
                    <a:lnTo>
                      <a:pt x="11658635" y="1605190"/>
                    </a:lnTo>
                    <a:lnTo>
                      <a:pt x="12159574" y="1605190"/>
                    </a:lnTo>
                    <a:lnTo>
                      <a:pt x="12159574" y="333806"/>
                    </a:lnTo>
                    <a:close/>
                    <a:moveTo>
                      <a:pt x="10900775" y="333806"/>
                    </a:moveTo>
                    <a:lnTo>
                      <a:pt x="10904682" y="336164"/>
                    </a:lnTo>
                    <a:lnTo>
                      <a:pt x="10904681" y="1605190"/>
                    </a:lnTo>
                    <a:lnTo>
                      <a:pt x="11560543" y="1605190"/>
                    </a:lnTo>
                    <a:lnTo>
                      <a:pt x="11560544" y="333806"/>
                    </a:lnTo>
                    <a:close/>
                    <a:moveTo>
                      <a:pt x="10294586" y="333806"/>
                    </a:moveTo>
                    <a:lnTo>
                      <a:pt x="10294586" y="1605190"/>
                    </a:lnTo>
                    <a:lnTo>
                      <a:pt x="10806589" y="1605190"/>
                    </a:lnTo>
                    <a:lnTo>
                      <a:pt x="10806590" y="336166"/>
                    </a:lnTo>
                    <a:lnTo>
                      <a:pt x="10806589" y="336164"/>
                    </a:lnTo>
                    <a:lnTo>
                      <a:pt x="10810496" y="333806"/>
                    </a:lnTo>
                    <a:close/>
                    <a:moveTo>
                      <a:pt x="9496256" y="333806"/>
                    </a:moveTo>
                    <a:lnTo>
                      <a:pt x="9496255" y="1605190"/>
                    </a:lnTo>
                    <a:lnTo>
                      <a:pt x="10142982" y="1605190"/>
                    </a:lnTo>
                    <a:lnTo>
                      <a:pt x="10142982" y="333806"/>
                    </a:lnTo>
                    <a:close/>
                    <a:moveTo>
                      <a:pt x="8672489" y="333806"/>
                    </a:moveTo>
                    <a:lnTo>
                      <a:pt x="8672488" y="1605190"/>
                    </a:lnTo>
                    <a:lnTo>
                      <a:pt x="9398163" y="1605190"/>
                    </a:lnTo>
                    <a:lnTo>
                      <a:pt x="9398164" y="333806"/>
                    </a:lnTo>
                    <a:close/>
                    <a:moveTo>
                      <a:pt x="8047710" y="333806"/>
                    </a:moveTo>
                    <a:lnTo>
                      <a:pt x="8047710" y="1605190"/>
                    </a:lnTo>
                    <a:lnTo>
                      <a:pt x="8574396" y="1605190"/>
                    </a:lnTo>
                    <a:lnTo>
                      <a:pt x="8574397" y="333806"/>
                    </a:lnTo>
                    <a:close/>
                    <a:moveTo>
                      <a:pt x="7178277" y="333806"/>
                    </a:moveTo>
                    <a:lnTo>
                      <a:pt x="7178276" y="1605190"/>
                    </a:lnTo>
                    <a:lnTo>
                      <a:pt x="7896106" y="1605190"/>
                    </a:lnTo>
                    <a:lnTo>
                      <a:pt x="7896106" y="333806"/>
                    </a:lnTo>
                    <a:close/>
                    <a:moveTo>
                      <a:pt x="6338026" y="333806"/>
                    </a:moveTo>
                    <a:lnTo>
                      <a:pt x="6338025" y="1605190"/>
                    </a:lnTo>
                    <a:lnTo>
                      <a:pt x="7080184" y="1605190"/>
                    </a:lnTo>
                    <a:lnTo>
                      <a:pt x="7080185" y="333806"/>
                    </a:lnTo>
                    <a:close/>
                    <a:moveTo>
                      <a:pt x="5662624" y="333806"/>
                    </a:moveTo>
                    <a:lnTo>
                      <a:pt x="5662624" y="1605190"/>
                    </a:lnTo>
                    <a:lnTo>
                      <a:pt x="6239933" y="1605190"/>
                    </a:lnTo>
                    <a:lnTo>
                      <a:pt x="6239934" y="333806"/>
                    </a:lnTo>
                    <a:close/>
                    <a:moveTo>
                      <a:pt x="3057279" y="333806"/>
                    </a:moveTo>
                    <a:lnTo>
                      <a:pt x="3057279" y="1605190"/>
                    </a:lnTo>
                    <a:lnTo>
                      <a:pt x="5511020" y="1605190"/>
                    </a:lnTo>
                    <a:lnTo>
                      <a:pt x="5511020" y="333806"/>
                    </a:lnTo>
                    <a:lnTo>
                      <a:pt x="4787883" y="333806"/>
                    </a:lnTo>
                    <a:lnTo>
                      <a:pt x="4787882" y="1592487"/>
                    </a:lnTo>
                    <a:cubicBezTo>
                      <a:pt x="4787882" y="1599259"/>
                      <a:pt x="4765923" y="1604748"/>
                      <a:pt x="4738836" y="1604748"/>
                    </a:cubicBezTo>
                    <a:cubicBezTo>
                      <a:pt x="4711750" y="1604748"/>
                      <a:pt x="4689791" y="1599259"/>
                      <a:pt x="4689791" y="1592487"/>
                    </a:cubicBezTo>
                    <a:lnTo>
                      <a:pt x="4689791" y="333806"/>
                    </a:lnTo>
                    <a:lnTo>
                      <a:pt x="3878507" y="333806"/>
                    </a:lnTo>
                    <a:lnTo>
                      <a:pt x="3878506" y="1592487"/>
                    </a:lnTo>
                    <a:cubicBezTo>
                      <a:pt x="3878506" y="1599259"/>
                      <a:pt x="3856546" y="1604748"/>
                      <a:pt x="3829459" y="1604748"/>
                    </a:cubicBezTo>
                    <a:cubicBezTo>
                      <a:pt x="3802373" y="1604748"/>
                      <a:pt x="3780413" y="1599259"/>
                      <a:pt x="3780413" y="1592487"/>
                    </a:cubicBezTo>
                    <a:lnTo>
                      <a:pt x="3780414" y="333806"/>
                    </a:lnTo>
                    <a:close/>
                    <a:moveTo>
                      <a:pt x="2085509" y="333806"/>
                    </a:moveTo>
                    <a:lnTo>
                      <a:pt x="2089416" y="336164"/>
                    </a:lnTo>
                    <a:lnTo>
                      <a:pt x="2089415" y="1605190"/>
                    </a:lnTo>
                    <a:lnTo>
                      <a:pt x="2905675" y="1605190"/>
                    </a:lnTo>
                    <a:lnTo>
                      <a:pt x="2905675" y="333806"/>
                    </a:lnTo>
                    <a:close/>
                    <a:moveTo>
                      <a:pt x="1273159" y="333806"/>
                    </a:moveTo>
                    <a:lnTo>
                      <a:pt x="1273158" y="1605190"/>
                    </a:lnTo>
                    <a:lnTo>
                      <a:pt x="1991323" y="1605190"/>
                    </a:lnTo>
                    <a:lnTo>
                      <a:pt x="1991324" y="336166"/>
                    </a:lnTo>
                    <a:lnTo>
                      <a:pt x="1991323" y="336164"/>
                    </a:lnTo>
                    <a:lnTo>
                      <a:pt x="1995230" y="333806"/>
                    </a:lnTo>
                    <a:close/>
                    <a:moveTo>
                      <a:pt x="581909" y="333806"/>
                    </a:moveTo>
                    <a:lnTo>
                      <a:pt x="581909" y="1605190"/>
                    </a:lnTo>
                    <a:lnTo>
                      <a:pt x="1175066" y="1605190"/>
                    </a:lnTo>
                    <a:lnTo>
                      <a:pt x="1175067" y="333806"/>
                    </a:lnTo>
                    <a:close/>
                    <a:moveTo>
                      <a:pt x="7971908" y="0"/>
                    </a:moveTo>
                    <a:cubicBezTo>
                      <a:pt x="8013772" y="0"/>
                      <a:pt x="8047710" y="8485"/>
                      <a:pt x="8047710" y="18951"/>
                    </a:cubicBezTo>
                    <a:lnTo>
                      <a:pt x="8047710" y="269449"/>
                    </a:lnTo>
                    <a:lnTo>
                      <a:pt x="8588465" y="269449"/>
                    </a:lnTo>
                    <a:lnTo>
                      <a:pt x="8588761" y="269270"/>
                    </a:lnTo>
                    <a:cubicBezTo>
                      <a:pt x="8597637" y="267051"/>
                      <a:pt x="8609898" y="265679"/>
                      <a:pt x="8623442" y="265679"/>
                    </a:cubicBezTo>
                    <a:lnTo>
                      <a:pt x="8623443" y="265679"/>
                    </a:lnTo>
                    <a:cubicBezTo>
                      <a:pt x="8636987" y="265679"/>
                      <a:pt x="8649248" y="267051"/>
                      <a:pt x="8658124" y="269270"/>
                    </a:cubicBezTo>
                    <a:lnTo>
                      <a:pt x="8658420" y="269449"/>
                    </a:lnTo>
                    <a:lnTo>
                      <a:pt x="10142982" y="269449"/>
                    </a:lnTo>
                    <a:lnTo>
                      <a:pt x="10142982" y="59194"/>
                    </a:lnTo>
                    <a:cubicBezTo>
                      <a:pt x="10142982" y="48728"/>
                      <a:pt x="10176920" y="40243"/>
                      <a:pt x="10218784" y="40243"/>
                    </a:cubicBezTo>
                    <a:cubicBezTo>
                      <a:pt x="10260648" y="40243"/>
                      <a:pt x="10294586" y="48728"/>
                      <a:pt x="10294586" y="59194"/>
                    </a:cubicBezTo>
                    <a:lnTo>
                      <a:pt x="10294586" y="269449"/>
                    </a:lnTo>
                    <a:lnTo>
                      <a:pt x="11574612" y="269449"/>
                    </a:lnTo>
                    <a:lnTo>
                      <a:pt x="11574908" y="269270"/>
                    </a:lnTo>
                    <a:cubicBezTo>
                      <a:pt x="11583784" y="267051"/>
                      <a:pt x="11596046" y="265679"/>
                      <a:pt x="11609589" y="265679"/>
                    </a:cubicBezTo>
                    <a:lnTo>
                      <a:pt x="11609590" y="265679"/>
                    </a:lnTo>
                    <a:cubicBezTo>
                      <a:pt x="11623134" y="265679"/>
                      <a:pt x="11635395" y="267051"/>
                      <a:pt x="11644271" y="269270"/>
                    </a:cubicBezTo>
                    <a:lnTo>
                      <a:pt x="11644567" y="269449"/>
                    </a:lnTo>
                    <a:lnTo>
                      <a:pt x="12159574" y="269449"/>
                    </a:lnTo>
                    <a:lnTo>
                      <a:pt x="12159574" y="34951"/>
                    </a:lnTo>
                    <a:cubicBezTo>
                      <a:pt x="12159574" y="24485"/>
                      <a:pt x="12193512" y="16000"/>
                      <a:pt x="12235376" y="16000"/>
                    </a:cubicBezTo>
                    <a:cubicBezTo>
                      <a:pt x="12277240" y="16000"/>
                      <a:pt x="12311178" y="24485"/>
                      <a:pt x="12311178" y="34951"/>
                    </a:cubicBezTo>
                    <a:lnTo>
                      <a:pt x="12311178" y="1605190"/>
                    </a:lnTo>
                    <a:lnTo>
                      <a:pt x="12369529" y="1605190"/>
                    </a:lnTo>
                    <a:cubicBezTo>
                      <a:pt x="12375453" y="1605190"/>
                      <a:pt x="12380255" y="1609992"/>
                      <a:pt x="12380255" y="1615916"/>
                    </a:cubicBezTo>
                    <a:lnTo>
                      <a:pt x="12380255" y="1658821"/>
                    </a:lnTo>
                    <a:cubicBezTo>
                      <a:pt x="12380255" y="1664745"/>
                      <a:pt x="12375453" y="1669547"/>
                      <a:pt x="12369529" y="1669547"/>
                    </a:cubicBezTo>
                    <a:lnTo>
                      <a:pt x="12311178" y="1669547"/>
                    </a:lnTo>
                    <a:lnTo>
                      <a:pt x="12311178" y="1755016"/>
                    </a:lnTo>
                    <a:cubicBezTo>
                      <a:pt x="12311178" y="1765482"/>
                      <a:pt x="12277240" y="1773967"/>
                      <a:pt x="12235376" y="1773967"/>
                    </a:cubicBezTo>
                    <a:cubicBezTo>
                      <a:pt x="12193512" y="1773967"/>
                      <a:pt x="12159574" y="1765482"/>
                      <a:pt x="12159574" y="1755016"/>
                    </a:cubicBezTo>
                    <a:lnTo>
                      <a:pt x="12159574" y="1669547"/>
                    </a:lnTo>
                    <a:lnTo>
                      <a:pt x="10904681" y="1669547"/>
                    </a:lnTo>
                    <a:lnTo>
                      <a:pt x="10904681" y="1680906"/>
                    </a:lnTo>
                    <a:cubicBezTo>
                      <a:pt x="10904681" y="1687678"/>
                      <a:pt x="10882722" y="1693167"/>
                      <a:pt x="10855635" y="1693167"/>
                    </a:cubicBezTo>
                    <a:cubicBezTo>
                      <a:pt x="10828548" y="1693167"/>
                      <a:pt x="10806589" y="1687678"/>
                      <a:pt x="10806589" y="1680906"/>
                    </a:cubicBezTo>
                    <a:lnTo>
                      <a:pt x="10806589" y="1669547"/>
                    </a:lnTo>
                    <a:lnTo>
                      <a:pt x="10294586" y="1669547"/>
                    </a:lnTo>
                    <a:lnTo>
                      <a:pt x="10294586" y="1779259"/>
                    </a:lnTo>
                    <a:cubicBezTo>
                      <a:pt x="10294586" y="1789725"/>
                      <a:pt x="10260648" y="1798210"/>
                      <a:pt x="10218784" y="1798210"/>
                    </a:cubicBezTo>
                    <a:cubicBezTo>
                      <a:pt x="10176920" y="1798210"/>
                      <a:pt x="10142982" y="1789725"/>
                      <a:pt x="10142982" y="1779259"/>
                    </a:cubicBezTo>
                    <a:lnTo>
                      <a:pt x="10142982" y="1669547"/>
                    </a:lnTo>
                    <a:lnTo>
                      <a:pt x="9484763" y="1669547"/>
                    </a:lnTo>
                    <a:lnTo>
                      <a:pt x="9481890" y="1671281"/>
                    </a:lnTo>
                    <a:cubicBezTo>
                      <a:pt x="9473014" y="1673500"/>
                      <a:pt x="9460753" y="1674872"/>
                      <a:pt x="9447209" y="1674872"/>
                    </a:cubicBezTo>
                    <a:cubicBezTo>
                      <a:pt x="9433665" y="1674872"/>
                      <a:pt x="9421404" y="1673500"/>
                      <a:pt x="9412528" y="1671281"/>
                    </a:cubicBezTo>
                    <a:lnTo>
                      <a:pt x="9409655" y="1669547"/>
                    </a:lnTo>
                    <a:lnTo>
                      <a:pt x="8047710" y="1669547"/>
                    </a:lnTo>
                    <a:lnTo>
                      <a:pt x="8047710" y="1739016"/>
                    </a:lnTo>
                    <a:cubicBezTo>
                      <a:pt x="8047710" y="1749482"/>
                      <a:pt x="8013772" y="1757967"/>
                      <a:pt x="7971908" y="1757967"/>
                    </a:cubicBezTo>
                    <a:cubicBezTo>
                      <a:pt x="7930044" y="1757967"/>
                      <a:pt x="7896106" y="1749482"/>
                      <a:pt x="7896106" y="1739016"/>
                    </a:cubicBezTo>
                    <a:lnTo>
                      <a:pt x="7896106" y="1669547"/>
                    </a:lnTo>
                    <a:lnTo>
                      <a:pt x="7170048" y="1669547"/>
                    </a:lnTo>
                    <a:lnTo>
                      <a:pt x="7163910" y="1673251"/>
                    </a:lnTo>
                    <a:cubicBezTo>
                      <a:pt x="7155035" y="1675470"/>
                      <a:pt x="7142773" y="1676842"/>
                      <a:pt x="7129230" y="1676842"/>
                    </a:cubicBezTo>
                    <a:cubicBezTo>
                      <a:pt x="7115686" y="1676842"/>
                      <a:pt x="7103425" y="1675470"/>
                      <a:pt x="7094549" y="1673251"/>
                    </a:cubicBezTo>
                    <a:lnTo>
                      <a:pt x="7088412" y="1669547"/>
                    </a:lnTo>
                    <a:lnTo>
                      <a:pt x="5662624" y="1669547"/>
                    </a:lnTo>
                    <a:lnTo>
                      <a:pt x="5662624" y="1755017"/>
                    </a:lnTo>
                    <a:cubicBezTo>
                      <a:pt x="5662624" y="1765483"/>
                      <a:pt x="5628686" y="1773968"/>
                      <a:pt x="5586822" y="1773968"/>
                    </a:cubicBezTo>
                    <a:cubicBezTo>
                      <a:pt x="5544958" y="1773968"/>
                      <a:pt x="5511020" y="1765483"/>
                      <a:pt x="5511020" y="1755017"/>
                    </a:cubicBezTo>
                    <a:lnTo>
                      <a:pt x="5511020" y="1669547"/>
                    </a:lnTo>
                    <a:lnTo>
                      <a:pt x="3057279" y="1669547"/>
                    </a:lnTo>
                    <a:lnTo>
                      <a:pt x="3057279" y="1767138"/>
                    </a:lnTo>
                    <a:cubicBezTo>
                      <a:pt x="3057279" y="1777604"/>
                      <a:pt x="3023340" y="1786089"/>
                      <a:pt x="2981477" y="1786089"/>
                    </a:cubicBezTo>
                    <a:cubicBezTo>
                      <a:pt x="2939612" y="1786089"/>
                      <a:pt x="2905675" y="1777604"/>
                      <a:pt x="2905675" y="1767138"/>
                    </a:cubicBezTo>
                    <a:lnTo>
                      <a:pt x="2905675" y="1669547"/>
                    </a:lnTo>
                    <a:lnTo>
                      <a:pt x="2089415" y="1669547"/>
                    </a:lnTo>
                    <a:lnTo>
                      <a:pt x="2089415" y="1680906"/>
                    </a:lnTo>
                    <a:cubicBezTo>
                      <a:pt x="2089415" y="1687678"/>
                      <a:pt x="2067456" y="1693167"/>
                      <a:pt x="2040369" y="1693167"/>
                    </a:cubicBezTo>
                    <a:cubicBezTo>
                      <a:pt x="2013282" y="1693167"/>
                      <a:pt x="1991323" y="1687678"/>
                      <a:pt x="1991323" y="1680906"/>
                    </a:cubicBezTo>
                    <a:lnTo>
                      <a:pt x="1991323" y="1669547"/>
                    </a:lnTo>
                    <a:lnTo>
                      <a:pt x="1237092" y="1669547"/>
                    </a:lnTo>
                    <a:lnTo>
                      <a:pt x="1224112" y="1670891"/>
                    </a:lnTo>
                    <a:lnTo>
                      <a:pt x="1211133" y="1669547"/>
                    </a:lnTo>
                    <a:lnTo>
                      <a:pt x="581909" y="1669547"/>
                    </a:lnTo>
                    <a:lnTo>
                      <a:pt x="581909" y="1767139"/>
                    </a:lnTo>
                    <a:cubicBezTo>
                      <a:pt x="581909" y="1777605"/>
                      <a:pt x="547971" y="1786090"/>
                      <a:pt x="506107" y="1786090"/>
                    </a:cubicBezTo>
                    <a:cubicBezTo>
                      <a:pt x="464243" y="1786090"/>
                      <a:pt x="430305" y="1777605"/>
                      <a:pt x="430305" y="1767139"/>
                    </a:cubicBezTo>
                    <a:lnTo>
                      <a:pt x="430305" y="1669547"/>
                    </a:lnTo>
                    <a:lnTo>
                      <a:pt x="104855" y="1669547"/>
                    </a:lnTo>
                    <a:cubicBezTo>
                      <a:pt x="98931" y="1669547"/>
                      <a:pt x="94129" y="1664745"/>
                      <a:pt x="94129" y="1658821"/>
                    </a:cubicBezTo>
                    <a:lnTo>
                      <a:pt x="94129" y="1615916"/>
                    </a:lnTo>
                    <a:cubicBezTo>
                      <a:pt x="94129" y="1609992"/>
                      <a:pt x="98931" y="1605190"/>
                      <a:pt x="104855" y="1605190"/>
                    </a:cubicBezTo>
                    <a:lnTo>
                      <a:pt x="430305" y="1605190"/>
                    </a:lnTo>
                    <a:lnTo>
                      <a:pt x="430305" y="333806"/>
                    </a:lnTo>
                    <a:lnTo>
                      <a:pt x="10726" y="333806"/>
                    </a:lnTo>
                    <a:cubicBezTo>
                      <a:pt x="4802" y="333806"/>
                      <a:pt x="0" y="329004"/>
                      <a:pt x="0" y="323080"/>
                    </a:cubicBezTo>
                    <a:lnTo>
                      <a:pt x="0" y="280175"/>
                    </a:lnTo>
                    <a:cubicBezTo>
                      <a:pt x="0" y="274251"/>
                      <a:pt x="4802" y="269449"/>
                      <a:pt x="10726" y="269449"/>
                    </a:cubicBezTo>
                    <a:lnTo>
                      <a:pt x="430305" y="269449"/>
                    </a:lnTo>
                    <a:lnTo>
                      <a:pt x="430305" y="47074"/>
                    </a:lnTo>
                    <a:cubicBezTo>
                      <a:pt x="430305" y="36608"/>
                      <a:pt x="464243" y="28123"/>
                      <a:pt x="506107" y="28123"/>
                    </a:cubicBezTo>
                    <a:cubicBezTo>
                      <a:pt x="547971" y="28123"/>
                      <a:pt x="581909" y="36608"/>
                      <a:pt x="581909" y="47074"/>
                    </a:cubicBezTo>
                    <a:lnTo>
                      <a:pt x="581909" y="269449"/>
                    </a:lnTo>
                    <a:lnTo>
                      <a:pt x="2905675" y="269449"/>
                    </a:lnTo>
                    <a:lnTo>
                      <a:pt x="2905675" y="47073"/>
                    </a:lnTo>
                    <a:cubicBezTo>
                      <a:pt x="2905675" y="36607"/>
                      <a:pt x="2939612" y="28122"/>
                      <a:pt x="2981477" y="28122"/>
                    </a:cubicBezTo>
                    <a:cubicBezTo>
                      <a:pt x="3023340" y="28122"/>
                      <a:pt x="3057279" y="36607"/>
                      <a:pt x="3057279" y="47073"/>
                    </a:cubicBezTo>
                    <a:lnTo>
                      <a:pt x="3057279" y="269449"/>
                    </a:lnTo>
                    <a:lnTo>
                      <a:pt x="3780414" y="269449"/>
                    </a:lnTo>
                    <a:lnTo>
                      <a:pt x="3780414" y="247746"/>
                    </a:lnTo>
                    <a:lnTo>
                      <a:pt x="3780413" y="247745"/>
                    </a:lnTo>
                    <a:cubicBezTo>
                      <a:pt x="3780413" y="240973"/>
                      <a:pt x="3802373" y="235484"/>
                      <a:pt x="3829459" y="235484"/>
                    </a:cubicBezTo>
                    <a:lnTo>
                      <a:pt x="3829460" y="235484"/>
                    </a:lnTo>
                    <a:lnTo>
                      <a:pt x="3829460" y="235484"/>
                    </a:lnTo>
                    <a:cubicBezTo>
                      <a:pt x="3856548" y="235484"/>
                      <a:pt x="3878507" y="240973"/>
                      <a:pt x="3878507" y="247745"/>
                    </a:cubicBezTo>
                    <a:lnTo>
                      <a:pt x="3878507" y="269449"/>
                    </a:lnTo>
                    <a:lnTo>
                      <a:pt x="4689791" y="269449"/>
                    </a:lnTo>
                    <a:lnTo>
                      <a:pt x="4689791" y="247746"/>
                    </a:lnTo>
                    <a:lnTo>
                      <a:pt x="4689791" y="247745"/>
                    </a:lnTo>
                    <a:cubicBezTo>
                      <a:pt x="4689791" y="240973"/>
                      <a:pt x="4711750" y="235484"/>
                      <a:pt x="4738836" y="235484"/>
                    </a:cubicBezTo>
                    <a:lnTo>
                      <a:pt x="4738837" y="235484"/>
                    </a:lnTo>
                    <a:cubicBezTo>
                      <a:pt x="4765924" y="235484"/>
                      <a:pt x="4787883" y="240973"/>
                      <a:pt x="4787883" y="247745"/>
                    </a:cubicBezTo>
                    <a:lnTo>
                      <a:pt x="4787883" y="269449"/>
                    </a:lnTo>
                    <a:lnTo>
                      <a:pt x="5511020" y="269449"/>
                    </a:lnTo>
                    <a:lnTo>
                      <a:pt x="5511020" y="34952"/>
                    </a:lnTo>
                    <a:cubicBezTo>
                      <a:pt x="5511020" y="24486"/>
                      <a:pt x="5544958" y="16001"/>
                      <a:pt x="5586822" y="16001"/>
                    </a:cubicBezTo>
                    <a:cubicBezTo>
                      <a:pt x="5628686" y="16001"/>
                      <a:pt x="5662624" y="24486"/>
                      <a:pt x="5662624" y="34952"/>
                    </a:cubicBezTo>
                    <a:lnTo>
                      <a:pt x="5662624" y="269449"/>
                    </a:lnTo>
                    <a:lnTo>
                      <a:pt x="7896106" y="269449"/>
                    </a:lnTo>
                    <a:lnTo>
                      <a:pt x="7896106" y="18951"/>
                    </a:lnTo>
                    <a:cubicBezTo>
                      <a:pt x="7896106" y="8485"/>
                      <a:pt x="7930044" y="0"/>
                      <a:pt x="7971908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3" name="Picture 18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8075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" t="29353" r="184" b="20353"/>
              <a:stretch/>
            </p:blipFill>
            <p:spPr>
              <a:xfrm>
                <a:off x="0" y="4102144"/>
                <a:ext cx="12192000" cy="835458"/>
              </a:xfrm>
              <a:prstGeom prst="rect">
                <a:avLst/>
              </a:prstGeom>
            </p:spPr>
          </p:pic>
        </p:grpSp>
        <p:grpSp>
          <p:nvGrpSpPr>
            <p:cNvPr id="184" name="Group 183"/>
            <p:cNvGrpSpPr/>
            <p:nvPr/>
          </p:nvGrpSpPr>
          <p:grpSpPr>
            <a:xfrm>
              <a:off x="12192000" y="4008670"/>
              <a:ext cx="12626785" cy="2883607"/>
              <a:chOff x="-94126" y="3986515"/>
              <a:chExt cx="12380255" cy="2883607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0" y="4773706"/>
                <a:ext cx="12192000" cy="208429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-94126" y="6187012"/>
                <a:ext cx="12380255" cy="683110"/>
              </a:xfrm>
              <a:custGeom>
                <a:avLst/>
                <a:gdLst>
                  <a:gd name="connsiteX0" fmla="*/ 11658636 w 12380255"/>
                  <a:gd name="connsiteY0" fmla="*/ 333806 h 1798210"/>
                  <a:gd name="connsiteX1" fmla="*/ 11658635 w 12380255"/>
                  <a:gd name="connsiteY1" fmla="*/ 1605190 h 1798210"/>
                  <a:gd name="connsiteX2" fmla="*/ 12159574 w 12380255"/>
                  <a:gd name="connsiteY2" fmla="*/ 1605190 h 1798210"/>
                  <a:gd name="connsiteX3" fmla="*/ 12159574 w 12380255"/>
                  <a:gd name="connsiteY3" fmla="*/ 333806 h 1798210"/>
                  <a:gd name="connsiteX4" fmla="*/ 10900775 w 12380255"/>
                  <a:gd name="connsiteY4" fmla="*/ 333806 h 1798210"/>
                  <a:gd name="connsiteX5" fmla="*/ 10904682 w 12380255"/>
                  <a:gd name="connsiteY5" fmla="*/ 336164 h 1798210"/>
                  <a:gd name="connsiteX6" fmla="*/ 10904681 w 12380255"/>
                  <a:gd name="connsiteY6" fmla="*/ 1605190 h 1798210"/>
                  <a:gd name="connsiteX7" fmla="*/ 11560543 w 12380255"/>
                  <a:gd name="connsiteY7" fmla="*/ 1605190 h 1798210"/>
                  <a:gd name="connsiteX8" fmla="*/ 11560544 w 12380255"/>
                  <a:gd name="connsiteY8" fmla="*/ 333806 h 1798210"/>
                  <a:gd name="connsiteX9" fmla="*/ 10294586 w 12380255"/>
                  <a:gd name="connsiteY9" fmla="*/ 333806 h 1798210"/>
                  <a:gd name="connsiteX10" fmla="*/ 10294586 w 12380255"/>
                  <a:gd name="connsiteY10" fmla="*/ 1605190 h 1798210"/>
                  <a:gd name="connsiteX11" fmla="*/ 10806589 w 12380255"/>
                  <a:gd name="connsiteY11" fmla="*/ 1605190 h 1798210"/>
                  <a:gd name="connsiteX12" fmla="*/ 10806590 w 12380255"/>
                  <a:gd name="connsiteY12" fmla="*/ 336166 h 1798210"/>
                  <a:gd name="connsiteX13" fmla="*/ 10806589 w 12380255"/>
                  <a:gd name="connsiteY13" fmla="*/ 336164 h 1798210"/>
                  <a:gd name="connsiteX14" fmla="*/ 10810496 w 12380255"/>
                  <a:gd name="connsiteY14" fmla="*/ 333806 h 1798210"/>
                  <a:gd name="connsiteX15" fmla="*/ 9496256 w 12380255"/>
                  <a:gd name="connsiteY15" fmla="*/ 333806 h 1798210"/>
                  <a:gd name="connsiteX16" fmla="*/ 9496255 w 12380255"/>
                  <a:gd name="connsiteY16" fmla="*/ 1605190 h 1798210"/>
                  <a:gd name="connsiteX17" fmla="*/ 10142982 w 12380255"/>
                  <a:gd name="connsiteY17" fmla="*/ 1605190 h 1798210"/>
                  <a:gd name="connsiteX18" fmla="*/ 10142982 w 12380255"/>
                  <a:gd name="connsiteY18" fmla="*/ 333806 h 1798210"/>
                  <a:gd name="connsiteX19" fmla="*/ 8672489 w 12380255"/>
                  <a:gd name="connsiteY19" fmla="*/ 333806 h 1798210"/>
                  <a:gd name="connsiteX20" fmla="*/ 8672488 w 12380255"/>
                  <a:gd name="connsiteY20" fmla="*/ 1605190 h 1798210"/>
                  <a:gd name="connsiteX21" fmla="*/ 9398163 w 12380255"/>
                  <a:gd name="connsiteY21" fmla="*/ 1605190 h 1798210"/>
                  <a:gd name="connsiteX22" fmla="*/ 9398164 w 12380255"/>
                  <a:gd name="connsiteY22" fmla="*/ 333806 h 1798210"/>
                  <a:gd name="connsiteX23" fmla="*/ 8047710 w 12380255"/>
                  <a:gd name="connsiteY23" fmla="*/ 333806 h 1798210"/>
                  <a:gd name="connsiteX24" fmla="*/ 8047710 w 12380255"/>
                  <a:gd name="connsiteY24" fmla="*/ 1605190 h 1798210"/>
                  <a:gd name="connsiteX25" fmla="*/ 8574396 w 12380255"/>
                  <a:gd name="connsiteY25" fmla="*/ 1605190 h 1798210"/>
                  <a:gd name="connsiteX26" fmla="*/ 8574397 w 12380255"/>
                  <a:gd name="connsiteY26" fmla="*/ 333806 h 1798210"/>
                  <a:gd name="connsiteX27" fmla="*/ 7178277 w 12380255"/>
                  <a:gd name="connsiteY27" fmla="*/ 333806 h 1798210"/>
                  <a:gd name="connsiteX28" fmla="*/ 7178276 w 12380255"/>
                  <a:gd name="connsiteY28" fmla="*/ 1605190 h 1798210"/>
                  <a:gd name="connsiteX29" fmla="*/ 7896106 w 12380255"/>
                  <a:gd name="connsiteY29" fmla="*/ 1605190 h 1798210"/>
                  <a:gd name="connsiteX30" fmla="*/ 7896106 w 12380255"/>
                  <a:gd name="connsiteY30" fmla="*/ 333806 h 1798210"/>
                  <a:gd name="connsiteX31" fmla="*/ 6338026 w 12380255"/>
                  <a:gd name="connsiteY31" fmla="*/ 333806 h 1798210"/>
                  <a:gd name="connsiteX32" fmla="*/ 6338025 w 12380255"/>
                  <a:gd name="connsiteY32" fmla="*/ 1605190 h 1798210"/>
                  <a:gd name="connsiteX33" fmla="*/ 7080184 w 12380255"/>
                  <a:gd name="connsiteY33" fmla="*/ 1605190 h 1798210"/>
                  <a:gd name="connsiteX34" fmla="*/ 7080185 w 12380255"/>
                  <a:gd name="connsiteY34" fmla="*/ 333806 h 1798210"/>
                  <a:gd name="connsiteX35" fmla="*/ 5662624 w 12380255"/>
                  <a:gd name="connsiteY35" fmla="*/ 333806 h 1798210"/>
                  <a:gd name="connsiteX36" fmla="*/ 5662624 w 12380255"/>
                  <a:gd name="connsiteY36" fmla="*/ 1605190 h 1798210"/>
                  <a:gd name="connsiteX37" fmla="*/ 6239933 w 12380255"/>
                  <a:gd name="connsiteY37" fmla="*/ 1605190 h 1798210"/>
                  <a:gd name="connsiteX38" fmla="*/ 6239934 w 12380255"/>
                  <a:gd name="connsiteY38" fmla="*/ 333806 h 1798210"/>
                  <a:gd name="connsiteX39" fmla="*/ 3057279 w 12380255"/>
                  <a:gd name="connsiteY39" fmla="*/ 333806 h 1798210"/>
                  <a:gd name="connsiteX40" fmla="*/ 3057279 w 12380255"/>
                  <a:gd name="connsiteY40" fmla="*/ 1605190 h 1798210"/>
                  <a:gd name="connsiteX41" fmla="*/ 5511020 w 12380255"/>
                  <a:gd name="connsiteY41" fmla="*/ 1605190 h 1798210"/>
                  <a:gd name="connsiteX42" fmla="*/ 5511020 w 12380255"/>
                  <a:gd name="connsiteY42" fmla="*/ 333806 h 1798210"/>
                  <a:gd name="connsiteX43" fmla="*/ 4787883 w 12380255"/>
                  <a:gd name="connsiteY43" fmla="*/ 333806 h 1798210"/>
                  <a:gd name="connsiteX44" fmla="*/ 4787882 w 12380255"/>
                  <a:gd name="connsiteY44" fmla="*/ 1592487 h 1798210"/>
                  <a:gd name="connsiteX45" fmla="*/ 4738836 w 12380255"/>
                  <a:gd name="connsiteY45" fmla="*/ 1604748 h 1798210"/>
                  <a:gd name="connsiteX46" fmla="*/ 4689791 w 12380255"/>
                  <a:gd name="connsiteY46" fmla="*/ 1592487 h 1798210"/>
                  <a:gd name="connsiteX47" fmla="*/ 4689791 w 12380255"/>
                  <a:gd name="connsiteY47" fmla="*/ 333806 h 1798210"/>
                  <a:gd name="connsiteX48" fmla="*/ 3878507 w 12380255"/>
                  <a:gd name="connsiteY48" fmla="*/ 333806 h 1798210"/>
                  <a:gd name="connsiteX49" fmla="*/ 3878506 w 12380255"/>
                  <a:gd name="connsiteY49" fmla="*/ 1592487 h 1798210"/>
                  <a:gd name="connsiteX50" fmla="*/ 3829459 w 12380255"/>
                  <a:gd name="connsiteY50" fmla="*/ 1604748 h 1798210"/>
                  <a:gd name="connsiteX51" fmla="*/ 3780413 w 12380255"/>
                  <a:gd name="connsiteY51" fmla="*/ 1592487 h 1798210"/>
                  <a:gd name="connsiteX52" fmla="*/ 3780414 w 12380255"/>
                  <a:gd name="connsiteY52" fmla="*/ 333806 h 1798210"/>
                  <a:gd name="connsiteX53" fmla="*/ 2085509 w 12380255"/>
                  <a:gd name="connsiteY53" fmla="*/ 333806 h 1798210"/>
                  <a:gd name="connsiteX54" fmla="*/ 2089416 w 12380255"/>
                  <a:gd name="connsiteY54" fmla="*/ 336164 h 1798210"/>
                  <a:gd name="connsiteX55" fmla="*/ 2089415 w 12380255"/>
                  <a:gd name="connsiteY55" fmla="*/ 1605190 h 1798210"/>
                  <a:gd name="connsiteX56" fmla="*/ 2905675 w 12380255"/>
                  <a:gd name="connsiteY56" fmla="*/ 1605190 h 1798210"/>
                  <a:gd name="connsiteX57" fmla="*/ 2905675 w 12380255"/>
                  <a:gd name="connsiteY57" fmla="*/ 333806 h 1798210"/>
                  <a:gd name="connsiteX58" fmla="*/ 1273159 w 12380255"/>
                  <a:gd name="connsiteY58" fmla="*/ 333806 h 1798210"/>
                  <a:gd name="connsiteX59" fmla="*/ 1273158 w 12380255"/>
                  <a:gd name="connsiteY59" fmla="*/ 1605190 h 1798210"/>
                  <a:gd name="connsiteX60" fmla="*/ 1991323 w 12380255"/>
                  <a:gd name="connsiteY60" fmla="*/ 1605190 h 1798210"/>
                  <a:gd name="connsiteX61" fmla="*/ 1991324 w 12380255"/>
                  <a:gd name="connsiteY61" fmla="*/ 336166 h 1798210"/>
                  <a:gd name="connsiteX62" fmla="*/ 1991323 w 12380255"/>
                  <a:gd name="connsiteY62" fmla="*/ 336164 h 1798210"/>
                  <a:gd name="connsiteX63" fmla="*/ 1995230 w 12380255"/>
                  <a:gd name="connsiteY63" fmla="*/ 333806 h 1798210"/>
                  <a:gd name="connsiteX64" fmla="*/ 581909 w 12380255"/>
                  <a:gd name="connsiteY64" fmla="*/ 333806 h 1798210"/>
                  <a:gd name="connsiteX65" fmla="*/ 581909 w 12380255"/>
                  <a:gd name="connsiteY65" fmla="*/ 1605190 h 1798210"/>
                  <a:gd name="connsiteX66" fmla="*/ 1175066 w 12380255"/>
                  <a:gd name="connsiteY66" fmla="*/ 1605190 h 1798210"/>
                  <a:gd name="connsiteX67" fmla="*/ 1175067 w 12380255"/>
                  <a:gd name="connsiteY67" fmla="*/ 333806 h 1798210"/>
                  <a:gd name="connsiteX68" fmla="*/ 7971908 w 12380255"/>
                  <a:gd name="connsiteY68" fmla="*/ 0 h 1798210"/>
                  <a:gd name="connsiteX69" fmla="*/ 8047710 w 12380255"/>
                  <a:gd name="connsiteY69" fmla="*/ 18951 h 1798210"/>
                  <a:gd name="connsiteX70" fmla="*/ 8047710 w 12380255"/>
                  <a:gd name="connsiteY70" fmla="*/ 269449 h 1798210"/>
                  <a:gd name="connsiteX71" fmla="*/ 8588465 w 12380255"/>
                  <a:gd name="connsiteY71" fmla="*/ 269449 h 1798210"/>
                  <a:gd name="connsiteX72" fmla="*/ 8588761 w 12380255"/>
                  <a:gd name="connsiteY72" fmla="*/ 269270 h 1798210"/>
                  <a:gd name="connsiteX73" fmla="*/ 8623442 w 12380255"/>
                  <a:gd name="connsiteY73" fmla="*/ 265679 h 1798210"/>
                  <a:gd name="connsiteX74" fmla="*/ 8623443 w 12380255"/>
                  <a:gd name="connsiteY74" fmla="*/ 265679 h 1798210"/>
                  <a:gd name="connsiteX75" fmla="*/ 8658124 w 12380255"/>
                  <a:gd name="connsiteY75" fmla="*/ 269270 h 1798210"/>
                  <a:gd name="connsiteX76" fmla="*/ 8658420 w 12380255"/>
                  <a:gd name="connsiteY76" fmla="*/ 269449 h 1798210"/>
                  <a:gd name="connsiteX77" fmla="*/ 10142982 w 12380255"/>
                  <a:gd name="connsiteY77" fmla="*/ 269449 h 1798210"/>
                  <a:gd name="connsiteX78" fmla="*/ 10142982 w 12380255"/>
                  <a:gd name="connsiteY78" fmla="*/ 59194 h 1798210"/>
                  <a:gd name="connsiteX79" fmla="*/ 10218784 w 12380255"/>
                  <a:gd name="connsiteY79" fmla="*/ 40243 h 1798210"/>
                  <a:gd name="connsiteX80" fmla="*/ 10294586 w 12380255"/>
                  <a:gd name="connsiteY80" fmla="*/ 59194 h 1798210"/>
                  <a:gd name="connsiteX81" fmla="*/ 10294586 w 12380255"/>
                  <a:gd name="connsiteY81" fmla="*/ 269449 h 1798210"/>
                  <a:gd name="connsiteX82" fmla="*/ 11574612 w 12380255"/>
                  <a:gd name="connsiteY82" fmla="*/ 269449 h 1798210"/>
                  <a:gd name="connsiteX83" fmla="*/ 11574908 w 12380255"/>
                  <a:gd name="connsiteY83" fmla="*/ 269270 h 1798210"/>
                  <a:gd name="connsiteX84" fmla="*/ 11609589 w 12380255"/>
                  <a:gd name="connsiteY84" fmla="*/ 265679 h 1798210"/>
                  <a:gd name="connsiteX85" fmla="*/ 11609590 w 12380255"/>
                  <a:gd name="connsiteY85" fmla="*/ 265679 h 1798210"/>
                  <a:gd name="connsiteX86" fmla="*/ 11644271 w 12380255"/>
                  <a:gd name="connsiteY86" fmla="*/ 269270 h 1798210"/>
                  <a:gd name="connsiteX87" fmla="*/ 11644567 w 12380255"/>
                  <a:gd name="connsiteY87" fmla="*/ 269449 h 1798210"/>
                  <a:gd name="connsiteX88" fmla="*/ 12159574 w 12380255"/>
                  <a:gd name="connsiteY88" fmla="*/ 269449 h 1798210"/>
                  <a:gd name="connsiteX89" fmla="*/ 12159574 w 12380255"/>
                  <a:gd name="connsiteY89" fmla="*/ 34951 h 1798210"/>
                  <a:gd name="connsiteX90" fmla="*/ 12235376 w 12380255"/>
                  <a:gd name="connsiteY90" fmla="*/ 16000 h 1798210"/>
                  <a:gd name="connsiteX91" fmla="*/ 12311178 w 12380255"/>
                  <a:gd name="connsiteY91" fmla="*/ 34951 h 1798210"/>
                  <a:gd name="connsiteX92" fmla="*/ 12311178 w 12380255"/>
                  <a:gd name="connsiteY92" fmla="*/ 1605190 h 1798210"/>
                  <a:gd name="connsiteX93" fmla="*/ 12369529 w 12380255"/>
                  <a:gd name="connsiteY93" fmla="*/ 1605190 h 1798210"/>
                  <a:gd name="connsiteX94" fmla="*/ 12380255 w 12380255"/>
                  <a:gd name="connsiteY94" fmla="*/ 1615916 h 1798210"/>
                  <a:gd name="connsiteX95" fmla="*/ 12380255 w 12380255"/>
                  <a:gd name="connsiteY95" fmla="*/ 1658821 h 1798210"/>
                  <a:gd name="connsiteX96" fmla="*/ 12369529 w 12380255"/>
                  <a:gd name="connsiteY96" fmla="*/ 1669547 h 1798210"/>
                  <a:gd name="connsiteX97" fmla="*/ 12311178 w 12380255"/>
                  <a:gd name="connsiteY97" fmla="*/ 1669547 h 1798210"/>
                  <a:gd name="connsiteX98" fmla="*/ 12311178 w 12380255"/>
                  <a:gd name="connsiteY98" fmla="*/ 1755016 h 1798210"/>
                  <a:gd name="connsiteX99" fmla="*/ 12235376 w 12380255"/>
                  <a:gd name="connsiteY99" fmla="*/ 1773967 h 1798210"/>
                  <a:gd name="connsiteX100" fmla="*/ 12159574 w 12380255"/>
                  <a:gd name="connsiteY100" fmla="*/ 1755016 h 1798210"/>
                  <a:gd name="connsiteX101" fmla="*/ 12159574 w 12380255"/>
                  <a:gd name="connsiteY101" fmla="*/ 1669547 h 1798210"/>
                  <a:gd name="connsiteX102" fmla="*/ 10904681 w 12380255"/>
                  <a:gd name="connsiteY102" fmla="*/ 1669547 h 1798210"/>
                  <a:gd name="connsiteX103" fmla="*/ 10904681 w 12380255"/>
                  <a:gd name="connsiteY103" fmla="*/ 1680906 h 1798210"/>
                  <a:gd name="connsiteX104" fmla="*/ 10855635 w 12380255"/>
                  <a:gd name="connsiteY104" fmla="*/ 1693167 h 1798210"/>
                  <a:gd name="connsiteX105" fmla="*/ 10806589 w 12380255"/>
                  <a:gd name="connsiteY105" fmla="*/ 1680906 h 1798210"/>
                  <a:gd name="connsiteX106" fmla="*/ 10806589 w 12380255"/>
                  <a:gd name="connsiteY106" fmla="*/ 1669547 h 1798210"/>
                  <a:gd name="connsiteX107" fmla="*/ 10294586 w 12380255"/>
                  <a:gd name="connsiteY107" fmla="*/ 1669547 h 1798210"/>
                  <a:gd name="connsiteX108" fmla="*/ 10294586 w 12380255"/>
                  <a:gd name="connsiteY108" fmla="*/ 1779259 h 1798210"/>
                  <a:gd name="connsiteX109" fmla="*/ 10218784 w 12380255"/>
                  <a:gd name="connsiteY109" fmla="*/ 1798210 h 1798210"/>
                  <a:gd name="connsiteX110" fmla="*/ 10142982 w 12380255"/>
                  <a:gd name="connsiteY110" fmla="*/ 1779259 h 1798210"/>
                  <a:gd name="connsiteX111" fmla="*/ 10142982 w 12380255"/>
                  <a:gd name="connsiteY111" fmla="*/ 1669547 h 1798210"/>
                  <a:gd name="connsiteX112" fmla="*/ 9484763 w 12380255"/>
                  <a:gd name="connsiteY112" fmla="*/ 1669547 h 1798210"/>
                  <a:gd name="connsiteX113" fmla="*/ 9481890 w 12380255"/>
                  <a:gd name="connsiteY113" fmla="*/ 1671281 h 1798210"/>
                  <a:gd name="connsiteX114" fmla="*/ 9447209 w 12380255"/>
                  <a:gd name="connsiteY114" fmla="*/ 1674872 h 1798210"/>
                  <a:gd name="connsiteX115" fmla="*/ 9412528 w 12380255"/>
                  <a:gd name="connsiteY115" fmla="*/ 1671281 h 1798210"/>
                  <a:gd name="connsiteX116" fmla="*/ 9409655 w 12380255"/>
                  <a:gd name="connsiteY116" fmla="*/ 1669547 h 1798210"/>
                  <a:gd name="connsiteX117" fmla="*/ 8047710 w 12380255"/>
                  <a:gd name="connsiteY117" fmla="*/ 1669547 h 1798210"/>
                  <a:gd name="connsiteX118" fmla="*/ 8047710 w 12380255"/>
                  <a:gd name="connsiteY118" fmla="*/ 1739016 h 1798210"/>
                  <a:gd name="connsiteX119" fmla="*/ 7971908 w 12380255"/>
                  <a:gd name="connsiteY119" fmla="*/ 1757967 h 1798210"/>
                  <a:gd name="connsiteX120" fmla="*/ 7896106 w 12380255"/>
                  <a:gd name="connsiteY120" fmla="*/ 1739016 h 1798210"/>
                  <a:gd name="connsiteX121" fmla="*/ 7896106 w 12380255"/>
                  <a:gd name="connsiteY121" fmla="*/ 1669547 h 1798210"/>
                  <a:gd name="connsiteX122" fmla="*/ 7170048 w 12380255"/>
                  <a:gd name="connsiteY122" fmla="*/ 1669547 h 1798210"/>
                  <a:gd name="connsiteX123" fmla="*/ 7163910 w 12380255"/>
                  <a:gd name="connsiteY123" fmla="*/ 1673251 h 1798210"/>
                  <a:gd name="connsiteX124" fmla="*/ 7129230 w 12380255"/>
                  <a:gd name="connsiteY124" fmla="*/ 1676842 h 1798210"/>
                  <a:gd name="connsiteX125" fmla="*/ 7094549 w 12380255"/>
                  <a:gd name="connsiteY125" fmla="*/ 1673251 h 1798210"/>
                  <a:gd name="connsiteX126" fmla="*/ 7088412 w 12380255"/>
                  <a:gd name="connsiteY126" fmla="*/ 1669547 h 1798210"/>
                  <a:gd name="connsiteX127" fmla="*/ 5662624 w 12380255"/>
                  <a:gd name="connsiteY127" fmla="*/ 1669547 h 1798210"/>
                  <a:gd name="connsiteX128" fmla="*/ 5662624 w 12380255"/>
                  <a:gd name="connsiteY128" fmla="*/ 1755017 h 1798210"/>
                  <a:gd name="connsiteX129" fmla="*/ 5586822 w 12380255"/>
                  <a:gd name="connsiteY129" fmla="*/ 1773968 h 1798210"/>
                  <a:gd name="connsiteX130" fmla="*/ 5511020 w 12380255"/>
                  <a:gd name="connsiteY130" fmla="*/ 1755017 h 1798210"/>
                  <a:gd name="connsiteX131" fmla="*/ 5511020 w 12380255"/>
                  <a:gd name="connsiteY131" fmla="*/ 1669547 h 1798210"/>
                  <a:gd name="connsiteX132" fmla="*/ 3057279 w 12380255"/>
                  <a:gd name="connsiteY132" fmla="*/ 1669547 h 1798210"/>
                  <a:gd name="connsiteX133" fmla="*/ 3057279 w 12380255"/>
                  <a:gd name="connsiteY133" fmla="*/ 1767138 h 1798210"/>
                  <a:gd name="connsiteX134" fmla="*/ 2981477 w 12380255"/>
                  <a:gd name="connsiteY134" fmla="*/ 1786089 h 1798210"/>
                  <a:gd name="connsiteX135" fmla="*/ 2905675 w 12380255"/>
                  <a:gd name="connsiteY135" fmla="*/ 1767138 h 1798210"/>
                  <a:gd name="connsiteX136" fmla="*/ 2905675 w 12380255"/>
                  <a:gd name="connsiteY136" fmla="*/ 1669547 h 1798210"/>
                  <a:gd name="connsiteX137" fmla="*/ 2089415 w 12380255"/>
                  <a:gd name="connsiteY137" fmla="*/ 1669547 h 1798210"/>
                  <a:gd name="connsiteX138" fmla="*/ 2089415 w 12380255"/>
                  <a:gd name="connsiteY138" fmla="*/ 1680906 h 1798210"/>
                  <a:gd name="connsiteX139" fmla="*/ 2040369 w 12380255"/>
                  <a:gd name="connsiteY139" fmla="*/ 1693167 h 1798210"/>
                  <a:gd name="connsiteX140" fmla="*/ 1991323 w 12380255"/>
                  <a:gd name="connsiteY140" fmla="*/ 1680906 h 1798210"/>
                  <a:gd name="connsiteX141" fmla="*/ 1991323 w 12380255"/>
                  <a:gd name="connsiteY141" fmla="*/ 1669547 h 1798210"/>
                  <a:gd name="connsiteX142" fmla="*/ 1237092 w 12380255"/>
                  <a:gd name="connsiteY142" fmla="*/ 1669547 h 1798210"/>
                  <a:gd name="connsiteX143" fmla="*/ 1224112 w 12380255"/>
                  <a:gd name="connsiteY143" fmla="*/ 1670891 h 1798210"/>
                  <a:gd name="connsiteX144" fmla="*/ 1211133 w 12380255"/>
                  <a:gd name="connsiteY144" fmla="*/ 1669547 h 1798210"/>
                  <a:gd name="connsiteX145" fmla="*/ 581909 w 12380255"/>
                  <a:gd name="connsiteY145" fmla="*/ 1669547 h 1798210"/>
                  <a:gd name="connsiteX146" fmla="*/ 581909 w 12380255"/>
                  <a:gd name="connsiteY146" fmla="*/ 1767139 h 1798210"/>
                  <a:gd name="connsiteX147" fmla="*/ 506107 w 12380255"/>
                  <a:gd name="connsiteY147" fmla="*/ 1786090 h 1798210"/>
                  <a:gd name="connsiteX148" fmla="*/ 430305 w 12380255"/>
                  <a:gd name="connsiteY148" fmla="*/ 1767139 h 1798210"/>
                  <a:gd name="connsiteX149" fmla="*/ 430305 w 12380255"/>
                  <a:gd name="connsiteY149" fmla="*/ 1669547 h 1798210"/>
                  <a:gd name="connsiteX150" fmla="*/ 104855 w 12380255"/>
                  <a:gd name="connsiteY150" fmla="*/ 1669547 h 1798210"/>
                  <a:gd name="connsiteX151" fmla="*/ 94129 w 12380255"/>
                  <a:gd name="connsiteY151" fmla="*/ 1658821 h 1798210"/>
                  <a:gd name="connsiteX152" fmla="*/ 94129 w 12380255"/>
                  <a:gd name="connsiteY152" fmla="*/ 1615916 h 1798210"/>
                  <a:gd name="connsiteX153" fmla="*/ 104855 w 12380255"/>
                  <a:gd name="connsiteY153" fmla="*/ 1605190 h 1798210"/>
                  <a:gd name="connsiteX154" fmla="*/ 430305 w 12380255"/>
                  <a:gd name="connsiteY154" fmla="*/ 1605190 h 1798210"/>
                  <a:gd name="connsiteX155" fmla="*/ 430305 w 12380255"/>
                  <a:gd name="connsiteY155" fmla="*/ 333806 h 1798210"/>
                  <a:gd name="connsiteX156" fmla="*/ 10726 w 12380255"/>
                  <a:gd name="connsiteY156" fmla="*/ 333806 h 1798210"/>
                  <a:gd name="connsiteX157" fmla="*/ 0 w 12380255"/>
                  <a:gd name="connsiteY157" fmla="*/ 323080 h 1798210"/>
                  <a:gd name="connsiteX158" fmla="*/ 0 w 12380255"/>
                  <a:gd name="connsiteY158" fmla="*/ 280175 h 1798210"/>
                  <a:gd name="connsiteX159" fmla="*/ 10726 w 12380255"/>
                  <a:gd name="connsiteY159" fmla="*/ 269449 h 1798210"/>
                  <a:gd name="connsiteX160" fmla="*/ 430305 w 12380255"/>
                  <a:gd name="connsiteY160" fmla="*/ 269449 h 1798210"/>
                  <a:gd name="connsiteX161" fmla="*/ 430305 w 12380255"/>
                  <a:gd name="connsiteY161" fmla="*/ 47074 h 1798210"/>
                  <a:gd name="connsiteX162" fmla="*/ 506107 w 12380255"/>
                  <a:gd name="connsiteY162" fmla="*/ 28123 h 1798210"/>
                  <a:gd name="connsiteX163" fmla="*/ 581909 w 12380255"/>
                  <a:gd name="connsiteY163" fmla="*/ 47074 h 1798210"/>
                  <a:gd name="connsiteX164" fmla="*/ 581909 w 12380255"/>
                  <a:gd name="connsiteY164" fmla="*/ 269449 h 1798210"/>
                  <a:gd name="connsiteX165" fmla="*/ 2905675 w 12380255"/>
                  <a:gd name="connsiteY165" fmla="*/ 269449 h 1798210"/>
                  <a:gd name="connsiteX166" fmla="*/ 2905675 w 12380255"/>
                  <a:gd name="connsiteY166" fmla="*/ 47073 h 1798210"/>
                  <a:gd name="connsiteX167" fmla="*/ 2981477 w 12380255"/>
                  <a:gd name="connsiteY167" fmla="*/ 28122 h 1798210"/>
                  <a:gd name="connsiteX168" fmla="*/ 3057279 w 12380255"/>
                  <a:gd name="connsiteY168" fmla="*/ 47073 h 1798210"/>
                  <a:gd name="connsiteX169" fmla="*/ 3057279 w 12380255"/>
                  <a:gd name="connsiteY169" fmla="*/ 269449 h 1798210"/>
                  <a:gd name="connsiteX170" fmla="*/ 3780414 w 12380255"/>
                  <a:gd name="connsiteY170" fmla="*/ 269449 h 1798210"/>
                  <a:gd name="connsiteX171" fmla="*/ 3780414 w 12380255"/>
                  <a:gd name="connsiteY171" fmla="*/ 247746 h 1798210"/>
                  <a:gd name="connsiteX172" fmla="*/ 3780413 w 12380255"/>
                  <a:gd name="connsiteY172" fmla="*/ 247745 h 1798210"/>
                  <a:gd name="connsiteX173" fmla="*/ 3829459 w 12380255"/>
                  <a:gd name="connsiteY173" fmla="*/ 235484 h 1798210"/>
                  <a:gd name="connsiteX174" fmla="*/ 3829460 w 12380255"/>
                  <a:gd name="connsiteY174" fmla="*/ 235484 h 1798210"/>
                  <a:gd name="connsiteX175" fmla="*/ 3829460 w 12380255"/>
                  <a:gd name="connsiteY175" fmla="*/ 235484 h 1798210"/>
                  <a:gd name="connsiteX176" fmla="*/ 3878507 w 12380255"/>
                  <a:gd name="connsiteY176" fmla="*/ 247745 h 1798210"/>
                  <a:gd name="connsiteX177" fmla="*/ 3878507 w 12380255"/>
                  <a:gd name="connsiteY177" fmla="*/ 269449 h 1798210"/>
                  <a:gd name="connsiteX178" fmla="*/ 4689791 w 12380255"/>
                  <a:gd name="connsiteY178" fmla="*/ 269449 h 1798210"/>
                  <a:gd name="connsiteX179" fmla="*/ 4689791 w 12380255"/>
                  <a:gd name="connsiteY179" fmla="*/ 247746 h 1798210"/>
                  <a:gd name="connsiteX180" fmla="*/ 4689791 w 12380255"/>
                  <a:gd name="connsiteY180" fmla="*/ 247745 h 1798210"/>
                  <a:gd name="connsiteX181" fmla="*/ 4738836 w 12380255"/>
                  <a:gd name="connsiteY181" fmla="*/ 235484 h 1798210"/>
                  <a:gd name="connsiteX182" fmla="*/ 4738837 w 12380255"/>
                  <a:gd name="connsiteY182" fmla="*/ 235484 h 1798210"/>
                  <a:gd name="connsiteX183" fmla="*/ 4787883 w 12380255"/>
                  <a:gd name="connsiteY183" fmla="*/ 247745 h 1798210"/>
                  <a:gd name="connsiteX184" fmla="*/ 4787883 w 12380255"/>
                  <a:gd name="connsiteY184" fmla="*/ 269449 h 1798210"/>
                  <a:gd name="connsiteX185" fmla="*/ 5511020 w 12380255"/>
                  <a:gd name="connsiteY185" fmla="*/ 269449 h 1798210"/>
                  <a:gd name="connsiteX186" fmla="*/ 5511020 w 12380255"/>
                  <a:gd name="connsiteY186" fmla="*/ 34952 h 1798210"/>
                  <a:gd name="connsiteX187" fmla="*/ 5586822 w 12380255"/>
                  <a:gd name="connsiteY187" fmla="*/ 16001 h 1798210"/>
                  <a:gd name="connsiteX188" fmla="*/ 5662624 w 12380255"/>
                  <a:gd name="connsiteY188" fmla="*/ 34952 h 1798210"/>
                  <a:gd name="connsiteX189" fmla="*/ 5662624 w 12380255"/>
                  <a:gd name="connsiteY189" fmla="*/ 269449 h 1798210"/>
                  <a:gd name="connsiteX190" fmla="*/ 7896106 w 12380255"/>
                  <a:gd name="connsiteY190" fmla="*/ 269449 h 1798210"/>
                  <a:gd name="connsiteX191" fmla="*/ 7896106 w 12380255"/>
                  <a:gd name="connsiteY191" fmla="*/ 18951 h 1798210"/>
                  <a:gd name="connsiteX192" fmla="*/ 7971908 w 12380255"/>
                  <a:gd name="connsiteY192" fmla="*/ 0 h 179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2380255" h="1798210">
                    <a:moveTo>
                      <a:pt x="11658636" y="333806"/>
                    </a:moveTo>
                    <a:lnTo>
                      <a:pt x="11658635" y="1605190"/>
                    </a:lnTo>
                    <a:lnTo>
                      <a:pt x="12159574" y="1605190"/>
                    </a:lnTo>
                    <a:lnTo>
                      <a:pt x="12159574" y="333806"/>
                    </a:lnTo>
                    <a:close/>
                    <a:moveTo>
                      <a:pt x="10900775" y="333806"/>
                    </a:moveTo>
                    <a:lnTo>
                      <a:pt x="10904682" y="336164"/>
                    </a:lnTo>
                    <a:lnTo>
                      <a:pt x="10904681" y="1605190"/>
                    </a:lnTo>
                    <a:lnTo>
                      <a:pt x="11560543" y="1605190"/>
                    </a:lnTo>
                    <a:lnTo>
                      <a:pt x="11560544" y="333806"/>
                    </a:lnTo>
                    <a:close/>
                    <a:moveTo>
                      <a:pt x="10294586" y="333806"/>
                    </a:moveTo>
                    <a:lnTo>
                      <a:pt x="10294586" y="1605190"/>
                    </a:lnTo>
                    <a:lnTo>
                      <a:pt x="10806589" y="1605190"/>
                    </a:lnTo>
                    <a:lnTo>
                      <a:pt x="10806590" y="336166"/>
                    </a:lnTo>
                    <a:lnTo>
                      <a:pt x="10806589" y="336164"/>
                    </a:lnTo>
                    <a:lnTo>
                      <a:pt x="10810496" y="333806"/>
                    </a:lnTo>
                    <a:close/>
                    <a:moveTo>
                      <a:pt x="9496256" y="333806"/>
                    </a:moveTo>
                    <a:lnTo>
                      <a:pt x="9496255" y="1605190"/>
                    </a:lnTo>
                    <a:lnTo>
                      <a:pt x="10142982" y="1605190"/>
                    </a:lnTo>
                    <a:lnTo>
                      <a:pt x="10142982" y="333806"/>
                    </a:lnTo>
                    <a:close/>
                    <a:moveTo>
                      <a:pt x="8672489" y="333806"/>
                    </a:moveTo>
                    <a:lnTo>
                      <a:pt x="8672488" y="1605190"/>
                    </a:lnTo>
                    <a:lnTo>
                      <a:pt x="9398163" y="1605190"/>
                    </a:lnTo>
                    <a:lnTo>
                      <a:pt x="9398164" y="333806"/>
                    </a:lnTo>
                    <a:close/>
                    <a:moveTo>
                      <a:pt x="8047710" y="333806"/>
                    </a:moveTo>
                    <a:lnTo>
                      <a:pt x="8047710" y="1605190"/>
                    </a:lnTo>
                    <a:lnTo>
                      <a:pt x="8574396" y="1605190"/>
                    </a:lnTo>
                    <a:lnTo>
                      <a:pt x="8574397" y="333806"/>
                    </a:lnTo>
                    <a:close/>
                    <a:moveTo>
                      <a:pt x="7178277" y="333806"/>
                    </a:moveTo>
                    <a:lnTo>
                      <a:pt x="7178276" y="1605190"/>
                    </a:lnTo>
                    <a:lnTo>
                      <a:pt x="7896106" y="1605190"/>
                    </a:lnTo>
                    <a:lnTo>
                      <a:pt x="7896106" y="333806"/>
                    </a:lnTo>
                    <a:close/>
                    <a:moveTo>
                      <a:pt x="6338026" y="333806"/>
                    </a:moveTo>
                    <a:lnTo>
                      <a:pt x="6338025" y="1605190"/>
                    </a:lnTo>
                    <a:lnTo>
                      <a:pt x="7080184" y="1605190"/>
                    </a:lnTo>
                    <a:lnTo>
                      <a:pt x="7080185" y="333806"/>
                    </a:lnTo>
                    <a:close/>
                    <a:moveTo>
                      <a:pt x="5662624" y="333806"/>
                    </a:moveTo>
                    <a:lnTo>
                      <a:pt x="5662624" y="1605190"/>
                    </a:lnTo>
                    <a:lnTo>
                      <a:pt x="6239933" y="1605190"/>
                    </a:lnTo>
                    <a:lnTo>
                      <a:pt x="6239934" y="333806"/>
                    </a:lnTo>
                    <a:close/>
                    <a:moveTo>
                      <a:pt x="3057279" y="333806"/>
                    </a:moveTo>
                    <a:lnTo>
                      <a:pt x="3057279" y="1605190"/>
                    </a:lnTo>
                    <a:lnTo>
                      <a:pt x="5511020" y="1605190"/>
                    </a:lnTo>
                    <a:lnTo>
                      <a:pt x="5511020" y="333806"/>
                    </a:lnTo>
                    <a:lnTo>
                      <a:pt x="4787883" y="333806"/>
                    </a:lnTo>
                    <a:lnTo>
                      <a:pt x="4787882" y="1592487"/>
                    </a:lnTo>
                    <a:cubicBezTo>
                      <a:pt x="4787882" y="1599259"/>
                      <a:pt x="4765923" y="1604748"/>
                      <a:pt x="4738836" y="1604748"/>
                    </a:cubicBezTo>
                    <a:cubicBezTo>
                      <a:pt x="4711750" y="1604748"/>
                      <a:pt x="4689791" y="1599259"/>
                      <a:pt x="4689791" y="1592487"/>
                    </a:cubicBezTo>
                    <a:lnTo>
                      <a:pt x="4689791" y="333806"/>
                    </a:lnTo>
                    <a:lnTo>
                      <a:pt x="3878507" y="333806"/>
                    </a:lnTo>
                    <a:lnTo>
                      <a:pt x="3878506" y="1592487"/>
                    </a:lnTo>
                    <a:cubicBezTo>
                      <a:pt x="3878506" y="1599259"/>
                      <a:pt x="3856546" y="1604748"/>
                      <a:pt x="3829459" y="1604748"/>
                    </a:cubicBezTo>
                    <a:cubicBezTo>
                      <a:pt x="3802373" y="1604748"/>
                      <a:pt x="3780413" y="1599259"/>
                      <a:pt x="3780413" y="1592487"/>
                    </a:cubicBezTo>
                    <a:lnTo>
                      <a:pt x="3780414" y="333806"/>
                    </a:lnTo>
                    <a:close/>
                    <a:moveTo>
                      <a:pt x="2085509" y="333806"/>
                    </a:moveTo>
                    <a:lnTo>
                      <a:pt x="2089416" y="336164"/>
                    </a:lnTo>
                    <a:lnTo>
                      <a:pt x="2089415" y="1605190"/>
                    </a:lnTo>
                    <a:lnTo>
                      <a:pt x="2905675" y="1605190"/>
                    </a:lnTo>
                    <a:lnTo>
                      <a:pt x="2905675" y="333806"/>
                    </a:lnTo>
                    <a:close/>
                    <a:moveTo>
                      <a:pt x="1273159" y="333806"/>
                    </a:moveTo>
                    <a:lnTo>
                      <a:pt x="1273158" y="1605190"/>
                    </a:lnTo>
                    <a:lnTo>
                      <a:pt x="1991323" y="1605190"/>
                    </a:lnTo>
                    <a:lnTo>
                      <a:pt x="1991324" y="336166"/>
                    </a:lnTo>
                    <a:lnTo>
                      <a:pt x="1991323" y="336164"/>
                    </a:lnTo>
                    <a:lnTo>
                      <a:pt x="1995230" y="333806"/>
                    </a:lnTo>
                    <a:close/>
                    <a:moveTo>
                      <a:pt x="581909" y="333806"/>
                    </a:moveTo>
                    <a:lnTo>
                      <a:pt x="581909" y="1605190"/>
                    </a:lnTo>
                    <a:lnTo>
                      <a:pt x="1175066" y="1605190"/>
                    </a:lnTo>
                    <a:lnTo>
                      <a:pt x="1175067" y="333806"/>
                    </a:lnTo>
                    <a:close/>
                    <a:moveTo>
                      <a:pt x="7971908" y="0"/>
                    </a:moveTo>
                    <a:cubicBezTo>
                      <a:pt x="8013772" y="0"/>
                      <a:pt x="8047710" y="8485"/>
                      <a:pt x="8047710" y="18951"/>
                    </a:cubicBezTo>
                    <a:lnTo>
                      <a:pt x="8047710" y="269449"/>
                    </a:lnTo>
                    <a:lnTo>
                      <a:pt x="8588465" y="269449"/>
                    </a:lnTo>
                    <a:lnTo>
                      <a:pt x="8588761" y="269270"/>
                    </a:lnTo>
                    <a:cubicBezTo>
                      <a:pt x="8597637" y="267051"/>
                      <a:pt x="8609898" y="265679"/>
                      <a:pt x="8623442" y="265679"/>
                    </a:cubicBezTo>
                    <a:lnTo>
                      <a:pt x="8623443" y="265679"/>
                    </a:lnTo>
                    <a:cubicBezTo>
                      <a:pt x="8636987" y="265679"/>
                      <a:pt x="8649248" y="267051"/>
                      <a:pt x="8658124" y="269270"/>
                    </a:cubicBezTo>
                    <a:lnTo>
                      <a:pt x="8658420" y="269449"/>
                    </a:lnTo>
                    <a:lnTo>
                      <a:pt x="10142982" y="269449"/>
                    </a:lnTo>
                    <a:lnTo>
                      <a:pt x="10142982" y="59194"/>
                    </a:lnTo>
                    <a:cubicBezTo>
                      <a:pt x="10142982" y="48728"/>
                      <a:pt x="10176920" y="40243"/>
                      <a:pt x="10218784" y="40243"/>
                    </a:cubicBezTo>
                    <a:cubicBezTo>
                      <a:pt x="10260648" y="40243"/>
                      <a:pt x="10294586" y="48728"/>
                      <a:pt x="10294586" y="59194"/>
                    </a:cubicBezTo>
                    <a:lnTo>
                      <a:pt x="10294586" y="269449"/>
                    </a:lnTo>
                    <a:lnTo>
                      <a:pt x="11574612" y="269449"/>
                    </a:lnTo>
                    <a:lnTo>
                      <a:pt x="11574908" y="269270"/>
                    </a:lnTo>
                    <a:cubicBezTo>
                      <a:pt x="11583784" y="267051"/>
                      <a:pt x="11596046" y="265679"/>
                      <a:pt x="11609589" y="265679"/>
                    </a:cubicBezTo>
                    <a:lnTo>
                      <a:pt x="11609590" y="265679"/>
                    </a:lnTo>
                    <a:cubicBezTo>
                      <a:pt x="11623134" y="265679"/>
                      <a:pt x="11635395" y="267051"/>
                      <a:pt x="11644271" y="269270"/>
                    </a:cubicBezTo>
                    <a:lnTo>
                      <a:pt x="11644567" y="269449"/>
                    </a:lnTo>
                    <a:lnTo>
                      <a:pt x="12159574" y="269449"/>
                    </a:lnTo>
                    <a:lnTo>
                      <a:pt x="12159574" y="34951"/>
                    </a:lnTo>
                    <a:cubicBezTo>
                      <a:pt x="12159574" y="24485"/>
                      <a:pt x="12193512" y="16000"/>
                      <a:pt x="12235376" y="16000"/>
                    </a:cubicBezTo>
                    <a:cubicBezTo>
                      <a:pt x="12277240" y="16000"/>
                      <a:pt x="12311178" y="24485"/>
                      <a:pt x="12311178" y="34951"/>
                    </a:cubicBezTo>
                    <a:lnTo>
                      <a:pt x="12311178" y="1605190"/>
                    </a:lnTo>
                    <a:lnTo>
                      <a:pt x="12369529" y="1605190"/>
                    </a:lnTo>
                    <a:cubicBezTo>
                      <a:pt x="12375453" y="1605190"/>
                      <a:pt x="12380255" y="1609992"/>
                      <a:pt x="12380255" y="1615916"/>
                    </a:cubicBezTo>
                    <a:lnTo>
                      <a:pt x="12380255" y="1658821"/>
                    </a:lnTo>
                    <a:cubicBezTo>
                      <a:pt x="12380255" y="1664745"/>
                      <a:pt x="12375453" y="1669547"/>
                      <a:pt x="12369529" y="1669547"/>
                    </a:cubicBezTo>
                    <a:lnTo>
                      <a:pt x="12311178" y="1669547"/>
                    </a:lnTo>
                    <a:lnTo>
                      <a:pt x="12311178" y="1755016"/>
                    </a:lnTo>
                    <a:cubicBezTo>
                      <a:pt x="12311178" y="1765482"/>
                      <a:pt x="12277240" y="1773967"/>
                      <a:pt x="12235376" y="1773967"/>
                    </a:cubicBezTo>
                    <a:cubicBezTo>
                      <a:pt x="12193512" y="1773967"/>
                      <a:pt x="12159574" y="1765482"/>
                      <a:pt x="12159574" y="1755016"/>
                    </a:cubicBezTo>
                    <a:lnTo>
                      <a:pt x="12159574" y="1669547"/>
                    </a:lnTo>
                    <a:lnTo>
                      <a:pt x="10904681" y="1669547"/>
                    </a:lnTo>
                    <a:lnTo>
                      <a:pt x="10904681" y="1680906"/>
                    </a:lnTo>
                    <a:cubicBezTo>
                      <a:pt x="10904681" y="1687678"/>
                      <a:pt x="10882722" y="1693167"/>
                      <a:pt x="10855635" y="1693167"/>
                    </a:cubicBezTo>
                    <a:cubicBezTo>
                      <a:pt x="10828548" y="1693167"/>
                      <a:pt x="10806589" y="1687678"/>
                      <a:pt x="10806589" y="1680906"/>
                    </a:cubicBezTo>
                    <a:lnTo>
                      <a:pt x="10806589" y="1669547"/>
                    </a:lnTo>
                    <a:lnTo>
                      <a:pt x="10294586" y="1669547"/>
                    </a:lnTo>
                    <a:lnTo>
                      <a:pt x="10294586" y="1779259"/>
                    </a:lnTo>
                    <a:cubicBezTo>
                      <a:pt x="10294586" y="1789725"/>
                      <a:pt x="10260648" y="1798210"/>
                      <a:pt x="10218784" y="1798210"/>
                    </a:cubicBezTo>
                    <a:cubicBezTo>
                      <a:pt x="10176920" y="1798210"/>
                      <a:pt x="10142982" y="1789725"/>
                      <a:pt x="10142982" y="1779259"/>
                    </a:cubicBezTo>
                    <a:lnTo>
                      <a:pt x="10142982" y="1669547"/>
                    </a:lnTo>
                    <a:lnTo>
                      <a:pt x="9484763" y="1669547"/>
                    </a:lnTo>
                    <a:lnTo>
                      <a:pt x="9481890" y="1671281"/>
                    </a:lnTo>
                    <a:cubicBezTo>
                      <a:pt x="9473014" y="1673500"/>
                      <a:pt x="9460753" y="1674872"/>
                      <a:pt x="9447209" y="1674872"/>
                    </a:cubicBezTo>
                    <a:cubicBezTo>
                      <a:pt x="9433665" y="1674872"/>
                      <a:pt x="9421404" y="1673500"/>
                      <a:pt x="9412528" y="1671281"/>
                    </a:cubicBezTo>
                    <a:lnTo>
                      <a:pt x="9409655" y="1669547"/>
                    </a:lnTo>
                    <a:lnTo>
                      <a:pt x="8047710" y="1669547"/>
                    </a:lnTo>
                    <a:lnTo>
                      <a:pt x="8047710" y="1739016"/>
                    </a:lnTo>
                    <a:cubicBezTo>
                      <a:pt x="8047710" y="1749482"/>
                      <a:pt x="8013772" y="1757967"/>
                      <a:pt x="7971908" y="1757967"/>
                    </a:cubicBezTo>
                    <a:cubicBezTo>
                      <a:pt x="7930044" y="1757967"/>
                      <a:pt x="7896106" y="1749482"/>
                      <a:pt x="7896106" y="1739016"/>
                    </a:cubicBezTo>
                    <a:lnTo>
                      <a:pt x="7896106" y="1669547"/>
                    </a:lnTo>
                    <a:lnTo>
                      <a:pt x="7170048" y="1669547"/>
                    </a:lnTo>
                    <a:lnTo>
                      <a:pt x="7163910" y="1673251"/>
                    </a:lnTo>
                    <a:cubicBezTo>
                      <a:pt x="7155035" y="1675470"/>
                      <a:pt x="7142773" y="1676842"/>
                      <a:pt x="7129230" y="1676842"/>
                    </a:cubicBezTo>
                    <a:cubicBezTo>
                      <a:pt x="7115686" y="1676842"/>
                      <a:pt x="7103425" y="1675470"/>
                      <a:pt x="7094549" y="1673251"/>
                    </a:cubicBezTo>
                    <a:lnTo>
                      <a:pt x="7088412" y="1669547"/>
                    </a:lnTo>
                    <a:lnTo>
                      <a:pt x="5662624" y="1669547"/>
                    </a:lnTo>
                    <a:lnTo>
                      <a:pt x="5662624" y="1755017"/>
                    </a:lnTo>
                    <a:cubicBezTo>
                      <a:pt x="5662624" y="1765483"/>
                      <a:pt x="5628686" y="1773968"/>
                      <a:pt x="5586822" y="1773968"/>
                    </a:cubicBezTo>
                    <a:cubicBezTo>
                      <a:pt x="5544958" y="1773968"/>
                      <a:pt x="5511020" y="1765483"/>
                      <a:pt x="5511020" y="1755017"/>
                    </a:cubicBezTo>
                    <a:lnTo>
                      <a:pt x="5511020" y="1669547"/>
                    </a:lnTo>
                    <a:lnTo>
                      <a:pt x="3057279" y="1669547"/>
                    </a:lnTo>
                    <a:lnTo>
                      <a:pt x="3057279" y="1767138"/>
                    </a:lnTo>
                    <a:cubicBezTo>
                      <a:pt x="3057279" y="1777604"/>
                      <a:pt x="3023340" y="1786089"/>
                      <a:pt x="2981477" y="1786089"/>
                    </a:cubicBezTo>
                    <a:cubicBezTo>
                      <a:pt x="2939612" y="1786089"/>
                      <a:pt x="2905675" y="1777604"/>
                      <a:pt x="2905675" y="1767138"/>
                    </a:cubicBezTo>
                    <a:lnTo>
                      <a:pt x="2905675" y="1669547"/>
                    </a:lnTo>
                    <a:lnTo>
                      <a:pt x="2089415" y="1669547"/>
                    </a:lnTo>
                    <a:lnTo>
                      <a:pt x="2089415" y="1680906"/>
                    </a:lnTo>
                    <a:cubicBezTo>
                      <a:pt x="2089415" y="1687678"/>
                      <a:pt x="2067456" y="1693167"/>
                      <a:pt x="2040369" y="1693167"/>
                    </a:cubicBezTo>
                    <a:cubicBezTo>
                      <a:pt x="2013282" y="1693167"/>
                      <a:pt x="1991323" y="1687678"/>
                      <a:pt x="1991323" y="1680906"/>
                    </a:cubicBezTo>
                    <a:lnTo>
                      <a:pt x="1991323" y="1669547"/>
                    </a:lnTo>
                    <a:lnTo>
                      <a:pt x="1237092" y="1669547"/>
                    </a:lnTo>
                    <a:lnTo>
                      <a:pt x="1224112" y="1670891"/>
                    </a:lnTo>
                    <a:lnTo>
                      <a:pt x="1211133" y="1669547"/>
                    </a:lnTo>
                    <a:lnTo>
                      <a:pt x="581909" y="1669547"/>
                    </a:lnTo>
                    <a:lnTo>
                      <a:pt x="581909" y="1767139"/>
                    </a:lnTo>
                    <a:cubicBezTo>
                      <a:pt x="581909" y="1777605"/>
                      <a:pt x="547971" y="1786090"/>
                      <a:pt x="506107" y="1786090"/>
                    </a:cubicBezTo>
                    <a:cubicBezTo>
                      <a:pt x="464243" y="1786090"/>
                      <a:pt x="430305" y="1777605"/>
                      <a:pt x="430305" y="1767139"/>
                    </a:cubicBezTo>
                    <a:lnTo>
                      <a:pt x="430305" y="1669547"/>
                    </a:lnTo>
                    <a:lnTo>
                      <a:pt x="104855" y="1669547"/>
                    </a:lnTo>
                    <a:cubicBezTo>
                      <a:pt x="98931" y="1669547"/>
                      <a:pt x="94129" y="1664745"/>
                      <a:pt x="94129" y="1658821"/>
                    </a:cubicBezTo>
                    <a:lnTo>
                      <a:pt x="94129" y="1615916"/>
                    </a:lnTo>
                    <a:cubicBezTo>
                      <a:pt x="94129" y="1609992"/>
                      <a:pt x="98931" y="1605190"/>
                      <a:pt x="104855" y="1605190"/>
                    </a:cubicBezTo>
                    <a:lnTo>
                      <a:pt x="430305" y="1605190"/>
                    </a:lnTo>
                    <a:lnTo>
                      <a:pt x="430305" y="333806"/>
                    </a:lnTo>
                    <a:lnTo>
                      <a:pt x="10726" y="333806"/>
                    </a:lnTo>
                    <a:cubicBezTo>
                      <a:pt x="4802" y="333806"/>
                      <a:pt x="0" y="329004"/>
                      <a:pt x="0" y="323080"/>
                    </a:cubicBezTo>
                    <a:lnTo>
                      <a:pt x="0" y="280175"/>
                    </a:lnTo>
                    <a:cubicBezTo>
                      <a:pt x="0" y="274251"/>
                      <a:pt x="4802" y="269449"/>
                      <a:pt x="10726" y="269449"/>
                    </a:cubicBezTo>
                    <a:lnTo>
                      <a:pt x="430305" y="269449"/>
                    </a:lnTo>
                    <a:lnTo>
                      <a:pt x="430305" y="47074"/>
                    </a:lnTo>
                    <a:cubicBezTo>
                      <a:pt x="430305" y="36608"/>
                      <a:pt x="464243" y="28123"/>
                      <a:pt x="506107" y="28123"/>
                    </a:cubicBezTo>
                    <a:cubicBezTo>
                      <a:pt x="547971" y="28123"/>
                      <a:pt x="581909" y="36608"/>
                      <a:pt x="581909" y="47074"/>
                    </a:cubicBezTo>
                    <a:lnTo>
                      <a:pt x="581909" y="269449"/>
                    </a:lnTo>
                    <a:lnTo>
                      <a:pt x="2905675" y="269449"/>
                    </a:lnTo>
                    <a:lnTo>
                      <a:pt x="2905675" y="47073"/>
                    </a:lnTo>
                    <a:cubicBezTo>
                      <a:pt x="2905675" y="36607"/>
                      <a:pt x="2939612" y="28122"/>
                      <a:pt x="2981477" y="28122"/>
                    </a:cubicBezTo>
                    <a:cubicBezTo>
                      <a:pt x="3023340" y="28122"/>
                      <a:pt x="3057279" y="36607"/>
                      <a:pt x="3057279" y="47073"/>
                    </a:cubicBezTo>
                    <a:lnTo>
                      <a:pt x="3057279" y="269449"/>
                    </a:lnTo>
                    <a:lnTo>
                      <a:pt x="3780414" y="269449"/>
                    </a:lnTo>
                    <a:lnTo>
                      <a:pt x="3780414" y="247746"/>
                    </a:lnTo>
                    <a:lnTo>
                      <a:pt x="3780413" y="247745"/>
                    </a:lnTo>
                    <a:cubicBezTo>
                      <a:pt x="3780413" y="240973"/>
                      <a:pt x="3802373" y="235484"/>
                      <a:pt x="3829459" y="235484"/>
                    </a:cubicBezTo>
                    <a:lnTo>
                      <a:pt x="3829460" y="235484"/>
                    </a:lnTo>
                    <a:lnTo>
                      <a:pt x="3829460" y="235484"/>
                    </a:lnTo>
                    <a:cubicBezTo>
                      <a:pt x="3856548" y="235484"/>
                      <a:pt x="3878507" y="240973"/>
                      <a:pt x="3878507" y="247745"/>
                    </a:cubicBezTo>
                    <a:lnTo>
                      <a:pt x="3878507" y="269449"/>
                    </a:lnTo>
                    <a:lnTo>
                      <a:pt x="4689791" y="269449"/>
                    </a:lnTo>
                    <a:lnTo>
                      <a:pt x="4689791" y="247746"/>
                    </a:lnTo>
                    <a:lnTo>
                      <a:pt x="4689791" y="247745"/>
                    </a:lnTo>
                    <a:cubicBezTo>
                      <a:pt x="4689791" y="240973"/>
                      <a:pt x="4711750" y="235484"/>
                      <a:pt x="4738836" y="235484"/>
                    </a:cubicBezTo>
                    <a:lnTo>
                      <a:pt x="4738837" y="235484"/>
                    </a:lnTo>
                    <a:cubicBezTo>
                      <a:pt x="4765924" y="235484"/>
                      <a:pt x="4787883" y="240973"/>
                      <a:pt x="4787883" y="247745"/>
                    </a:cubicBezTo>
                    <a:lnTo>
                      <a:pt x="4787883" y="269449"/>
                    </a:lnTo>
                    <a:lnTo>
                      <a:pt x="5511020" y="269449"/>
                    </a:lnTo>
                    <a:lnTo>
                      <a:pt x="5511020" y="34952"/>
                    </a:lnTo>
                    <a:cubicBezTo>
                      <a:pt x="5511020" y="24486"/>
                      <a:pt x="5544958" y="16001"/>
                      <a:pt x="5586822" y="16001"/>
                    </a:cubicBezTo>
                    <a:cubicBezTo>
                      <a:pt x="5628686" y="16001"/>
                      <a:pt x="5662624" y="24486"/>
                      <a:pt x="5662624" y="34952"/>
                    </a:cubicBezTo>
                    <a:lnTo>
                      <a:pt x="5662624" y="269449"/>
                    </a:lnTo>
                    <a:lnTo>
                      <a:pt x="7896106" y="269449"/>
                    </a:lnTo>
                    <a:lnTo>
                      <a:pt x="7896106" y="18951"/>
                    </a:lnTo>
                    <a:cubicBezTo>
                      <a:pt x="7896106" y="8485"/>
                      <a:pt x="7930044" y="0"/>
                      <a:pt x="7971908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7" name="Picture 18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8075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" t="29353" r="184" b="20353"/>
              <a:stretch/>
            </p:blipFill>
            <p:spPr>
              <a:xfrm>
                <a:off x="0" y="3986515"/>
                <a:ext cx="12233153" cy="951087"/>
              </a:xfrm>
              <a:prstGeom prst="rect">
                <a:avLst/>
              </a:prstGeom>
            </p:spPr>
          </p:pic>
        </p:grpSp>
        <p:grpSp>
          <p:nvGrpSpPr>
            <p:cNvPr id="188" name="Group 187"/>
            <p:cNvGrpSpPr/>
            <p:nvPr/>
          </p:nvGrpSpPr>
          <p:grpSpPr>
            <a:xfrm>
              <a:off x="36057383" y="3890223"/>
              <a:ext cx="12626785" cy="2977936"/>
              <a:chOff x="-94126" y="3892186"/>
              <a:chExt cx="12380255" cy="2977936"/>
            </a:xfrm>
          </p:grpSpPr>
          <p:sp>
            <p:nvSpPr>
              <p:cNvPr id="189" name="Rectangle 188"/>
              <p:cNvSpPr/>
              <p:nvPr/>
            </p:nvSpPr>
            <p:spPr>
              <a:xfrm>
                <a:off x="0" y="4773706"/>
                <a:ext cx="12192000" cy="208429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 189"/>
              <p:cNvSpPr/>
              <p:nvPr/>
            </p:nvSpPr>
            <p:spPr>
              <a:xfrm>
                <a:off x="-94126" y="6211130"/>
                <a:ext cx="12380255" cy="658992"/>
              </a:xfrm>
              <a:custGeom>
                <a:avLst/>
                <a:gdLst>
                  <a:gd name="connsiteX0" fmla="*/ 11658636 w 12380255"/>
                  <a:gd name="connsiteY0" fmla="*/ 333806 h 1798210"/>
                  <a:gd name="connsiteX1" fmla="*/ 11658635 w 12380255"/>
                  <a:gd name="connsiteY1" fmla="*/ 1605190 h 1798210"/>
                  <a:gd name="connsiteX2" fmla="*/ 12159574 w 12380255"/>
                  <a:gd name="connsiteY2" fmla="*/ 1605190 h 1798210"/>
                  <a:gd name="connsiteX3" fmla="*/ 12159574 w 12380255"/>
                  <a:gd name="connsiteY3" fmla="*/ 333806 h 1798210"/>
                  <a:gd name="connsiteX4" fmla="*/ 10900775 w 12380255"/>
                  <a:gd name="connsiteY4" fmla="*/ 333806 h 1798210"/>
                  <a:gd name="connsiteX5" fmla="*/ 10904682 w 12380255"/>
                  <a:gd name="connsiteY5" fmla="*/ 336164 h 1798210"/>
                  <a:gd name="connsiteX6" fmla="*/ 10904681 w 12380255"/>
                  <a:gd name="connsiteY6" fmla="*/ 1605190 h 1798210"/>
                  <a:gd name="connsiteX7" fmla="*/ 11560543 w 12380255"/>
                  <a:gd name="connsiteY7" fmla="*/ 1605190 h 1798210"/>
                  <a:gd name="connsiteX8" fmla="*/ 11560544 w 12380255"/>
                  <a:gd name="connsiteY8" fmla="*/ 333806 h 1798210"/>
                  <a:gd name="connsiteX9" fmla="*/ 10294586 w 12380255"/>
                  <a:gd name="connsiteY9" fmla="*/ 333806 h 1798210"/>
                  <a:gd name="connsiteX10" fmla="*/ 10294586 w 12380255"/>
                  <a:gd name="connsiteY10" fmla="*/ 1605190 h 1798210"/>
                  <a:gd name="connsiteX11" fmla="*/ 10806589 w 12380255"/>
                  <a:gd name="connsiteY11" fmla="*/ 1605190 h 1798210"/>
                  <a:gd name="connsiteX12" fmla="*/ 10806590 w 12380255"/>
                  <a:gd name="connsiteY12" fmla="*/ 336166 h 1798210"/>
                  <a:gd name="connsiteX13" fmla="*/ 10806589 w 12380255"/>
                  <a:gd name="connsiteY13" fmla="*/ 336164 h 1798210"/>
                  <a:gd name="connsiteX14" fmla="*/ 10810496 w 12380255"/>
                  <a:gd name="connsiteY14" fmla="*/ 333806 h 1798210"/>
                  <a:gd name="connsiteX15" fmla="*/ 9496256 w 12380255"/>
                  <a:gd name="connsiteY15" fmla="*/ 333806 h 1798210"/>
                  <a:gd name="connsiteX16" fmla="*/ 9496255 w 12380255"/>
                  <a:gd name="connsiteY16" fmla="*/ 1605190 h 1798210"/>
                  <a:gd name="connsiteX17" fmla="*/ 10142982 w 12380255"/>
                  <a:gd name="connsiteY17" fmla="*/ 1605190 h 1798210"/>
                  <a:gd name="connsiteX18" fmla="*/ 10142982 w 12380255"/>
                  <a:gd name="connsiteY18" fmla="*/ 333806 h 1798210"/>
                  <a:gd name="connsiteX19" fmla="*/ 8672489 w 12380255"/>
                  <a:gd name="connsiteY19" fmla="*/ 333806 h 1798210"/>
                  <a:gd name="connsiteX20" fmla="*/ 8672488 w 12380255"/>
                  <a:gd name="connsiteY20" fmla="*/ 1605190 h 1798210"/>
                  <a:gd name="connsiteX21" fmla="*/ 9398163 w 12380255"/>
                  <a:gd name="connsiteY21" fmla="*/ 1605190 h 1798210"/>
                  <a:gd name="connsiteX22" fmla="*/ 9398164 w 12380255"/>
                  <a:gd name="connsiteY22" fmla="*/ 333806 h 1798210"/>
                  <a:gd name="connsiteX23" fmla="*/ 8047710 w 12380255"/>
                  <a:gd name="connsiteY23" fmla="*/ 333806 h 1798210"/>
                  <a:gd name="connsiteX24" fmla="*/ 8047710 w 12380255"/>
                  <a:gd name="connsiteY24" fmla="*/ 1605190 h 1798210"/>
                  <a:gd name="connsiteX25" fmla="*/ 8574396 w 12380255"/>
                  <a:gd name="connsiteY25" fmla="*/ 1605190 h 1798210"/>
                  <a:gd name="connsiteX26" fmla="*/ 8574397 w 12380255"/>
                  <a:gd name="connsiteY26" fmla="*/ 333806 h 1798210"/>
                  <a:gd name="connsiteX27" fmla="*/ 7178277 w 12380255"/>
                  <a:gd name="connsiteY27" fmla="*/ 333806 h 1798210"/>
                  <a:gd name="connsiteX28" fmla="*/ 7178276 w 12380255"/>
                  <a:gd name="connsiteY28" fmla="*/ 1605190 h 1798210"/>
                  <a:gd name="connsiteX29" fmla="*/ 7896106 w 12380255"/>
                  <a:gd name="connsiteY29" fmla="*/ 1605190 h 1798210"/>
                  <a:gd name="connsiteX30" fmla="*/ 7896106 w 12380255"/>
                  <a:gd name="connsiteY30" fmla="*/ 333806 h 1798210"/>
                  <a:gd name="connsiteX31" fmla="*/ 6338026 w 12380255"/>
                  <a:gd name="connsiteY31" fmla="*/ 333806 h 1798210"/>
                  <a:gd name="connsiteX32" fmla="*/ 6338025 w 12380255"/>
                  <a:gd name="connsiteY32" fmla="*/ 1605190 h 1798210"/>
                  <a:gd name="connsiteX33" fmla="*/ 7080184 w 12380255"/>
                  <a:gd name="connsiteY33" fmla="*/ 1605190 h 1798210"/>
                  <a:gd name="connsiteX34" fmla="*/ 7080185 w 12380255"/>
                  <a:gd name="connsiteY34" fmla="*/ 333806 h 1798210"/>
                  <a:gd name="connsiteX35" fmla="*/ 5662624 w 12380255"/>
                  <a:gd name="connsiteY35" fmla="*/ 333806 h 1798210"/>
                  <a:gd name="connsiteX36" fmla="*/ 5662624 w 12380255"/>
                  <a:gd name="connsiteY36" fmla="*/ 1605190 h 1798210"/>
                  <a:gd name="connsiteX37" fmla="*/ 6239933 w 12380255"/>
                  <a:gd name="connsiteY37" fmla="*/ 1605190 h 1798210"/>
                  <a:gd name="connsiteX38" fmla="*/ 6239934 w 12380255"/>
                  <a:gd name="connsiteY38" fmla="*/ 333806 h 1798210"/>
                  <a:gd name="connsiteX39" fmla="*/ 3057279 w 12380255"/>
                  <a:gd name="connsiteY39" fmla="*/ 333806 h 1798210"/>
                  <a:gd name="connsiteX40" fmla="*/ 3057279 w 12380255"/>
                  <a:gd name="connsiteY40" fmla="*/ 1605190 h 1798210"/>
                  <a:gd name="connsiteX41" fmla="*/ 5511020 w 12380255"/>
                  <a:gd name="connsiteY41" fmla="*/ 1605190 h 1798210"/>
                  <a:gd name="connsiteX42" fmla="*/ 5511020 w 12380255"/>
                  <a:gd name="connsiteY42" fmla="*/ 333806 h 1798210"/>
                  <a:gd name="connsiteX43" fmla="*/ 4787883 w 12380255"/>
                  <a:gd name="connsiteY43" fmla="*/ 333806 h 1798210"/>
                  <a:gd name="connsiteX44" fmla="*/ 4787882 w 12380255"/>
                  <a:gd name="connsiteY44" fmla="*/ 1592487 h 1798210"/>
                  <a:gd name="connsiteX45" fmla="*/ 4738836 w 12380255"/>
                  <a:gd name="connsiteY45" fmla="*/ 1604748 h 1798210"/>
                  <a:gd name="connsiteX46" fmla="*/ 4689791 w 12380255"/>
                  <a:gd name="connsiteY46" fmla="*/ 1592487 h 1798210"/>
                  <a:gd name="connsiteX47" fmla="*/ 4689791 w 12380255"/>
                  <a:gd name="connsiteY47" fmla="*/ 333806 h 1798210"/>
                  <a:gd name="connsiteX48" fmla="*/ 3878507 w 12380255"/>
                  <a:gd name="connsiteY48" fmla="*/ 333806 h 1798210"/>
                  <a:gd name="connsiteX49" fmla="*/ 3878506 w 12380255"/>
                  <a:gd name="connsiteY49" fmla="*/ 1592487 h 1798210"/>
                  <a:gd name="connsiteX50" fmla="*/ 3829459 w 12380255"/>
                  <a:gd name="connsiteY50" fmla="*/ 1604748 h 1798210"/>
                  <a:gd name="connsiteX51" fmla="*/ 3780413 w 12380255"/>
                  <a:gd name="connsiteY51" fmla="*/ 1592487 h 1798210"/>
                  <a:gd name="connsiteX52" fmla="*/ 3780414 w 12380255"/>
                  <a:gd name="connsiteY52" fmla="*/ 333806 h 1798210"/>
                  <a:gd name="connsiteX53" fmla="*/ 2085509 w 12380255"/>
                  <a:gd name="connsiteY53" fmla="*/ 333806 h 1798210"/>
                  <a:gd name="connsiteX54" fmla="*/ 2089416 w 12380255"/>
                  <a:gd name="connsiteY54" fmla="*/ 336164 h 1798210"/>
                  <a:gd name="connsiteX55" fmla="*/ 2089415 w 12380255"/>
                  <a:gd name="connsiteY55" fmla="*/ 1605190 h 1798210"/>
                  <a:gd name="connsiteX56" fmla="*/ 2905675 w 12380255"/>
                  <a:gd name="connsiteY56" fmla="*/ 1605190 h 1798210"/>
                  <a:gd name="connsiteX57" fmla="*/ 2905675 w 12380255"/>
                  <a:gd name="connsiteY57" fmla="*/ 333806 h 1798210"/>
                  <a:gd name="connsiteX58" fmla="*/ 1273159 w 12380255"/>
                  <a:gd name="connsiteY58" fmla="*/ 333806 h 1798210"/>
                  <a:gd name="connsiteX59" fmla="*/ 1273158 w 12380255"/>
                  <a:gd name="connsiteY59" fmla="*/ 1605190 h 1798210"/>
                  <a:gd name="connsiteX60" fmla="*/ 1991323 w 12380255"/>
                  <a:gd name="connsiteY60" fmla="*/ 1605190 h 1798210"/>
                  <a:gd name="connsiteX61" fmla="*/ 1991324 w 12380255"/>
                  <a:gd name="connsiteY61" fmla="*/ 336166 h 1798210"/>
                  <a:gd name="connsiteX62" fmla="*/ 1991323 w 12380255"/>
                  <a:gd name="connsiteY62" fmla="*/ 336164 h 1798210"/>
                  <a:gd name="connsiteX63" fmla="*/ 1995230 w 12380255"/>
                  <a:gd name="connsiteY63" fmla="*/ 333806 h 1798210"/>
                  <a:gd name="connsiteX64" fmla="*/ 581909 w 12380255"/>
                  <a:gd name="connsiteY64" fmla="*/ 333806 h 1798210"/>
                  <a:gd name="connsiteX65" fmla="*/ 581909 w 12380255"/>
                  <a:gd name="connsiteY65" fmla="*/ 1605190 h 1798210"/>
                  <a:gd name="connsiteX66" fmla="*/ 1175066 w 12380255"/>
                  <a:gd name="connsiteY66" fmla="*/ 1605190 h 1798210"/>
                  <a:gd name="connsiteX67" fmla="*/ 1175067 w 12380255"/>
                  <a:gd name="connsiteY67" fmla="*/ 333806 h 1798210"/>
                  <a:gd name="connsiteX68" fmla="*/ 7971908 w 12380255"/>
                  <a:gd name="connsiteY68" fmla="*/ 0 h 1798210"/>
                  <a:gd name="connsiteX69" fmla="*/ 8047710 w 12380255"/>
                  <a:gd name="connsiteY69" fmla="*/ 18951 h 1798210"/>
                  <a:gd name="connsiteX70" fmla="*/ 8047710 w 12380255"/>
                  <a:gd name="connsiteY70" fmla="*/ 269449 h 1798210"/>
                  <a:gd name="connsiteX71" fmla="*/ 8588465 w 12380255"/>
                  <a:gd name="connsiteY71" fmla="*/ 269449 h 1798210"/>
                  <a:gd name="connsiteX72" fmla="*/ 8588761 w 12380255"/>
                  <a:gd name="connsiteY72" fmla="*/ 269270 h 1798210"/>
                  <a:gd name="connsiteX73" fmla="*/ 8623442 w 12380255"/>
                  <a:gd name="connsiteY73" fmla="*/ 265679 h 1798210"/>
                  <a:gd name="connsiteX74" fmla="*/ 8623443 w 12380255"/>
                  <a:gd name="connsiteY74" fmla="*/ 265679 h 1798210"/>
                  <a:gd name="connsiteX75" fmla="*/ 8658124 w 12380255"/>
                  <a:gd name="connsiteY75" fmla="*/ 269270 h 1798210"/>
                  <a:gd name="connsiteX76" fmla="*/ 8658420 w 12380255"/>
                  <a:gd name="connsiteY76" fmla="*/ 269449 h 1798210"/>
                  <a:gd name="connsiteX77" fmla="*/ 10142982 w 12380255"/>
                  <a:gd name="connsiteY77" fmla="*/ 269449 h 1798210"/>
                  <a:gd name="connsiteX78" fmla="*/ 10142982 w 12380255"/>
                  <a:gd name="connsiteY78" fmla="*/ 59194 h 1798210"/>
                  <a:gd name="connsiteX79" fmla="*/ 10218784 w 12380255"/>
                  <a:gd name="connsiteY79" fmla="*/ 40243 h 1798210"/>
                  <a:gd name="connsiteX80" fmla="*/ 10294586 w 12380255"/>
                  <a:gd name="connsiteY80" fmla="*/ 59194 h 1798210"/>
                  <a:gd name="connsiteX81" fmla="*/ 10294586 w 12380255"/>
                  <a:gd name="connsiteY81" fmla="*/ 269449 h 1798210"/>
                  <a:gd name="connsiteX82" fmla="*/ 11574612 w 12380255"/>
                  <a:gd name="connsiteY82" fmla="*/ 269449 h 1798210"/>
                  <a:gd name="connsiteX83" fmla="*/ 11574908 w 12380255"/>
                  <a:gd name="connsiteY83" fmla="*/ 269270 h 1798210"/>
                  <a:gd name="connsiteX84" fmla="*/ 11609589 w 12380255"/>
                  <a:gd name="connsiteY84" fmla="*/ 265679 h 1798210"/>
                  <a:gd name="connsiteX85" fmla="*/ 11609590 w 12380255"/>
                  <a:gd name="connsiteY85" fmla="*/ 265679 h 1798210"/>
                  <a:gd name="connsiteX86" fmla="*/ 11644271 w 12380255"/>
                  <a:gd name="connsiteY86" fmla="*/ 269270 h 1798210"/>
                  <a:gd name="connsiteX87" fmla="*/ 11644567 w 12380255"/>
                  <a:gd name="connsiteY87" fmla="*/ 269449 h 1798210"/>
                  <a:gd name="connsiteX88" fmla="*/ 12159574 w 12380255"/>
                  <a:gd name="connsiteY88" fmla="*/ 269449 h 1798210"/>
                  <a:gd name="connsiteX89" fmla="*/ 12159574 w 12380255"/>
                  <a:gd name="connsiteY89" fmla="*/ 34951 h 1798210"/>
                  <a:gd name="connsiteX90" fmla="*/ 12235376 w 12380255"/>
                  <a:gd name="connsiteY90" fmla="*/ 16000 h 1798210"/>
                  <a:gd name="connsiteX91" fmla="*/ 12311178 w 12380255"/>
                  <a:gd name="connsiteY91" fmla="*/ 34951 h 1798210"/>
                  <a:gd name="connsiteX92" fmla="*/ 12311178 w 12380255"/>
                  <a:gd name="connsiteY92" fmla="*/ 1605190 h 1798210"/>
                  <a:gd name="connsiteX93" fmla="*/ 12369529 w 12380255"/>
                  <a:gd name="connsiteY93" fmla="*/ 1605190 h 1798210"/>
                  <a:gd name="connsiteX94" fmla="*/ 12380255 w 12380255"/>
                  <a:gd name="connsiteY94" fmla="*/ 1615916 h 1798210"/>
                  <a:gd name="connsiteX95" fmla="*/ 12380255 w 12380255"/>
                  <a:gd name="connsiteY95" fmla="*/ 1658821 h 1798210"/>
                  <a:gd name="connsiteX96" fmla="*/ 12369529 w 12380255"/>
                  <a:gd name="connsiteY96" fmla="*/ 1669547 h 1798210"/>
                  <a:gd name="connsiteX97" fmla="*/ 12311178 w 12380255"/>
                  <a:gd name="connsiteY97" fmla="*/ 1669547 h 1798210"/>
                  <a:gd name="connsiteX98" fmla="*/ 12311178 w 12380255"/>
                  <a:gd name="connsiteY98" fmla="*/ 1755016 h 1798210"/>
                  <a:gd name="connsiteX99" fmla="*/ 12235376 w 12380255"/>
                  <a:gd name="connsiteY99" fmla="*/ 1773967 h 1798210"/>
                  <a:gd name="connsiteX100" fmla="*/ 12159574 w 12380255"/>
                  <a:gd name="connsiteY100" fmla="*/ 1755016 h 1798210"/>
                  <a:gd name="connsiteX101" fmla="*/ 12159574 w 12380255"/>
                  <a:gd name="connsiteY101" fmla="*/ 1669547 h 1798210"/>
                  <a:gd name="connsiteX102" fmla="*/ 10904681 w 12380255"/>
                  <a:gd name="connsiteY102" fmla="*/ 1669547 h 1798210"/>
                  <a:gd name="connsiteX103" fmla="*/ 10904681 w 12380255"/>
                  <a:gd name="connsiteY103" fmla="*/ 1680906 h 1798210"/>
                  <a:gd name="connsiteX104" fmla="*/ 10855635 w 12380255"/>
                  <a:gd name="connsiteY104" fmla="*/ 1693167 h 1798210"/>
                  <a:gd name="connsiteX105" fmla="*/ 10806589 w 12380255"/>
                  <a:gd name="connsiteY105" fmla="*/ 1680906 h 1798210"/>
                  <a:gd name="connsiteX106" fmla="*/ 10806589 w 12380255"/>
                  <a:gd name="connsiteY106" fmla="*/ 1669547 h 1798210"/>
                  <a:gd name="connsiteX107" fmla="*/ 10294586 w 12380255"/>
                  <a:gd name="connsiteY107" fmla="*/ 1669547 h 1798210"/>
                  <a:gd name="connsiteX108" fmla="*/ 10294586 w 12380255"/>
                  <a:gd name="connsiteY108" fmla="*/ 1779259 h 1798210"/>
                  <a:gd name="connsiteX109" fmla="*/ 10218784 w 12380255"/>
                  <a:gd name="connsiteY109" fmla="*/ 1798210 h 1798210"/>
                  <a:gd name="connsiteX110" fmla="*/ 10142982 w 12380255"/>
                  <a:gd name="connsiteY110" fmla="*/ 1779259 h 1798210"/>
                  <a:gd name="connsiteX111" fmla="*/ 10142982 w 12380255"/>
                  <a:gd name="connsiteY111" fmla="*/ 1669547 h 1798210"/>
                  <a:gd name="connsiteX112" fmla="*/ 9484763 w 12380255"/>
                  <a:gd name="connsiteY112" fmla="*/ 1669547 h 1798210"/>
                  <a:gd name="connsiteX113" fmla="*/ 9481890 w 12380255"/>
                  <a:gd name="connsiteY113" fmla="*/ 1671281 h 1798210"/>
                  <a:gd name="connsiteX114" fmla="*/ 9447209 w 12380255"/>
                  <a:gd name="connsiteY114" fmla="*/ 1674872 h 1798210"/>
                  <a:gd name="connsiteX115" fmla="*/ 9412528 w 12380255"/>
                  <a:gd name="connsiteY115" fmla="*/ 1671281 h 1798210"/>
                  <a:gd name="connsiteX116" fmla="*/ 9409655 w 12380255"/>
                  <a:gd name="connsiteY116" fmla="*/ 1669547 h 1798210"/>
                  <a:gd name="connsiteX117" fmla="*/ 8047710 w 12380255"/>
                  <a:gd name="connsiteY117" fmla="*/ 1669547 h 1798210"/>
                  <a:gd name="connsiteX118" fmla="*/ 8047710 w 12380255"/>
                  <a:gd name="connsiteY118" fmla="*/ 1739016 h 1798210"/>
                  <a:gd name="connsiteX119" fmla="*/ 7971908 w 12380255"/>
                  <a:gd name="connsiteY119" fmla="*/ 1757967 h 1798210"/>
                  <a:gd name="connsiteX120" fmla="*/ 7896106 w 12380255"/>
                  <a:gd name="connsiteY120" fmla="*/ 1739016 h 1798210"/>
                  <a:gd name="connsiteX121" fmla="*/ 7896106 w 12380255"/>
                  <a:gd name="connsiteY121" fmla="*/ 1669547 h 1798210"/>
                  <a:gd name="connsiteX122" fmla="*/ 7170048 w 12380255"/>
                  <a:gd name="connsiteY122" fmla="*/ 1669547 h 1798210"/>
                  <a:gd name="connsiteX123" fmla="*/ 7163910 w 12380255"/>
                  <a:gd name="connsiteY123" fmla="*/ 1673251 h 1798210"/>
                  <a:gd name="connsiteX124" fmla="*/ 7129230 w 12380255"/>
                  <a:gd name="connsiteY124" fmla="*/ 1676842 h 1798210"/>
                  <a:gd name="connsiteX125" fmla="*/ 7094549 w 12380255"/>
                  <a:gd name="connsiteY125" fmla="*/ 1673251 h 1798210"/>
                  <a:gd name="connsiteX126" fmla="*/ 7088412 w 12380255"/>
                  <a:gd name="connsiteY126" fmla="*/ 1669547 h 1798210"/>
                  <a:gd name="connsiteX127" fmla="*/ 5662624 w 12380255"/>
                  <a:gd name="connsiteY127" fmla="*/ 1669547 h 1798210"/>
                  <a:gd name="connsiteX128" fmla="*/ 5662624 w 12380255"/>
                  <a:gd name="connsiteY128" fmla="*/ 1755017 h 1798210"/>
                  <a:gd name="connsiteX129" fmla="*/ 5586822 w 12380255"/>
                  <a:gd name="connsiteY129" fmla="*/ 1773968 h 1798210"/>
                  <a:gd name="connsiteX130" fmla="*/ 5511020 w 12380255"/>
                  <a:gd name="connsiteY130" fmla="*/ 1755017 h 1798210"/>
                  <a:gd name="connsiteX131" fmla="*/ 5511020 w 12380255"/>
                  <a:gd name="connsiteY131" fmla="*/ 1669547 h 1798210"/>
                  <a:gd name="connsiteX132" fmla="*/ 3057279 w 12380255"/>
                  <a:gd name="connsiteY132" fmla="*/ 1669547 h 1798210"/>
                  <a:gd name="connsiteX133" fmla="*/ 3057279 w 12380255"/>
                  <a:gd name="connsiteY133" fmla="*/ 1767138 h 1798210"/>
                  <a:gd name="connsiteX134" fmla="*/ 2981477 w 12380255"/>
                  <a:gd name="connsiteY134" fmla="*/ 1786089 h 1798210"/>
                  <a:gd name="connsiteX135" fmla="*/ 2905675 w 12380255"/>
                  <a:gd name="connsiteY135" fmla="*/ 1767138 h 1798210"/>
                  <a:gd name="connsiteX136" fmla="*/ 2905675 w 12380255"/>
                  <a:gd name="connsiteY136" fmla="*/ 1669547 h 1798210"/>
                  <a:gd name="connsiteX137" fmla="*/ 2089415 w 12380255"/>
                  <a:gd name="connsiteY137" fmla="*/ 1669547 h 1798210"/>
                  <a:gd name="connsiteX138" fmla="*/ 2089415 w 12380255"/>
                  <a:gd name="connsiteY138" fmla="*/ 1680906 h 1798210"/>
                  <a:gd name="connsiteX139" fmla="*/ 2040369 w 12380255"/>
                  <a:gd name="connsiteY139" fmla="*/ 1693167 h 1798210"/>
                  <a:gd name="connsiteX140" fmla="*/ 1991323 w 12380255"/>
                  <a:gd name="connsiteY140" fmla="*/ 1680906 h 1798210"/>
                  <a:gd name="connsiteX141" fmla="*/ 1991323 w 12380255"/>
                  <a:gd name="connsiteY141" fmla="*/ 1669547 h 1798210"/>
                  <a:gd name="connsiteX142" fmla="*/ 1237092 w 12380255"/>
                  <a:gd name="connsiteY142" fmla="*/ 1669547 h 1798210"/>
                  <a:gd name="connsiteX143" fmla="*/ 1224112 w 12380255"/>
                  <a:gd name="connsiteY143" fmla="*/ 1670891 h 1798210"/>
                  <a:gd name="connsiteX144" fmla="*/ 1211133 w 12380255"/>
                  <a:gd name="connsiteY144" fmla="*/ 1669547 h 1798210"/>
                  <a:gd name="connsiteX145" fmla="*/ 581909 w 12380255"/>
                  <a:gd name="connsiteY145" fmla="*/ 1669547 h 1798210"/>
                  <a:gd name="connsiteX146" fmla="*/ 581909 w 12380255"/>
                  <a:gd name="connsiteY146" fmla="*/ 1767139 h 1798210"/>
                  <a:gd name="connsiteX147" fmla="*/ 506107 w 12380255"/>
                  <a:gd name="connsiteY147" fmla="*/ 1786090 h 1798210"/>
                  <a:gd name="connsiteX148" fmla="*/ 430305 w 12380255"/>
                  <a:gd name="connsiteY148" fmla="*/ 1767139 h 1798210"/>
                  <a:gd name="connsiteX149" fmla="*/ 430305 w 12380255"/>
                  <a:gd name="connsiteY149" fmla="*/ 1669547 h 1798210"/>
                  <a:gd name="connsiteX150" fmla="*/ 104855 w 12380255"/>
                  <a:gd name="connsiteY150" fmla="*/ 1669547 h 1798210"/>
                  <a:gd name="connsiteX151" fmla="*/ 94129 w 12380255"/>
                  <a:gd name="connsiteY151" fmla="*/ 1658821 h 1798210"/>
                  <a:gd name="connsiteX152" fmla="*/ 94129 w 12380255"/>
                  <a:gd name="connsiteY152" fmla="*/ 1615916 h 1798210"/>
                  <a:gd name="connsiteX153" fmla="*/ 104855 w 12380255"/>
                  <a:gd name="connsiteY153" fmla="*/ 1605190 h 1798210"/>
                  <a:gd name="connsiteX154" fmla="*/ 430305 w 12380255"/>
                  <a:gd name="connsiteY154" fmla="*/ 1605190 h 1798210"/>
                  <a:gd name="connsiteX155" fmla="*/ 430305 w 12380255"/>
                  <a:gd name="connsiteY155" fmla="*/ 333806 h 1798210"/>
                  <a:gd name="connsiteX156" fmla="*/ 10726 w 12380255"/>
                  <a:gd name="connsiteY156" fmla="*/ 333806 h 1798210"/>
                  <a:gd name="connsiteX157" fmla="*/ 0 w 12380255"/>
                  <a:gd name="connsiteY157" fmla="*/ 323080 h 1798210"/>
                  <a:gd name="connsiteX158" fmla="*/ 0 w 12380255"/>
                  <a:gd name="connsiteY158" fmla="*/ 280175 h 1798210"/>
                  <a:gd name="connsiteX159" fmla="*/ 10726 w 12380255"/>
                  <a:gd name="connsiteY159" fmla="*/ 269449 h 1798210"/>
                  <a:gd name="connsiteX160" fmla="*/ 430305 w 12380255"/>
                  <a:gd name="connsiteY160" fmla="*/ 269449 h 1798210"/>
                  <a:gd name="connsiteX161" fmla="*/ 430305 w 12380255"/>
                  <a:gd name="connsiteY161" fmla="*/ 47074 h 1798210"/>
                  <a:gd name="connsiteX162" fmla="*/ 506107 w 12380255"/>
                  <a:gd name="connsiteY162" fmla="*/ 28123 h 1798210"/>
                  <a:gd name="connsiteX163" fmla="*/ 581909 w 12380255"/>
                  <a:gd name="connsiteY163" fmla="*/ 47074 h 1798210"/>
                  <a:gd name="connsiteX164" fmla="*/ 581909 w 12380255"/>
                  <a:gd name="connsiteY164" fmla="*/ 269449 h 1798210"/>
                  <a:gd name="connsiteX165" fmla="*/ 2905675 w 12380255"/>
                  <a:gd name="connsiteY165" fmla="*/ 269449 h 1798210"/>
                  <a:gd name="connsiteX166" fmla="*/ 2905675 w 12380255"/>
                  <a:gd name="connsiteY166" fmla="*/ 47073 h 1798210"/>
                  <a:gd name="connsiteX167" fmla="*/ 2981477 w 12380255"/>
                  <a:gd name="connsiteY167" fmla="*/ 28122 h 1798210"/>
                  <a:gd name="connsiteX168" fmla="*/ 3057279 w 12380255"/>
                  <a:gd name="connsiteY168" fmla="*/ 47073 h 1798210"/>
                  <a:gd name="connsiteX169" fmla="*/ 3057279 w 12380255"/>
                  <a:gd name="connsiteY169" fmla="*/ 269449 h 1798210"/>
                  <a:gd name="connsiteX170" fmla="*/ 3780414 w 12380255"/>
                  <a:gd name="connsiteY170" fmla="*/ 269449 h 1798210"/>
                  <a:gd name="connsiteX171" fmla="*/ 3780414 w 12380255"/>
                  <a:gd name="connsiteY171" fmla="*/ 247746 h 1798210"/>
                  <a:gd name="connsiteX172" fmla="*/ 3780413 w 12380255"/>
                  <a:gd name="connsiteY172" fmla="*/ 247745 h 1798210"/>
                  <a:gd name="connsiteX173" fmla="*/ 3829459 w 12380255"/>
                  <a:gd name="connsiteY173" fmla="*/ 235484 h 1798210"/>
                  <a:gd name="connsiteX174" fmla="*/ 3829460 w 12380255"/>
                  <a:gd name="connsiteY174" fmla="*/ 235484 h 1798210"/>
                  <a:gd name="connsiteX175" fmla="*/ 3829460 w 12380255"/>
                  <a:gd name="connsiteY175" fmla="*/ 235484 h 1798210"/>
                  <a:gd name="connsiteX176" fmla="*/ 3878507 w 12380255"/>
                  <a:gd name="connsiteY176" fmla="*/ 247745 h 1798210"/>
                  <a:gd name="connsiteX177" fmla="*/ 3878507 w 12380255"/>
                  <a:gd name="connsiteY177" fmla="*/ 269449 h 1798210"/>
                  <a:gd name="connsiteX178" fmla="*/ 4689791 w 12380255"/>
                  <a:gd name="connsiteY178" fmla="*/ 269449 h 1798210"/>
                  <a:gd name="connsiteX179" fmla="*/ 4689791 w 12380255"/>
                  <a:gd name="connsiteY179" fmla="*/ 247746 h 1798210"/>
                  <a:gd name="connsiteX180" fmla="*/ 4689791 w 12380255"/>
                  <a:gd name="connsiteY180" fmla="*/ 247745 h 1798210"/>
                  <a:gd name="connsiteX181" fmla="*/ 4738836 w 12380255"/>
                  <a:gd name="connsiteY181" fmla="*/ 235484 h 1798210"/>
                  <a:gd name="connsiteX182" fmla="*/ 4738837 w 12380255"/>
                  <a:gd name="connsiteY182" fmla="*/ 235484 h 1798210"/>
                  <a:gd name="connsiteX183" fmla="*/ 4787883 w 12380255"/>
                  <a:gd name="connsiteY183" fmla="*/ 247745 h 1798210"/>
                  <a:gd name="connsiteX184" fmla="*/ 4787883 w 12380255"/>
                  <a:gd name="connsiteY184" fmla="*/ 269449 h 1798210"/>
                  <a:gd name="connsiteX185" fmla="*/ 5511020 w 12380255"/>
                  <a:gd name="connsiteY185" fmla="*/ 269449 h 1798210"/>
                  <a:gd name="connsiteX186" fmla="*/ 5511020 w 12380255"/>
                  <a:gd name="connsiteY186" fmla="*/ 34952 h 1798210"/>
                  <a:gd name="connsiteX187" fmla="*/ 5586822 w 12380255"/>
                  <a:gd name="connsiteY187" fmla="*/ 16001 h 1798210"/>
                  <a:gd name="connsiteX188" fmla="*/ 5662624 w 12380255"/>
                  <a:gd name="connsiteY188" fmla="*/ 34952 h 1798210"/>
                  <a:gd name="connsiteX189" fmla="*/ 5662624 w 12380255"/>
                  <a:gd name="connsiteY189" fmla="*/ 269449 h 1798210"/>
                  <a:gd name="connsiteX190" fmla="*/ 7896106 w 12380255"/>
                  <a:gd name="connsiteY190" fmla="*/ 269449 h 1798210"/>
                  <a:gd name="connsiteX191" fmla="*/ 7896106 w 12380255"/>
                  <a:gd name="connsiteY191" fmla="*/ 18951 h 1798210"/>
                  <a:gd name="connsiteX192" fmla="*/ 7971908 w 12380255"/>
                  <a:gd name="connsiteY192" fmla="*/ 0 h 179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2380255" h="1798210">
                    <a:moveTo>
                      <a:pt x="11658636" y="333806"/>
                    </a:moveTo>
                    <a:lnTo>
                      <a:pt x="11658635" y="1605190"/>
                    </a:lnTo>
                    <a:lnTo>
                      <a:pt x="12159574" y="1605190"/>
                    </a:lnTo>
                    <a:lnTo>
                      <a:pt x="12159574" y="333806"/>
                    </a:lnTo>
                    <a:close/>
                    <a:moveTo>
                      <a:pt x="10900775" y="333806"/>
                    </a:moveTo>
                    <a:lnTo>
                      <a:pt x="10904682" y="336164"/>
                    </a:lnTo>
                    <a:lnTo>
                      <a:pt x="10904681" y="1605190"/>
                    </a:lnTo>
                    <a:lnTo>
                      <a:pt x="11560543" y="1605190"/>
                    </a:lnTo>
                    <a:lnTo>
                      <a:pt x="11560544" y="333806"/>
                    </a:lnTo>
                    <a:close/>
                    <a:moveTo>
                      <a:pt x="10294586" y="333806"/>
                    </a:moveTo>
                    <a:lnTo>
                      <a:pt x="10294586" y="1605190"/>
                    </a:lnTo>
                    <a:lnTo>
                      <a:pt x="10806589" y="1605190"/>
                    </a:lnTo>
                    <a:lnTo>
                      <a:pt x="10806590" y="336166"/>
                    </a:lnTo>
                    <a:lnTo>
                      <a:pt x="10806589" y="336164"/>
                    </a:lnTo>
                    <a:lnTo>
                      <a:pt x="10810496" y="333806"/>
                    </a:lnTo>
                    <a:close/>
                    <a:moveTo>
                      <a:pt x="9496256" y="333806"/>
                    </a:moveTo>
                    <a:lnTo>
                      <a:pt x="9496255" y="1605190"/>
                    </a:lnTo>
                    <a:lnTo>
                      <a:pt x="10142982" y="1605190"/>
                    </a:lnTo>
                    <a:lnTo>
                      <a:pt x="10142982" y="333806"/>
                    </a:lnTo>
                    <a:close/>
                    <a:moveTo>
                      <a:pt x="8672489" y="333806"/>
                    </a:moveTo>
                    <a:lnTo>
                      <a:pt x="8672488" y="1605190"/>
                    </a:lnTo>
                    <a:lnTo>
                      <a:pt x="9398163" y="1605190"/>
                    </a:lnTo>
                    <a:lnTo>
                      <a:pt x="9398164" y="333806"/>
                    </a:lnTo>
                    <a:close/>
                    <a:moveTo>
                      <a:pt x="8047710" y="333806"/>
                    </a:moveTo>
                    <a:lnTo>
                      <a:pt x="8047710" y="1605190"/>
                    </a:lnTo>
                    <a:lnTo>
                      <a:pt x="8574396" y="1605190"/>
                    </a:lnTo>
                    <a:lnTo>
                      <a:pt x="8574397" y="333806"/>
                    </a:lnTo>
                    <a:close/>
                    <a:moveTo>
                      <a:pt x="7178277" y="333806"/>
                    </a:moveTo>
                    <a:lnTo>
                      <a:pt x="7178276" y="1605190"/>
                    </a:lnTo>
                    <a:lnTo>
                      <a:pt x="7896106" y="1605190"/>
                    </a:lnTo>
                    <a:lnTo>
                      <a:pt x="7896106" y="333806"/>
                    </a:lnTo>
                    <a:close/>
                    <a:moveTo>
                      <a:pt x="6338026" y="333806"/>
                    </a:moveTo>
                    <a:lnTo>
                      <a:pt x="6338025" y="1605190"/>
                    </a:lnTo>
                    <a:lnTo>
                      <a:pt x="7080184" y="1605190"/>
                    </a:lnTo>
                    <a:lnTo>
                      <a:pt x="7080185" y="333806"/>
                    </a:lnTo>
                    <a:close/>
                    <a:moveTo>
                      <a:pt x="5662624" y="333806"/>
                    </a:moveTo>
                    <a:lnTo>
                      <a:pt x="5662624" y="1605190"/>
                    </a:lnTo>
                    <a:lnTo>
                      <a:pt x="6239933" y="1605190"/>
                    </a:lnTo>
                    <a:lnTo>
                      <a:pt x="6239934" y="333806"/>
                    </a:lnTo>
                    <a:close/>
                    <a:moveTo>
                      <a:pt x="3057279" y="333806"/>
                    </a:moveTo>
                    <a:lnTo>
                      <a:pt x="3057279" y="1605190"/>
                    </a:lnTo>
                    <a:lnTo>
                      <a:pt x="5511020" y="1605190"/>
                    </a:lnTo>
                    <a:lnTo>
                      <a:pt x="5511020" y="333806"/>
                    </a:lnTo>
                    <a:lnTo>
                      <a:pt x="4787883" y="333806"/>
                    </a:lnTo>
                    <a:lnTo>
                      <a:pt x="4787882" y="1592487"/>
                    </a:lnTo>
                    <a:cubicBezTo>
                      <a:pt x="4787882" y="1599259"/>
                      <a:pt x="4765923" y="1604748"/>
                      <a:pt x="4738836" y="1604748"/>
                    </a:cubicBezTo>
                    <a:cubicBezTo>
                      <a:pt x="4711750" y="1604748"/>
                      <a:pt x="4689791" y="1599259"/>
                      <a:pt x="4689791" y="1592487"/>
                    </a:cubicBezTo>
                    <a:lnTo>
                      <a:pt x="4689791" y="333806"/>
                    </a:lnTo>
                    <a:lnTo>
                      <a:pt x="3878507" y="333806"/>
                    </a:lnTo>
                    <a:lnTo>
                      <a:pt x="3878506" y="1592487"/>
                    </a:lnTo>
                    <a:cubicBezTo>
                      <a:pt x="3878506" y="1599259"/>
                      <a:pt x="3856546" y="1604748"/>
                      <a:pt x="3829459" y="1604748"/>
                    </a:cubicBezTo>
                    <a:cubicBezTo>
                      <a:pt x="3802373" y="1604748"/>
                      <a:pt x="3780413" y="1599259"/>
                      <a:pt x="3780413" y="1592487"/>
                    </a:cubicBezTo>
                    <a:lnTo>
                      <a:pt x="3780414" y="333806"/>
                    </a:lnTo>
                    <a:close/>
                    <a:moveTo>
                      <a:pt x="2085509" y="333806"/>
                    </a:moveTo>
                    <a:lnTo>
                      <a:pt x="2089416" y="336164"/>
                    </a:lnTo>
                    <a:lnTo>
                      <a:pt x="2089415" y="1605190"/>
                    </a:lnTo>
                    <a:lnTo>
                      <a:pt x="2905675" y="1605190"/>
                    </a:lnTo>
                    <a:lnTo>
                      <a:pt x="2905675" y="333806"/>
                    </a:lnTo>
                    <a:close/>
                    <a:moveTo>
                      <a:pt x="1273159" y="333806"/>
                    </a:moveTo>
                    <a:lnTo>
                      <a:pt x="1273158" y="1605190"/>
                    </a:lnTo>
                    <a:lnTo>
                      <a:pt x="1991323" y="1605190"/>
                    </a:lnTo>
                    <a:lnTo>
                      <a:pt x="1991324" y="336166"/>
                    </a:lnTo>
                    <a:lnTo>
                      <a:pt x="1991323" y="336164"/>
                    </a:lnTo>
                    <a:lnTo>
                      <a:pt x="1995230" y="333806"/>
                    </a:lnTo>
                    <a:close/>
                    <a:moveTo>
                      <a:pt x="581909" y="333806"/>
                    </a:moveTo>
                    <a:lnTo>
                      <a:pt x="581909" y="1605190"/>
                    </a:lnTo>
                    <a:lnTo>
                      <a:pt x="1175066" y="1605190"/>
                    </a:lnTo>
                    <a:lnTo>
                      <a:pt x="1175067" y="333806"/>
                    </a:lnTo>
                    <a:close/>
                    <a:moveTo>
                      <a:pt x="7971908" y="0"/>
                    </a:moveTo>
                    <a:cubicBezTo>
                      <a:pt x="8013772" y="0"/>
                      <a:pt x="8047710" y="8485"/>
                      <a:pt x="8047710" y="18951"/>
                    </a:cubicBezTo>
                    <a:lnTo>
                      <a:pt x="8047710" y="269449"/>
                    </a:lnTo>
                    <a:lnTo>
                      <a:pt x="8588465" y="269449"/>
                    </a:lnTo>
                    <a:lnTo>
                      <a:pt x="8588761" y="269270"/>
                    </a:lnTo>
                    <a:cubicBezTo>
                      <a:pt x="8597637" y="267051"/>
                      <a:pt x="8609898" y="265679"/>
                      <a:pt x="8623442" y="265679"/>
                    </a:cubicBezTo>
                    <a:lnTo>
                      <a:pt x="8623443" y="265679"/>
                    </a:lnTo>
                    <a:cubicBezTo>
                      <a:pt x="8636987" y="265679"/>
                      <a:pt x="8649248" y="267051"/>
                      <a:pt x="8658124" y="269270"/>
                    </a:cubicBezTo>
                    <a:lnTo>
                      <a:pt x="8658420" y="269449"/>
                    </a:lnTo>
                    <a:lnTo>
                      <a:pt x="10142982" y="269449"/>
                    </a:lnTo>
                    <a:lnTo>
                      <a:pt x="10142982" y="59194"/>
                    </a:lnTo>
                    <a:cubicBezTo>
                      <a:pt x="10142982" y="48728"/>
                      <a:pt x="10176920" y="40243"/>
                      <a:pt x="10218784" y="40243"/>
                    </a:cubicBezTo>
                    <a:cubicBezTo>
                      <a:pt x="10260648" y="40243"/>
                      <a:pt x="10294586" y="48728"/>
                      <a:pt x="10294586" y="59194"/>
                    </a:cubicBezTo>
                    <a:lnTo>
                      <a:pt x="10294586" y="269449"/>
                    </a:lnTo>
                    <a:lnTo>
                      <a:pt x="11574612" y="269449"/>
                    </a:lnTo>
                    <a:lnTo>
                      <a:pt x="11574908" y="269270"/>
                    </a:lnTo>
                    <a:cubicBezTo>
                      <a:pt x="11583784" y="267051"/>
                      <a:pt x="11596046" y="265679"/>
                      <a:pt x="11609589" y="265679"/>
                    </a:cubicBezTo>
                    <a:lnTo>
                      <a:pt x="11609590" y="265679"/>
                    </a:lnTo>
                    <a:cubicBezTo>
                      <a:pt x="11623134" y="265679"/>
                      <a:pt x="11635395" y="267051"/>
                      <a:pt x="11644271" y="269270"/>
                    </a:cubicBezTo>
                    <a:lnTo>
                      <a:pt x="11644567" y="269449"/>
                    </a:lnTo>
                    <a:lnTo>
                      <a:pt x="12159574" y="269449"/>
                    </a:lnTo>
                    <a:lnTo>
                      <a:pt x="12159574" y="34951"/>
                    </a:lnTo>
                    <a:cubicBezTo>
                      <a:pt x="12159574" y="24485"/>
                      <a:pt x="12193512" y="16000"/>
                      <a:pt x="12235376" y="16000"/>
                    </a:cubicBezTo>
                    <a:cubicBezTo>
                      <a:pt x="12277240" y="16000"/>
                      <a:pt x="12311178" y="24485"/>
                      <a:pt x="12311178" y="34951"/>
                    </a:cubicBezTo>
                    <a:lnTo>
                      <a:pt x="12311178" y="1605190"/>
                    </a:lnTo>
                    <a:lnTo>
                      <a:pt x="12369529" y="1605190"/>
                    </a:lnTo>
                    <a:cubicBezTo>
                      <a:pt x="12375453" y="1605190"/>
                      <a:pt x="12380255" y="1609992"/>
                      <a:pt x="12380255" y="1615916"/>
                    </a:cubicBezTo>
                    <a:lnTo>
                      <a:pt x="12380255" y="1658821"/>
                    </a:lnTo>
                    <a:cubicBezTo>
                      <a:pt x="12380255" y="1664745"/>
                      <a:pt x="12375453" y="1669547"/>
                      <a:pt x="12369529" y="1669547"/>
                    </a:cubicBezTo>
                    <a:lnTo>
                      <a:pt x="12311178" y="1669547"/>
                    </a:lnTo>
                    <a:lnTo>
                      <a:pt x="12311178" y="1755016"/>
                    </a:lnTo>
                    <a:cubicBezTo>
                      <a:pt x="12311178" y="1765482"/>
                      <a:pt x="12277240" y="1773967"/>
                      <a:pt x="12235376" y="1773967"/>
                    </a:cubicBezTo>
                    <a:cubicBezTo>
                      <a:pt x="12193512" y="1773967"/>
                      <a:pt x="12159574" y="1765482"/>
                      <a:pt x="12159574" y="1755016"/>
                    </a:cubicBezTo>
                    <a:lnTo>
                      <a:pt x="12159574" y="1669547"/>
                    </a:lnTo>
                    <a:lnTo>
                      <a:pt x="10904681" y="1669547"/>
                    </a:lnTo>
                    <a:lnTo>
                      <a:pt x="10904681" y="1680906"/>
                    </a:lnTo>
                    <a:cubicBezTo>
                      <a:pt x="10904681" y="1687678"/>
                      <a:pt x="10882722" y="1693167"/>
                      <a:pt x="10855635" y="1693167"/>
                    </a:cubicBezTo>
                    <a:cubicBezTo>
                      <a:pt x="10828548" y="1693167"/>
                      <a:pt x="10806589" y="1687678"/>
                      <a:pt x="10806589" y="1680906"/>
                    </a:cubicBezTo>
                    <a:lnTo>
                      <a:pt x="10806589" y="1669547"/>
                    </a:lnTo>
                    <a:lnTo>
                      <a:pt x="10294586" y="1669547"/>
                    </a:lnTo>
                    <a:lnTo>
                      <a:pt x="10294586" y="1779259"/>
                    </a:lnTo>
                    <a:cubicBezTo>
                      <a:pt x="10294586" y="1789725"/>
                      <a:pt x="10260648" y="1798210"/>
                      <a:pt x="10218784" y="1798210"/>
                    </a:cubicBezTo>
                    <a:cubicBezTo>
                      <a:pt x="10176920" y="1798210"/>
                      <a:pt x="10142982" y="1789725"/>
                      <a:pt x="10142982" y="1779259"/>
                    </a:cubicBezTo>
                    <a:lnTo>
                      <a:pt x="10142982" y="1669547"/>
                    </a:lnTo>
                    <a:lnTo>
                      <a:pt x="9484763" y="1669547"/>
                    </a:lnTo>
                    <a:lnTo>
                      <a:pt x="9481890" y="1671281"/>
                    </a:lnTo>
                    <a:cubicBezTo>
                      <a:pt x="9473014" y="1673500"/>
                      <a:pt x="9460753" y="1674872"/>
                      <a:pt x="9447209" y="1674872"/>
                    </a:cubicBezTo>
                    <a:cubicBezTo>
                      <a:pt x="9433665" y="1674872"/>
                      <a:pt x="9421404" y="1673500"/>
                      <a:pt x="9412528" y="1671281"/>
                    </a:cubicBezTo>
                    <a:lnTo>
                      <a:pt x="9409655" y="1669547"/>
                    </a:lnTo>
                    <a:lnTo>
                      <a:pt x="8047710" y="1669547"/>
                    </a:lnTo>
                    <a:lnTo>
                      <a:pt x="8047710" y="1739016"/>
                    </a:lnTo>
                    <a:cubicBezTo>
                      <a:pt x="8047710" y="1749482"/>
                      <a:pt x="8013772" y="1757967"/>
                      <a:pt x="7971908" y="1757967"/>
                    </a:cubicBezTo>
                    <a:cubicBezTo>
                      <a:pt x="7930044" y="1757967"/>
                      <a:pt x="7896106" y="1749482"/>
                      <a:pt x="7896106" y="1739016"/>
                    </a:cubicBezTo>
                    <a:lnTo>
                      <a:pt x="7896106" y="1669547"/>
                    </a:lnTo>
                    <a:lnTo>
                      <a:pt x="7170048" y="1669547"/>
                    </a:lnTo>
                    <a:lnTo>
                      <a:pt x="7163910" y="1673251"/>
                    </a:lnTo>
                    <a:cubicBezTo>
                      <a:pt x="7155035" y="1675470"/>
                      <a:pt x="7142773" y="1676842"/>
                      <a:pt x="7129230" y="1676842"/>
                    </a:cubicBezTo>
                    <a:cubicBezTo>
                      <a:pt x="7115686" y="1676842"/>
                      <a:pt x="7103425" y="1675470"/>
                      <a:pt x="7094549" y="1673251"/>
                    </a:cubicBezTo>
                    <a:lnTo>
                      <a:pt x="7088412" y="1669547"/>
                    </a:lnTo>
                    <a:lnTo>
                      <a:pt x="5662624" y="1669547"/>
                    </a:lnTo>
                    <a:lnTo>
                      <a:pt x="5662624" y="1755017"/>
                    </a:lnTo>
                    <a:cubicBezTo>
                      <a:pt x="5662624" y="1765483"/>
                      <a:pt x="5628686" y="1773968"/>
                      <a:pt x="5586822" y="1773968"/>
                    </a:cubicBezTo>
                    <a:cubicBezTo>
                      <a:pt x="5544958" y="1773968"/>
                      <a:pt x="5511020" y="1765483"/>
                      <a:pt x="5511020" y="1755017"/>
                    </a:cubicBezTo>
                    <a:lnTo>
                      <a:pt x="5511020" y="1669547"/>
                    </a:lnTo>
                    <a:lnTo>
                      <a:pt x="3057279" y="1669547"/>
                    </a:lnTo>
                    <a:lnTo>
                      <a:pt x="3057279" y="1767138"/>
                    </a:lnTo>
                    <a:cubicBezTo>
                      <a:pt x="3057279" y="1777604"/>
                      <a:pt x="3023340" y="1786089"/>
                      <a:pt x="2981477" y="1786089"/>
                    </a:cubicBezTo>
                    <a:cubicBezTo>
                      <a:pt x="2939612" y="1786089"/>
                      <a:pt x="2905675" y="1777604"/>
                      <a:pt x="2905675" y="1767138"/>
                    </a:cubicBezTo>
                    <a:lnTo>
                      <a:pt x="2905675" y="1669547"/>
                    </a:lnTo>
                    <a:lnTo>
                      <a:pt x="2089415" y="1669547"/>
                    </a:lnTo>
                    <a:lnTo>
                      <a:pt x="2089415" y="1680906"/>
                    </a:lnTo>
                    <a:cubicBezTo>
                      <a:pt x="2089415" y="1687678"/>
                      <a:pt x="2067456" y="1693167"/>
                      <a:pt x="2040369" y="1693167"/>
                    </a:cubicBezTo>
                    <a:cubicBezTo>
                      <a:pt x="2013282" y="1693167"/>
                      <a:pt x="1991323" y="1687678"/>
                      <a:pt x="1991323" y="1680906"/>
                    </a:cubicBezTo>
                    <a:lnTo>
                      <a:pt x="1991323" y="1669547"/>
                    </a:lnTo>
                    <a:lnTo>
                      <a:pt x="1237092" y="1669547"/>
                    </a:lnTo>
                    <a:lnTo>
                      <a:pt x="1224112" y="1670891"/>
                    </a:lnTo>
                    <a:lnTo>
                      <a:pt x="1211133" y="1669547"/>
                    </a:lnTo>
                    <a:lnTo>
                      <a:pt x="581909" y="1669547"/>
                    </a:lnTo>
                    <a:lnTo>
                      <a:pt x="581909" y="1767139"/>
                    </a:lnTo>
                    <a:cubicBezTo>
                      <a:pt x="581909" y="1777605"/>
                      <a:pt x="547971" y="1786090"/>
                      <a:pt x="506107" y="1786090"/>
                    </a:cubicBezTo>
                    <a:cubicBezTo>
                      <a:pt x="464243" y="1786090"/>
                      <a:pt x="430305" y="1777605"/>
                      <a:pt x="430305" y="1767139"/>
                    </a:cubicBezTo>
                    <a:lnTo>
                      <a:pt x="430305" y="1669547"/>
                    </a:lnTo>
                    <a:lnTo>
                      <a:pt x="104855" y="1669547"/>
                    </a:lnTo>
                    <a:cubicBezTo>
                      <a:pt x="98931" y="1669547"/>
                      <a:pt x="94129" y="1664745"/>
                      <a:pt x="94129" y="1658821"/>
                    </a:cubicBezTo>
                    <a:lnTo>
                      <a:pt x="94129" y="1615916"/>
                    </a:lnTo>
                    <a:cubicBezTo>
                      <a:pt x="94129" y="1609992"/>
                      <a:pt x="98931" y="1605190"/>
                      <a:pt x="104855" y="1605190"/>
                    </a:cubicBezTo>
                    <a:lnTo>
                      <a:pt x="430305" y="1605190"/>
                    </a:lnTo>
                    <a:lnTo>
                      <a:pt x="430305" y="333806"/>
                    </a:lnTo>
                    <a:lnTo>
                      <a:pt x="10726" y="333806"/>
                    </a:lnTo>
                    <a:cubicBezTo>
                      <a:pt x="4802" y="333806"/>
                      <a:pt x="0" y="329004"/>
                      <a:pt x="0" y="323080"/>
                    </a:cubicBezTo>
                    <a:lnTo>
                      <a:pt x="0" y="280175"/>
                    </a:lnTo>
                    <a:cubicBezTo>
                      <a:pt x="0" y="274251"/>
                      <a:pt x="4802" y="269449"/>
                      <a:pt x="10726" y="269449"/>
                    </a:cubicBezTo>
                    <a:lnTo>
                      <a:pt x="430305" y="269449"/>
                    </a:lnTo>
                    <a:lnTo>
                      <a:pt x="430305" y="47074"/>
                    </a:lnTo>
                    <a:cubicBezTo>
                      <a:pt x="430305" y="36608"/>
                      <a:pt x="464243" y="28123"/>
                      <a:pt x="506107" y="28123"/>
                    </a:cubicBezTo>
                    <a:cubicBezTo>
                      <a:pt x="547971" y="28123"/>
                      <a:pt x="581909" y="36608"/>
                      <a:pt x="581909" y="47074"/>
                    </a:cubicBezTo>
                    <a:lnTo>
                      <a:pt x="581909" y="269449"/>
                    </a:lnTo>
                    <a:lnTo>
                      <a:pt x="2905675" y="269449"/>
                    </a:lnTo>
                    <a:lnTo>
                      <a:pt x="2905675" y="47073"/>
                    </a:lnTo>
                    <a:cubicBezTo>
                      <a:pt x="2905675" y="36607"/>
                      <a:pt x="2939612" y="28122"/>
                      <a:pt x="2981477" y="28122"/>
                    </a:cubicBezTo>
                    <a:cubicBezTo>
                      <a:pt x="3023340" y="28122"/>
                      <a:pt x="3057279" y="36607"/>
                      <a:pt x="3057279" y="47073"/>
                    </a:cubicBezTo>
                    <a:lnTo>
                      <a:pt x="3057279" y="269449"/>
                    </a:lnTo>
                    <a:lnTo>
                      <a:pt x="3780414" y="269449"/>
                    </a:lnTo>
                    <a:lnTo>
                      <a:pt x="3780414" y="247746"/>
                    </a:lnTo>
                    <a:lnTo>
                      <a:pt x="3780413" y="247745"/>
                    </a:lnTo>
                    <a:cubicBezTo>
                      <a:pt x="3780413" y="240973"/>
                      <a:pt x="3802373" y="235484"/>
                      <a:pt x="3829459" y="235484"/>
                    </a:cubicBezTo>
                    <a:lnTo>
                      <a:pt x="3829460" y="235484"/>
                    </a:lnTo>
                    <a:lnTo>
                      <a:pt x="3829460" y="235484"/>
                    </a:lnTo>
                    <a:cubicBezTo>
                      <a:pt x="3856548" y="235484"/>
                      <a:pt x="3878507" y="240973"/>
                      <a:pt x="3878507" y="247745"/>
                    </a:cubicBezTo>
                    <a:lnTo>
                      <a:pt x="3878507" y="269449"/>
                    </a:lnTo>
                    <a:lnTo>
                      <a:pt x="4689791" y="269449"/>
                    </a:lnTo>
                    <a:lnTo>
                      <a:pt x="4689791" y="247746"/>
                    </a:lnTo>
                    <a:lnTo>
                      <a:pt x="4689791" y="247745"/>
                    </a:lnTo>
                    <a:cubicBezTo>
                      <a:pt x="4689791" y="240973"/>
                      <a:pt x="4711750" y="235484"/>
                      <a:pt x="4738836" y="235484"/>
                    </a:cubicBezTo>
                    <a:lnTo>
                      <a:pt x="4738837" y="235484"/>
                    </a:lnTo>
                    <a:cubicBezTo>
                      <a:pt x="4765924" y="235484"/>
                      <a:pt x="4787883" y="240973"/>
                      <a:pt x="4787883" y="247745"/>
                    </a:cubicBezTo>
                    <a:lnTo>
                      <a:pt x="4787883" y="269449"/>
                    </a:lnTo>
                    <a:lnTo>
                      <a:pt x="5511020" y="269449"/>
                    </a:lnTo>
                    <a:lnTo>
                      <a:pt x="5511020" y="34952"/>
                    </a:lnTo>
                    <a:cubicBezTo>
                      <a:pt x="5511020" y="24486"/>
                      <a:pt x="5544958" y="16001"/>
                      <a:pt x="5586822" y="16001"/>
                    </a:cubicBezTo>
                    <a:cubicBezTo>
                      <a:pt x="5628686" y="16001"/>
                      <a:pt x="5662624" y="24486"/>
                      <a:pt x="5662624" y="34952"/>
                    </a:cubicBezTo>
                    <a:lnTo>
                      <a:pt x="5662624" y="269449"/>
                    </a:lnTo>
                    <a:lnTo>
                      <a:pt x="7896106" y="269449"/>
                    </a:lnTo>
                    <a:lnTo>
                      <a:pt x="7896106" y="18951"/>
                    </a:lnTo>
                    <a:cubicBezTo>
                      <a:pt x="7896106" y="8485"/>
                      <a:pt x="7930044" y="0"/>
                      <a:pt x="7971908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1" name="Picture 19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8075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" t="29353" r="184" b="20353"/>
              <a:stretch/>
            </p:blipFill>
            <p:spPr>
              <a:xfrm>
                <a:off x="0" y="3892186"/>
                <a:ext cx="12192000" cy="1045416"/>
              </a:xfrm>
              <a:prstGeom prst="rect">
                <a:avLst/>
              </a:prstGeom>
            </p:spPr>
          </p:pic>
        </p:grpSp>
        <p:grpSp>
          <p:nvGrpSpPr>
            <p:cNvPr id="192" name="Group 191"/>
            <p:cNvGrpSpPr/>
            <p:nvPr/>
          </p:nvGrpSpPr>
          <p:grpSpPr>
            <a:xfrm>
              <a:off x="24177220" y="4008670"/>
              <a:ext cx="12626785" cy="2890395"/>
              <a:chOff x="-94126" y="3979727"/>
              <a:chExt cx="12380255" cy="2890395"/>
            </a:xfrm>
          </p:grpSpPr>
          <p:sp>
            <p:nvSpPr>
              <p:cNvPr id="193" name="Rectangle 192"/>
              <p:cNvSpPr/>
              <p:nvPr/>
            </p:nvSpPr>
            <p:spPr>
              <a:xfrm>
                <a:off x="0" y="4502716"/>
                <a:ext cx="12192000" cy="235528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 193"/>
              <p:cNvSpPr/>
              <p:nvPr/>
            </p:nvSpPr>
            <p:spPr>
              <a:xfrm>
                <a:off x="-94126" y="6180224"/>
                <a:ext cx="12380255" cy="689898"/>
              </a:xfrm>
              <a:custGeom>
                <a:avLst/>
                <a:gdLst>
                  <a:gd name="connsiteX0" fmla="*/ 11658636 w 12380255"/>
                  <a:gd name="connsiteY0" fmla="*/ 333806 h 1798210"/>
                  <a:gd name="connsiteX1" fmla="*/ 11658635 w 12380255"/>
                  <a:gd name="connsiteY1" fmla="*/ 1605190 h 1798210"/>
                  <a:gd name="connsiteX2" fmla="*/ 12159574 w 12380255"/>
                  <a:gd name="connsiteY2" fmla="*/ 1605190 h 1798210"/>
                  <a:gd name="connsiteX3" fmla="*/ 12159574 w 12380255"/>
                  <a:gd name="connsiteY3" fmla="*/ 333806 h 1798210"/>
                  <a:gd name="connsiteX4" fmla="*/ 10900775 w 12380255"/>
                  <a:gd name="connsiteY4" fmla="*/ 333806 h 1798210"/>
                  <a:gd name="connsiteX5" fmla="*/ 10904682 w 12380255"/>
                  <a:gd name="connsiteY5" fmla="*/ 336164 h 1798210"/>
                  <a:gd name="connsiteX6" fmla="*/ 10904681 w 12380255"/>
                  <a:gd name="connsiteY6" fmla="*/ 1605190 h 1798210"/>
                  <a:gd name="connsiteX7" fmla="*/ 11560543 w 12380255"/>
                  <a:gd name="connsiteY7" fmla="*/ 1605190 h 1798210"/>
                  <a:gd name="connsiteX8" fmla="*/ 11560544 w 12380255"/>
                  <a:gd name="connsiteY8" fmla="*/ 333806 h 1798210"/>
                  <a:gd name="connsiteX9" fmla="*/ 10294586 w 12380255"/>
                  <a:gd name="connsiteY9" fmla="*/ 333806 h 1798210"/>
                  <a:gd name="connsiteX10" fmla="*/ 10294586 w 12380255"/>
                  <a:gd name="connsiteY10" fmla="*/ 1605190 h 1798210"/>
                  <a:gd name="connsiteX11" fmla="*/ 10806589 w 12380255"/>
                  <a:gd name="connsiteY11" fmla="*/ 1605190 h 1798210"/>
                  <a:gd name="connsiteX12" fmla="*/ 10806590 w 12380255"/>
                  <a:gd name="connsiteY12" fmla="*/ 336166 h 1798210"/>
                  <a:gd name="connsiteX13" fmla="*/ 10806589 w 12380255"/>
                  <a:gd name="connsiteY13" fmla="*/ 336164 h 1798210"/>
                  <a:gd name="connsiteX14" fmla="*/ 10810496 w 12380255"/>
                  <a:gd name="connsiteY14" fmla="*/ 333806 h 1798210"/>
                  <a:gd name="connsiteX15" fmla="*/ 9496256 w 12380255"/>
                  <a:gd name="connsiteY15" fmla="*/ 333806 h 1798210"/>
                  <a:gd name="connsiteX16" fmla="*/ 9496255 w 12380255"/>
                  <a:gd name="connsiteY16" fmla="*/ 1605190 h 1798210"/>
                  <a:gd name="connsiteX17" fmla="*/ 10142982 w 12380255"/>
                  <a:gd name="connsiteY17" fmla="*/ 1605190 h 1798210"/>
                  <a:gd name="connsiteX18" fmla="*/ 10142982 w 12380255"/>
                  <a:gd name="connsiteY18" fmla="*/ 333806 h 1798210"/>
                  <a:gd name="connsiteX19" fmla="*/ 8672489 w 12380255"/>
                  <a:gd name="connsiteY19" fmla="*/ 333806 h 1798210"/>
                  <a:gd name="connsiteX20" fmla="*/ 8672488 w 12380255"/>
                  <a:gd name="connsiteY20" fmla="*/ 1605190 h 1798210"/>
                  <a:gd name="connsiteX21" fmla="*/ 9398163 w 12380255"/>
                  <a:gd name="connsiteY21" fmla="*/ 1605190 h 1798210"/>
                  <a:gd name="connsiteX22" fmla="*/ 9398164 w 12380255"/>
                  <a:gd name="connsiteY22" fmla="*/ 333806 h 1798210"/>
                  <a:gd name="connsiteX23" fmla="*/ 8047710 w 12380255"/>
                  <a:gd name="connsiteY23" fmla="*/ 333806 h 1798210"/>
                  <a:gd name="connsiteX24" fmla="*/ 8047710 w 12380255"/>
                  <a:gd name="connsiteY24" fmla="*/ 1605190 h 1798210"/>
                  <a:gd name="connsiteX25" fmla="*/ 8574396 w 12380255"/>
                  <a:gd name="connsiteY25" fmla="*/ 1605190 h 1798210"/>
                  <a:gd name="connsiteX26" fmla="*/ 8574397 w 12380255"/>
                  <a:gd name="connsiteY26" fmla="*/ 333806 h 1798210"/>
                  <a:gd name="connsiteX27" fmla="*/ 7178277 w 12380255"/>
                  <a:gd name="connsiteY27" fmla="*/ 333806 h 1798210"/>
                  <a:gd name="connsiteX28" fmla="*/ 7178276 w 12380255"/>
                  <a:gd name="connsiteY28" fmla="*/ 1605190 h 1798210"/>
                  <a:gd name="connsiteX29" fmla="*/ 7896106 w 12380255"/>
                  <a:gd name="connsiteY29" fmla="*/ 1605190 h 1798210"/>
                  <a:gd name="connsiteX30" fmla="*/ 7896106 w 12380255"/>
                  <a:gd name="connsiteY30" fmla="*/ 333806 h 1798210"/>
                  <a:gd name="connsiteX31" fmla="*/ 6338026 w 12380255"/>
                  <a:gd name="connsiteY31" fmla="*/ 333806 h 1798210"/>
                  <a:gd name="connsiteX32" fmla="*/ 6338025 w 12380255"/>
                  <a:gd name="connsiteY32" fmla="*/ 1605190 h 1798210"/>
                  <a:gd name="connsiteX33" fmla="*/ 7080184 w 12380255"/>
                  <a:gd name="connsiteY33" fmla="*/ 1605190 h 1798210"/>
                  <a:gd name="connsiteX34" fmla="*/ 7080185 w 12380255"/>
                  <a:gd name="connsiteY34" fmla="*/ 333806 h 1798210"/>
                  <a:gd name="connsiteX35" fmla="*/ 5662624 w 12380255"/>
                  <a:gd name="connsiteY35" fmla="*/ 333806 h 1798210"/>
                  <a:gd name="connsiteX36" fmla="*/ 5662624 w 12380255"/>
                  <a:gd name="connsiteY36" fmla="*/ 1605190 h 1798210"/>
                  <a:gd name="connsiteX37" fmla="*/ 6239933 w 12380255"/>
                  <a:gd name="connsiteY37" fmla="*/ 1605190 h 1798210"/>
                  <a:gd name="connsiteX38" fmla="*/ 6239934 w 12380255"/>
                  <a:gd name="connsiteY38" fmla="*/ 333806 h 1798210"/>
                  <a:gd name="connsiteX39" fmla="*/ 3057279 w 12380255"/>
                  <a:gd name="connsiteY39" fmla="*/ 333806 h 1798210"/>
                  <a:gd name="connsiteX40" fmla="*/ 3057279 w 12380255"/>
                  <a:gd name="connsiteY40" fmla="*/ 1605190 h 1798210"/>
                  <a:gd name="connsiteX41" fmla="*/ 5511020 w 12380255"/>
                  <a:gd name="connsiteY41" fmla="*/ 1605190 h 1798210"/>
                  <a:gd name="connsiteX42" fmla="*/ 5511020 w 12380255"/>
                  <a:gd name="connsiteY42" fmla="*/ 333806 h 1798210"/>
                  <a:gd name="connsiteX43" fmla="*/ 4787883 w 12380255"/>
                  <a:gd name="connsiteY43" fmla="*/ 333806 h 1798210"/>
                  <a:gd name="connsiteX44" fmla="*/ 4787882 w 12380255"/>
                  <a:gd name="connsiteY44" fmla="*/ 1592487 h 1798210"/>
                  <a:gd name="connsiteX45" fmla="*/ 4738836 w 12380255"/>
                  <a:gd name="connsiteY45" fmla="*/ 1604748 h 1798210"/>
                  <a:gd name="connsiteX46" fmla="*/ 4689791 w 12380255"/>
                  <a:gd name="connsiteY46" fmla="*/ 1592487 h 1798210"/>
                  <a:gd name="connsiteX47" fmla="*/ 4689791 w 12380255"/>
                  <a:gd name="connsiteY47" fmla="*/ 333806 h 1798210"/>
                  <a:gd name="connsiteX48" fmla="*/ 3878507 w 12380255"/>
                  <a:gd name="connsiteY48" fmla="*/ 333806 h 1798210"/>
                  <a:gd name="connsiteX49" fmla="*/ 3878506 w 12380255"/>
                  <a:gd name="connsiteY49" fmla="*/ 1592487 h 1798210"/>
                  <a:gd name="connsiteX50" fmla="*/ 3829459 w 12380255"/>
                  <a:gd name="connsiteY50" fmla="*/ 1604748 h 1798210"/>
                  <a:gd name="connsiteX51" fmla="*/ 3780413 w 12380255"/>
                  <a:gd name="connsiteY51" fmla="*/ 1592487 h 1798210"/>
                  <a:gd name="connsiteX52" fmla="*/ 3780414 w 12380255"/>
                  <a:gd name="connsiteY52" fmla="*/ 333806 h 1798210"/>
                  <a:gd name="connsiteX53" fmla="*/ 2085509 w 12380255"/>
                  <a:gd name="connsiteY53" fmla="*/ 333806 h 1798210"/>
                  <a:gd name="connsiteX54" fmla="*/ 2089416 w 12380255"/>
                  <a:gd name="connsiteY54" fmla="*/ 336164 h 1798210"/>
                  <a:gd name="connsiteX55" fmla="*/ 2089415 w 12380255"/>
                  <a:gd name="connsiteY55" fmla="*/ 1605190 h 1798210"/>
                  <a:gd name="connsiteX56" fmla="*/ 2905675 w 12380255"/>
                  <a:gd name="connsiteY56" fmla="*/ 1605190 h 1798210"/>
                  <a:gd name="connsiteX57" fmla="*/ 2905675 w 12380255"/>
                  <a:gd name="connsiteY57" fmla="*/ 333806 h 1798210"/>
                  <a:gd name="connsiteX58" fmla="*/ 1273159 w 12380255"/>
                  <a:gd name="connsiteY58" fmla="*/ 333806 h 1798210"/>
                  <a:gd name="connsiteX59" fmla="*/ 1273158 w 12380255"/>
                  <a:gd name="connsiteY59" fmla="*/ 1605190 h 1798210"/>
                  <a:gd name="connsiteX60" fmla="*/ 1991323 w 12380255"/>
                  <a:gd name="connsiteY60" fmla="*/ 1605190 h 1798210"/>
                  <a:gd name="connsiteX61" fmla="*/ 1991324 w 12380255"/>
                  <a:gd name="connsiteY61" fmla="*/ 336166 h 1798210"/>
                  <a:gd name="connsiteX62" fmla="*/ 1991323 w 12380255"/>
                  <a:gd name="connsiteY62" fmla="*/ 336164 h 1798210"/>
                  <a:gd name="connsiteX63" fmla="*/ 1995230 w 12380255"/>
                  <a:gd name="connsiteY63" fmla="*/ 333806 h 1798210"/>
                  <a:gd name="connsiteX64" fmla="*/ 581909 w 12380255"/>
                  <a:gd name="connsiteY64" fmla="*/ 333806 h 1798210"/>
                  <a:gd name="connsiteX65" fmla="*/ 581909 w 12380255"/>
                  <a:gd name="connsiteY65" fmla="*/ 1605190 h 1798210"/>
                  <a:gd name="connsiteX66" fmla="*/ 1175066 w 12380255"/>
                  <a:gd name="connsiteY66" fmla="*/ 1605190 h 1798210"/>
                  <a:gd name="connsiteX67" fmla="*/ 1175067 w 12380255"/>
                  <a:gd name="connsiteY67" fmla="*/ 333806 h 1798210"/>
                  <a:gd name="connsiteX68" fmla="*/ 7971908 w 12380255"/>
                  <a:gd name="connsiteY68" fmla="*/ 0 h 1798210"/>
                  <a:gd name="connsiteX69" fmla="*/ 8047710 w 12380255"/>
                  <a:gd name="connsiteY69" fmla="*/ 18951 h 1798210"/>
                  <a:gd name="connsiteX70" fmla="*/ 8047710 w 12380255"/>
                  <a:gd name="connsiteY70" fmla="*/ 269449 h 1798210"/>
                  <a:gd name="connsiteX71" fmla="*/ 8588465 w 12380255"/>
                  <a:gd name="connsiteY71" fmla="*/ 269449 h 1798210"/>
                  <a:gd name="connsiteX72" fmla="*/ 8588761 w 12380255"/>
                  <a:gd name="connsiteY72" fmla="*/ 269270 h 1798210"/>
                  <a:gd name="connsiteX73" fmla="*/ 8623442 w 12380255"/>
                  <a:gd name="connsiteY73" fmla="*/ 265679 h 1798210"/>
                  <a:gd name="connsiteX74" fmla="*/ 8623443 w 12380255"/>
                  <a:gd name="connsiteY74" fmla="*/ 265679 h 1798210"/>
                  <a:gd name="connsiteX75" fmla="*/ 8658124 w 12380255"/>
                  <a:gd name="connsiteY75" fmla="*/ 269270 h 1798210"/>
                  <a:gd name="connsiteX76" fmla="*/ 8658420 w 12380255"/>
                  <a:gd name="connsiteY76" fmla="*/ 269449 h 1798210"/>
                  <a:gd name="connsiteX77" fmla="*/ 10142982 w 12380255"/>
                  <a:gd name="connsiteY77" fmla="*/ 269449 h 1798210"/>
                  <a:gd name="connsiteX78" fmla="*/ 10142982 w 12380255"/>
                  <a:gd name="connsiteY78" fmla="*/ 59194 h 1798210"/>
                  <a:gd name="connsiteX79" fmla="*/ 10218784 w 12380255"/>
                  <a:gd name="connsiteY79" fmla="*/ 40243 h 1798210"/>
                  <a:gd name="connsiteX80" fmla="*/ 10294586 w 12380255"/>
                  <a:gd name="connsiteY80" fmla="*/ 59194 h 1798210"/>
                  <a:gd name="connsiteX81" fmla="*/ 10294586 w 12380255"/>
                  <a:gd name="connsiteY81" fmla="*/ 269449 h 1798210"/>
                  <a:gd name="connsiteX82" fmla="*/ 11574612 w 12380255"/>
                  <a:gd name="connsiteY82" fmla="*/ 269449 h 1798210"/>
                  <a:gd name="connsiteX83" fmla="*/ 11574908 w 12380255"/>
                  <a:gd name="connsiteY83" fmla="*/ 269270 h 1798210"/>
                  <a:gd name="connsiteX84" fmla="*/ 11609589 w 12380255"/>
                  <a:gd name="connsiteY84" fmla="*/ 265679 h 1798210"/>
                  <a:gd name="connsiteX85" fmla="*/ 11609590 w 12380255"/>
                  <a:gd name="connsiteY85" fmla="*/ 265679 h 1798210"/>
                  <a:gd name="connsiteX86" fmla="*/ 11644271 w 12380255"/>
                  <a:gd name="connsiteY86" fmla="*/ 269270 h 1798210"/>
                  <a:gd name="connsiteX87" fmla="*/ 11644567 w 12380255"/>
                  <a:gd name="connsiteY87" fmla="*/ 269449 h 1798210"/>
                  <a:gd name="connsiteX88" fmla="*/ 12159574 w 12380255"/>
                  <a:gd name="connsiteY88" fmla="*/ 269449 h 1798210"/>
                  <a:gd name="connsiteX89" fmla="*/ 12159574 w 12380255"/>
                  <a:gd name="connsiteY89" fmla="*/ 34951 h 1798210"/>
                  <a:gd name="connsiteX90" fmla="*/ 12235376 w 12380255"/>
                  <a:gd name="connsiteY90" fmla="*/ 16000 h 1798210"/>
                  <a:gd name="connsiteX91" fmla="*/ 12311178 w 12380255"/>
                  <a:gd name="connsiteY91" fmla="*/ 34951 h 1798210"/>
                  <a:gd name="connsiteX92" fmla="*/ 12311178 w 12380255"/>
                  <a:gd name="connsiteY92" fmla="*/ 1605190 h 1798210"/>
                  <a:gd name="connsiteX93" fmla="*/ 12369529 w 12380255"/>
                  <a:gd name="connsiteY93" fmla="*/ 1605190 h 1798210"/>
                  <a:gd name="connsiteX94" fmla="*/ 12380255 w 12380255"/>
                  <a:gd name="connsiteY94" fmla="*/ 1615916 h 1798210"/>
                  <a:gd name="connsiteX95" fmla="*/ 12380255 w 12380255"/>
                  <a:gd name="connsiteY95" fmla="*/ 1658821 h 1798210"/>
                  <a:gd name="connsiteX96" fmla="*/ 12369529 w 12380255"/>
                  <a:gd name="connsiteY96" fmla="*/ 1669547 h 1798210"/>
                  <a:gd name="connsiteX97" fmla="*/ 12311178 w 12380255"/>
                  <a:gd name="connsiteY97" fmla="*/ 1669547 h 1798210"/>
                  <a:gd name="connsiteX98" fmla="*/ 12311178 w 12380255"/>
                  <a:gd name="connsiteY98" fmla="*/ 1755016 h 1798210"/>
                  <a:gd name="connsiteX99" fmla="*/ 12235376 w 12380255"/>
                  <a:gd name="connsiteY99" fmla="*/ 1773967 h 1798210"/>
                  <a:gd name="connsiteX100" fmla="*/ 12159574 w 12380255"/>
                  <a:gd name="connsiteY100" fmla="*/ 1755016 h 1798210"/>
                  <a:gd name="connsiteX101" fmla="*/ 12159574 w 12380255"/>
                  <a:gd name="connsiteY101" fmla="*/ 1669547 h 1798210"/>
                  <a:gd name="connsiteX102" fmla="*/ 10904681 w 12380255"/>
                  <a:gd name="connsiteY102" fmla="*/ 1669547 h 1798210"/>
                  <a:gd name="connsiteX103" fmla="*/ 10904681 w 12380255"/>
                  <a:gd name="connsiteY103" fmla="*/ 1680906 h 1798210"/>
                  <a:gd name="connsiteX104" fmla="*/ 10855635 w 12380255"/>
                  <a:gd name="connsiteY104" fmla="*/ 1693167 h 1798210"/>
                  <a:gd name="connsiteX105" fmla="*/ 10806589 w 12380255"/>
                  <a:gd name="connsiteY105" fmla="*/ 1680906 h 1798210"/>
                  <a:gd name="connsiteX106" fmla="*/ 10806589 w 12380255"/>
                  <a:gd name="connsiteY106" fmla="*/ 1669547 h 1798210"/>
                  <a:gd name="connsiteX107" fmla="*/ 10294586 w 12380255"/>
                  <a:gd name="connsiteY107" fmla="*/ 1669547 h 1798210"/>
                  <a:gd name="connsiteX108" fmla="*/ 10294586 w 12380255"/>
                  <a:gd name="connsiteY108" fmla="*/ 1779259 h 1798210"/>
                  <a:gd name="connsiteX109" fmla="*/ 10218784 w 12380255"/>
                  <a:gd name="connsiteY109" fmla="*/ 1798210 h 1798210"/>
                  <a:gd name="connsiteX110" fmla="*/ 10142982 w 12380255"/>
                  <a:gd name="connsiteY110" fmla="*/ 1779259 h 1798210"/>
                  <a:gd name="connsiteX111" fmla="*/ 10142982 w 12380255"/>
                  <a:gd name="connsiteY111" fmla="*/ 1669547 h 1798210"/>
                  <a:gd name="connsiteX112" fmla="*/ 9484763 w 12380255"/>
                  <a:gd name="connsiteY112" fmla="*/ 1669547 h 1798210"/>
                  <a:gd name="connsiteX113" fmla="*/ 9481890 w 12380255"/>
                  <a:gd name="connsiteY113" fmla="*/ 1671281 h 1798210"/>
                  <a:gd name="connsiteX114" fmla="*/ 9447209 w 12380255"/>
                  <a:gd name="connsiteY114" fmla="*/ 1674872 h 1798210"/>
                  <a:gd name="connsiteX115" fmla="*/ 9412528 w 12380255"/>
                  <a:gd name="connsiteY115" fmla="*/ 1671281 h 1798210"/>
                  <a:gd name="connsiteX116" fmla="*/ 9409655 w 12380255"/>
                  <a:gd name="connsiteY116" fmla="*/ 1669547 h 1798210"/>
                  <a:gd name="connsiteX117" fmla="*/ 8047710 w 12380255"/>
                  <a:gd name="connsiteY117" fmla="*/ 1669547 h 1798210"/>
                  <a:gd name="connsiteX118" fmla="*/ 8047710 w 12380255"/>
                  <a:gd name="connsiteY118" fmla="*/ 1739016 h 1798210"/>
                  <a:gd name="connsiteX119" fmla="*/ 7971908 w 12380255"/>
                  <a:gd name="connsiteY119" fmla="*/ 1757967 h 1798210"/>
                  <a:gd name="connsiteX120" fmla="*/ 7896106 w 12380255"/>
                  <a:gd name="connsiteY120" fmla="*/ 1739016 h 1798210"/>
                  <a:gd name="connsiteX121" fmla="*/ 7896106 w 12380255"/>
                  <a:gd name="connsiteY121" fmla="*/ 1669547 h 1798210"/>
                  <a:gd name="connsiteX122" fmla="*/ 7170048 w 12380255"/>
                  <a:gd name="connsiteY122" fmla="*/ 1669547 h 1798210"/>
                  <a:gd name="connsiteX123" fmla="*/ 7163910 w 12380255"/>
                  <a:gd name="connsiteY123" fmla="*/ 1673251 h 1798210"/>
                  <a:gd name="connsiteX124" fmla="*/ 7129230 w 12380255"/>
                  <a:gd name="connsiteY124" fmla="*/ 1676842 h 1798210"/>
                  <a:gd name="connsiteX125" fmla="*/ 7094549 w 12380255"/>
                  <a:gd name="connsiteY125" fmla="*/ 1673251 h 1798210"/>
                  <a:gd name="connsiteX126" fmla="*/ 7088412 w 12380255"/>
                  <a:gd name="connsiteY126" fmla="*/ 1669547 h 1798210"/>
                  <a:gd name="connsiteX127" fmla="*/ 5662624 w 12380255"/>
                  <a:gd name="connsiteY127" fmla="*/ 1669547 h 1798210"/>
                  <a:gd name="connsiteX128" fmla="*/ 5662624 w 12380255"/>
                  <a:gd name="connsiteY128" fmla="*/ 1755017 h 1798210"/>
                  <a:gd name="connsiteX129" fmla="*/ 5586822 w 12380255"/>
                  <a:gd name="connsiteY129" fmla="*/ 1773968 h 1798210"/>
                  <a:gd name="connsiteX130" fmla="*/ 5511020 w 12380255"/>
                  <a:gd name="connsiteY130" fmla="*/ 1755017 h 1798210"/>
                  <a:gd name="connsiteX131" fmla="*/ 5511020 w 12380255"/>
                  <a:gd name="connsiteY131" fmla="*/ 1669547 h 1798210"/>
                  <a:gd name="connsiteX132" fmla="*/ 3057279 w 12380255"/>
                  <a:gd name="connsiteY132" fmla="*/ 1669547 h 1798210"/>
                  <a:gd name="connsiteX133" fmla="*/ 3057279 w 12380255"/>
                  <a:gd name="connsiteY133" fmla="*/ 1767138 h 1798210"/>
                  <a:gd name="connsiteX134" fmla="*/ 2981477 w 12380255"/>
                  <a:gd name="connsiteY134" fmla="*/ 1786089 h 1798210"/>
                  <a:gd name="connsiteX135" fmla="*/ 2905675 w 12380255"/>
                  <a:gd name="connsiteY135" fmla="*/ 1767138 h 1798210"/>
                  <a:gd name="connsiteX136" fmla="*/ 2905675 w 12380255"/>
                  <a:gd name="connsiteY136" fmla="*/ 1669547 h 1798210"/>
                  <a:gd name="connsiteX137" fmla="*/ 2089415 w 12380255"/>
                  <a:gd name="connsiteY137" fmla="*/ 1669547 h 1798210"/>
                  <a:gd name="connsiteX138" fmla="*/ 2089415 w 12380255"/>
                  <a:gd name="connsiteY138" fmla="*/ 1680906 h 1798210"/>
                  <a:gd name="connsiteX139" fmla="*/ 2040369 w 12380255"/>
                  <a:gd name="connsiteY139" fmla="*/ 1693167 h 1798210"/>
                  <a:gd name="connsiteX140" fmla="*/ 1991323 w 12380255"/>
                  <a:gd name="connsiteY140" fmla="*/ 1680906 h 1798210"/>
                  <a:gd name="connsiteX141" fmla="*/ 1991323 w 12380255"/>
                  <a:gd name="connsiteY141" fmla="*/ 1669547 h 1798210"/>
                  <a:gd name="connsiteX142" fmla="*/ 1237092 w 12380255"/>
                  <a:gd name="connsiteY142" fmla="*/ 1669547 h 1798210"/>
                  <a:gd name="connsiteX143" fmla="*/ 1224112 w 12380255"/>
                  <a:gd name="connsiteY143" fmla="*/ 1670891 h 1798210"/>
                  <a:gd name="connsiteX144" fmla="*/ 1211133 w 12380255"/>
                  <a:gd name="connsiteY144" fmla="*/ 1669547 h 1798210"/>
                  <a:gd name="connsiteX145" fmla="*/ 581909 w 12380255"/>
                  <a:gd name="connsiteY145" fmla="*/ 1669547 h 1798210"/>
                  <a:gd name="connsiteX146" fmla="*/ 581909 w 12380255"/>
                  <a:gd name="connsiteY146" fmla="*/ 1767139 h 1798210"/>
                  <a:gd name="connsiteX147" fmla="*/ 506107 w 12380255"/>
                  <a:gd name="connsiteY147" fmla="*/ 1786090 h 1798210"/>
                  <a:gd name="connsiteX148" fmla="*/ 430305 w 12380255"/>
                  <a:gd name="connsiteY148" fmla="*/ 1767139 h 1798210"/>
                  <a:gd name="connsiteX149" fmla="*/ 430305 w 12380255"/>
                  <a:gd name="connsiteY149" fmla="*/ 1669547 h 1798210"/>
                  <a:gd name="connsiteX150" fmla="*/ 104855 w 12380255"/>
                  <a:gd name="connsiteY150" fmla="*/ 1669547 h 1798210"/>
                  <a:gd name="connsiteX151" fmla="*/ 94129 w 12380255"/>
                  <a:gd name="connsiteY151" fmla="*/ 1658821 h 1798210"/>
                  <a:gd name="connsiteX152" fmla="*/ 94129 w 12380255"/>
                  <a:gd name="connsiteY152" fmla="*/ 1615916 h 1798210"/>
                  <a:gd name="connsiteX153" fmla="*/ 104855 w 12380255"/>
                  <a:gd name="connsiteY153" fmla="*/ 1605190 h 1798210"/>
                  <a:gd name="connsiteX154" fmla="*/ 430305 w 12380255"/>
                  <a:gd name="connsiteY154" fmla="*/ 1605190 h 1798210"/>
                  <a:gd name="connsiteX155" fmla="*/ 430305 w 12380255"/>
                  <a:gd name="connsiteY155" fmla="*/ 333806 h 1798210"/>
                  <a:gd name="connsiteX156" fmla="*/ 10726 w 12380255"/>
                  <a:gd name="connsiteY156" fmla="*/ 333806 h 1798210"/>
                  <a:gd name="connsiteX157" fmla="*/ 0 w 12380255"/>
                  <a:gd name="connsiteY157" fmla="*/ 323080 h 1798210"/>
                  <a:gd name="connsiteX158" fmla="*/ 0 w 12380255"/>
                  <a:gd name="connsiteY158" fmla="*/ 280175 h 1798210"/>
                  <a:gd name="connsiteX159" fmla="*/ 10726 w 12380255"/>
                  <a:gd name="connsiteY159" fmla="*/ 269449 h 1798210"/>
                  <a:gd name="connsiteX160" fmla="*/ 430305 w 12380255"/>
                  <a:gd name="connsiteY160" fmla="*/ 269449 h 1798210"/>
                  <a:gd name="connsiteX161" fmla="*/ 430305 w 12380255"/>
                  <a:gd name="connsiteY161" fmla="*/ 47074 h 1798210"/>
                  <a:gd name="connsiteX162" fmla="*/ 506107 w 12380255"/>
                  <a:gd name="connsiteY162" fmla="*/ 28123 h 1798210"/>
                  <a:gd name="connsiteX163" fmla="*/ 581909 w 12380255"/>
                  <a:gd name="connsiteY163" fmla="*/ 47074 h 1798210"/>
                  <a:gd name="connsiteX164" fmla="*/ 581909 w 12380255"/>
                  <a:gd name="connsiteY164" fmla="*/ 269449 h 1798210"/>
                  <a:gd name="connsiteX165" fmla="*/ 2905675 w 12380255"/>
                  <a:gd name="connsiteY165" fmla="*/ 269449 h 1798210"/>
                  <a:gd name="connsiteX166" fmla="*/ 2905675 w 12380255"/>
                  <a:gd name="connsiteY166" fmla="*/ 47073 h 1798210"/>
                  <a:gd name="connsiteX167" fmla="*/ 2981477 w 12380255"/>
                  <a:gd name="connsiteY167" fmla="*/ 28122 h 1798210"/>
                  <a:gd name="connsiteX168" fmla="*/ 3057279 w 12380255"/>
                  <a:gd name="connsiteY168" fmla="*/ 47073 h 1798210"/>
                  <a:gd name="connsiteX169" fmla="*/ 3057279 w 12380255"/>
                  <a:gd name="connsiteY169" fmla="*/ 269449 h 1798210"/>
                  <a:gd name="connsiteX170" fmla="*/ 3780414 w 12380255"/>
                  <a:gd name="connsiteY170" fmla="*/ 269449 h 1798210"/>
                  <a:gd name="connsiteX171" fmla="*/ 3780414 w 12380255"/>
                  <a:gd name="connsiteY171" fmla="*/ 247746 h 1798210"/>
                  <a:gd name="connsiteX172" fmla="*/ 3780413 w 12380255"/>
                  <a:gd name="connsiteY172" fmla="*/ 247745 h 1798210"/>
                  <a:gd name="connsiteX173" fmla="*/ 3829459 w 12380255"/>
                  <a:gd name="connsiteY173" fmla="*/ 235484 h 1798210"/>
                  <a:gd name="connsiteX174" fmla="*/ 3829460 w 12380255"/>
                  <a:gd name="connsiteY174" fmla="*/ 235484 h 1798210"/>
                  <a:gd name="connsiteX175" fmla="*/ 3829460 w 12380255"/>
                  <a:gd name="connsiteY175" fmla="*/ 235484 h 1798210"/>
                  <a:gd name="connsiteX176" fmla="*/ 3878507 w 12380255"/>
                  <a:gd name="connsiteY176" fmla="*/ 247745 h 1798210"/>
                  <a:gd name="connsiteX177" fmla="*/ 3878507 w 12380255"/>
                  <a:gd name="connsiteY177" fmla="*/ 269449 h 1798210"/>
                  <a:gd name="connsiteX178" fmla="*/ 4689791 w 12380255"/>
                  <a:gd name="connsiteY178" fmla="*/ 269449 h 1798210"/>
                  <a:gd name="connsiteX179" fmla="*/ 4689791 w 12380255"/>
                  <a:gd name="connsiteY179" fmla="*/ 247746 h 1798210"/>
                  <a:gd name="connsiteX180" fmla="*/ 4689791 w 12380255"/>
                  <a:gd name="connsiteY180" fmla="*/ 247745 h 1798210"/>
                  <a:gd name="connsiteX181" fmla="*/ 4738836 w 12380255"/>
                  <a:gd name="connsiteY181" fmla="*/ 235484 h 1798210"/>
                  <a:gd name="connsiteX182" fmla="*/ 4738837 w 12380255"/>
                  <a:gd name="connsiteY182" fmla="*/ 235484 h 1798210"/>
                  <a:gd name="connsiteX183" fmla="*/ 4787883 w 12380255"/>
                  <a:gd name="connsiteY183" fmla="*/ 247745 h 1798210"/>
                  <a:gd name="connsiteX184" fmla="*/ 4787883 w 12380255"/>
                  <a:gd name="connsiteY184" fmla="*/ 269449 h 1798210"/>
                  <a:gd name="connsiteX185" fmla="*/ 5511020 w 12380255"/>
                  <a:gd name="connsiteY185" fmla="*/ 269449 h 1798210"/>
                  <a:gd name="connsiteX186" fmla="*/ 5511020 w 12380255"/>
                  <a:gd name="connsiteY186" fmla="*/ 34952 h 1798210"/>
                  <a:gd name="connsiteX187" fmla="*/ 5586822 w 12380255"/>
                  <a:gd name="connsiteY187" fmla="*/ 16001 h 1798210"/>
                  <a:gd name="connsiteX188" fmla="*/ 5662624 w 12380255"/>
                  <a:gd name="connsiteY188" fmla="*/ 34952 h 1798210"/>
                  <a:gd name="connsiteX189" fmla="*/ 5662624 w 12380255"/>
                  <a:gd name="connsiteY189" fmla="*/ 269449 h 1798210"/>
                  <a:gd name="connsiteX190" fmla="*/ 7896106 w 12380255"/>
                  <a:gd name="connsiteY190" fmla="*/ 269449 h 1798210"/>
                  <a:gd name="connsiteX191" fmla="*/ 7896106 w 12380255"/>
                  <a:gd name="connsiteY191" fmla="*/ 18951 h 1798210"/>
                  <a:gd name="connsiteX192" fmla="*/ 7971908 w 12380255"/>
                  <a:gd name="connsiteY192" fmla="*/ 0 h 179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2380255" h="1798210">
                    <a:moveTo>
                      <a:pt x="11658636" y="333806"/>
                    </a:moveTo>
                    <a:lnTo>
                      <a:pt x="11658635" y="1605190"/>
                    </a:lnTo>
                    <a:lnTo>
                      <a:pt x="12159574" y="1605190"/>
                    </a:lnTo>
                    <a:lnTo>
                      <a:pt x="12159574" y="333806"/>
                    </a:lnTo>
                    <a:close/>
                    <a:moveTo>
                      <a:pt x="10900775" y="333806"/>
                    </a:moveTo>
                    <a:lnTo>
                      <a:pt x="10904682" y="336164"/>
                    </a:lnTo>
                    <a:lnTo>
                      <a:pt x="10904681" y="1605190"/>
                    </a:lnTo>
                    <a:lnTo>
                      <a:pt x="11560543" y="1605190"/>
                    </a:lnTo>
                    <a:lnTo>
                      <a:pt x="11560544" y="333806"/>
                    </a:lnTo>
                    <a:close/>
                    <a:moveTo>
                      <a:pt x="10294586" y="333806"/>
                    </a:moveTo>
                    <a:lnTo>
                      <a:pt x="10294586" y="1605190"/>
                    </a:lnTo>
                    <a:lnTo>
                      <a:pt x="10806589" y="1605190"/>
                    </a:lnTo>
                    <a:lnTo>
                      <a:pt x="10806590" y="336166"/>
                    </a:lnTo>
                    <a:lnTo>
                      <a:pt x="10806589" y="336164"/>
                    </a:lnTo>
                    <a:lnTo>
                      <a:pt x="10810496" y="333806"/>
                    </a:lnTo>
                    <a:close/>
                    <a:moveTo>
                      <a:pt x="9496256" y="333806"/>
                    </a:moveTo>
                    <a:lnTo>
                      <a:pt x="9496255" y="1605190"/>
                    </a:lnTo>
                    <a:lnTo>
                      <a:pt x="10142982" y="1605190"/>
                    </a:lnTo>
                    <a:lnTo>
                      <a:pt x="10142982" y="333806"/>
                    </a:lnTo>
                    <a:close/>
                    <a:moveTo>
                      <a:pt x="8672489" y="333806"/>
                    </a:moveTo>
                    <a:lnTo>
                      <a:pt x="8672488" y="1605190"/>
                    </a:lnTo>
                    <a:lnTo>
                      <a:pt x="9398163" y="1605190"/>
                    </a:lnTo>
                    <a:lnTo>
                      <a:pt x="9398164" y="333806"/>
                    </a:lnTo>
                    <a:close/>
                    <a:moveTo>
                      <a:pt x="8047710" y="333806"/>
                    </a:moveTo>
                    <a:lnTo>
                      <a:pt x="8047710" y="1605190"/>
                    </a:lnTo>
                    <a:lnTo>
                      <a:pt x="8574396" y="1605190"/>
                    </a:lnTo>
                    <a:lnTo>
                      <a:pt x="8574397" y="333806"/>
                    </a:lnTo>
                    <a:close/>
                    <a:moveTo>
                      <a:pt x="7178277" y="333806"/>
                    </a:moveTo>
                    <a:lnTo>
                      <a:pt x="7178276" y="1605190"/>
                    </a:lnTo>
                    <a:lnTo>
                      <a:pt x="7896106" y="1605190"/>
                    </a:lnTo>
                    <a:lnTo>
                      <a:pt x="7896106" y="333806"/>
                    </a:lnTo>
                    <a:close/>
                    <a:moveTo>
                      <a:pt x="6338026" y="333806"/>
                    </a:moveTo>
                    <a:lnTo>
                      <a:pt x="6338025" y="1605190"/>
                    </a:lnTo>
                    <a:lnTo>
                      <a:pt x="7080184" y="1605190"/>
                    </a:lnTo>
                    <a:lnTo>
                      <a:pt x="7080185" y="333806"/>
                    </a:lnTo>
                    <a:close/>
                    <a:moveTo>
                      <a:pt x="5662624" y="333806"/>
                    </a:moveTo>
                    <a:lnTo>
                      <a:pt x="5662624" y="1605190"/>
                    </a:lnTo>
                    <a:lnTo>
                      <a:pt x="6239933" y="1605190"/>
                    </a:lnTo>
                    <a:lnTo>
                      <a:pt x="6239934" y="333806"/>
                    </a:lnTo>
                    <a:close/>
                    <a:moveTo>
                      <a:pt x="3057279" y="333806"/>
                    </a:moveTo>
                    <a:lnTo>
                      <a:pt x="3057279" y="1605190"/>
                    </a:lnTo>
                    <a:lnTo>
                      <a:pt x="5511020" y="1605190"/>
                    </a:lnTo>
                    <a:lnTo>
                      <a:pt x="5511020" y="333806"/>
                    </a:lnTo>
                    <a:lnTo>
                      <a:pt x="4787883" y="333806"/>
                    </a:lnTo>
                    <a:lnTo>
                      <a:pt x="4787882" y="1592487"/>
                    </a:lnTo>
                    <a:cubicBezTo>
                      <a:pt x="4787882" y="1599259"/>
                      <a:pt x="4765923" y="1604748"/>
                      <a:pt x="4738836" y="1604748"/>
                    </a:cubicBezTo>
                    <a:cubicBezTo>
                      <a:pt x="4711750" y="1604748"/>
                      <a:pt x="4689791" y="1599259"/>
                      <a:pt x="4689791" y="1592487"/>
                    </a:cubicBezTo>
                    <a:lnTo>
                      <a:pt x="4689791" y="333806"/>
                    </a:lnTo>
                    <a:lnTo>
                      <a:pt x="3878507" y="333806"/>
                    </a:lnTo>
                    <a:lnTo>
                      <a:pt x="3878506" y="1592487"/>
                    </a:lnTo>
                    <a:cubicBezTo>
                      <a:pt x="3878506" y="1599259"/>
                      <a:pt x="3856546" y="1604748"/>
                      <a:pt x="3829459" y="1604748"/>
                    </a:cubicBezTo>
                    <a:cubicBezTo>
                      <a:pt x="3802373" y="1604748"/>
                      <a:pt x="3780413" y="1599259"/>
                      <a:pt x="3780413" y="1592487"/>
                    </a:cubicBezTo>
                    <a:lnTo>
                      <a:pt x="3780414" y="333806"/>
                    </a:lnTo>
                    <a:close/>
                    <a:moveTo>
                      <a:pt x="2085509" y="333806"/>
                    </a:moveTo>
                    <a:lnTo>
                      <a:pt x="2089416" y="336164"/>
                    </a:lnTo>
                    <a:lnTo>
                      <a:pt x="2089415" y="1605190"/>
                    </a:lnTo>
                    <a:lnTo>
                      <a:pt x="2905675" y="1605190"/>
                    </a:lnTo>
                    <a:lnTo>
                      <a:pt x="2905675" y="333806"/>
                    </a:lnTo>
                    <a:close/>
                    <a:moveTo>
                      <a:pt x="1273159" y="333806"/>
                    </a:moveTo>
                    <a:lnTo>
                      <a:pt x="1273158" y="1605190"/>
                    </a:lnTo>
                    <a:lnTo>
                      <a:pt x="1991323" y="1605190"/>
                    </a:lnTo>
                    <a:lnTo>
                      <a:pt x="1991324" y="336166"/>
                    </a:lnTo>
                    <a:lnTo>
                      <a:pt x="1991323" y="336164"/>
                    </a:lnTo>
                    <a:lnTo>
                      <a:pt x="1995230" y="333806"/>
                    </a:lnTo>
                    <a:close/>
                    <a:moveTo>
                      <a:pt x="581909" y="333806"/>
                    </a:moveTo>
                    <a:lnTo>
                      <a:pt x="581909" y="1605190"/>
                    </a:lnTo>
                    <a:lnTo>
                      <a:pt x="1175066" y="1605190"/>
                    </a:lnTo>
                    <a:lnTo>
                      <a:pt x="1175067" y="333806"/>
                    </a:lnTo>
                    <a:close/>
                    <a:moveTo>
                      <a:pt x="7971908" y="0"/>
                    </a:moveTo>
                    <a:cubicBezTo>
                      <a:pt x="8013772" y="0"/>
                      <a:pt x="8047710" y="8485"/>
                      <a:pt x="8047710" y="18951"/>
                    </a:cubicBezTo>
                    <a:lnTo>
                      <a:pt x="8047710" y="269449"/>
                    </a:lnTo>
                    <a:lnTo>
                      <a:pt x="8588465" y="269449"/>
                    </a:lnTo>
                    <a:lnTo>
                      <a:pt x="8588761" y="269270"/>
                    </a:lnTo>
                    <a:cubicBezTo>
                      <a:pt x="8597637" y="267051"/>
                      <a:pt x="8609898" y="265679"/>
                      <a:pt x="8623442" y="265679"/>
                    </a:cubicBezTo>
                    <a:lnTo>
                      <a:pt x="8623443" y="265679"/>
                    </a:lnTo>
                    <a:cubicBezTo>
                      <a:pt x="8636987" y="265679"/>
                      <a:pt x="8649248" y="267051"/>
                      <a:pt x="8658124" y="269270"/>
                    </a:cubicBezTo>
                    <a:lnTo>
                      <a:pt x="8658420" y="269449"/>
                    </a:lnTo>
                    <a:lnTo>
                      <a:pt x="10142982" y="269449"/>
                    </a:lnTo>
                    <a:lnTo>
                      <a:pt x="10142982" y="59194"/>
                    </a:lnTo>
                    <a:cubicBezTo>
                      <a:pt x="10142982" y="48728"/>
                      <a:pt x="10176920" y="40243"/>
                      <a:pt x="10218784" y="40243"/>
                    </a:cubicBezTo>
                    <a:cubicBezTo>
                      <a:pt x="10260648" y="40243"/>
                      <a:pt x="10294586" y="48728"/>
                      <a:pt x="10294586" y="59194"/>
                    </a:cubicBezTo>
                    <a:lnTo>
                      <a:pt x="10294586" y="269449"/>
                    </a:lnTo>
                    <a:lnTo>
                      <a:pt x="11574612" y="269449"/>
                    </a:lnTo>
                    <a:lnTo>
                      <a:pt x="11574908" y="269270"/>
                    </a:lnTo>
                    <a:cubicBezTo>
                      <a:pt x="11583784" y="267051"/>
                      <a:pt x="11596046" y="265679"/>
                      <a:pt x="11609589" y="265679"/>
                    </a:cubicBezTo>
                    <a:lnTo>
                      <a:pt x="11609590" y="265679"/>
                    </a:lnTo>
                    <a:cubicBezTo>
                      <a:pt x="11623134" y="265679"/>
                      <a:pt x="11635395" y="267051"/>
                      <a:pt x="11644271" y="269270"/>
                    </a:cubicBezTo>
                    <a:lnTo>
                      <a:pt x="11644567" y="269449"/>
                    </a:lnTo>
                    <a:lnTo>
                      <a:pt x="12159574" y="269449"/>
                    </a:lnTo>
                    <a:lnTo>
                      <a:pt x="12159574" y="34951"/>
                    </a:lnTo>
                    <a:cubicBezTo>
                      <a:pt x="12159574" y="24485"/>
                      <a:pt x="12193512" y="16000"/>
                      <a:pt x="12235376" y="16000"/>
                    </a:cubicBezTo>
                    <a:cubicBezTo>
                      <a:pt x="12277240" y="16000"/>
                      <a:pt x="12311178" y="24485"/>
                      <a:pt x="12311178" y="34951"/>
                    </a:cubicBezTo>
                    <a:lnTo>
                      <a:pt x="12311178" y="1605190"/>
                    </a:lnTo>
                    <a:lnTo>
                      <a:pt x="12369529" y="1605190"/>
                    </a:lnTo>
                    <a:cubicBezTo>
                      <a:pt x="12375453" y="1605190"/>
                      <a:pt x="12380255" y="1609992"/>
                      <a:pt x="12380255" y="1615916"/>
                    </a:cubicBezTo>
                    <a:lnTo>
                      <a:pt x="12380255" y="1658821"/>
                    </a:lnTo>
                    <a:cubicBezTo>
                      <a:pt x="12380255" y="1664745"/>
                      <a:pt x="12375453" y="1669547"/>
                      <a:pt x="12369529" y="1669547"/>
                    </a:cubicBezTo>
                    <a:lnTo>
                      <a:pt x="12311178" y="1669547"/>
                    </a:lnTo>
                    <a:lnTo>
                      <a:pt x="12311178" y="1755016"/>
                    </a:lnTo>
                    <a:cubicBezTo>
                      <a:pt x="12311178" y="1765482"/>
                      <a:pt x="12277240" y="1773967"/>
                      <a:pt x="12235376" y="1773967"/>
                    </a:cubicBezTo>
                    <a:cubicBezTo>
                      <a:pt x="12193512" y="1773967"/>
                      <a:pt x="12159574" y="1765482"/>
                      <a:pt x="12159574" y="1755016"/>
                    </a:cubicBezTo>
                    <a:lnTo>
                      <a:pt x="12159574" y="1669547"/>
                    </a:lnTo>
                    <a:lnTo>
                      <a:pt x="10904681" y="1669547"/>
                    </a:lnTo>
                    <a:lnTo>
                      <a:pt x="10904681" y="1680906"/>
                    </a:lnTo>
                    <a:cubicBezTo>
                      <a:pt x="10904681" y="1687678"/>
                      <a:pt x="10882722" y="1693167"/>
                      <a:pt x="10855635" y="1693167"/>
                    </a:cubicBezTo>
                    <a:cubicBezTo>
                      <a:pt x="10828548" y="1693167"/>
                      <a:pt x="10806589" y="1687678"/>
                      <a:pt x="10806589" y="1680906"/>
                    </a:cubicBezTo>
                    <a:lnTo>
                      <a:pt x="10806589" y="1669547"/>
                    </a:lnTo>
                    <a:lnTo>
                      <a:pt x="10294586" y="1669547"/>
                    </a:lnTo>
                    <a:lnTo>
                      <a:pt x="10294586" y="1779259"/>
                    </a:lnTo>
                    <a:cubicBezTo>
                      <a:pt x="10294586" y="1789725"/>
                      <a:pt x="10260648" y="1798210"/>
                      <a:pt x="10218784" y="1798210"/>
                    </a:cubicBezTo>
                    <a:cubicBezTo>
                      <a:pt x="10176920" y="1798210"/>
                      <a:pt x="10142982" y="1789725"/>
                      <a:pt x="10142982" y="1779259"/>
                    </a:cubicBezTo>
                    <a:lnTo>
                      <a:pt x="10142982" y="1669547"/>
                    </a:lnTo>
                    <a:lnTo>
                      <a:pt x="9484763" y="1669547"/>
                    </a:lnTo>
                    <a:lnTo>
                      <a:pt x="9481890" y="1671281"/>
                    </a:lnTo>
                    <a:cubicBezTo>
                      <a:pt x="9473014" y="1673500"/>
                      <a:pt x="9460753" y="1674872"/>
                      <a:pt x="9447209" y="1674872"/>
                    </a:cubicBezTo>
                    <a:cubicBezTo>
                      <a:pt x="9433665" y="1674872"/>
                      <a:pt x="9421404" y="1673500"/>
                      <a:pt x="9412528" y="1671281"/>
                    </a:cubicBezTo>
                    <a:lnTo>
                      <a:pt x="9409655" y="1669547"/>
                    </a:lnTo>
                    <a:lnTo>
                      <a:pt x="8047710" y="1669547"/>
                    </a:lnTo>
                    <a:lnTo>
                      <a:pt x="8047710" y="1739016"/>
                    </a:lnTo>
                    <a:cubicBezTo>
                      <a:pt x="8047710" y="1749482"/>
                      <a:pt x="8013772" y="1757967"/>
                      <a:pt x="7971908" y="1757967"/>
                    </a:cubicBezTo>
                    <a:cubicBezTo>
                      <a:pt x="7930044" y="1757967"/>
                      <a:pt x="7896106" y="1749482"/>
                      <a:pt x="7896106" y="1739016"/>
                    </a:cubicBezTo>
                    <a:lnTo>
                      <a:pt x="7896106" y="1669547"/>
                    </a:lnTo>
                    <a:lnTo>
                      <a:pt x="7170048" y="1669547"/>
                    </a:lnTo>
                    <a:lnTo>
                      <a:pt x="7163910" y="1673251"/>
                    </a:lnTo>
                    <a:cubicBezTo>
                      <a:pt x="7155035" y="1675470"/>
                      <a:pt x="7142773" y="1676842"/>
                      <a:pt x="7129230" y="1676842"/>
                    </a:cubicBezTo>
                    <a:cubicBezTo>
                      <a:pt x="7115686" y="1676842"/>
                      <a:pt x="7103425" y="1675470"/>
                      <a:pt x="7094549" y="1673251"/>
                    </a:cubicBezTo>
                    <a:lnTo>
                      <a:pt x="7088412" y="1669547"/>
                    </a:lnTo>
                    <a:lnTo>
                      <a:pt x="5662624" y="1669547"/>
                    </a:lnTo>
                    <a:lnTo>
                      <a:pt x="5662624" y="1755017"/>
                    </a:lnTo>
                    <a:cubicBezTo>
                      <a:pt x="5662624" y="1765483"/>
                      <a:pt x="5628686" y="1773968"/>
                      <a:pt x="5586822" y="1773968"/>
                    </a:cubicBezTo>
                    <a:cubicBezTo>
                      <a:pt x="5544958" y="1773968"/>
                      <a:pt x="5511020" y="1765483"/>
                      <a:pt x="5511020" y="1755017"/>
                    </a:cubicBezTo>
                    <a:lnTo>
                      <a:pt x="5511020" y="1669547"/>
                    </a:lnTo>
                    <a:lnTo>
                      <a:pt x="3057279" y="1669547"/>
                    </a:lnTo>
                    <a:lnTo>
                      <a:pt x="3057279" y="1767138"/>
                    </a:lnTo>
                    <a:cubicBezTo>
                      <a:pt x="3057279" y="1777604"/>
                      <a:pt x="3023340" y="1786089"/>
                      <a:pt x="2981477" y="1786089"/>
                    </a:cubicBezTo>
                    <a:cubicBezTo>
                      <a:pt x="2939612" y="1786089"/>
                      <a:pt x="2905675" y="1777604"/>
                      <a:pt x="2905675" y="1767138"/>
                    </a:cubicBezTo>
                    <a:lnTo>
                      <a:pt x="2905675" y="1669547"/>
                    </a:lnTo>
                    <a:lnTo>
                      <a:pt x="2089415" y="1669547"/>
                    </a:lnTo>
                    <a:lnTo>
                      <a:pt x="2089415" y="1680906"/>
                    </a:lnTo>
                    <a:cubicBezTo>
                      <a:pt x="2089415" y="1687678"/>
                      <a:pt x="2067456" y="1693167"/>
                      <a:pt x="2040369" y="1693167"/>
                    </a:cubicBezTo>
                    <a:cubicBezTo>
                      <a:pt x="2013282" y="1693167"/>
                      <a:pt x="1991323" y="1687678"/>
                      <a:pt x="1991323" y="1680906"/>
                    </a:cubicBezTo>
                    <a:lnTo>
                      <a:pt x="1991323" y="1669547"/>
                    </a:lnTo>
                    <a:lnTo>
                      <a:pt x="1237092" y="1669547"/>
                    </a:lnTo>
                    <a:lnTo>
                      <a:pt x="1224112" y="1670891"/>
                    </a:lnTo>
                    <a:lnTo>
                      <a:pt x="1211133" y="1669547"/>
                    </a:lnTo>
                    <a:lnTo>
                      <a:pt x="581909" y="1669547"/>
                    </a:lnTo>
                    <a:lnTo>
                      <a:pt x="581909" y="1767139"/>
                    </a:lnTo>
                    <a:cubicBezTo>
                      <a:pt x="581909" y="1777605"/>
                      <a:pt x="547971" y="1786090"/>
                      <a:pt x="506107" y="1786090"/>
                    </a:cubicBezTo>
                    <a:cubicBezTo>
                      <a:pt x="464243" y="1786090"/>
                      <a:pt x="430305" y="1777605"/>
                      <a:pt x="430305" y="1767139"/>
                    </a:cubicBezTo>
                    <a:lnTo>
                      <a:pt x="430305" y="1669547"/>
                    </a:lnTo>
                    <a:lnTo>
                      <a:pt x="104855" y="1669547"/>
                    </a:lnTo>
                    <a:cubicBezTo>
                      <a:pt x="98931" y="1669547"/>
                      <a:pt x="94129" y="1664745"/>
                      <a:pt x="94129" y="1658821"/>
                    </a:cubicBezTo>
                    <a:lnTo>
                      <a:pt x="94129" y="1615916"/>
                    </a:lnTo>
                    <a:cubicBezTo>
                      <a:pt x="94129" y="1609992"/>
                      <a:pt x="98931" y="1605190"/>
                      <a:pt x="104855" y="1605190"/>
                    </a:cubicBezTo>
                    <a:lnTo>
                      <a:pt x="430305" y="1605190"/>
                    </a:lnTo>
                    <a:lnTo>
                      <a:pt x="430305" y="333806"/>
                    </a:lnTo>
                    <a:lnTo>
                      <a:pt x="10726" y="333806"/>
                    </a:lnTo>
                    <a:cubicBezTo>
                      <a:pt x="4802" y="333806"/>
                      <a:pt x="0" y="329004"/>
                      <a:pt x="0" y="323080"/>
                    </a:cubicBezTo>
                    <a:lnTo>
                      <a:pt x="0" y="280175"/>
                    </a:lnTo>
                    <a:cubicBezTo>
                      <a:pt x="0" y="274251"/>
                      <a:pt x="4802" y="269449"/>
                      <a:pt x="10726" y="269449"/>
                    </a:cubicBezTo>
                    <a:lnTo>
                      <a:pt x="430305" y="269449"/>
                    </a:lnTo>
                    <a:lnTo>
                      <a:pt x="430305" y="47074"/>
                    </a:lnTo>
                    <a:cubicBezTo>
                      <a:pt x="430305" y="36608"/>
                      <a:pt x="464243" y="28123"/>
                      <a:pt x="506107" y="28123"/>
                    </a:cubicBezTo>
                    <a:cubicBezTo>
                      <a:pt x="547971" y="28123"/>
                      <a:pt x="581909" y="36608"/>
                      <a:pt x="581909" y="47074"/>
                    </a:cubicBezTo>
                    <a:lnTo>
                      <a:pt x="581909" y="269449"/>
                    </a:lnTo>
                    <a:lnTo>
                      <a:pt x="2905675" y="269449"/>
                    </a:lnTo>
                    <a:lnTo>
                      <a:pt x="2905675" y="47073"/>
                    </a:lnTo>
                    <a:cubicBezTo>
                      <a:pt x="2905675" y="36607"/>
                      <a:pt x="2939612" y="28122"/>
                      <a:pt x="2981477" y="28122"/>
                    </a:cubicBezTo>
                    <a:cubicBezTo>
                      <a:pt x="3023340" y="28122"/>
                      <a:pt x="3057279" y="36607"/>
                      <a:pt x="3057279" y="47073"/>
                    </a:cubicBezTo>
                    <a:lnTo>
                      <a:pt x="3057279" y="269449"/>
                    </a:lnTo>
                    <a:lnTo>
                      <a:pt x="3780414" y="269449"/>
                    </a:lnTo>
                    <a:lnTo>
                      <a:pt x="3780414" y="247746"/>
                    </a:lnTo>
                    <a:lnTo>
                      <a:pt x="3780413" y="247745"/>
                    </a:lnTo>
                    <a:cubicBezTo>
                      <a:pt x="3780413" y="240973"/>
                      <a:pt x="3802373" y="235484"/>
                      <a:pt x="3829459" y="235484"/>
                    </a:cubicBezTo>
                    <a:lnTo>
                      <a:pt x="3829460" y="235484"/>
                    </a:lnTo>
                    <a:lnTo>
                      <a:pt x="3829460" y="235484"/>
                    </a:lnTo>
                    <a:cubicBezTo>
                      <a:pt x="3856548" y="235484"/>
                      <a:pt x="3878507" y="240973"/>
                      <a:pt x="3878507" y="247745"/>
                    </a:cubicBezTo>
                    <a:lnTo>
                      <a:pt x="3878507" y="269449"/>
                    </a:lnTo>
                    <a:lnTo>
                      <a:pt x="4689791" y="269449"/>
                    </a:lnTo>
                    <a:lnTo>
                      <a:pt x="4689791" y="247746"/>
                    </a:lnTo>
                    <a:lnTo>
                      <a:pt x="4689791" y="247745"/>
                    </a:lnTo>
                    <a:cubicBezTo>
                      <a:pt x="4689791" y="240973"/>
                      <a:pt x="4711750" y="235484"/>
                      <a:pt x="4738836" y="235484"/>
                    </a:cubicBezTo>
                    <a:lnTo>
                      <a:pt x="4738837" y="235484"/>
                    </a:lnTo>
                    <a:cubicBezTo>
                      <a:pt x="4765924" y="235484"/>
                      <a:pt x="4787883" y="240973"/>
                      <a:pt x="4787883" y="247745"/>
                    </a:cubicBezTo>
                    <a:lnTo>
                      <a:pt x="4787883" y="269449"/>
                    </a:lnTo>
                    <a:lnTo>
                      <a:pt x="5511020" y="269449"/>
                    </a:lnTo>
                    <a:lnTo>
                      <a:pt x="5511020" y="34952"/>
                    </a:lnTo>
                    <a:cubicBezTo>
                      <a:pt x="5511020" y="24486"/>
                      <a:pt x="5544958" y="16001"/>
                      <a:pt x="5586822" y="16001"/>
                    </a:cubicBezTo>
                    <a:cubicBezTo>
                      <a:pt x="5628686" y="16001"/>
                      <a:pt x="5662624" y="24486"/>
                      <a:pt x="5662624" y="34952"/>
                    </a:cubicBezTo>
                    <a:lnTo>
                      <a:pt x="5662624" y="269449"/>
                    </a:lnTo>
                    <a:lnTo>
                      <a:pt x="7896106" y="269449"/>
                    </a:lnTo>
                    <a:lnTo>
                      <a:pt x="7896106" y="18951"/>
                    </a:lnTo>
                    <a:cubicBezTo>
                      <a:pt x="7896106" y="8485"/>
                      <a:pt x="7930044" y="0"/>
                      <a:pt x="7971908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5" name="Picture 19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8075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" t="29353" r="184" b="20353"/>
              <a:stretch/>
            </p:blipFill>
            <p:spPr>
              <a:xfrm>
                <a:off x="0" y="3979727"/>
                <a:ext cx="12192000" cy="957875"/>
              </a:xfrm>
              <a:prstGeom prst="rect">
                <a:avLst/>
              </a:prstGeom>
            </p:spPr>
          </p:pic>
        </p:grpSp>
        <p:grpSp>
          <p:nvGrpSpPr>
            <p:cNvPr id="196" name="Group 195"/>
            <p:cNvGrpSpPr/>
            <p:nvPr/>
          </p:nvGrpSpPr>
          <p:grpSpPr>
            <a:xfrm>
              <a:off x="48000630" y="3890223"/>
              <a:ext cx="12626785" cy="2977936"/>
              <a:chOff x="-94126" y="3892186"/>
              <a:chExt cx="12380255" cy="2977936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0" y="4773706"/>
                <a:ext cx="12192000" cy="208429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 197"/>
              <p:cNvSpPr/>
              <p:nvPr/>
            </p:nvSpPr>
            <p:spPr>
              <a:xfrm>
                <a:off x="-94126" y="6211130"/>
                <a:ext cx="12380255" cy="658992"/>
              </a:xfrm>
              <a:custGeom>
                <a:avLst/>
                <a:gdLst>
                  <a:gd name="connsiteX0" fmla="*/ 11658636 w 12380255"/>
                  <a:gd name="connsiteY0" fmla="*/ 333806 h 1798210"/>
                  <a:gd name="connsiteX1" fmla="*/ 11658635 w 12380255"/>
                  <a:gd name="connsiteY1" fmla="*/ 1605190 h 1798210"/>
                  <a:gd name="connsiteX2" fmla="*/ 12159574 w 12380255"/>
                  <a:gd name="connsiteY2" fmla="*/ 1605190 h 1798210"/>
                  <a:gd name="connsiteX3" fmla="*/ 12159574 w 12380255"/>
                  <a:gd name="connsiteY3" fmla="*/ 333806 h 1798210"/>
                  <a:gd name="connsiteX4" fmla="*/ 10900775 w 12380255"/>
                  <a:gd name="connsiteY4" fmla="*/ 333806 h 1798210"/>
                  <a:gd name="connsiteX5" fmla="*/ 10904682 w 12380255"/>
                  <a:gd name="connsiteY5" fmla="*/ 336164 h 1798210"/>
                  <a:gd name="connsiteX6" fmla="*/ 10904681 w 12380255"/>
                  <a:gd name="connsiteY6" fmla="*/ 1605190 h 1798210"/>
                  <a:gd name="connsiteX7" fmla="*/ 11560543 w 12380255"/>
                  <a:gd name="connsiteY7" fmla="*/ 1605190 h 1798210"/>
                  <a:gd name="connsiteX8" fmla="*/ 11560544 w 12380255"/>
                  <a:gd name="connsiteY8" fmla="*/ 333806 h 1798210"/>
                  <a:gd name="connsiteX9" fmla="*/ 10294586 w 12380255"/>
                  <a:gd name="connsiteY9" fmla="*/ 333806 h 1798210"/>
                  <a:gd name="connsiteX10" fmla="*/ 10294586 w 12380255"/>
                  <a:gd name="connsiteY10" fmla="*/ 1605190 h 1798210"/>
                  <a:gd name="connsiteX11" fmla="*/ 10806589 w 12380255"/>
                  <a:gd name="connsiteY11" fmla="*/ 1605190 h 1798210"/>
                  <a:gd name="connsiteX12" fmla="*/ 10806590 w 12380255"/>
                  <a:gd name="connsiteY12" fmla="*/ 336166 h 1798210"/>
                  <a:gd name="connsiteX13" fmla="*/ 10806589 w 12380255"/>
                  <a:gd name="connsiteY13" fmla="*/ 336164 h 1798210"/>
                  <a:gd name="connsiteX14" fmla="*/ 10810496 w 12380255"/>
                  <a:gd name="connsiteY14" fmla="*/ 333806 h 1798210"/>
                  <a:gd name="connsiteX15" fmla="*/ 9496256 w 12380255"/>
                  <a:gd name="connsiteY15" fmla="*/ 333806 h 1798210"/>
                  <a:gd name="connsiteX16" fmla="*/ 9496255 w 12380255"/>
                  <a:gd name="connsiteY16" fmla="*/ 1605190 h 1798210"/>
                  <a:gd name="connsiteX17" fmla="*/ 10142982 w 12380255"/>
                  <a:gd name="connsiteY17" fmla="*/ 1605190 h 1798210"/>
                  <a:gd name="connsiteX18" fmla="*/ 10142982 w 12380255"/>
                  <a:gd name="connsiteY18" fmla="*/ 333806 h 1798210"/>
                  <a:gd name="connsiteX19" fmla="*/ 8672489 w 12380255"/>
                  <a:gd name="connsiteY19" fmla="*/ 333806 h 1798210"/>
                  <a:gd name="connsiteX20" fmla="*/ 8672488 w 12380255"/>
                  <a:gd name="connsiteY20" fmla="*/ 1605190 h 1798210"/>
                  <a:gd name="connsiteX21" fmla="*/ 9398163 w 12380255"/>
                  <a:gd name="connsiteY21" fmla="*/ 1605190 h 1798210"/>
                  <a:gd name="connsiteX22" fmla="*/ 9398164 w 12380255"/>
                  <a:gd name="connsiteY22" fmla="*/ 333806 h 1798210"/>
                  <a:gd name="connsiteX23" fmla="*/ 8047710 w 12380255"/>
                  <a:gd name="connsiteY23" fmla="*/ 333806 h 1798210"/>
                  <a:gd name="connsiteX24" fmla="*/ 8047710 w 12380255"/>
                  <a:gd name="connsiteY24" fmla="*/ 1605190 h 1798210"/>
                  <a:gd name="connsiteX25" fmla="*/ 8574396 w 12380255"/>
                  <a:gd name="connsiteY25" fmla="*/ 1605190 h 1798210"/>
                  <a:gd name="connsiteX26" fmla="*/ 8574397 w 12380255"/>
                  <a:gd name="connsiteY26" fmla="*/ 333806 h 1798210"/>
                  <a:gd name="connsiteX27" fmla="*/ 7178277 w 12380255"/>
                  <a:gd name="connsiteY27" fmla="*/ 333806 h 1798210"/>
                  <a:gd name="connsiteX28" fmla="*/ 7178276 w 12380255"/>
                  <a:gd name="connsiteY28" fmla="*/ 1605190 h 1798210"/>
                  <a:gd name="connsiteX29" fmla="*/ 7896106 w 12380255"/>
                  <a:gd name="connsiteY29" fmla="*/ 1605190 h 1798210"/>
                  <a:gd name="connsiteX30" fmla="*/ 7896106 w 12380255"/>
                  <a:gd name="connsiteY30" fmla="*/ 333806 h 1798210"/>
                  <a:gd name="connsiteX31" fmla="*/ 6338026 w 12380255"/>
                  <a:gd name="connsiteY31" fmla="*/ 333806 h 1798210"/>
                  <a:gd name="connsiteX32" fmla="*/ 6338025 w 12380255"/>
                  <a:gd name="connsiteY32" fmla="*/ 1605190 h 1798210"/>
                  <a:gd name="connsiteX33" fmla="*/ 7080184 w 12380255"/>
                  <a:gd name="connsiteY33" fmla="*/ 1605190 h 1798210"/>
                  <a:gd name="connsiteX34" fmla="*/ 7080185 w 12380255"/>
                  <a:gd name="connsiteY34" fmla="*/ 333806 h 1798210"/>
                  <a:gd name="connsiteX35" fmla="*/ 5662624 w 12380255"/>
                  <a:gd name="connsiteY35" fmla="*/ 333806 h 1798210"/>
                  <a:gd name="connsiteX36" fmla="*/ 5662624 w 12380255"/>
                  <a:gd name="connsiteY36" fmla="*/ 1605190 h 1798210"/>
                  <a:gd name="connsiteX37" fmla="*/ 6239933 w 12380255"/>
                  <a:gd name="connsiteY37" fmla="*/ 1605190 h 1798210"/>
                  <a:gd name="connsiteX38" fmla="*/ 6239934 w 12380255"/>
                  <a:gd name="connsiteY38" fmla="*/ 333806 h 1798210"/>
                  <a:gd name="connsiteX39" fmla="*/ 3057279 w 12380255"/>
                  <a:gd name="connsiteY39" fmla="*/ 333806 h 1798210"/>
                  <a:gd name="connsiteX40" fmla="*/ 3057279 w 12380255"/>
                  <a:gd name="connsiteY40" fmla="*/ 1605190 h 1798210"/>
                  <a:gd name="connsiteX41" fmla="*/ 5511020 w 12380255"/>
                  <a:gd name="connsiteY41" fmla="*/ 1605190 h 1798210"/>
                  <a:gd name="connsiteX42" fmla="*/ 5511020 w 12380255"/>
                  <a:gd name="connsiteY42" fmla="*/ 333806 h 1798210"/>
                  <a:gd name="connsiteX43" fmla="*/ 4787883 w 12380255"/>
                  <a:gd name="connsiteY43" fmla="*/ 333806 h 1798210"/>
                  <a:gd name="connsiteX44" fmla="*/ 4787882 w 12380255"/>
                  <a:gd name="connsiteY44" fmla="*/ 1592487 h 1798210"/>
                  <a:gd name="connsiteX45" fmla="*/ 4738836 w 12380255"/>
                  <a:gd name="connsiteY45" fmla="*/ 1604748 h 1798210"/>
                  <a:gd name="connsiteX46" fmla="*/ 4689791 w 12380255"/>
                  <a:gd name="connsiteY46" fmla="*/ 1592487 h 1798210"/>
                  <a:gd name="connsiteX47" fmla="*/ 4689791 w 12380255"/>
                  <a:gd name="connsiteY47" fmla="*/ 333806 h 1798210"/>
                  <a:gd name="connsiteX48" fmla="*/ 3878507 w 12380255"/>
                  <a:gd name="connsiteY48" fmla="*/ 333806 h 1798210"/>
                  <a:gd name="connsiteX49" fmla="*/ 3878506 w 12380255"/>
                  <a:gd name="connsiteY49" fmla="*/ 1592487 h 1798210"/>
                  <a:gd name="connsiteX50" fmla="*/ 3829459 w 12380255"/>
                  <a:gd name="connsiteY50" fmla="*/ 1604748 h 1798210"/>
                  <a:gd name="connsiteX51" fmla="*/ 3780413 w 12380255"/>
                  <a:gd name="connsiteY51" fmla="*/ 1592487 h 1798210"/>
                  <a:gd name="connsiteX52" fmla="*/ 3780414 w 12380255"/>
                  <a:gd name="connsiteY52" fmla="*/ 333806 h 1798210"/>
                  <a:gd name="connsiteX53" fmla="*/ 2085509 w 12380255"/>
                  <a:gd name="connsiteY53" fmla="*/ 333806 h 1798210"/>
                  <a:gd name="connsiteX54" fmla="*/ 2089416 w 12380255"/>
                  <a:gd name="connsiteY54" fmla="*/ 336164 h 1798210"/>
                  <a:gd name="connsiteX55" fmla="*/ 2089415 w 12380255"/>
                  <a:gd name="connsiteY55" fmla="*/ 1605190 h 1798210"/>
                  <a:gd name="connsiteX56" fmla="*/ 2905675 w 12380255"/>
                  <a:gd name="connsiteY56" fmla="*/ 1605190 h 1798210"/>
                  <a:gd name="connsiteX57" fmla="*/ 2905675 w 12380255"/>
                  <a:gd name="connsiteY57" fmla="*/ 333806 h 1798210"/>
                  <a:gd name="connsiteX58" fmla="*/ 1273159 w 12380255"/>
                  <a:gd name="connsiteY58" fmla="*/ 333806 h 1798210"/>
                  <a:gd name="connsiteX59" fmla="*/ 1273158 w 12380255"/>
                  <a:gd name="connsiteY59" fmla="*/ 1605190 h 1798210"/>
                  <a:gd name="connsiteX60" fmla="*/ 1991323 w 12380255"/>
                  <a:gd name="connsiteY60" fmla="*/ 1605190 h 1798210"/>
                  <a:gd name="connsiteX61" fmla="*/ 1991324 w 12380255"/>
                  <a:gd name="connsiteY61" fmla="*/ 336166 h 1798210"/>
                  <a:gd name="connsiteX62" fmla="*/ 1991323 w 12380255"/>
                  <a:gd name="connsiteY62" fmla="*/ 336164 h 1798210"/>
                  <a:gd name="connsiteX63" fmla="*/ 1995230 w 12380255"/>
                  <a:gd name="connsiteY63" fmla="*/ 333806 h 1798210"/>
                  <a:gd name="connsiteX64" fmla="*/ 581909 w 12380255"/>
                  <a:gd name="connsiteY64" fmla="*/ 333806 h 1798210"/>
                  <a:gd name="connsiteX65" fmla="*/ 581909 w 12380255"/>
                  <a:gd name="connsiteY65" fmla="*/ 1605190 h 1798210"/>
                  <a:gd name="connsiteX66" fmla="*/ 1175066 w 12380255"/>
                  <a:gd name="connsiteY66" fmla="*/ 1605190 h 1798210"/>
                  <a:gd name="connsiteX67" fmla="*/ 1175067 w 12380255"/>
                  <a:gd name="connsiteY67" fmla="*/ 333806 h 1798210"/>
                  <a:gd name="connsiteX68" fmla="*/ 7971908 w 12380255"/>
                  <a:gd name="connsiteY68" fmla="*/ 0 h 1798210"/>
                  <a:gd name="connsiteX69" fmla="*/ 8047710 w 12380255"/>
                  <a:gd name="connsiteY69" fmla="*/ 18951 h 1798210"/>
                  <a:gd name="connsiteX70" fmla="*/ 8047710 w 12380255"/>
                  <a:gd name="connsiteY70" fmla="*/ 269449 h 1798210"/>
                  <a:gd name="connsiteX71" fmla="*/ 8588465 w 12380255"/>
                  <a:gd name="connsiteY71" fmla="*/ 269449 h 1798210"/>
                  <a:gd name="connsiteX72" fmla="*/ 8588761 w 12380255"/>
                  <a:gd name="connsiteY72" fmla="*/ 269270 h 1798210"/>
                  <a:gd name="connsiteX73" fmla="*/ 8623442 w 12380255"/>
                  <a:gd name="connsiteY73" fmla="*/ 265679 h 1798210"/>
                  <a:gd name="connsiteX74" fmla="*/ 8623443 w 12380255"/>
                  <a:gd name="connsiteY74" fmla="*/ 265679 h 1798210"/>
                  <a:gd name="connsiteX75" fmla="*/ 8658124 w 12380255"/>
                  <a:gd name="connsiteY75" fmla="*/ 269270 h 1798210"/>
                  <a:gd name="connsiteX76" fmla="*/ 8658420 w 12380255"/>
                  <a:gd name="connsiteY76" fmla="*/ 269449 h 1798210"/>
                  <a:gd name="connsiteX77" fmla="*/ 10142982 w 12380255"/>
                  <a:gd name="connsiteY77" fmla="*/ 269449 h 1798210"/>
                  <a:gd name="connsiteX78" fmla="*/ 10142982 w 12380255"/>
                  <a:gd name="connsiteY78" fmla="*/ 59194 h 1798210"/>
                  <a:gd name="connsiteX79" fmla="*/ 10218784 w 12380255"/>
                  <a:gd name="connsiteY79" fmla="*/ 40243 h 1798210"/>
                  <a:gd name="connsiteX80" fmla="*/ 10294586 w 12380255"/>
                  <a:gd name="connsiteY80" fmla="*/ 59194 h 1798210"/>
                  <a:gd name="connsiteX81" fmla="*/ 10294586 w 12380255"/>
                  <a:gd name="connsiteY81" fmla="*/ 269449 h 1798210"/>
                  <a:gd name="connsiteX82" fmla="*/ 11574612 w 12380255"/>
                  <a:gd name="connsiteY82" fmla="*/ 269449 h 1798210"/>
                  <a:gd name="connsiteX83" fmla="*/ 11574908 w 12380255"/>
                  <a:gd name="connsiteY83" fmla="*/ 269270 h 1798210"/>
                  <a:gd name="connsiteX84" fmla="*/ 11609589 w 12380255"/>
                  <a:gd name="connsiteY84" fmla="*/ 265679 h 1798210"/>
                  <a:gd name="connsiteX85" fmla="*/ 11609590 w 12380255"/>
                  <a:gd name="connsiteY85" fmla="*/ 265679 h 1798210"/>
                  <a:gd name="connsiteX86" fmla="*/ 11644271 w 12380255"/>
                  <a:gd name="connsiteY86" fmla="*/ 269270 h 1798210"/>
                  <a:gd name="connsiteX87" fmla="*/ 11644567 w 12380255"/>
                  <a:gd name="connsiteY87" fmla="*/ 269449 h 1798210"/>
                  <a:gd name="connsiteX88" fmla="*/ 12159574 w 12380255"/>
                  <a:gd name="connsiteY88" fmla="*/ 269449 h 1798210"/>
                  <a:gd name="connsiteX89" fmla="*/ 12159574 w 12380255"/>
                  <a:gd name="connsiteY89" fmla="*/ 34951 h 1798210"/>
                  <a:gd name="connsiteX90" fmla="*/ 12235376 w 12380255"/>
                  <a:gd name="connsiteY90" fmla="*/ 16000 h 1798210"/>
                  <a:gd name="connsiteX91" fmla="*/ 12311178 w 12380255"/>
                  <a:gd name="connsiteY91" fmla="*/ 34951 h 1798210"/>
                  <a:gd name="connsiteX92" fmla="*/ 12311178 w 12380255"/>
                  <a:gd name="connsiteY92" fmla="*/ 1605190 h 1798210"/>
                  <a:gd name="connsiteX93" fmla="*/ 12369529 w 12380255"/>
                  <a:gd name="connsiteY93" fmla="*/ 1605190 h 1798210"/>
                  <a:gd name="connsiteX94" fmla="*/ 12380255 w 12380255"/>
                  <a:gd name="connsiteY94" fmla="*/ 1615916 h 1798210"/>
                  <a:gd name="connsiteX95" fmla="*/ 12380255 w 12380255"/>
                  <a:gd name="connsiteY95" fmla="*/ 1658821 h 1798210"/>
                  <a:gd name="connsiteX96" fmla="*/ 12369529 w 12380255"/>
                  <a:gd name="connsiteY96" fmla="*/ 1669547 h 1798210"/>
                  <a:gd name="connsiteX97" fmla="*/ 12311178 w 12380255"/>
                  <a:gd name="connsiteY97" fmla="*/ 1669547 h 1798210"/>
                  <a:gd name="connsiteX98" fmla="*/ 12311178 w 12380255"/>
                  <a:gd name="connsiteY98" fmla="*/ 1755016 h 1798210"/>
                  <a:gd name="connsiteX99" fmla="*/ 12235376 w 12380255"/>
                  <a:gd name="connsiteY99" fmla="*/ 1773967 h 1798210"/>
                  <a:gd name="connsiteX100" fmla="*/ 12159574 w 12380255"/>
                  <a:gd name="connsiteY100" fmla="*/ 1755016 h 1798210"/>
                  <a:gd name="connsiteX101" fmla="*/ 12159574 w 12380255"/>
                  <a:gd name="connsiteY101" fmla="*/ 1669547 h 1798210"/>
                  <a:gd name="connsiteX102" fmla="*/ 10904681 w 12380255"/>
                  <a:gd name="connsiteY102" fmla="*/ 1669547 h 1798210"/>
                  <a:gd name="connsiteX103" fmla="*/ 10904681 w 12380255"/>
                  <a:gd name="connsiteY103" fmla="*/ 1680906 h 1798210"/>
                  <a:gd name="connsiteX104" fmla="*/ 10855635 w 12380255"/>
                  <a:gd name="connsiteY104" fmla="*/ 1693167 h 1798210"/>
                  <a:gd name="connsiteX105" fmla="*/ 10806589 w 12380255"/>
                  <a:gd name="connsiteY105" fmla="*/ 1680906 h 1798210"/>
                  <a:gd name="connsiteX106" fmla="*/ 10806589 w 12380255"/>
                  <a:gd name="connsiteY106" fmla="*/ 1669547 h 1798210"/>
                  <a:gd name="connsiteX107" fmla="*/ 10294586 w 12380255"/>
                  <a:gd name="connsiteY107" fmla="*/ 1669547 h 1798210"/>
                  <a:gd name="connsiteX108" fmla="*/ 10294586 w 12380255"/>
                  <a:gd name="connsiteY108" fmla="*/ 1779259 h 1798210"/>
                  <a:gd name="connsiteX109" fmla="*/ 10218784 w 12380255"/>
                  <a:gd name="connsiteY109" fmla="*/ 1798210 h 1798210"/>
                  <a:gd name="connsiteX110" fmla="*/ 10142982 w 12380255"/>
                  <a:gd name="connsiteY110" fmla="*/ 1779259 h 1798210"/>
                  <a:gd name="connsiteX111" fmla="*/ 10142982 w 12380255"/>
                  <a:gd name="connsiteY111" fmla="*/ 1669547 h 1798210"/>
                  <a:gd name="connsiteX112" fmla="*/ 9484763 w 12380255"/>
                  <a:gd name="connsiteY112" fmla="*/ 1669547 h 1798210"/>
                  <a:gd name="connsiteX113" fmla="*/ 9481890 w 12380255"/>
                  <a:gd name="connsiteY113" fmla="*/ 1671281 h 1798210"/>
                  <a:gd name="connsiteX114" fmla="*/ 9447209 w 12380255"/>
                  <a:gd name="connsiteY114" fmla="*/ 1674872 h 1798210"/>
                  <a:gd name="connsiteX115" fmla="*/ 9412528 w 12380255"/>
                  <a:gd name="connsiteY115" fmla="*/ 1671281 h 1798210"/>
                  <a:gd name="connsiteX116" fmla="*/ 9409655 w 12380255"/>
                  <a:gd name="connsiteY116" fmla="*/ 1669547 h 1798210"/>
                  <a:gd name="connsiteX117" fmla="*/ 8047710 w 12380255"/>
                  <a:gd name="connsiteY117" fmla="*/ 1669547 h 1798210"/>
                  <a:gd name="connsiteX118" fmla="*/ 8047710 w 12380255"/>
                  <a:gd name="connsiteY118" fmla="*/ 1739016 h 1798210"/>
                  <a:gd name="connsiteX119" fmla="*/ 7971908 w 12380255"/>
                  <a:gd name="connsiteY119" fmla="*/ 1757967 h 1798210"/>
                  <a:gd name="connsiteX120" fmla="*/ 7896106 w 12380255"/>
                  <a:gd name="connsiteY120" fmla="*/ 1739016 h 1798210"/>
                  <a:gd name="connsiteX121" fmla="*/ 7896106 w 12380255"/>
                  <a:gd name="connsiteY121" fmla="*/ 1669547 h 1798210"/>
                  <a:gd name="connsiteX122" fmla="*/ 7170048 w 12380255"/>
                  <a:gd name="connsiteY122" fmla="*/ 1669547 h 1798210"/>
                  <a:gd name="connsiteX123" fmla="*/ 7163910 w 12380255"/>
                  <a:gd name="connsiteY123" fmla="*/ 1673251 h 1798210"/>
                  <a:gd name="connsiteX124" fmla="*/ 7129230 w 12380255"/>
                  <a:gd name="connsiteY124" fmla="*/ 1676842 h 1798210"/>
                  <a:gd name="connsiteX125" fmla="*/ 7094549 w 12380255"/>
                  <a:gd name="connsiteY125" fmla="*/ 1673251 h 1798210"/>
                  <a:gd name="connsiteX126" fmla="*/ 7088412 w 12380255"/>
                  <a:gd name="connsiteY126" fmla="*/ 1669547 h 1798210"/>
                  <a:gd name="connsiteX127" fmla="*/ 5662624 w 12380255"/>
                  <a:gd name="connsiteY127" fmla="*/ 1669547 h 1798210"/>
                  <a:gd name="connsiteX128" fmla="*/ 5662624 w 12380255"/>
                  <a:gd name="connsiteY128" fmla="*/ 1755017 h 1798210"/>
                  <a:gd name="connsiteX129" fmla="*/ 5586822 w 12380255"/>
                  <a:gd name="connsiteY129" fmla="*/ 1773968 h 1798210"/>
                  <a:gd name="connsiteX130" fmla="*/ 5511020 w 12380255"/>
                  <a:gd name="connsiteY130" fmla="*/ 1755017 h 1798210"/>
                  <a:gd name="connsiteX131" fmla="*/ 5511020 w 12380255"/>
                  <a:gd name="connsiteY131" fmla="*/ 1669547 h 1798210"/>
                  <a:gd name="connsiteX132" fmla="*/ 3057279 w 12380255"/>
                  <a:gd name="connsiteY132" fmla="*/ 1669547 h 1798210"/>
                  <a:gd name="connsiteX133" fmla="*/ 3057279 w 12380255"/>
                  <a:gd name="connsiteY133" fmla="*/ 1767138 h 1798210"/>
                  <a:gd name="connsiteX134" fmla="*/ 2981477 w 12380255"/>
                  <a:gd name="connsiteY134" fmla="*/ 1786089 h 1798210"/>
                  <a:gd name="connsiteX135" fmla="*/ 2905675 w 12380255"/>
                  <a:gd name="connsiteY135" fmla="*/ 1767138 h 1798210"/>
                  <a:gd name="connsiteX136" fmla="*/ 2905675 w 12380255"/>
                  <a:gd name="connsiteY136" fmla="*/ 1669547 h 1798210"/>
                  <a:gd name="connsiteX137" fmla="*/ 2089415 w 12380255"/>
                  <a:gd name="connsiteY137" fmla="*/ 1669547 h 1798210"/>
                  <a:gd name="connsiteX138" fmla="*/ 2089415 w 12380255"/>
                  <a:gd name="connsiteY138" fmla="*/ 1680906 h 1798210"/>
                  <a:gd name="connsiteX139" fmla="*/ 2040369 w 12380255"/>
                  <a:gd name="connsiteY139" fmla="*/ 1693167 h 1798210"/>
                  <a:gd name="connsiteX140" fmla="*/ 1991323 w 12380255"/>
                  <a:gd name="connsiteY140" fmla="*/ 1680906 h 1798210"/>
                  <a:gd name="connsiteX141" fmla="*/ 1991323 w 12380255"/>
                  <a:gd name="connsiteY141" fmla="*/ 1669547 h 1798210"/>
                  <a:gd name="connsiteX142" fmla="*/ 1237092 w 12380255"/>
                  <a:gd name="connsiteY142" fmla="*/ 1669547 h 1798210"/>
                  <a:gd name="connsiteX143" fmla="*/ 1224112 w 12380255"/>
                  <a:gd name="connsiteY143" fmla="*/ 1670891 h 1798210"/>
                  <a:gd name="connsiteX144" fmla="*/ 1211133 w 12380255"/>
                  <a:gd name="connsiteY144" fmla="*/ 1669547 h 1798210"/>
                  <a:gd name="connsiteX145" fmla="*/ 581909 w 12380255"/>
                  <a:gd name="connsiteY145" fmla="*/ 1669547 h 1798210"/>
                  <a:gd name="connsiteX146" fmla="*/ 581909 w 12380255"/>
                  <a:gd name="connsiteY146" fmla="*/ 1767139 h 1798210"/>
                  <a:gd name="connsiteX147" fmla="*/ 506107 w 12380255"/>
                  <a:gd name="connsiteY147" fmla="*/ 1786090 h 1798210"/>
                  <a:gd name="connsiteX148" fmla="*/ 430305 w 12380255"/>
                  <a:gd name="connsiteY148" fmla="*/ 1767139 h 1798210"/>
                  <a:gd name="connsiteX149" fmla="*/ 430305 w 12380255"/>
                  <a:gd name="connsiteY149" fmla="*/ 1669547 h 1798210"/>
                  <a:gd name="connsiteX150" fmla="*/ 104855 w 12380255"/>
                  <a:gd name="connsiteY150" fmla="*/ 1669547 h 1798210"/>
                  <a:gd name="connsiteX151" fmla="*/ 94129 w 12380255"/>
                  <a:gd name="connsiteY151" fmla="*/ 1658821 h 1798210"/>
                  <a:gd name="connsiteX152" fmla="*/ 94129 w 12380255"/>
                  <a:gd name="connsiteY152" fmla="*/ 1615916 h 1798210"/>
                  <a:gd name="connsiteX153" fmla="*/ 104855 w 12380255"/>
                  <a:gd name="connsiteY153" fmla="*/ 1605190 h 1798210"/>
                  <a:gd name="connsiteX154" fmla="*/ 430305 w 12380255"/>
                  <a:gd name="connsiteY154" fmla="*/ 1605190 h 1798210"/>
                  <a:gd name="connsiteX155" fmla="*/ 430305 w 12380255"/>
                  <a:gd name="connsiteY155" fmla="*/ 333806 h 1798210"/>
                  <a:gd name="connsiteX156" fmla="*/ 10726 w 12380255"/>
                  <a:gd name="connsiteY156" fmla="*/ 333806 h 1798210"/>
                  <a:gd name="connsiteX157" fmla="*/ 0 w 12380255"/>
                  <a:gd name="connsiteY157" fmla="*/ 323080 h 1798210"/>
                  <a:gd name="connsiteX158" fmla="*/ 0 w 12380255"/>
                  <a:gd name="connsiteY158" fmla="*/ 280175 h 1798210"/>
                  <a:gd name="connsiteX159" fmla="*/ 10726 w 12380255"/>
                  <a:gd name="connsiteY159" fmla="*/ 269449 h 1798210"/>
                  <a:gd name="connsiteX160" fmla="*/ 430305 w 12380255"/>
                  <a:gd name="connsiteY160" fmla="*/ 269449 h 1798210"/>
                  <a:gd name="connsiteX161" fmla="*/ 430305 w 12380255"/>
                  <a:gd name="connsiteY161" fmla="*/ 47074 h 1798210"/>
                  <a:gd name="connsiteX162" fmla="*/ 506107 w 12380255"/>
                  <a:gd name="connsiteY162" fmla="*/ 28123 h 1798210"/>
                  <a:gd name="connsiteX163" fmla="*/ 581909 w 12380255"/>
                  <a:gd name="connsiteY163" fmla="*/ 47074 h 1798210"/>
                  <a:gd name="connsiteX164" fmla="*/ 581909 w 12380255"/>
                  <a:gd name="connsiteY164" fmla="*/ 269449 h 1798210"/>
                  <a:gd name="connsiteX165" fmla="*/ 2905675 w 12380255"/>
                  <a:gd name="connsiteY165" fmla="*/ 269449 h 1798210"/>
                  <a:gd name="connsiteX166" fmla="*/ 2905675 w 12380255"/>
                  <a:gd name="connsiteY166" fmla="*/ 47073 h 1798210"/>
                  <a:gd name="connsiteX167" fmla="*/ 2981477 w 12380255"/>
                  <a:gd name="connsiteY167" fmla="*/ 28122 h 1798210"/>
                  <a:gd name="connsiteX168" fmla="*/ 3057279 w 12380255"/>
                  <a:gd name="connsiteY168" fmla="*/ 47073 h 1798210"/>
                  <a:gd name="connsiteX169" fmla="*/ 3057279 w 12380255"/>
                  <a:gd name="connsiteY169" fmla="*/ 269449 h 1798210"/>
                  <a:gd name="connsiteX170" fmla="*/ 3780414 w 12380255"/>
                  <a:gd name="connsiteY170" fmla="*/ 269449 h 1798210"/>
                  <a:gd name="connsiteX171" fmla="*/ 3780414 w 12380255"/>
                  <a:gd name="connsiteY171" fmla="*/ 247746 h 1798210"/>
                  <a:gd name="connsiteX172" fmla="*/ 3780413 w 12380255"/>
                  <a:gd name="connsiteY172" fmla="*/ 247745 h 1798210"/>
                  <a:gd name="connsiteX173" fmla="*/ 3829459 w 12380255"/>
                  <a:gd name="connsiteY173" fmla="*/ 235484 h 1798210"/>
                  <a:gd name="connsiteX174" fmla="*/ 3829460 w 12380255"/>
                  <a:gd name="connsiteY174" fmla="*/ 235484 h 1798210"/>
                  <a:gd name="connsiteX175" fmla="*/ 3829460 w 12380255"/>
                  <a:gd name="connsiteY175" fmla="*/ 235484 h 1798210"/>
                  <a:gd name="connsiteX176" fmla="*/ 3878507 w 12380255"/>
                  <a:gd name="connsiteY176" fmla="*/ 247745 h 1798210"/>
                  <a:gd name="connsiteX177" fmla="*/ 3878507 w 12380255"/>
                  <a:gd name="connsiteY177" fmla="*/ 269449 h 1798210"/>
                  <a:gd name="connsiteX178" fmla="*/ 4689791 w 12380255"/>
                  <a:gd name="connsiteY178" fmla="*/ 269449 h 1798210"/>
                  <a:gd name="connsiteX179" fmla="*/ 4689791 w 12380255"/>
                  <a:gd name="connsiteY179" fmla="*/ 247746 h 1798210"/>
                  <a:gd name="connsiteX180" fmla="*/ 4689791 w 12380255"/>
                  <a:gd name="connsiteY180" fmla="*/ 247745 h 1798210"/>
                  <a:gd name="connsiteX181" fmla="*/ 4738836 w 12380255"/>
                  <a:gd name="connsiteY181" fmla="*/ 235484 h 1798210"/>
                  <a:gd name="connsiteX182" fmla="*/ 4738837 w 12380255"/>
                  <a:gd name="connsiteY182" fmla="*/ 235484 h 1798210"/>
                  <a:gd name="connsiteX183" fmla="*/ 4787883 w 12380255"/>
                  <a:gd name="connsiteY183" fmla="*/ 247745 h 1798210"/>
                  <a:gd name="connsiteX184" fmla="*/ 4787883 w 12380255"/>
                  <a:gd name="connsiteY184" fmla="*/ 269449 h 1798210"/>
                  <a:gd name="connsiteX185" fmla="*/ 5511020 w 12380255"/>
                  <a:gd name="connsiteY185" fmla="*/ 269449 h 1798210"/>
                  <a:gd name="connsiteX186" fmla="*/ 5511020 w 12380255"/>
                  <a:gd name="connsiteY186" fmla="*/ 34952 h 1798210"/>
                  <a:gd name="connsiteX187" fmla="*/ 5586822 w 12380255"/>
                  <a:gd name="connsiteY187" fmla="*/ 16001 h 1798210"/>
                  <a:gd name="connsiteX188" fmla="*/ 5662624 w 12380255"/>
                  <a:gd name="connsiteY188" fmla="*/ 34952 h 1798210"/>
                  <a:gd name="connsiteX189" fmla="*/ 5662624 w 12380255"/>
                  <a:gd name="connsiteY189" fmla="*/ 269449 h 1798210"/>
                  <a:gd name="connsiteX190" fmla="*/ 7896106 w 12380255"/>
                  <a:gd name="connsiteY190" fmla="*/ 269449 h 1798210"/>
                  <a:gd name="connsiteX191" fmla="*/ 7896106 w 12380255"/>
                  <a:gd name="connsiteY191" fmla="*/ 18951 h 1798210"/>
                  <a:gd name="connsiteX192" fmla="*/ 7971908 w 12380255"/>
                  <a:gd name="connsiteY192" fmla="*/ 0 h 179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2380255" h="1798210">
                    <a:moveTo>
                      <a:pt x="11658636" y="333806"/>
                    </a:moveTo>
                    <a:lnTo>
                      <a:pt x="11658635" y="1605190"/>
                    </a:lnTo>
                    <a:lnTo>
                      <a:pt x="12159574" y="1605190"/>
                    </a:lnTo>
                    <a:lnTo>
                      <a:pt x="12159574" y="333806"/>
                    </a:lnTo>
                    <a:close/>
                    <a:moveTo>
                      <a:pt x="10900775" y="333806"/>
                    </a:moveTo>
                    <a:lnTo>
                      <a:pt x="10904682" y="336164"/>
                    </a:lnTo>
                    <a:lnTo>
                      <a:pt x="10904681" y="1605190"/>
                    </a:lnTo>
                    <a:lnTo>
                      <a:pt x="11560543" y="1605190"/>
                    </a:lnTo>
                    <a:lnTo>
                      <a:pt x="11560544" y="333806"/>
                    </a:lnTo>
                    <a:close/>
                    <a:moveTo>
                      <a:pt x="10294586" y="333806"/>
                    </a:moveTo>
                    <a:lnTo>
                      <a:pt x="10294586" y="1605190"/>
                    </a:lnTo>
                    <a:lnTo>
                      <a:pt x="10806589" y="1605190"/>
                    </a:lnTo>
                    <a:lnTo>
                      <a:pt x="10806590" y="336166"/>
                    </a:lnTo>
                    <a:lnTo>
                      <a:pt x="10806589" y="336164"/>
                    </a:lnTo>
                    <a:lnTo>
                      <a:pt x="10810496" y="333806"/>
                    </a:lnTo>
                    <a:close/>
                    <a:moveTo>
                      <a:pt x="9496256" y="333806"/>
                    </a:moveTo>
                    <a:lnTo>
                      <a:pt x="9496255" y="1605190"/>
                    </a:lnTo>
                    <a:lnTo>
                      <a:pt x="10142982" y="1605190"/>
                    </a:lnTo>
                    <a:lnTo>
                      <a:pt x="10142982" y="333806"/>
                    </a:lnTo>
                    <a:close/>
                    <a:moveTo>
                      <a:pt x="8672489" y="333806"/>
                    </a:moveTo>
                    <a:lnTo>
                      <a:pt x="8672488" y="1605190"/>
                    </a:lnTo>
                    <a:lnTo>
                      <a:pt x="9398163" y="1605190"/>
                    </a:lnTo>
                    <a:lnTo>
                      <a:pt x="9398164" y="333806"/>
                    </a:lnTo>
                    <a:close/>
                    <a:moveTo>
                      <a:pt x="8047710" y="333806"/>
                    </a:moveTo>
                    <a:lnTo>
                      <a:pt x="8047710" y="1605190"/>
                    </a:lnTo>
                    <a:lnTo>
                      <a:pt x="8574396" y="1605190"/>
                    </a:lnTo>
                    <a:lnTo>
                      <a:pt x="8574397" y="333806"/>
                    </a:lnTo>
                    <a:close/>
                    <a:moveTo>
                      <a:pt x="7178277" y="333806"/>
                    </a:moveTo>
                    <a:lnTo>
                      <a:pt x="7178276" y="1605190"/>
                    </a:lnTo>
                    <a:lnTo>
                      <a:pt x="7896106" y="1605190"/>
                    </a:lnTo>
                    <a:lnTo>
                      <a:pt x="7896106" y="333806"/>
                    </a:lnTo>
                    <a:close/>
                    <a:moveTo>
                      <a:pt x="6338026" y="333806"/>
                    </a:moveTo>
                    <a:lnTo>
                      <a:pt x="6338025" y="1605190"/>
                    </a:lnTo>
                    <a:lnTo>
                      <a:pt x="7080184" y="1605190"/>
                    </a:lnTo>
                    <a:lnTo>
                      <a:pt x="7080185" y="333806"/>
                    </a:lnTo>
                    <a:close/>
                    <a:moveTo>
                      <a:pt x="5662624" y="333806"/>
                    </a:moveTo>
                    <a:lnTo>
                      <a:pt x="5662624" y="1605190"/>
                    </a:lnTo>
                    <a:lnTo>
                      <a:pt x="6239933" y="1605190"/>
                    </a:lnTo>
                    <a:lnTo>
                      <a:pt x="6239934" y="333806"/>
                    </a:lnTo>
                    <a:close/>
                    <a:moveTo>
                      <a:pt x="3057279" y="333806"/>
                    </a:moveTo>
                    <a:lnTo>
                      <a:pt x="3057279" y="1605190"/>
                    </a:lnTo>
                    <a:lnTo>
                      <a:pt x="5511020" y="1605190"/>
                    </a:lnTo>
                    <a:lnTo>
                      <a:pt x="5511020" y="333806"/>
                    </a:lnTo>
                    <a:lnTo>
                      <a:pt x="4787883" y="333806"/>
                    </a:lnTo>
                    <a:lnTo>
                      <a:pt x="4787882" y="1592487"/>
                    </a:lnTo>
                    <a:cubicBezTo>
                      <a:pt x="4787882" y="1599259"/>
                      <a:pt x="4765923" y="1604748"/>
                      <a:pt x="4738836" y="1604748"/>
                    </a:cubicBezTo>
                    <a:cubicBezTo>
                      <a:pt x="4711750" y="1604748"/>
                      <a:pt x="4689791" y="1599259"/>
                      <a:pt x="4689791" y="1592487"/>
                    </a:cubicBezTo>
                    <a:lnTo>
                      <a:pt x="4689791" y="333806"/>
                    </a:lnTo>
                    <a:lnTo>
                      <a:pt x="3878507" y="333806"/>
                    </a:lnTo>
                    <a:lnTo>
                      <a:pt x="3878506" y="1592487"/>
                    </a:lnTo>
                    <a:cubicBezTo>
                      <a:pt x="3878506" y="1599259"/>
                      <a:pt x="3856546" y="1604748"/>
                      <a:pt x="3829459" y="1604748"/>
                    </a:cubicBezTo>
                    <a:cubicBezTo>
                      <a:pt x="3802373" y="1604748"/>
                      <a:pt x="3780413" y="1599259"/>
                      <a:pt x="3780413" y="1592487"/>
                    </a:cubicBezTo>
                    <a:lnTo>
                      <a:pt x="3780414" y="333806"/>
                    </a:lnTo>
                    <a:close/>
                    <a:moveTo>
                      <a:pt x="2085509" y="333806"/>
                    </a:moveTo>
                    <a:lnTo>
                      <a:pt x="2089416" y="336164"/>
                    </a:lnTo>
                    <a:lnTo>
                      <a:pt x="2089415" y="1605190"/>
                    </a:lnTo>
                    <a:lnTo>
                      <a:pt x="2905675" y="1605190"/>
                    </a:lnTo>
                    <a:lnTo>
                      <a:pt x="2905675" y="333806"/>
                    </a:lnTo>
                    <a:close/>
                    <a:moveTo>
                      <a:pt x="1273159" y="333806"/>
                    </a:moveTo>
                    <a:lnTo>
                      <a:pt x="1273158" y="1605190"/>
                    </a:lnTo>
                    <a:lnTo>
                      <a:pt x="1991323" y="1605190"/>
                    </a:lnTo>
                    <a:lnTo>
                      <a:pt x="1991324" y="336166"/>
                    </a:lnTo>
                    <a:lnTo>
                      <a:pt x="1991323" y="336164"/>
                    </a:lnTo>
                    <a:lnTo>
                      <a:pt x="1995230" y="333806"/>
                    </a:lnTo>
                    <a:close/>
                    <a:moveTo>
                      <a:pt x="581909" y="333806"/>
                    </a:moveTo>
                    <a:lnTo>
                      <a:pt x="581909" y="1605190"/>
                    </a:lnTo>
                    <a:lnTo>
                      <a:pt x="1175066" y="1605190"/>
                    </a:lnTo>
                    <a:lnTo>
                      <a:pt x="1175067" y="333806"/>
                    </a:lnTo>
                    <a:close/>
                    <a:moveTo>
                      <a:pt x="7971908" y="0"/>
                    </a:moveTo>
                    <a:cubicBezTo>
                      <a:pt x="8013772" y="0"/>
                      <a:pt x="8047710" y="8485"/>
                      <a:pt x="8047710" y="18951"/>
                    </a:cubicBezTo>
                    <a:lnTo>
                      <a:pt x="8047710" y="269449"/>
                    </a:lnTo>
                    <a:lnTo>
                      <a:pt x="8588465" y="269449"/>
                    </a:lnTo>
                    <a:lnTo>
                      <a:pt x="8588761" y="269270"/>
                    </a:lnTo>
                    <a:cubicBezTo>
                      <a:pt x="8597637" y="267051"/>
                      <a:pt x="8609898" y="265679"/>
                      <a:pt x="8623442" y="265679"/>
                    </a:cubicBezTo>
                    <a:lnTo>
                      <a:pt x="8623443" y="265679"/>
                    </a:lnTo>
                    <a:cubicBezTo>
                      <a:pt x="8636987" y="265679"/>
                      <a:pt x="8649248" y="267051"/>
                      <a:pt x="8658124" y="269270"/>
                    </a:cubicBezTo>
                    <a:lnTo>
                      <a:pt x="8658420" y="269449"/>
                    </a:lnTo>
                    <a:lnTo>
                      <a:pt x="10142982" y="269449"/>
                    </a:lnTo>
                    <a:lnTo>
                      <a:pt x="10142982" y="59194"/>
                    </a:lnTo>
                    <a:cubicBezTo>
                      <a:pt x="10142982" y="48728"/>
                      <a:pt x="10176920" y="40243"/>
                      <a:pt x="10218784" y="40243"/>
                    </a:cubicBezTo>
                    <a:cubicBezTo>
                      <a:pt x="10260648" y="40243"/>
                      <a:pt x="10294586" y="48728"/>
                      <a:pt x="10294586" y="59194"/>
                    </a:cubicBezTo>
                    <a:lnTo>
                      <a:pt x="10294586" y="269449"/>
                    </a:lnTo>
                    <a:lnTo>
                      <a:pt x="11574612" y="269449"/>
                    </a:lnTo>
                    <a:lnTo>
                      <a:pt x="11574908" y="269270"/>
                    </a:lnTo>
                    <a:cubicBezTo>
                      <a:pt x="11583784" y="267051"/>
                      <a:pt x="11596046" y="265679"/>
                      <a:pt x="11609589" y="265679"/>
                    </a:cubicBezTo>
                    <a:lnTo>
                      <a:pt x="11609590" y="265679"/>
                    </a:lnTo>
                    <a:cubicBezTo>
                      <a:pt x="11623134" y="265679"/>
                      <a:pt x="11635395" y="267051"/>
                      <a:pt x="11644271" y="269270"/>
                    </a:cubicBezTo>
                    <a:lnTo>
                      <a:pt x="11644567" y="269449"/>
                    </a:lnTo>
                    <a:lnTo>
                      <a:pt x="12159574" y="269449"/>
                    </a:lnTo>
                    <a:lnTo>
                      <a:pt x="12159574" y="34951"/>
                    </a:lnTo>
                    <a:cubicBezTo>
                      <a:pt x="12159574" y="24485"/>
                      <a:pt x="12193512" y="16000"/>
                      <a:pt x="12235376" y="16000"/>
                    </a:cubicBezTo>
                    <a:cubicBezTo>
                      <a:pt x="12277240" y="16000"/>
                      <a:pt x="12311178" y="24485"/>
                      <a:pt x="12311178" y="34951"/>
                    </a:cubicBezTo>
                    <a:lnTo>
                      <a:pt x="12311178" y="1605190"/>
                    </a:lnTo>
                    <a:lnTo>
                      <a:pt x="12369529" y="1605190"/>
                    </a:lnTo>
                    <a:cubicBezTo>
                      <a:pt x="12375453" y="1605190"/>
                      <a:pt x="12380255" y="1609992"/>
                      <a:pt x="12380255" y="1615916"/>
                    </a:cubicBezTo>
                    <a:lnTo>
                      <a:pt x="12380255" y="1658821"/>
                    </a:lnTo>
                    <a:cubicBezTo>
                      <a:pt x="12380255" y="1664745"/>
                      <a:pt x="12375453" y="1669547"/>
                      <a:pt x="12369529" y="1669547"/>
                    </a:cubicBezTo>
                    <a:lnTo>
                      <a:pt x="12311178" y="1669547"/>
                    </a:lnTo>
                    <a:lnTo>
                      <a:pt x="12311178" y="1755016"/>
                    </a:lnTo>
                    <a:cubicBezTo>
                      <a:pt x="12311178" y="1765482"/>
                      <a:pt x="12277240" y="1773967"/>
                      <a:pt x="12235376" y="1773967"/>
                    </a:cubicBezTo>
                    <a:cubicBezTo>
                      <a:pt x="12193512" y="1773967"/>
                      <a:pt x="12159574" y="1765482"/>
                      <a:pt x="12159574" y="1755016"/>
                    </a:cubicBezTo>
                    <a:lnTo>
                      <a:pt x="12159574" y="1669547"/>
                    </a:lnTo>
                    <a:lnTo>
                      <a:pt x="10904681" y="1669547"/>
                    </a:lnTo>
                    <a:lnTo>
                      <a:pt x="10904681" y="1680906"/>
                    </a:lnTo>
                    <a:cubicBezTo>
                      <a:pt x="10904681" y="1687678"/>
                      <a:pt x="10882722" y="1693167"/>
                      <a:pt x="10855635" y="1693167"/>
                    </a:cubicBezTo>
                    <a:cubicBezTo>
                      <a:pt x="10828548" y="1693167"/>
                      <a:pt x="10806589" y="1687678"/>
                      <a:pt x="10806589" y="1680906"/>
                    </a:cubicBezTo>
                    <a:lnTo>
                      <a:pt x="10806589" y="1669547"/>
                    </a:lnTo>
                    <a:lnTo>
                      <a:pt x="10294586" y="1669547"/>
                    </a:lnTo>
                    <a:lnTo>
                      <a:pt x="10294586" y="1779259"/>
                    </a:lnTo>
                    <a:cubicBezTo>
                      <a:pt x="10294586" y="1789725"/>
                      <a:pt x="10260648" y="1798210"/>
                      <a:pt x="10218784" y="1798210"/>
                    </a:cubicBezTo>
                    <a:cubicBezTo>
                      <a:pt x="10176920" y="1798210"/>
                      <a:pt x="10142982" y="1789725"/>
                      <a:pt x="10142982" y="1779259"/>
                    </a:cubicBezTo>
                    <a:lnTo>
                      <a:pt x="10142982" y="1669547"/>
                    </a:lnTo>
                    <a:lnTo>
                      <a:pt x="9484763" y="1669547"/>
                    </a:lnTo>
                    <a:lnTo>
                      <a:pt x="9481890" y="1671281"/>
                    </a:lnTo>
                    <a:cubicBezTo>
                      <a:pt x="9473014" y="1673500"/>
                      <a:pt x="9460753" y="1674872"/>
                      <a:pt x="9447209" y="1674872"/>
                    </a:cubicBezTo>
                    <a:cubicBezTo>
                      <a:pt x="9433665" y="1674872"/>
                      <a:pt x="9421404" y="1673500"/>
                      <a:pt x="9412528" y="1671281"/>
                    </a:cubicBezTo>
                    <a:lnTo>
                      <a:pt x="9409655" y="1669547"/>
                    </a:lnTo>
                    <a:lnTo>
                      <a:pt x="8047710" y="1669547"/>
                    </a:lnTo>
                    <a:lnTo>
                      <a:pt x="8047710" y="1739016"/>
                    </a:lnTo>
                    <a:cubicBezTo>
                      <a:pt x="8047710" y="1749482"/>
                      <a:pt x="8013772" y="1757967"/>
                      <a:pt x="7971908" y="1757967"/>
                    </a:cubicBezTo>
                    <a:cubicBezTo>
                      <a:pt x="7930044" y="1757967"/>
                      <a:pt x="7896106" y="1749482"/>
                      <a:pt x="7896106" y="1739016"/>
                    </a:cubicBezTo>
                    <a:lnTo>
                      <a:pt x="7896106" y="1669547"/>
                    </a:lnTo>
                    <a:lnTo>
                      <a:pt x="7170048" y="1669547"/>
                    </a:lnTo>
                    <a:lnTo>
                      <a:pt x="7163910" y="1673251"/>
                    </a:lnTo>
                    <a:cubicBezTo>
                      <a:pt x="7155035" y="1675470"/>
                      <a:pt x="7142773" y="1676842"/>
                      <a:pt x="7129230" y="1676842"/>
                    </a:cubicBezTo>
                    <a:cubicBezTo>
                      <a:pt x="7115686" y="1676842"/>
                      <a:pt x="7103425" y="1675470"/>
                      <a:pt x="7094549" y="1673251"/>
                    </a:cubicBezTo>
                    <a:lnTo>
                      <a:pt x="7088412" y="1669547"/>
                    </a:lnTo>
                    <a:lnTo>
                      <a:pt x="5662624" y="1669547"/>
                    </a:lnTo>
                    <a:lnTo>
                      <a:pt x="5662624" y="1755017"/>
                    </a:lnTo>
                    <a:cubicBezTo>
                      <a:pt x="5662624" y="1765483"/>
                      <a:pt x="5628686" y="1773968"/>
                      <a:pt x="5586822" y="1773968"/>
                    </a:cubicBezTo>
                    <a:cubicBezTo>
                      <a:pt x="5544958" y="1773968"/>
                      <a:pt x="5511020" y="1765483"/>
                      <a:pt x="5511020" y="1755017"/>
                    </a:cubicBezTo>
                    <a:lnTo>
                      <a:pt x="5511020" y="1669547"/>
                    </a:lnTo>
                    <a:lnTo>
                      <a:pt x="3057279" y="1669547"/>
                    </a:lnTo>
                    <a:lnTo>
                      <a:pt x="3057279" y="1767138"/>
                    </a:lnTo>
                    <a:cubicBezTo>
                      <a:pt x="3057279" y="1777604"/>
                      <a:pt x="3023340" y="1786089"/>
                      <a:pt x="2981477" y="1786089"/>
                    </a:cubicBezTo>
                    <a:cubicBezTo>
                      <a:pt x="2939612" y="1786089"/>
                      <a:pt x="2905675" y="1777604"/>
                      <a:pt x="2905675" y="1767138"/>
                    </a:cubicBezTo>
                    <a:lnTo>
                      <a:pt x="2905675" y="1669547"/>
                    </a:lnTo>
                    <a:lnTo>
                      <a:pt x="2089415" y="1669547"/>
                    </a:lnTo>
                    <a:lnTo>
                      <a:pt x="2089415" y="1680906"/>
                    </a:lnTo>
                    <a:cubicBezTo>
                      <a:pt x="2089415" y="1687678"/>
                      <a:pt x="2067456" y="1693167"/>
                      <a:pt x="2040369" y="1693167"/>
                    </a:cubicBezTo>
                    <a:cubicBezTo>
                      <a:pt x="2013282" y="1693167"/>
                      <a:pt x="1991323" y="1687678"/>
                      <a:pt x="1991323" y="1680906"/>
                    </a:cubicBezTo>
                    <a:lnTo>
                      <a:pt x="1991323" y="1669547"/>
                    </a:lnTo>
                    <a:lnTo>
                      <a:pt x="1237092" y="1669547"/>
                    </a:lnTo>
                    <a:lnTo>
                      <a:pt x="1224112" y="1670891"/>
                    </a:lnTo>
                    <a:lnTo>
                      <a:pt x="1211133" y="1669547"/>
                    </a:lnTo>
                    <a:lnTo>
                      <a:pt x="581909" y="1669547"/>
                    </a:lnTo>
                    <a:lnTo>
                      <a:pt x="581909" y="1767139"/>
                    </a:lnTo>
                    <a:cubicBezTo>
                      <a:pt x="581909" y="1777605"/>
                      <a:pt x="547971" y="1786090"/>
                      <a:pt x="506107" y="1786090"/>
                    </a:cubicBezTo>
                    <a:cubicBezTo>
                      <a:pt x="464243" y="1786090"/>
                      <a:pt x="430305" y="1777605"/>
                      <a:pt x="430305" y="1767139"/>
                    </a:cubicBezTo>
                    <a:lnTo>
                      <a:pt x="430305" y="1669547"/>
                    </a:lnTo>
                    <a:lnTo>
                      <a:pt x="104855" y="1669547"/>
                    </a:lnTo>
                    <a:cubicBezTo>
                      <a:pt x="98931" y="1669547"/>
                      <a:pt x="94129" y="1664745"/>
                      <a:pt x="94129" y="1658821"/>
                    </a:cubicBezTo>
                    <a:lnTo>
                      <a:pt x="94129" y="1615916"/>
                    </a:lnTo>
                    <a:cubicBezTo>
                      <a:pt x="94129" y="1609992"/>
                      <a:pt x="98931" y="1605190"/>
                      <a:pt x="104855" y="1605190"/>
                    </a:cubicBezTo>
                    <a:lnTo>
                      <a:pt x="430305" y="1605190"/>
                    </a:lnTo>
                    <a:lnTo>
                      <a:pt x="430305" y="333806"/>
                    </a:lnTo>
                    <a:lnTo>
                      <a:pt x="10726" y="333806"/>
                    </a:lnTo>
                    <a:cubicBezTo>
                      <a:pt x="4802" y="333806"/>
                      <a:pt x="0" y="329004"/>
                      <a:pt x="0" y="323080"/>
                    </a:cubicBezTo>
                    <a:lnTo>
                      <a:pt x="0" y="280175"/>
                    </a:lnTo>
                    <a:cubicBezTo>
                      <a:pt x="0" y="274251"/>
                      <a:pt x="4802" y="269449"/>
                      <a:pt x="10726" y="269449"/>
                    </a:cubicBezTo>
                    <a:lnTo>
                      <a:pt x="430305" y="269449"/>
                    </a:lnTo>
                    <a:lnTo>
                      <a:pt x="430305" y="47074"/>
                    </a:lnTo>
                    <a:cubicBezTo>
                      <a:pt x="430305" y="36608"/>
                      <a:pt x="464243" y="28123"/>
                      <a:pt x="506107" y="28123"/>
                    </a:cubicBezTo>
                    <a:cubicBezTo>
                      <a:pt x="547971" y="28123"/>
                      <a:pt x="581909" y="36608"/>
                      <a:pt x="581909" y="47074"/>
                    </a:cubicBezTo>
                    <a:lnTo>
                      <a:pt x="581909" y="269449"/>
                    </a:lnTo>
                    <a:lnTo>
                      <a:pt x="2905675" y="269449"/>
                    </a:lnTo>
                    <a:lnTo>
                      <a:pt x="2905675" y="47073"/>
                    </a:lnTo>
                    <a:cubicBezTo>
                      <a:pt x="2905675" y="36607"/>
                      <a:pt x="2939612" y="28122"/>
                      <a:pt x="2981477" y="28122"/>
                    </a:cubicBezTo>
                    <a:cubicBezTo>
                      <a:pt x="3023340" y="28122"/>
                      <a:pt x="3057279" y="36607"/>
                      <a:pt x="3057279" y="47073"/>
                    </a:cubicBezTo>
                    <a:lnTo>
                      <a:pt x="3057279" y="269449"/>
                    </a:lnTo>
                    <a:lnTo>
                      <a:pt x="3780414" y="269449"/>
                    </a:lnTo>
                    <a:lnTo>
                      <a:pt x="3780414" y="247746"/>
                    </a:lnTo>
                    <a:lnTo>
                      <a:pt x="3780413" y="247745"/>
                    </a:lnTo>
                    <a:cubicBezTo>
                      <a:pt x="3780413" y="240973"/>
                      <a:pt x="3802373" y="235484"/>
                      <a:pt x="3829459" y="235484"/>
                    </a:cubicBezTo>
                    <a:lnTo>
                      <a:pt x="3829460" y="235484"/>
                    </a:lnTo>
                    <a:lnTo>
                      <a:pt x="3829460" y="235484"/>
                    </a:lnTo>
                    <a:cubicBezTo>
                      <a:pt x="3856548" y="235484"/>
                      <a:pt x="3878507" y="240973"/>
                      <a:pt x="3878507" y="247745"/>
                    </a:cubicBezTo>
                    <a:lnTo>
                      <a:pt x="3878507" y="269449"/>
                    </a:lnTo>
                    <a:lnTo>
                      <a:pt x="4689791" y="269449"/>
                    </a:lnTo>
                    <a:lnTo>
                      <a:pt x="4689791" y="247746"/>
                    </a:lnTo>
                    <a:lnTo>
                      <a:pt x="4689791" y="247745"/>
                    </a:lnTo>
                    <a:cubicBezTo>
                      <a:pt x="4689791" y="240973"/>
                      <a:pt x="4711750" y="235484"/>
                      <a:pt x="4738836" y="235484"/>
                    </a:cubicBezTo>
                    <a:lnTo>
                      <a:pt x="4738837" y="235484"/>
                    </a:lnTo>
                    <a:cubicBezTo>
                      <a:pt x="4765924" y="235484"/>
                      <a:pt x="4787883" y="240973"/>
                      <a:pt x="4787883" y="247745"/>
                    </a:cubicBezTo>
                    <a:lnTo>
                      <a:pt x="4787883" y="269449"/>
                    </a:lnTo>
                    <a:lnTo>
                      <a:pt x="5511020" y="269449"/>
                    </a:lnTo>
                    <a:lnTo>
                      <a:pt x="5511020" y="34952"/>
                    </a:lnTo>
                    <a:cubicBezTo>
                      <a:pt x="5511020" y="24486"/>
                      <a:pt x="5544958" y="16001"/>
                      <a:pt x="5586822" y="16001"/>
                    </a:cubicBezTo>
                    <a:cubicBezTo>
                      <a:pt x="5628686" y="16001"/>
                      <a:pt x="5662624" y="24486"/>
                      <a:pt x="5662624" y="34952"/>
                    </a:cubicBezTo>
                    <a:lnTo>
                      <a:pt x="5662624" y="269449"/>
                    </a:lnTo>
                    <a:lnTo>
                      <a:pt x="7896106" y="269449"/>
                    </a:lnTo>
                    <a:lnTo>
                      <a:pt x="7896106" y="18951"/>
                    </a:lnTo>
                    <a:cubicBezTo>
                      <a:pt x="7896106" y="8485"/>
                      <a:pt x="7930044" y="0"/>
                      <a:pt x="7971908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9" name="Picture 19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8075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" t="29353" r="184" b="20353"/>
              <a:stretch/>
            </p:blipFill>
            <p:spPr>
              <a:xfrm>
                <a:off x="0" y="3892186"/>
                <a:ext cx="12192000" cy="1045416"/>
              </a:xfrm>
              <a:prstGeom prst="rect">
                <a:avLst/>
              </a:prstGeom>
            </p:spPr>
          </p:pic>
        </p:grpSp>
        <p:grpSp>
          <p:nvGrpSpPr>
            <p:cNvPr id="200" name="Group 199"/>
            <p:cNvGrpSpPr/>
            <p:nvPr/>
          </p:nvGrpSpPr>
          <p:grpSpPr>
            <a:xfrm>
              <a:off x="59920955" y="3890223"/>
              <a:ext cx="12626785" cy="2977936"/>
              <a:chOff x="-94126" y="3892186"/>
              <a:chExt cx="12380255" cy="2977936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0" y="4773706"/>
                <a:ext cx="12192000" cy="208429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-94126" y="6180224"/>
                <a:ext cx="12380255" cy="689898"/>
              </a:xfrm>
              <a:custGeom>
                <a:avLst/>
                <a:gdLst>
                  <a:gd name="connsiteX0" fmla="*/ 11658636 w 12380255"/>
                  <a:gd name="connsiteY0" fmla="*/ 333806 h 1798210"/>
                  <a:gd name="connsiteX1" fmla="*/ 11658635 w 12380255"/>
                  <a:gd name="connsiteY1" fmla="*/ 1605190 h 1798210"/>
                  <a:gd name="connsiteX2" fmla="*/ 12159574 w 12380255"/>
                  <a:gd name="connsiteY2" fmla="*/ 1605190 h 1798210"/>
                  <a:gd name="connsiteX3" fmla="*/ 12159574 w 12380255"/>
                  <a:gd name="connsiteY3" fmla="*/ 333806 h 1798210"/>
                  <a:gd name="connsiteX4" fmla="*/ 10900775 w 12380255"/>
                  <a:gd name="connsiteY4" fmla="*/ 333806 h 1798210"/>
                  <a:gd name="connsiteX5" fmla="*/ 10904682 w 12380255"/>
                  <a:gd name="connsiteY5" fmla="*/ 336164 h 1798210"/>
                  <a:gd name="connsiteX6" fmla="*/ 10904681 w 12380255"/>
                  <a:gd name="connsiteY6" fmla="*/ 1605190 h 1798210"/>
                  <a:gd name="connsiteX7" fmla="*/ 11560543 w 12380255"/>
                  <a:gd name="connsiteY7" fmla="*/ 1605190 h 1798210"/>
                  <a:gd name="connsiteX8" fmla="*/ 11560544 w 12380255"/>
                  <a:gd name="connsiteY8" fmla="*/ 333806 h 1798210"/>
                  <a:gd name="connsiteX9" fmla="*/ 10294586 w 12380255"/>
                  <a:gd name="connsiteY9" fmla="*/ 333806 h 1798210"/>
                  <a:gd name="connsiteX10" fmla="*/ 10294586 w 12380255"/>
                  <a:gd name="connsiteY10" fmla="*/ 1605190 h 1798210"/>
                  <a:gd name="connsiteX11" fmla="*/ 10806589 w 12380255"/>
                  <a:gd name="connsiteY11" fmla="*/ 1605190 h 1798210"/>
                  <a:gd name="connsiteX12" fmla="*/ 10806590 w 12380255"/>
                  <a:gd name="connsiteY12" fmla="*/ 336166 h 1798210"/>
                  <a:gd name="connsiteX13" fmla="*/ 10806589 w 12380255"/>
                  <a:gd name="connsiteY13" fmla="*/ 336164 h 1798210"/>
                  <a:gd name="connsiteX14" fmla="*/ 10810496 w 12380255"/>
                  <a:gd name="connsiteY14" fmla="*/ 333806 h 1798210"/>
                  <a:gd name="connsiteX15" fmla="*/ 9496256 w 12380255"/>
                  <a:gd name="connsiteY15" fmla="*/ 333806 h 1798210"/>
                  <a:gd name="connsiteX16" fmla="*/ 9496255 w 12380255"/>
                  <a:gd name="connsiteY16" fmla="*/ 1605190 h 1798210"/>
                  <a:gd name="connsiteX17" fmla="*/ 10142982 w 12380255"/>
                  <a:gd name="connsiteY17" fmla="*/ 1605190 h 1798210"/>
                  <a:gd name="connsiteX18" fmla="*/ 10142982 w 12380255"/>
                  <a:gd name="connsiteY18" fmla="*/ 333806 h 1798210"/>
                  <a:gd name="connsiteX19" fmla="*/ 8672489 w 12380255"/>
                  <a:gd name="connsiteY19" fmla="*/ 333806 h 1798210"/>
                  <a:gd name="connsiteX20" fmla="*/ 8672488 w 12380255"/>
                  <a:gd name="connsiteY20" fmla="*/ 1605190 h 1798210"/>
                  <a:gd name="connsiteX21" fmla="*/ 9398163 w 12380255"/>
                  <a:gd name="connsiteY21" fmla="*/ 1605190 h 1798210"/>
                  <a:gd name="connsiteX22" fmla="*/ 9398164 w 12380255"/>
                  <a:gd name="connsiteY22" fmla="*/ 333806 h 1798210"/>
                  <a:gd name="connsiteX23" fmla="*/ 8047710 w 12380255"/>
                  <a:gd name="connsiteY23" fmla="*/ 333806 h 1798210"/>
                  <a:gd name="connsiteX24" fmla="*/ 8047710 w 12380255"/>
                  <a:gd name="connsiteY24" fmla="*/ 1605190 h 1798210"/>
                  <a:gd name="connsiteX25" fmla="*/ 8574396 w 12380255"/>
                  <a:gd name="connsiteY25" fmla="*/ 1605190 h 1798210"/>
                  <a:gd name="connsiteX26" fmla="*/ 8574397 w 12380255"/>
                  <a:gd name="connsiteY26" fmla="*/ 333806 h 1798210"/>
                  <a:gd name="connsiteX27" fmla="*/ 7178277 w 12380255"/>
                  <a:gd name="connsiteY27" fmla="*/ 333806 h 1798210"/>
                  <a:gd name="connsiteX28" fmla="*/ 7178276 w 12380255"/>
                  <a:gd name="connsiteY28" fmla="*/ 1605190 h 1798210"/>
                  <a:gd name="connsiteX29" fmla="*/ 7896106 w 12380255"/>
                  <a:gd name="connsiteY29" fmla="*/ 1605190 h 1798210"/>
                  <a:gd name="connsiteX30" fmla="*/ 7896106 w 12380255"/>
                  <a:gd name="connsiteY30" fmla="*/ 333806 h 1798210"/>
                  <a:gd name="connsiteX31" fmla="*/ 6338026 w 12380255"/>
                  <a:gd name="connsiteY31" fmla="*/ 333806 h 1798210"/>
                  <a:gd name="connsiteX32" fmla="*/ 6338025 w 12380255"/>
                  <a:gd name="connsiteY32" fmla="*/ 1605190 h 1798210"/>
                  <a:gd name="connsiteX33" fmla="*/ 7080184 w 12380255"/>
                  <a:gd name="connsiteY33" fmla="*/ 1605190 h 1798210"/>
                  <a:gd name="connsiteX34" fmla="*/ 7080185 w 12380255"/>
                  <a:gd name="connsiteY34" fmla="*/ 333806 h 1798210"/>
                  <a:gd name="connsiteX35" fmla="*/ 5662624 w 12380255"/>
                  <a:gd name="connsiteY35" fmla="*/ 333806 h 1798210"/>
                  <a:gd name="connsiteX36" fmla="*/ 5662624 w 12380255"/>
                  <a:gd name="connsiteY36" fmla="*/ 1605190 h 1798210"/>
                  <a:gd name="connsiteX37" fmla="*/ 6239933 w 12380255"/>
                  <a:gd name="connsiteY37" fmla="*/ 1605190 h 1798210"/>
                  <a:gd name="connsiteX38" fmla="*/ 6239934 w 12380255"/>
                  <a:gd name="connsiteY38" fmla="*/ 333806 h 1798210"/>
                  <a:gd name="connsiteX39" fmla="*/ 3057279 w 12380255"/>
                  <a:gd name="connsiteY39" fmla="*/ 333806 h 1798210"/>
                  <a:gd name="connsiteX40" fmla="*/ 3057279 w 12380255"/>
                  <a:gd name="connsiteY40" fmla="*/ 1605190 h 1798210"/>
                  <a:gd name="connsiteX41" fmla="*/ 5511020 w 12380255"/>
                  <a:gd name="connsiteY41" fmla="*/ 1605190 h 1798210"/>
                  <a:gd name="connsiteX42" fmla="*/ 5511020 w 12380255"/>
                  <a:gd name="connsiteY42" fmla="*/ 333806 h 1798210"/>
                  <a:gd name="connsiteX43" fmla="*/ 4787883 w 12380255"/>
                  <a:gd name="connsiteY43" fmla="*/ 333806 h 1798210"/>
                  <a:gd name="connsiteX44" fmla="*/ 4787882 w 12380255"/>
                  <a:gd name="connsiteY44" fmla="*/ 1592487 h 1798210"/>
                  <a:gd name="connsiteX45" fmla="*/ 4738836 w 12380255"/>
                  <a:gd name="connsiteY45" fmla="*/ 1604748 h 1798210"/>
                  <a:gd name="connsiteX46" fmla="*/ 4689791 w 12380255"/>
                  <a:gd name="connsiteY46" fmla="*/ 1592487 h 1798210"/>
                  <a:gd name="connsiteX47" fmla="*/ 4689791 w 12380255"/>
                  <a:gd name="connsiteY47" fmla="*/ 333806 h 1798210"/>
                  <a:gd name="connsiteX48" fmla="*/ 3878507 w 12380255"/>
                  <a:gd name="connsiteY48" fmla="*/ 333806 h 1798210"/>
                  <a:gd name="connsiteX49" fmla="*/ 3878506 w 12380255"/>
                  <a:gd name="connsiteY49" fmla="*/ 1592487 h 1798210"/>
                  <a:gd name="connsiteX50" fmla="*/ 3829459 w 12380255"/>
                  <a:gd name="connsiteY50" fmla="*/ 1604748 h 1798210"/>
                  <a:gd name="connsiteX51" fmla="*/ 3780413 w 12380255"/>
                  <a:gd name="connsiteY51" fmla="*/ 1592487 h 1798210"/>
                  <a:gd name="connsiteX52" fmla="*/ 3780414 w 12380255"/>
                  <a:gd name="connsiteY52" fmla="*/ 333806 h 1798210"/>
                  <a:gd name="connsiteX53" fmla="*/ 2085509 w 12380255"/>
                  <a:gd name="connsiteY53" fmla="*/ 333806 h 1798210"/>
                  <a:gd name="connsiteX54" fmla="*/ 2089416 w 12380255"/>
                  <a:gd name="connsiteY54" fmla="*/ 336164 h 1798210"/>
                  <a:gd name="connsiteX55" fmla="*/ 2089415 w 12380255"/>
                  <a:gd name="connsiteY55" fmla="*/ 1605190 h 1798210"/>
                  <a:gd name="connsiteX56" fmla="*/ 2905675 w 12380255"/>
                  <a:gd name="connsiteY56" fmla="*/ 1605190 h 1798210"/>
                  <a:gd name="connsiteX57" fmla="*/ 2905675 w 12380255"/>
                  <a:gd name="connsiteY57" fmla="*/ 333806 h 1798210"/>
                  <a:gd name="connsiteX58" fmla="*/ 1273159 w 12380255"/>
                  <a:gd name="connsiteY58" fmla="*/ 333806 h 1798210"/>
                  <a:gd name="connsiteX59" fmla="*/ 1273158 w 12380255"/>
                  <a:gd name="connsiteY59" fmla="*/ 1605190 h 1798210"/>
                  <a:gd name="connsiteX60" fmla="*/ 1991323 w 12380255"/>
                  <a:gd name="connsiteY60" fmla="*/ 1605190 h 1798210"/>
                  <a:gd name="connsiteX61" fmla="*/ 1991324 w 12380255"/>
                  <a:gd name="connsiteY61" fmla="*/ 336166 h 1798210"/>
                  <a:gd name="connsiteX62" fmla="*/ 1991323 w 12380255"/>
                  <a:gd name="connsiteY62" fmla="*/ 336164 h 1798210"/>
                  <a:gd name="connsiteX63" fmla="*/ 1995230 w 12380255"/>
                  <a:gd name="connsiteY63" fmla="*/ 333806 h 1798210"/>
                  <a:gd name="connsiteX64" fmla="*/ 581909 w 12380255"/>
                  <a:gd name="connsiteY64" fmla="*/ 333806 h 1798210"/>
                  <a:gd name="connsiteX65" fmla="*/ 581909 w 12380255"/>
                  <a:gd name="connsiteY65" fmla="*/ 1605190 h 1798210"/>
                  <a:gd name="connsiteX66" fmla="*/ 1175066 w 12380255"/>
                  <a:gd name="connsiteY66" fmla="*/ 1605190 h 1798210"/>
                  <a:gd name="connsiteX67" fmla="*/ 1175067 w 12380255"/>
                  <a:gd name="connsiteY67" fmla="*/ 333806 h 1798210"/>
                  <a:gd name="connsiteX68" fmla="*/ 7971908 w 12380255"/>
                  <a:gd name="connsiteY68" fmla="*/ 0 h 1798210"/>
                  <a:gd name="connsiteX69" fmla="*/ 8047710 w 12380255"/>
                  <a:gd name="connsiteY69" fmla="*/ 18951 h 1798210"/>
                  <a:gd name="connsiteX70" fmla="*/ 8047710 w 12380255"/>
                  <a:gd name="connsiteY70" fmla="*/ 269449 h 1798210"/>
                  <a:gd name="connsiteX71" fmla="*/ 8588465 w 12380255"/>
                  <a:gd name="connsiteY71" fmla="*/ 269449 h 1798210"/>
                  <a:gd name="connsiteX72" fmla="*/ 8588761 w 12380255"/>
                  <a:gd name="connsiteY72" fmla="*/ 269270 h 1798210"/>
                  <a:gd name="connsiteX73" fmla="*/ 8623442 w 12380255"/>
                  <a:gd name="connsiteY73" fmla="*/ 265679 h 1798210"/>
                  <a:gd name="connsiteX74" fmla="*/ 8623443 w 12380255"/>
                  <a:gd name="connsiteY74" fmla="*/ 265679 h 1798210"/>
                  <a:gd name="connsiteX75" fmla="*/ 8658124 w 12380255"/>
                  <a:gd name="connsiteY75" fmla="*/ 269270 h 1798210"/>
                  <a:gd name="connsiteX76" fmla="*/ 8658420 w 12380255"/>
                  <a:gd name="connsiteY76" fmla="*/ 269449 h 1798210"/>
                  <a:gd name="connsiteX77" fmla="*/ 10142982 w 12380255"/>
                  <a:gd name="connsiteY77" fmla="*/ 269449 h 1798210"/>
                  <a:gd name="connsiteX78" fmla="*/ 10142982 w 12380255"/>
                  <a:gd name="connsiteY78" fmla="*/ 59194 h 1798210"/>
                  <a:gd name="connsiteX79" fmla="*/ 10218784 w 12380255"/>
                  <a:gd name="connsiteY79" fmla="*/ 40243 h 1798210"/>
                  <a:gd name="connsiteX80" fmla="*/ 10294586 w 12380255"/>
                  <a:gd name="connsiteY80" fmla="*/ 59194 h 1798210"/>
                  <a:gd name="connsiteX81" fmla="*/ 10294586 w 12380255"/>
                  <a:gd name="connsiteY81" fmla="*/ 269449 h 1798210"/>
                  <a:gd name="connsiteX82" fmla="*/ 11574612 w 12380255"/>
                  <a:gd name="connsiteY82" fmla="*/ 269449 h 1798210"/>
                  <a:gd name="connsiteX83" fmla="*/ 11574908 w 12380255"/>
                  <a:gd name="connsiteY83" fmla="*/ 269270 h 1798210"/>
                  <a:gd name="connsiteX84" fmla="*/ 11609589 w 12380255"/>
                  <a:gd name="connsiteY84" fmla="*/ 265679 h 1798210"/>
                  <a:gd name="connsiteX85" fmla="*/ 11609590 w 12380255"/>
                  <a:gd name="connsiteY85" fmla="*/ 265679 h 1798210"/>
                  <a:gd name="connsiteX86" fmla="*/ 11644271 w 12380255"/>
                  <a:gd name="connsiteY86" fmla="*/ 269270 h 1798210"/>
                  <a:gd name="connsiteX87" fmla="*/ 11644567 w 12380255"/>
                  <a:gd name="connsiteY87" fmla="*/ 269449 h 1798210"/>
                  <a:gd name="connsiteX88" fmla="*/ 12159574 w 12380255"/>
                  <a:gd name="connsiteY88" fmla="*/ 269449 h 1798210"/>
                  <a:gd name="connsiteX89" fmla="*/ 12159574 w 12380255"/>
                  <a:gd name="connsiteY89" fmla="*/ 34951 h 1798210"/>
                  <a:gd name="connsiteX90" fmla="*/ 12235376 w 12380255"/>
                  <a:gd name="connsiteY90" fmla="*/ 16000 h 1798210"/>
                  <a:gd name="connsiteX91" fmla="*/ 12311178 w 12380255"/>
                  <a:gd name="connsiteY91" fmla="*/ 34951 h 1798210"/>
                  <a:gd name="connsiteX92" fmla="*/ 12311178 w 12380255"/>
                  <a:gd name="connsiteY92" fmla="*/ 1605190 h 1798210"/>
                  <a:gd name="connsiteX93" fmla="*/ 12369529 w 12380255"/>
                  <a:gd name="connsiteY93" fmla="*/ 1605190 h 1798210"/>
                  <a:gd name="connsiteX94" fmla="*/ 12380255 w 12380255"/>
                  <a:gd name="connsiteY94" fmla="*/ 1615916 h 1798210"/>
                  <a:gd name="connsiteX95" fmla="*/ 12380255 w 12380255"/>
                  <a:gd name="connsiteY95" fmla="*/ 1658821 h 1798210"/>
                  <a:gd name="connsiteX96" fmla="*/ 12369529 w 12380255"/>
                  <a:gd name="connsiteY96" fmla="*/ 1669547 h 1798210"/>
                  <a:gd name="connsiteX97" fmla="*/ 12311178 w 12380255"/>
                  <a:gd name="connsiteY97" fmla="*/ 1669547 h 1798210"/>
                  <a:gd name="connsiteX98" fmla="*/ 12311178 w 12380255"/>
                  <a:gd name="connsiteY98" fmla="*/ 1755016 h 1798210"/>
                  <a:gd name="connsiteX99" fmla="*/ 12235376 w 12380255"/>
                  <a:gd name="connsiteY99" fmla="*/ 1773967 h 1798210"/>
                  <a:gd name="connsiteX100" fmla="*/ 12159574 w 12380255"/>
                  <a:gd name="connsiteY100" fmla="*/ 1755016 h 1798210"/>
                  <a:gd name="connsiteX101" fmla="*/ 12159574 w 12380255"/>
                  <a:gd name="connsiteY101" fmla="*/ 1669547 h 1798210"/>
                  <a:gd name="connsiteX102" fmla="*/ 10904681 w 12380255"/>
                  <a:gd name="connsiteY102" fmla="*/ 1669547 h 1798210"/>
                  <a:gd name="connsiteX103" fmla="*/ 10904681 w 12380255"/>
                  <a:gd name="connsiteY103" fmla="*/ 1680906 h 1798210"/>
                  <a:gd name="connsiteX104" fmla="*/ 10855635 w 12380255"/>
                  <a:gd name="connsiteY104" fmla="*/ 1693167 h 1798210"/>
                  <a:gd name="connsiteX105" fmla="*/ 10806589 w 12380255"/>
                  <a:gd name="connsiteY105" fmla="*/ 1680906 h 1798210"/>
                  <a:gd name="connsiteX106" fmla="*/ 10806589 w 12380255"/>
                  <a:gd name="connsiteY106" fmla="*/ 1669547 h 1798210"/>
                  <a:gd name="connsiteX107" fmla="*/ 10294586 w 12380255"/>
                  <a:gd name="connsiteY107" fmla="*/ 1669547 h 1798210"/>
                  <a:gd name="connsiteX108" fmla="*/ 10294586 w 12380255"/>
                  <a:gd name="connsiteY108" fmla="*/ 1779259 h 1798210"/>
                  <a:gd name="connsiteX109" fmla="*/ 10218784 w 12380255"/>
                  <a:gd name="connsiteY109" fmla="*/ 1798210 h 1798210"/>
                  <a:gd name="connsiteX110" fmla="*/ 10142982 w 12380255"/>
                  <a:gd name="connsiteY110" fmla="*/ 1779259 h 1798210"/>
                  <a:gd name="connsiteX111" fmla="*/ 10142982 w 12380255"/>
                  <a:gd name="connsiteY111" fmla="*/ 1669547 h 1798210"/>
                  <a:gd name="connsiteX112" fmla="*/ 9484763 w 12380255"/>
                  <a:gd name="connsiteY112" fmla="*/ 1669547 h 1798210"/>
                  <a:gd name="connsiteX113" fmla="*/ 9481890 w 12380255"/>
                  <a:gd name="connsiteY113" fmla="*/ 1671281 h 1798210"/>
                  <a:gd name="connsiteX114" fmla="*/ 9447209 w 12380255"/>
                  <a:gd name="connsiteY114" fmla="*/ 1674872 h 1798210"/>
                  <a:gd name="connsiteX115" fmla="*/ 9412528 w 12380255"/>
                  <a:gd name="connsiteY115" fmla="*/ 1671281 h 1798210"/>
                  <a:gd name="connsiteX116" fmla="*/ 9409655 w 12380255"/>
                  <a:gd name="connsiteY116" fmla="*/ 1669547 h 1798210"/>
                  <a:gd name="connsiteX117" fmla="*/ 8047710 w 12380255"/>
                  <a:gd name="connsiteY117" fmla="*/ 1669547 h 1798210"/>
                  <a:gd name="connsiteX118" fmla="*/ 8047710 w 12380255"/>
                  <a:gd name="connsiteY118" fmla="*/ 1739016 h 1798210"/>
                  <a:gd name="connsiteX119" fmla="*/ 7971908 w 12380255"/>
                  <a:gd name="connsiteY119" fmla="*/ 1757967 h 1798210"/>
                  <a:gd name="connsiteX120" fmla="*/ 7896106 w 12380255"/>
                  <a:gd name="connsiteY120" fmla="*/ 1739016 h 1798210"/>
                  <a:gd name="connsiteX121" fmla="*/ 7896106 w 12380255"/>
                  <a:gd name="connsiteY121" fmla="*/ 1669547 h 1798210"/>
                  <a:gd name="connsiteX122" fmla="*/ 7170048 w 12380255"/>
                  <a:gd name="connsiteY122" fmla="*/ 1669547 h 1798210"/>
                  <a:gd name="connsiteX123" fmla="*/ 7163910 w 12380255"/>
                  <a:gd name="connsiteY123" fmla="*/ 1673251 h 1798210"/>
                  <a:gd name="connsiteX124" fmla="*/ 7129230 w 12380255"/>
                  <a:gd name="connsiteY124" fmla="*/ 1676842 h 1798210"/>
                  <a:gd name="connsiteX125" fmla="*/ 7094549 w 12380255"/>
                  <a:gd name="connsiteY125" fmla="*/ 1673251 h 1798210"/>
                  <a:gd name="connsiteX126" fmla="*/ 7088412 w 12380255"/>
                  <a:gd name="connsiteY126" fmla="*/ 1669547 h 1798210"/>
                  <a:gd name="connsiteX127" fmla="*/ 5662624 w 12380255"/>
                  <a:gd name="connsiteY127" fmla="*/ 1669547 h 1798210"/>
                  <a:gd name="connsiteX128" fmla="*/ 5662624 w 12380255"/>
                  <a:gd name="connsiteY128" fmla="*/ 1755017 h 1798210"/>
                  <a:gd name="connsiteX129" fmla="*/ 5586822 w 12380255"/>
                  <a:gd name="connsiteY129" fmla="*/ 1773968 h 1798210"/>
                  <a:gd name="connsiteX130" fmla="*/ 5511020 w 12380255"/>
                  <a:gd name="connsiteY130" fmla="*/ 1755017 h 1798210"/>
                  <a:gd name="connsiteX131" fmla="*/ 5511020 w 12380255"/>
                  <a:gd name="connsiteY131" fmla="*/ 1669547 h 1798210"/>
                  <a:gd name="connsiteX132" fmla="*/ 3057279 w 12380255"/>
                  <a:gd name="connsiteY132" fmla="*/ 1669547 h 1798210"/>
                  <a:gd name="connsiteX133" fmla="*/ 3057279 w 12380255"/>
                  <a:gd name="connsiteY133" fmla="*/ 1767138 h 1798210"/>
                  <a:gd name="connsiteX134" fmla="*/ 2981477 w 12380255"/>
                  <a:gd name="connsiteY134" fmla="*/ 1786089 h 1798210"/>
                  <a:gd name="connsiteX135" fmla="*/ 2905675 w 12380255"/>
                  <a:gd name="connsiteY135" fmla="*/ 1767138 h 1798210"/>
                  <a:gd name="connsiteX136" fmla="*/ 2905675 w 12380255"/>
                  <a:gd name="connsiteY136" fmla="*/ 1669547 h 1798210"/>
                  <a:gd name="connsiteX137" fmla="*/ 2089415 w 12380255"/>
                  <a:gd name="connsiteY137" fmla="*/ 1669547 h 1798210"/>
                  <a:gd name="connsiteX138" fmla="*/ 2089415 w 12380255"/>
                  <a:gd name="connsiteY138" fmla="*/ 1680906 h 1798210"/>
                  <a:gd name="connsiteX139" fmla="*/ 2040369 w 12380255"/>
                  <a:gd name="connsiteY139" fmla="*/ 1693167 h 1798210"/>
                  <a:gd name="connsiteX140" fmla="*/ 1991323 w 12380255"/>
                  <a:gd name="connsiteY140" fmla="*/ 1680906 h 1798210"/>
                  <a:gd name="connsiteX141" fmla="*/ 1991323 w 12380255"/>
                  <a:gd name="connsiteY141" fmla="*/ 1669547 h 1798210"/>
                  <a:gd name="connsiteX142" fmla="*/ 1237092 w 12380255"/>
                  <a:gd name="connsiteY142" fmla="*/ 1669547 h 1798210"/>
                  <a:gd name="connsiteX143" fmla="*/ 1224112 w 12380255"/>
                  <a:gd name="connsiteY143" fmla="*/ 1670891 h 1798210"/>
                  <a:gd name="connsiteX144" fmla="*/ 1211133 w 12380255"/>
                  <a:gd name="connsiteY144" fmla="*/ 1669547 h 1798210"/>
                  <a:gd name="connsiteX145" fmla="*/ 581909 w 12380255"/>
                  <a:gd name="connsiteY145" fmla="*/ 1669547 h 1798210"/>
                  <a:gd name="connsiteX146" fmla="*/ 581909 w 12380255"/>
                  <a:gd name="connsiteY146" fmla="*/ 1767139 h 1798210"/>
                  <a:gd name="connsiteX147" fmla="*/ 506107 w 12380255"/>
                  <a:gd name="connsiteY147" fmla="*/ 1786090 h 1798210"/>
                  <a:gd name="connsiteX148" fmla="*/ 430305 w 12380255"/>
                  <a:gd name="connsiteY148" fmla="*/ 1767139 h 1798210"/>
                  <a:gd name="connsiteX149" fmla="*/ 430305 w 12380255"/>
                  <a:gd name="connsiteY149" fmla="*/ 1669547 h 1798210"/>
                  <a:gd name="connsiteX150" fmla="*/ 104855 w 12380255"/>
                  <a:gd name="connsiteY150" fmla="*/ 1669547 h 1798210"/>
                  <a:gd name="connsiteX151" fmla="*/ 94129 w 12380255"/>
                  <a:gd name="connsiteY151" fmla="*/ 1658821 h 1798210"/>
                  <a:gd name="connsiteX152" fmla="*/ 94129 w 12380255"/>
                  <a:gd name="connsiteY152" fmla="*/ 1615916 h 1798210"/>
                  <a:gd name="connsiteX153" fmla="*/ 104855 w 12380255"/>
                  <a:gd name="connsiteY153" fmla="*/ 1605190 h 1798210"/>
                  <a:gd name="connsiteX154" fmla="*/ 430305 w 12380255"/>
                  <a:gd name="connsiteY154" fmla="*/ 1605190 h 1798210"/>
                  <a:gd name="connsiteX155" fmla="*/ 430305 w 12380255"/>
                  <a:gd name="connsiteY155" fmla="*/ 333806 h 1798210"/>
                  <a:gd name="connsiteX156" fmla="*/ 10726 w 12380255"/>
                  <a:gd name="connsiteY156" fmla="*/ 333806 h 1798210"/>
                  <a:gd name="connsiteX157" fmla="*/ 0 w 12380255"/>
                  <a:gd name="connsiteY157" fmla="*/ 323080 h 1798210"/>
                  <a:gd name="connsiteX158" fmla="*/ 0 w 12380255"/>
                  <a:gd name="connsiteY158" fmla="*/ 280175 h 1798210"/>
                  <a:gd name="connsiteX159" fmla="*/ 10726 w 12380255"/>
                  <a:gd name="connsiteY159" fmla="*/ 269449 h 1798210"/>
                  <a:gd name="connsiteX160" fmla="*/ 430305 w 12380255"/>
                  <a:gd name="connsiteY160" fmla="*/ 269449 h 1798210"/>
                  <a:gd name="connsiteX161" fmla="*/ 430305 w 12380255"/>
                  <a:gd name="connsiteY161" fmla="*/ 47074 h 1798210"/>
                  <a:gd name="connsiteX162" fmla="*/ 506107 w 12380255"/>
                  <a:gd name="connsiteY162" fmla="*/ 28123 h 1798210"/>
                  <a:gd name="connsiteX163" fmla="*/ 581909 w 12380255"/>
                  <a:gd name="connsiteY163" fmla="*/ 47074 h 1798210"/>
                  <a:gd name="connsiteX164" fmla="*/ 581909 w 12380255"/>
                  <a:gd name="connsiteY164" fmla="*/ 269449 h 1798210"/>
                  <a:gd name="connsiteX165" fmla="*/ 2905675 w 12380255"/>
                  <a:gd name="connsiteY165" fmla="*/ 269449 h 1798210"/>
                  <a:gd name="connsiteX166" fmla="*/ 2905675 w 12380255"/>
                  <a:gd name="connsiteY166" fmla="*/ 47073 h 1798210"/>
                  <a:gd name="connsiteX167" fmla="*/ 2981477 w 12380255"/>
                  <a:gd name="connsiteY167" fmla="*/ 28122 h 1798210"/>
                  <a:gd name="connsiteX168" fmla="*/ 3057279 w 12380255"/>
                  <a:gd name="connsiteY168" fmla="*/ 47073 h 1798210"/>
                  <a:gd name="connsiteX169" fmla="*/ 3057279 w 12380255"/>
                  <a:gd name="connsiteY169" fmla="*/ 269449 h 1798210"/>
                  <a:gd name="connsiteX170" fmla="*/ 3780414 w 12380255"/>
                  <a:gd name="connsiteY170" fmla="*/ 269449 h 1798210"/>
                  <a:gd name="connsiteX171" fmla="*/ 3780414 w 12380255"/>
                  <a:gd name="connsiteY171" fmla="*/ 247746 h 1798210"/>
                  <a:gd name="connsiteX172" fmla="*/ 3780413 w 12380255"/>
                  <a:gd name="connsiteY172" fmla="*/ 247745 h 1798210"/>
                  <a:gd name="connsiteX173" fmla="*/ 3829459 w 12380255"/>
                  <a:gd name="connsiteY173" fmla="*/ 235484 h 1798210"/>
                  <a:gd name="connsiteX174" fmla="*/ 3829460 w 12380255"/>
                  <a:gd name="connsiteY174" fmla="*/ 235484 h 1798210"/>
                  <a:gd name="connsiteX175" fmla="*/ 3829460 w 12380255"/>
                  <a:gd name="connsiteY175" fmla="*/ 235484 h 1798210"/>
                  <a:gd name="connsiteX176" fmla="*/ 3878507 w 12380255"/>
                  <a:gd name="connsiteY176" fmla="*/ 247745 h 1798210"/>
                  <a:gd name="connsiteX177" fmla="*/ 3878507 w 12380255"/>
                  <a:gd name="connsiteY177" fmla="*/ 269449 h 1798210"/>
                  <a:gd name="connsiteX178" fmla="*/ 4689791 w 12380255"/>
                  <a:gd name="connsiteY178" fmla="*/ 269449 h 1798210"/>
                  <a:gd name="connsiteX179" fmla="*/ 4689791 w 12380255"/>
                  <a:gd name="connsiteY179" fmla="*/ 247746 h 1798210"/>
                  <a:gd name="connsiteX180" fmla="*/ 4689791 w 12380255"/>
                  <a:gd name="connsiteY180" fmla="*/ 247745 h 1798210"/>
                  <a:gd name="connsiteX181" fmla="*/ 4738836 w 12380255"/>
                  <a:gd name="connsiteY181" fmla="*/ 235484 h 1798210"/>
                  <a:gd name="connsiteX182" fmla="*/ 4738837 w 12380255"/>
                  <a:gd name="connsiteY182" fmla="*/ 235484 h 1798210"/>
                  <a:gd name="connsiteX183" fmla="*/ 4787883 w 12380255"/>
                  <a:gd name="connsiteY183" fmla="*/ 247745 h 1798210"/>
                  <a:gd name="connsiteX184" fmla="*/ 4787883 w 12380255"/>
                  <a:gd name="connsiteY184" fmla="*/ 269449 h 1798210"/>
                  <a:gd name="connsiteX185" fmla="*/ 5511020 w 12380255"/>
                  <a:gd name="connsiteY185" fmla="*/ 269449 h 1798210"/>
                  <a:gd name="connsiteX186" fmla="*/ 5511020 w 12380255"/>
                  <a:gd name="connsiteY186" fmla="*/ 34952 h 1798210"/>
                  <a:gd name="connsiteX187" fmla="*/ 5586822 w 12380255"/>
                  <a:gd name="connsiteY187" fmla="*/ 16001 h 1798210"/>
                  <a:gd name="connsiteX188" fmla="*/ 5662624 w 12380255"/>
                  <a:gd name="connsiteY188" fmla="*/ 34952 h 1798210"/>
                  <a:gd name="connsiteX189" fmla="*/ 5662624 w 12380255"/>
                  <a:gd name="connsiteY189" fmla="*/ 269449 h 1798210"/>
                  <a:gd name="connsiteX190" fmla="*/ 7896106 w 12380255"/>
                  <a:gd name="connsiteY190" fmla="*/ 269449 h 1798210"/>
                  <a:gd name="connsiteX191" fmla="*/ 7896106 w 12380255"/>
                  <a:gd name="connsiteY191" fmla="*/ 18951 h 1798210"/>
                  <a:gd name="connsiteX192" fmla="*/ 7971908 w 12380255"/>
                  <a:gd name="connsiteY192" fmla="*/ 0 h 179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2380255" h="1798210">
                    <a:moveTo>
                      <a:pt x="11658636" y="333806"/>
                    </a:moveTo>
                    <a:lnTo>
                      <a:pt x="11658635" y="1605190"/>
                    </a:lnTo>
                    <a:lnTo>
                      <a:pt x="12159574" y="1605190"/>
                    </a:lnTo>
                    <a:lnTo>
                      <a:pt x="12159574" y="333806"/>
                    </a:lnTo>
                    <a:close/>
                    <a:moveTo>
                      <a:pt x="10900775" y="333806"/>
                    </a:moveTo>
                    <a:lnTo>
                      <a:pt x="10904682" y="336164"/>
                    </a:lnTo>
                    <a:lnTo>
                      <a:pt x="10904681" y="1605190"/>
                    </a:lnTo>
                    <a:lnTo>
                      <a:pt x="11560543" y="1605190"/>
                    </a:lnTo>
                    <a:lnTo>
                      <a:pt x="11560544" y="333806"/>
                    </a:lnTo>
                    <a:close/>
                    <a:moveTo>
                      <a:pt x="10294586" y="333806"/>
                    </a:moveTo>
                    <a:lnTo>
                      <a:pt x="10294586" y="1605190"/>
                    </a:lnTo>
                    <a:lnTo>
                      <a:pt x="10806589" y="1605190"/>
                    </a:lnTo>
                    <a:lnTo>
                      <a:pt x="10806590" y="336166"/>
                    </a:lnTo>
                    <a:lnTo>
                      <a:pt x="10806589" y="336164"/>
                    </a:lnTo>
                    <a:lnTo>
                      <a:pt x="10810496" y="333806"/>
                    </a:lnTo>
                    <a:close/>
                    <a:moveTo>
                      <a:pt x="9496256" y="333806"/>
                    </a:moveTo>
                    <a:lnTo>
                      <a:pt x="9496255" y="1605190"/>
                    </a:lnTo>
                    <a:lnTo>
                      <a:pt x="10142982" y="1605190"/>
                    </a:lnTo>
                    <a:lnTo>
                      <a:pt x="10142982" y="333806"/>
                    </a:lnTo>
                    <a:close/>
                    <a:moveTo>
                      <a:pt x="8672489" y="333806"/>
                    </a:moveTo>
                    <a:lnTo>
                      <a:pt x="8672488" y="1605190"/>
                    </a:lnTo>
                    <a:lnTo>
                      <a:pt x="9398163" y="1605190"/>
                    </a:lnTo>
                    <a:lnTo>
                      <a:pt x="9398164" y="333806"/>
                    </a:lnTo>
                    <a:close/>
                    <a:moveTo>
                      <a:pt x="8047710" y="333806"/>
                    </a:moveTo>
                    <a:lnTo>
                      <a:pt x="8047710" y="1605190"/>
                    </a:lnTo>
                    <a:lnTo>
                      <a:pt x="8574396" y="1605190"/>
                    </a:lnTo>
                    <a:lnTo>
                      <a:pt x="8574397" y="333806"/>
                    </a:lnTo>
                    <a:close/>
                    <a:moveTo>
                      <a:pt x="7178277" y="333806"/>
                    </a:moveTo>
                    <a:lnTo>
                      <a:pt x="7178276" y="1605190"/>
                    </a:lnTo>
                    <a:lnTo>
                      <a:pt x="7896106" y="1605190"/>
                    </a:lnTo>
                    <a:lnTo>
                      <a:pt x="7896106" y="333806"/>
                    </a:lnTo>
                    <a:close/>
                    <a:moveTo>
                      <a:pt x="6338026" y="333806"/>
                    </a:moveTo>
                    <a:lnTo>
                      <a:pt x="6338025" y="1605190"/>
                    </a:lnTo>
                    <a:lnTo>
                      <a:pt x="7080184" y="1605190"/>
                    </a:lnTo>
                    <a:lnTo>
                      <a:pt x="7080185" y="333806"/>
                    </a:lnTo>
                    <a:close/>
                    <a:moveTo>
                      <a:pt x="5662624" y="333806"/>
                    </a:moveTo>
                    <a:lnTo>
                      <a:pt x="5662624" y="1605190"/>
                    </a:lnTo>
                    <a:lnTo>
                      <a:pt x="6239933" y="1605190"/>
                    </a:lnTo>
                    <a:lnTo>
                      <a:pt x="6239934" y="333806"/>
                    </a:lnTo>
                    <a:close/>
                    <a:moveTo>
                      <a:pt x="3057279" y="333806"/>
                    </a:moveTo>
                    <a:lnTo>
                      <a:pt x="3057279" y="1605190"/>
                    </a:lnTo>
                    <a:lnTo>
                      <a:pt x="5511020" y="1605190"/>
                    </a:lnTo>
                    <a:lnTo>
                      <a:pt x="5511020" y="333806"/>
                    </a:lnTo>
                    <a:lnTo>
                      <a:pt x="4787883" y="333806"/>
                    </a:lnTo>
                    <a:lnTo>
                      <a:pt x="4787882" y="1592487"/>
                    </a:lnTo>
                    <a:cubicBezTo>
                      <a:pt x="4787882" y="1599259"/>
                      <a:pt x="4765923" y="1604748"/>
                      <a:pt x="4738836" y="1604748"/>
                    </a:cubicBezTo>
                    <a:cubicBezTo>
                      <a:pt x="4711750" y="1604748"/>
                      <a:pt x="4689791" y="1599259"/>
                      <a:pt x="4689791" y="1592487"/>
                    </a:cubicBezTo>
                    <a:lnTo>
                      <a:pt x="4689791" y="333806"/>
                    </a:lnTo>
                    <a:lnTo>
                      <a:pt x="3878507" y="333806"/>
                    </a:lnTo>
                    <a:lnTo>
                      <a:pt x="3878506" y="1592487"/>
                    </a:lnTo>
                    <a:cubicBezTo>
                      <a:pt x="3878506" y="1599259"/>
                      <a:pt x="3856546" y="1604748"/>
                      <a:pt x="3829459" y="1604748"/>
                    </a:cubicBezTo>
                    <a:cubicBezTo>
                      <a:pt x="3802373" y="1604748"/>
                      <a:pt x="3780413" y="1599259"/>
                      <a:pt x="3780413" y="1592487"/>
                    </a:cubicBezTo>
                    <a:lnTo>
                      <a:pt x="3780414" y="333806"/>
                    </a:lnTo>
                    <a:close/>
                    <a:moveTo>
                      <a:pt x="2085509" y="333806"/>
                    </a:moveTo>
                    <a:lnTo>
                      <a:pt x="2089416" y="336164"/>
                    </a:lnTo>
                    <a:lnTo>
                      <a:pt x="2089415" y="1605190"/>
                    </a:lnTo>
                    <a:lnTo>
                      <a:pt x="2905675" y="1605190"/>
                    </a:lnTo>
                    <a:lnTo>
                      <a:pt x="2905675" y="333806"/>
                    </a:lnTo>
                    <a:close/>
                    <a:moveTo>
                      <a:pt x="1273159" y="333806"/>
                    </a:moveTo>
                    <a:lnTo>
                      <a:pt x="1273158" y="1605190"/>
                    </a:lnTo>
                    <a:lnTo>
                      <a:pt x="1991323" y="1605190"/>
                    </a:lnTo>
                    <a:lnTo>
                      <a:pt x="1991324" y="336166"/>
                    </a:lnTo>
                    <a:lnTo>
                      <a:pt x="1991323" y="336164"/>
                    </a:lnTo>
                    <a:lnTo>
                      <a:pt x="1995230" y="333806"/>
                    </a:lnTo>
                    <a:close/>
                    <a:moveTo>
                      <a:pt x="581909" y="333806"/>
                    </a:moveTo>
                    <a:lnTo>
                      <a:pt x="581909" y="1605190"/>
                    </a:lnTo>
                    <a:lnTo>
                      <a:pt x="1175066" y="1605190"/>
                    </a:lnTo>
                    <a:lnTo>
                      <a:pt x="1175067" y="333806"/>
                    </a:lnTo>
                    <a:close/>
                    <a:moveTo>
                      <a:pt x="7971908" y="0"/>
                    </a:moveTo>
                    <a:cubicBezTo>
                      <a:pt x="8013772" y="0"/>
                      <a:pt x="8047710" y="8485"/>
                      <a:pt x="8047710" y="18951"/>
                    </a:cubicBezTo>
                    <a:lnTo>
                      <a:pt x="8047710" y="269449"/>
                    </a:lnTo>
                    <a:lnTo>
                      <a:pt x="8588465" y="269449"/>
                    </a:lnTo>
                    <a:lnTo>
                      <a:pt x="8588761" y="269270"/>
                    </a:lnTo>
                    <a:cubicBezTo>
                      <a:pt x="8597637" y="267051"/>
                      <a:pt x="8609898" y="265679"/>
                      <a:pt x="8623442" y="265679"/>
                    </a:cubicBezTo>
                    <a:lnTo>
                      <a:pt x="8623443" y="265679"/>
                    </a:lnTo>
                    <a:cubicBezTo>
                      <a:pt x="8636987" y="265679"/>
                      <a:pt x="8649248" y="267051"/>
                      <a:pt x="8658124" y="269270"/>
                    </a:cubicBezTo>
                    <a:lnTo>
                      <a:pt x="8658420" y="269449"/>
                    </a:lnTo>
                    <a:lnTo>
                      <a:pt x="10142982" y="269449"/>
                    </a:lnTo>
                    <a:lnTo>
                      <a:pt x="10142982" y="59194"/>
                    </a:lnTo>
                    <a:cubicBezTo>
                      <a:pt x="10142982" y="48728"/>
                      <a:pt x="10176920" y="40243"/>
                      <a:pt x="10218784" y="40243"/>
                    </a:cubicBezTo>
                    <a:cubicBezTo>
                      <a:pt x="10260648" y="40243"/>
                      <a:pt x="10294586" y="48728"/>
                      <a:pt x="10294586" y="59194"/>
                    </a:cubicBezTo>
                    <a:lnTo>
                      <a:pt x="10294586" y="269449"/>
                    </a:lnTo>
                    <a:lnTo>
                      <a:pt x="11574612" y="269449"/>
                    </a:lnTo>
                    <a:lnTo>
                      <a:pt x="11574908" y="269270"/>
                    </a:lnTo>
                    <a:cubicBezTo>
                      <a:pt x="11583784" y="267051"/>
                      <a:pt x="11596046" y="265679"/>
                      <a:pt x="11609589" y="265679"/>
                    </a:cubicBezTo>
                    <a:lnTo>
                      <a:pt x="11609590" y="265679"/>
                    </a:lnTo>
                    <a:cubicBezTo>
                      <a:pt x="11623134" y="265679"/>
                      <a:pt x="11635395" y="267051"/>
                      <a:pt x="11644271" y="269270"/>
                    </a:cubicBezTo>
                    <a:lnTo>
                      <a:pt x="11644567" y="269449"/>
                    </a:lnTo>
                    <a:lnTo>
                      <a:pt x="12159574" y="269449"/>
                    </a:lnTo>
                    <a:lnTo>
                      <a:pt x="12159574" y="34951"/>
                    </a:lnTo>
                    <a:cubicBezTo>
                      <a:pt x="12159574" y="24485"/>
                      <a:pt x="12193512" y="16000"/>
                      <a:pt x="12235376" y="16000"/>
                    </a:cubicBezTo>
                    <a:cubicBezTo>
                      <a:pt x="12277240" y="16000"/>
                      <a:pt x="12311178" y="24485"/>
                      <a:pt x="12311178" y="34951"/>
                    </a:cubicBezTo>
                    <a:lnTo>
                      <a:pt x="12311178" y="1605190"/>
                    </a:lnTo>
                    <a:lnTo>
                      <a:pt x="12369529" y="1605190"/>
                    </a:lnTo>
                    <a:cubicBezTo>
                      <a:pt x="12375453" y="1605190"/>
                      <a:pt x="12380255" y="1609992"/>
                      <a:pt x="12380255" y="1615916"/>
                    </a:cubicBezTo>
                    <a:lnTo>
                      <a:pt x="12380255" y="1658821"/>
                    </a:lnTo>
                    <a:cubicBezTo>
                      <a:pt x="12380255" y="1664745"/>
                      <a:pt x="12375453" y="1669547"/>
                      <a:pt x="12369529" y="1669547"/>
                    </a:cubicBezTo>
                    <a:lnTo>
                      <a:pt x="12311178" y="1669547"/>
                    </a:lnTo>
                    <a:lnTo>
                      <a:pt x="12311178" y="1755016"/>
                    </a:lnTo>
                    <a:cubicBezTo>
                      <a:pt x="12311178" y="1765482"/>
                      <a:pt x="12277240" y="1773967"/>
                      <a:pt x="12235376" y="1773967"/>
                    </a:cubicBezTo>
                    <a:cubicBezTo>
                      <a:pt x="12193512" y="1773967"/>
                      <a:pt x="12159574" y="1765482"/>
                      <a:pt x="12159574" y="1755016"/>
                    </a:cubicBezTo>
                    <a:lnTo>
                      <a:pt x="12159574" y="1669547"/>
                    </a:lnTo>
                    <a:lnTo>
                      <a:pt x="10904681" y="1669547"/>
                    </a:lnTo>
                    <a:lnTo>
                      <a:pt x="10904681" y="1680906"/>
                    </a:lnTo>
                    <a:cubicBezTo>
                      <a:pt x="10904681" y="1687678"/>
                      <a:pt x="10882722" y="1693167"/>
                      <a:pt x="10855635" y="1693167"/>
                    </a:cubicBezTo>
                    <a:cubicBezTo>
                      <a:pt x="10828548" y="1693167"/>
                      <a:pt x="10806589" y="1687678"/>
                      <a:pt x="10806589" y="1680906"/>
                    </a:cubicBezTo>
                    <a:lnTo>
                      <a:pt x="10806589" y="1669547"/>
                    </a:lnTo>
                    <a:lnTo>
                      <a:pt x="10294586" y="1669547"/>
                    </a:lnTo>
                    <a:lnTo>
                      <a:pt x="10294586" y="1779259"/>
                    </a:lnTo>
                    <a:cubicBezTo>
                      <a:pt x="10294586" y="1789725"/>
                      <a:pt x="10260648" y="1798210"/>
                      <a:pt x="10218784" y="1798210"/>
                    </a:cubicBezTo>
                    <a:cubicBezTo>
                      <a:pt x="10176920" y="1798210"/>
                      <a:pt x="10142982" y="1789725"/>
                      <a:pt x="10142982" y="1779259"/>
                    </a:cubicBezTo>
                    <a:lnTo>
                      <a:pt x="10142982" y="1669547"/>
                    </a:lnTo>
                    <a:lnTo>
                      <a:pt x="9484763" y="1669547"/>
                    </a:lnTo>
                    <a:lnTo>
                      <a:pt x="9481890" y="1671281"/>
                    </a:lnTo>
                    <a:cubicBezTo>
                      <a:pt x="9473014" y="1673500"/>
                      <a:pt x="9460753" y="1674872"/>
                      <a:pt x="9447209" y="1674872"/>
                    </a:cubicBezTo>
                    <a:cubicBezTo>
                      <a:pt x="9433665" y="1674872"/>
                      <a:pt x="9421404" y="1673500"/>
                      <a:pt x="9412528" y="1671281"/>
                    </a:cubicBezTo>
                    <a:lnTo>
                      <a:pt x="9409655" y="1669547"/>
                    </a:lnTo>
                    <a:lnTo>
                      <a:pt x="8047710" y="1669547"/>
                    </a:lnTo>
                    <a:lnTo>
                      <a:pt x="8047710" y="1739016"/>
                    </a:lnTo>
                    <a:cubicBezTo>
                      <a:pt x="8047710" y="1749482"/>
                      <a:pt x="8013772" y="1757967"/>
                      <a:pt x="7971908" y="1757967"/>
                    </a:cubicBezTo>
                    <a:cubicBezTo>
                      <a:pt x="7930044" y="1757967"/>
                      <a:pt x="7896106" y="1749482"/>
                      <a:pt x="7896106" y="1739016"/>
                    </a:cubicBezTo>
                    <a:lnTo>
                      <a:pt x="7896106" y="1669547"/>
                    </a:lnTo>
                    <a:lnTo>
                      <a:pt x="7170048" y="1669547"/>
                    </a:lnTo>
                    <a:lnTo>
                      <a:pt x="7163910" y="1673251"/>
                    </a:lnTo>
                    <a:cubicBezTo>
                      <a:pt x="7155035" y="1675470"/>
                      <a:pt x="7142773" y="1676842"/>
                      <a:pt x="7129230" y="1676842"/>
                    </a:cubicBezTo>
                    <a:cubicBezTo>
                      <a:pt x="7115686" y="1676842"/>
                      <a:pt x="7103425" y="1675470"/>
                      <a:pt x="7094549" y="1673251"/>
                    </a:cubicBezTo>
                    <a:lnTo>
                      <a:pt x="7088412" y="1669547"/>
                    </a:lnTo>
                    <a:lnTo>
                      <a:pt x="5662624" y="1669547"/>
                    </a:lnTo>
                    <a:lnTo>
                      <a:pt x="5662624" y="1755017"/>
                    </a:lnTo>
                    <a:cubicBezTo>
                      <a:pt x="5662624" y="1765483"/>
                      <a:pt x="5628686" y="1773968"/>
                      <a:pt x="5586822" y="1773968"/>
                    </a:cubicBezTo>
                    <a:cubicBezTo>
                      <a:pt x="5544958" y="1773968"/>
                      <a:pt x="5511020" y="1765483"/>
                      <a:pt x="5511020" y="1755017"/>
                    </a:cubicBezTo>
                    <a:lnTo>
                      <a:pt x="5511020" y="1669547"/>
                    </a:lnTo>
                    <a:lnTo>
                      <a:pt x="3057279" y="1669547"/>
                    </a:lnTo>
                    <a:lnTo>
                      <a:pt x="3057279" y="1767138"/>
                    </a:lnTo>
                    <a:cubicBezTo>
                      <a:pt x="3057279" y="1777604"/>
                      <a:pt x="3023340" y="1786089"/>
                      <a:pt x="2981477" y="1786089"/>
                    </a:cubicBezTo>
                    <a:cubicBezTo>
                      <a:pt x="2939612" y="1786089"/>
                      <a:pt x="2905675" y="1777604"/>
                      <a:pt x="2905675" y="1767138"/>
                    </a:cubicBezTo>
                    <a:lnTo>
                      <a:pt x="2905675" y="1669547"/>
                    </a:lnTo>
                    <a:lnTo>
                      <a:pt x="2089415" y="1669547"/>
                    </a:lnTo>
                    <a:lnTo>
                      <a:pt x="2089415" y="1680906"/>
                    </a:lnTo>
                    <a:cubicBezTo>
                      <a:pt x="2089415" y="1687678"/>
                      <a:pt x="2067456" y="1693167"/>
                      <a:pt x="2040369" y="1693167"/>
                    </a:cubicBezTo>
                    <a:cubicBezTo>
                      <a:pt x="2013282" y="1693167"/>
                      <a:pt x="1991323" y="1687678"/>
                      <a:pt x="1991323" y="1680906"/>
                    </a:cubicBezTo>
                    <a:lnTo>
                      <a:pt x="1991323" y="1669547"/>
                    </a:lnTo>
                    <a:lnTo>
                      <a:pt x="1237092" y="1669547"/>
                    </a:lnTo>
                    <a:lnTo>
                      <a:pt x="1224112" y="1670891"/>
                    </a:lnTo>
                    <a:lnTo>
                      <a:pt x="1211133" y="1669547"/>
                    </a:lnTo>
                    <a:lnTo>
                      <a:pt x="581909" y="1669547"/>
                    </a:lnTo>
                    <a:lnTo>
                      <a:pt x="581909" y="1767139"/>
                    </a:lnTo>
                    <a:cubicBezTo>
                      <a:pt x="581909" y="1777605"/>
                      <a:pt x="547971" y="1786090"/>
                      <a:pt x="506107" y="1786090"/>
                    </a:cubicBezTo>
                    <a:cubicBezTo>
                      <a:pt x="464243" y="1786090"/>
                      <a:pt x="430305" y="1777605"/>
                      <a:pt x="430305" y="1767139"/>
                    </a:cubicBezTo>
                    <a:lnTo>
                      <a:pt x="430305" y="1669547"/>
                    </a:lnTo>
                    <a:lnTo>
                      <a:pt x="104855" y="1669547"/>
                    </a:lnTo>
                    <a:cubicBezTo>
                      <a:pt x="98931" y="1669547"/>
                      <a:pt x="94129" y="1664745"/>
                      <a:pt x="94129" y="1658821"/>
                    </a:cubicBezTo>
                    <a:lnTo>
                      <a:pt x="94129" y="1615916"/>
                    </a:lnTo>
                    <a:cubicBezTo>
                      <a:pt x="94129" y="1609992"/>
                      <a:pt x="98931" y="1605190"/>
                      <a:pt x="104855" y="1605190"/>
                    </a:cubicBezTo>
                    <a:lnTo>
                      <a:pt x="430305" y="1605190"/>
                    </a:lnTo>
                    <a:lnTo>
                      <a:pt x="430305" y="333806"/>
                    </a:lnTo>
                    <a:lnTo>
                      <a:pt x="10726" y="333806"/>
                    </a:lnTo>
                    <a:cubicBezTo>
                      <a:pt x="4802" y="333806"/>
                      <a:pt x="0" y="329004"/>
                      <a:pt x="0" y="323080"/>
                    </a:cubicBezTo>
                    <a:lnTo>
                      <a:pt x="0" y="280175"/>
                    </a:lnTo>
                    <a:cubicBezTo>
                      <a:pt x="0" y="274251"/>
                      <a:pt x="4802" y="269449"/>
                      <a:pt x="10726" y="269449"/>
                    </a:cubicBezTo>
                    <a:lnTo>
                      <a:pt x="430305" y="269449"/>
                    </a:lnTo>
                    <a:lnTo>
                      <a:pt x="430305" y="47074"/>
                    </a:lnTo>
                    <a:cubicBezTo>
                      <a:pt x="430305" y="36608"/>
                      <a:pt x="464243" y="28123"/>
                      <a:pt x="506107" y="28123"/>
                    </a:cubicBezTo>
                    <a:cubicBezTo>
                      <a:pt x="547971" y="28123"/>
                      <a:pt x="581909" y="36608"/>
                      <a:pt x="581909" y="47074"/>
                    </a:cubicBezTo>
                    <a:lnTo>
                      <a:pt x="581909" y="269449"/>
                    </a:lnTo>
                    <a:lnTo>
                      <a:pt x="2905675" y="269449"/>
                    </a:lnTo>
                    <a:lnTo>
                      <a:pt x="2905675" y="47073"/>
                    </a:lnTo>
                    <a:cubicBezTo>
                      <a:pt x="2905675" y="36607"/>
                      <a:pt x="2939612" y="28122"/>
                      <a:pt x="2981477" y="28122"/>
                    </a:cubicBezTo>
                    <a:cubicBezTo>
                      <a:pt x="3023340" y="28122"/>
                      <a:pt x="3057279" y="36607"/>
                      <a:pt x="3057279" y="47073"/>
                    </a:cubicBezTo>
                    <a:lnTo>
                      <a:pt x="3057279" y="269449"/>
                    </a:lnTo>
                    <a:lnTo>
                      <a:pt x="3780414" y="269449"/>
                    </a:lnTo>
                    <a:lnTo>
                      <a:pt x="3780414" y="247746"/>
                    </a:lnTo>
                    <a:lnTo>
                      <a:pt x="3780413" y="247745"/>
                    </a:lnTo>
                    <a:cubicBezTo>
                      <a:pt x="3780413" y="240973"/>
                      <a:pt x="3802373" y="235484"/>
                      <a:pt x="3829459" y="235484"/>
                    </a:cubicBezTo>
                    <a:lnTo>
                      <a:pt x="3829460" y="235484"/>
                    </a:lnTo>
                    <a:lnTo>
                      <a:pt x="3829460" y="235484"/>
                    </a:lnTo>
                    <a:cubicBezTo>
                      <a:pt x="3856548" y="235484"/>
                      <a:pt x="3878507" y="240973"/>
                      <a:pt x="3878507" y="247745"/>
                    </a:cubicBezTo>
                    <a:lnTo>
                      <a:pt x="3878507" y="269449"/>
                    </a:lnTo>
                    <a:lnTo>
                      <a:pt x="4689791" y="269449"/>
                    </a:lnTo>
                    <a:lnTo>
                      <a:pt x="4689791" y="247746"/>
                    </a:lnTo>
                    <a:lnTo>
                      <a:pt x="4689791" y="247745"/>
                    </a:lnTo>
                    <a:cubicBezTo>
                      <a:pt x="4689791" y="240973"/>
                      <a:pt x="4711750" y="235484"/>
                      <a:pt x="4738836" y="235484"/>
                    </a:cubicBezTo>
                    <a:lnTo>
                      <a:pt x="4738837" y="235484"/>
                    </a:lnTo>
                    <a:cubicBezTo>
                      <a:pt x="4765924" y="235484"/>
                      <a:pt x="4787883" y="240973"/>
                      <a:pt x="4787883" y="247745"/>
                    </a:cubicBezTo>
                    <a:lnTo>
                      <a:pt x="4787883" y="269449"/>
                    </a:lnTo>
                    <a:lnTo>
                      <a:pt x="5511020" y="269449"/>
                    </a:lnTo>
                    <a:lnTo>
                      <a:pt x="5511020" y="34952"/>
                    </a:lnTo>
                    <a:cubicBezTo>
                      <a:pt x="5511020" y="24486"/>
                      <a:pt x="5544958" y="16001"/>
                      <a:pt x="5586822" y="16001"/>
                    </a:cubicBezTo>
                    <a:cubicBezTo>
                      <a:pt x="5628686" y="16001"/>
                      <a:pt x="5662624" y="24486"/>
                      <a:pt x="5662624" y="34952"/>
                    </a:cubicBezTo>
                    <a:lnTo>
                      <a:pt x="5662624" y="269449"/>
                    </a:lnTo>
                    <a:lnTo>
                      <a:pt x="7896106" y="269449"/>
                    </a:lnTo>
                    <a:lnTo>
                      <a:pt x="7896106" y="18951"/>
                    </a:lnTo>
                    <a:cubicBezTo>
                      <a:pt x="7896106" y="8485"/>
                      <a:pt x="7930044" y="0"/>
                      <a:pt x="7971908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3" name="Picture 20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8075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" t="29353" r="184" b="20353"/>
              <a:stretch/>
            </p:blipFill>
            <p:spPr>
              <a:xfrm>
                <a:off x="0" y="3892186"/>
                <a:ext cx="12192000" cy="1045416"/>
              </a:xfrm>
              <a:prstGeom prst="rect">
                <a:avLst/>
              </a:prstGeom>
            </p:spPr>
          </p:pic>
        </p:grpSp>
        <p:grpSp>
          <p:nvGrpSpPr>
            <p:cNvPr id="204" name="Group 203"/>
            <p:cNvGrpSpPr/>
            <p:nvPr/>
          </p:nvGrpSpPr>
          <p:grpSpPr>
            <a:xfrm>
              <a:off x="71920040" y="3890223"/>
              <a:ext cx="12626785" cy="2977936"/>
              <a:chOff x="-94126" y="3892186"/>
              <a:chExt cx="12380255" cy="2977936"/>
            </a:xfrm>
          </p:grpSpPr>
          <p:sp>
            <p:nvSpPr>
              <p:cNvPr id="205" name="Rectangle 204"/>
              <p:cNvSpPr/>
              <p:nvPr/>
            </p:nvSpPr>
            <p:spPr>
              <a:xfrm>
                <a:off x="0" y="4773706"/>
                <a:ext cx="12192000" cy="208429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-94126" y="6180224"/>
                <a:ext cx="12380255" cy="689898"/>
              </a:xfrm>
              <a:custGeom>
                <a:avLst/>
                <a:gdLst>
                  <a:gd name="connsiteX0" fmla="*/ 11658636 w 12380255"/>
                  <a:gd name="connsiteY0" fmla="*/ 333806 h 1798210"/>
                  <a:gd name="connsiteX1" fmla="*/ 11658635 w 12380255"/>
                  <a:gd name="connsiteY1" fmla="*/ 1605190 h 1798210"/>
                  <a:gd name="connsiteX2" fmla="*/ 12159574 w 12380255"/>
                  <a:gd name="connsiteY2" fmla="*/ 1605190 h 1798210"/>
                  <a:gd name="connsiteX3" fmla="*/ 12159574 w 12380255"/>
                  <a:gd name="connsiteY3" fmla="*/ 333806 h 1798210"/>
                  <a:gd name="connsiteX4" fmla="*/ 10900775 w 12380255"/>
                  <a:gd name="connsiteY4" fmla="*/ 333806 h 1798210"/>
                  <a:gd name="connsiteX5" fmla="*/ 10904682 w 12380255"/>
                  <a:gd name="connsiteY5" fmla="*/ 336164 h 1798210"/>
                  <a:gd name="connsiteX6" fmla="*/ 10904681 w 12380255"/>
                  <a:gd name="connsiteY6" fmla="*/ 1605190 h 1798210"/>
                  <a:gd name="connsiteX7" fmla="*/ 11560543 w 12380255"/>
                  <a:gd name="connsiteY7" fmla="*/ 1605190 h 1798210"/>
                  <a:gd name="connsiteX8" fmla="*/ 11560544 w 12380255"/>
                  <a:gd name="connsiteY8" fmla="*/ 333806 h 1798210"/>
                  <a:gd name="connsiteX9" fmla="*/ 10294586 w 12380255"/>
                  <a:gd name="connsiteY9" fmla="*/ 333806 h 1798210"/>
                  <a:gd name="connsiteX10" fmla="*/ 10294586 w 12380255"/>
                  <a:gd name="connsiteY10" fmla="*/ 1605190 h 1798210"/>
                  <a:gd name="connsiteX11" fmla="*/ 10806589 w 12380255"/>
                  <a:gd name="connsiteY11" fmla="*/ 1605190 h 1798210"/>
                  <a:gd name="connsiteX12" fmla="*/ 10806590 w 12380255"/>
                  <a:gd name="connsiteY12" fmla="*/ 336166 h 1798210"/>
                  <a:gd name="connsiteX13" fmla="*/ 10806589 w 12380255"/>
                  <a:gd name="connsiteY13" fmla="*/ 336164 h 1798210"/>
                  <a:gd name="connsiteX14" fmla="*/ 10810496 w 12380255"/>
                  <a:gd name="connsiteY14" fmla="*/ 333806 h 1798210"/>
                  <a:gd name="connsiteX15" fmla="*/ 9496256 w 12380255"/>
                  <a:gd name="connsiteY15" fmla="*/ 333806 h 1798210"/>
                  <a:gd name="connsiteX16" fmla="*/ 9496255 w 12380255"/>
                  <a:gd name="connsiteY16" fmla="*/ 1605190 h 1798210"/>
                  <a:gd name="connsiteX17" fmla="*/ 10142982 w 12380255"/>
                  <a:gd name="connsiteY17" fmla="*/ 1605190 h 1798210"/>
                  <a:gd name="connsiteX18" fmla="*/ 10142982 w 12380255"/>
                  <a:gd name="connsiteY18" fmla="*/ 333806 h 1798210"/>
                  <a:gd name="connsiteX19" fmla="*/ 8672489 w 12380255"/>
                  <a:gd name="connsiteY19" fmla="*/ 333806 h 1798210"/>
                  <a:gd name="connsiteX20" fmla="*/ 8672488 w 12380255"/>
                  <a:gd name="connsiteY20" fmla="*/ 1605190 h 1798210"/>
                  <a:gd name="connsiteX21" fmla="*/ 9398163 w 12380255"/>
                  <a:gd name="connsiteY21" fmla="*/ 1605190 h 1798210"/>
                  <a:gd name="connsiteX22" fmla="*/ 9398164 w 12380255"/>
                  <a:gd name="connsiteY22" fmla="*/ 333806 h 1798210"/>
                  <a:gd name="connsiteX23" fmla="*/ 8047710 w 12380255"/>
                  <a:gd name="connsiteY23" fmla="*/ 333806 h 1798210"/>
                  <a:gd name="connsiteX24" fmla="*/ 8047710 w 12380255"/>
                  <a:gd name="connsiteY24" fmla="*/ 1605190 h 1798210"/>
                  <a:gd name="connsiteX25" fmla="*/ 8574396 w 12380255"/>
                  <a:gd name="connsiteY25" fmla="*/ 1605190 h 1798210"/>
                  <a:gd name="connsiteX26" fmla="*/ 8574397 w 12380255"/>
                  <a:gd name="connsiteY26" fmla="*/ 333806 h 1798210"/>
                  <a:gd name="connsiteX27" fmla="*/ 7178277 w 12380255"/>
                  <a:gd name="connsiteY27" fmla="*/ 333806 h 1798210"/>
                  <a:gd name="connsiteX28" fmla="*/ 7178276 w 12380255"/>
                  <a:gd name="connsiteY28" fmla="*/ 1605190 h 1798210"/>
                  <a:gd name="connsiteX29" fmla="*/ 7896106 w 12380255"/>
                  <a:gd name="connsiteY29" fmla="*/ 1605190 h 1798210"/>
                  <a:gd name="connsiteX30" fmla="*/ 7896106 w 12380255"/>
                  <a:gd name="connsiteY30" fmla="*/ 333806 h 1798210"/>
                  <a:gd name="connsiteX31" fmla="*/ 6338026 w 12380255"/>
                  <a:gd name="connsiteY31" fmla="*/ 333806 h 1798210"/>
                  <a:gd name="connsiteX32" fmla="*/ 6338025 w 12380255"/>
                  <a:gd name="connsiteY32" fmla="*/ 1605190 h 1798210"/>
                  <a:gd name="connsiteX33" fmla="*/ 7080184 w 12380255"/>
                  <a:gd name="connsiteY33" fmla="*/ 1605190 h 1798210"/>
                  <a:gd name="connsiteX34" fmla="*/ 7080185 w 12380255"/>
                  <a:gd name="connsiteY34" fmla="*/ 333806 h 1798210"/>
                  <a:gd name="connsiteX35" fmla="*/ 5662624 w 12380255"/>
                  <a:gd name="connsiteY35" fmla="*/ 333806 h 1798210"/>
                  <a:gd name="connsiteX36" fmla="*/ 5662624 w 12380255"/>
                  <a:gd name="connsiteY36" fmla="*/ 1605190 h 1798210"/>
                  <a:gd name="connsiteX37" fmla="*/ 6239933 w 12380255"/>
                  <a:gd name="connsiteY37" fmla="*/ 1605190 h 1798210"/>
                  <a:gd name="connsiteX38" fmla="*/ 6239934 w 12380255"/>
                  <a:gd name="connsiteY38" fmla="*/ 333806 h 1798210"/>
                  <a:gd name="connsiteX39" fmla="*/ 3057279 w 12380255"/>
                  <a:gd name="connsiteY39" fmla="*/ 333806 h 1798210"/>
                  <a:gd name="connsiteX40" fmla="*/ 3057279 w 12380255"/>
                  <a:gd name="connsiteY40" fmla="*/ 1605190 h 1798210"/>
                  <a:gd name="connsiteX41" fmla="*/ 5511020 w 12380255"/>
                  <a:gd name="connsiteY41" fmla="*/ 1605190 h 1798210"/>
                  <a:gd name="connsiteX42" fmla="*/ 5511020 w 12380255"/>
                  <a:gd name="connsiteY42" fmla="*/ 333806 h 1798210"/>
                  <a:gd name="connsiteX43" fmla="*/ 4787883 w 12380255"/>
                  <a:gd name="connsiteY43" fmla="*/ 333806 h 1798210"/>
                  <a:gd name="connsiteX44" fmla="*/ 4787882 w 12380255"/>
                  <a:gd name="connsiteY44" fmla="*/ 1592487 h 1798210"/>
                  <a:gd name="connsiteX45" fmla="*/ 4738836 w 12380255"/>
                  <a:gd name="connsiteY45" fmla="*/ 1604748 h 1798210"/>
                  <a:gd name="connsiteX46" fmla="*/ 4689791 w 12380255"/>
                  <a:gd name="connsiteY46" fmla="*/ 1592487 h 1798210"/>
                  <a:gd name="connsiteX47" fmla="*/ 4689791 w 12380255"/>
                  <a:gd name="connsiteY47" fmla="*/ 333806 h 1798210"/>
                  <a:gd name="connsiteX48" fmla="*/ 3878507 w 12380255"/>
                  <a:gd name="connsiteY48" fmla="*/ 333806 h 1798210"/>
                  <a:gd name="connsiteX49" fmla="*/ 3878506 w 12380255"/>
                  <a:gd name="connsiteY49" fmla="*/ 1592487 h 1798210"/>
                  <a:gd name="connsiteX50" fmla="*/ 3829459 w 12380255"/>
                  <a:gd name="connsiteY50" fmla="*/ 1604748 h 1798210"/>
                  <a:gd name="connsiteX51" fmla="*/ 3780413 w 12380255"/>
                  <a:gd name="connsiteY51" fmla="*/ 1592487 h 1798210"/>
                  <a:gd name="connsiteX52" fmla="*/ 3780414 w 12380255"/>
                  <a:gd name="connsiteY52" fmla="*/ 333806 h 1798210"/>
                  <a:gd name="connsiteX53" fmla="*/ 2085509 w 12380255"/>
                  <a:gd name="connsiteY53" fmla="*/ 333806 h 1798210"/>
                  <a:gd name="connsiteX54" fmla="*/ 2089416 w 12380255"/>
                  <a:gd name="connsiteY54" fmla="*/ 336164 h 1798210"/>
                  <a:gd name="connsiteX55" fmla="*/ 2089415 w 12380255"/>
                  <a:gd name="connsiteY55" fmla="*/ 1605190 h 1798210"/>
                  <a:gd name="connsiteX56" fmla="*/ 2905675 w 12380255"/>
                  <a:gd name="connsiteY56" fmla="*/ 1605190 h 1798210"/>
                  <a:gd name="connsiteX57" fmla="*/ 2905675 w 12380255"/>
                  <a:gd name="connsiteY57" fmla="*/ 333806 h 1798210"/>
                  <a:gd name="connsiteX58" fmla="*/ 1273159 w 12380255"/>
                  <a:gd name="connsiteY58" fmla="*/ 333806 h 1798210"/>
                  <a:gd name="connsiteX59" fmla="*/ 1273158 w 12380255"/>
                  <a:gd name="connsiteY59" fmla="*/ 1605190 h 1798210"/>
                  <a:gd name="connsiteX60" fmla="*/ 1991323 w 12380255"/>
                  <a:gd name="connsiteY60" fmla="*/ 1605190 h 1798210"/>
                  <a:gd name="connsiteX61" fmla="*/ 1991324 w 12380255"/>
                  <a:gd name="connsiteY61" fmla="*/ 336166 h 1798210"/>
                  <a:gd name="connsiteX62" fmla="*/ 1991323 w 12380255"/>
                  <a:gd name="connsiteY62" fmla="*/ 336164 h 1798210"/>
                  <a:gd name="connsiteX63" fmla="*/ 1995230 w 12380255"/>
                  <a:gd name="connsiteY63" fmla="*/ 333806 h 1798210"/>
                  <a:gd name="connsiteX64" fmla="*/ 581909 w 12380255"/>
                  <a:gd name="connsiteY64" fmla="*/ 333806 h 1798210"/>
                  <a:gd name="connsiteX65" fmla="*/ 581909 w 12380255"/>
                  <a:gd name="connsiteY65" fmla="*/ 1605190 h 1798210"/>
                  <a:gd name="connsiteX66" fmla="*/ 1175066 w 12380255"/>
                  <a:gd name="connsiteY66" fmla="*/ 1605190 h 1798210"/>
                  <a:gd name="connsiteX67" fmla="*/ 1175067 w 12380255"/>
                  <a:gd name="connsiteY67" fmla="*/ 333806 h 1798210"/>
                  <a:gd name="connsiteX68" fmla="*/ 7971908 w 12380255"/>
                  <a:gd name="connsiteY68" fmla="*/ 0 h 1798210"/>
                  <a:gd name="connsiteX69" fmla="*/ 8047710 w 12380255"/>
                  <a:gd name="connsiteY69" fmla="*/ 18951 h 1798210"/>
                  <a:gd name="connsiteX70" fmla="*/ 8047710 w 12380255"/>
                  <a:gd name="connsiteY70" fmla="*/ 269449 h 1798210"/>
                  <a:gd name="connsiteX71" fmla="*/ 8588465 w 12380255"/>
                  <a:gd name="connsiteY71" fmla="*/ 269449 h 1798210"/>
                  <a:gd name="connsiteX72" fmla="*/ 8588761 w 12380255"/>
                  <a:gd name="connsiteY72" fmla="*/ 269270 h 1798210"/>
                  <a:gd name="connsiteX73" fmla="*/ 8623442 w 12380255"/>
                  <a:gd name="connsiteY73" fmla="*/ 265679 h 1798210"/>
                  <a:gd name="connsiteX74" fmla="*/ 8623443 w 12380255"/>
                  <a:gd name="connsiteY74" fmla="*/ 265679 h 1798210"/>
                  <a:gd name="connsiteX75" fmla="*/ 8658124 w 12380255"/>
                  <a:gd name="connsiteY75" fmla="*/ 269270 h 1798210"/>
                  <a:gd name="connsiteX76" fmla="*/ 8658420 w 12380255"/>
                  <a:gd name="connsiteY76" fmla="*/ 269449 h 1798210"/>
                  <a:gd name="connsiteX77" fmla="*/ 10142982 w 12380255"/>
                  <a:gd name="connsiteY77" fmla="*/ 269449 h 1798210"/>
                  <a:gd name="connsiteX78" fmla="*/ 10142982 w 12380255"/>
                  <a:gd name="connsiteY78" fmla="*/ 59194 h 1798210"/>
                  <a:gd name="connsiteX79" fmla="*/ 10218784 w 12380255"/>
                  <a:gd name="connsiteY79" fmla="*/ 40243 h 1798210"/>
                  <a:gd name="connsiteX80" fmla="*/ 10294586 w 12380255"/>
                  <a:gd name="connsiteY80" fmla="*/ 59194 h 1798210"/>
                  <a:gd name="connsiteX81" fmla="*/ 10294586 w 12380255"/>
                  <a:gd name="connsiteY81" fmla="*/ 269449 h 1798210"/>
                  <a:gd name="connsiteX82" fmla="*/ 11574612 w 12380255"/>
                  <a:gd name="connsiteY82" fmla="*/ 269449 h 1798210"/>
                  <a:gd name="connsiteX83" fmla="*/ 11574908 w 12380255"/>
                  <a:gd name="connsiteY83" fmla="*/ 269270 h 1798210"/>
                  <a:gd name="connsiteX84" fmla="*/ 11609589 w 12380255"/>
                  <a:gd name="connsiteY84" fmla="*/ 265679 h 1798210"/>
                  <a:gd name="connsiteX85" fmla="*/ 11609590 w 12380255"/>
                  <a:gd name="connsiteY85" fmla="*/ 265679 h 1798210"/>
                  <a:gd name="connsiteX86" fmla="*/ 11644271 w 12380255"/>
                  <a:gd name="connsiteY86" fmla="*/ 269270 h 1798210"/>
                  <a:gd name="connsiteX87" fmla="*/ 11644567 w 12380255"/>
                  <a:gd name="connsiteY87" fmla="*/ 269449 h 1798210"/>
                  <a:gd name="connsiteX88" fmla="*/ 12159574 w 12380255"/>
                  <a:gd name="connsiteY88" fmla="*/ 269449 h 1798210"/>
                  <a:gd name="connsiteX89" fmla="*/ 12159574 w 12380255"/>
                  <a:gd name="connsiteY89" fmla="*/ 34951 h 1798210"/>
                  <a:gd name="connsiteX90" fmla="*/ 12235376 w 12380255"/>
                  <a:gd name="connsiteY90" fmla="*/ 16000 h 1798210"/>
                  <a:gd name="connsiteX91" fmla="*/ 12311178 w 12380255"/>
                  <a:gd name="connsiteY91" fmla="*/ 34951 h 1798210"/>
                  <a:gd name="connsiteX92" fmla="*/ 12311178 w 12380255"/>
                  <a:gd name="connsiteY92" fmla="*/ 1605190 h 1798210"/>
                  <a:gd name="connsiteX93" fmla="*/ 12369529 w 12380255"/>
                  <a:gd name="connsiteY93" fmla="*/ 1605190 h 1798210"/>
                  <a:gd name="connsiteX94" fmla="*/ 12380255 w 12380255"/>
                  <a:gd name="connsiteY94" fmla="*/ 1615916 h 1798210"/>
                  <a:gd name="connsiteX95" fmla="*/ 12380255 w 12380255"/>
                  <a:gd name="connsiteY95" fmla="*/ 1658821 h 1798210"/>
                  <a:gd name="connsiteX96" fmla="*/ 12369529 w 12380255"/>
                  <a:gd name="connsiteY96" fmla="*/ 1669547 h 1798210"/>
                  <a:gd name="connsiteX97" fmla="*/ 12311178 w 12380255"/>
                  <a:gd name="connsiteY97" fmla="*/ 1669547 h 1798210"/>
                  <a:gd name="connsiteX98" fmla="*/ 12311178 w 12380255"/>
                  <a:gd name="connsiteY98" fmla="*/ 1755016 h 1798210"/>
                  <a:gd name="connsiteX99" fmla="*/ 12235376 w 12380255"/>
                  <a:gd name="connsiteY99" fmla="*/ 1773967 h 1798210"/>
                  <a:gd name="connsiteX100" fmla="*/ 12159574 w 12380255"/>
                  <a:gd name="connsiteY100" fmla="*/ 1755016 h 1798210"/>
                  <a:gd name="connsiteX101" fmla="*/ 12159574 w 12380255"/>
                  <a:gd name="connsiteY101" fmla="*/ 1669547 h 1798210"/>
                  <a:gd name="connsiteX102" fmla="*/ 10904681 w 12380255"/>
                  <a:gd name="connsiteY102" fmla="*/ 1669547 h 1798210"/>
                  <a:gd name="connsiteX103" fmla="*/ 10904681 w 12380255"/>
                  <a:gd name="connsiteY103" fmla="*/ 1680906 h 1798210"/>
                  <a:gd name="connsiteX104" fmla="*/ 10855635 w 12380255"/>
                  <a:gd name="connsiteY104" fmla="*/ 1693167 h 1798210"/>
                  <a:gd name="connsiteX105" fmla="*/ 10806589 w 12380255"/>
                  <a:gd name="connsiteY105" fmla="*/ 1680906 h 1798210"/>
                  <a:gd name="connsiteX106" fmla="*/ 10806589 w 12380255"/>
                  <a:gd name="connsiteY106" fmla="*/ 1669547 h 1798210"/>
                  <a:gd name="connsiteX107" fmla="*/ 10294586 w 12380255"/>
                  <a:gd name="connsiteY107" fmla="*/ 1669547 h 1798210"/>
                  <a:gd name="connsiteX108" fmla="*/ 10294586 w 12380255"/>
                  <a:gd name="connsiteY108" fmla="*/ 1779259 h 1798210"/>
                  <a:gd name="connsiteX109" fmla="*/ 10218784 w 12380255"/>
                  <a:gd name="connsiteY109" fmla="*/ 1798210 h 1798210"/>
                  <a:gd name="connsiteX110" fmla="*/ 10142982 w 12380255"/>
                  <a:gd name="connsiteY110" fmla="*/ 1779259 h 1798210"/>
                  <a:gd name="connsiteX111" fmla="*/ 10142982 w 12380255"/>
                  <a:gd name="connsiteY111" fmla="*/ 1669547 h 1798210"/>
                  <a:gd name="connsiteX112" fmla="*/ 9484763 w 12380255"/>
                  <a:gd name="connsiteY112" fmla="*/ 1669547 h 1798210"/>
                  <a:gd name="connsiteX113" fmla="*/ 9481890 w 12380255"/>
                  <a:gd name="connsiteY113" fmla="*/ 1671281 h 1798210"/>
                  <a:gd name="connsiteX114" fmla="*/ 9447209 w 12380255"/>
                  <a:gd name="connsiteY114" fmla="*/ 1674872 h 1798210"/>
                  <a:gd name="connsiteX115" fmla="*/ 9412528 w 12380255"/>
                  <a:gd name="connsiteY115" fmla="*/ 1671281 h 1798210"/>
                  <a:gd name="connsiteX116" fmla="*/ 9409655 w 12380255"/>
                  <a:gd name="connsiteY116" fmla="*/ 1669547 h 1798210"/>
                  <a:gd name="connsiteX117" fmla="*/ 8047710 w 12380255"/>
                  <a:gd name="connsiteY117" fmla="*/ 1669547 h 1798210"/>
                  <a:gd name="connsiteX118" fmla="*/ 8047710 w 12380255"/>
                  <a:gd name="connsiteY118" fmla="*/ 1739016 h 1798210"/>
                  <a:gd name="connsiteX119" fmla="*/ 7971908 w 12380255"/>
                  <a:gd name="connsiteY119" fmla="*/ 1757967 h 1798210"/>
                  <a:gd name="connsiteX120" fmla="*/ 7896106 w 12380255"/>
                  <a:gd name="connsiteY120" fmla="*/ 1739016 h 1798210"/>
                  <a:gd name="connsiteX121" fmla="*/ 7896106 w 12380255"/>
                  <a:gd name="connsiteY121" fmla="*/ 1669547 h 1798210"/>
                  <a:gd name="connsiteX122" fmla="*/ 7170048 w 12380255"/>
                  <a:gd name="connsiteY122" fmla="*/ 1669547 h 1798210"/>
                  <a:gd name="connsiteX123" fmla="*/ 7163910 w 12380255"/>
                  <a:gd name="connsiteY123" fmla="*/ 1673251 h 1798210"/>
                  <a:gd name="connsiteX124" fmla="*/ 7129230 w 12380255"/>
                  <a:gd name="connsiteY124" fmla="*/ 1676842 h 1798210"/>
                  <a:gd name="connsiteX125" fmla="*/ 7094549 w 12380255"/>
                  <a:gd name="connsiteY125" fmla="*/ 1673251 h 1798210"/>
                  <a:gd name="connsiteX126" fmla="*/ 7088412 w 12380255"/>
                  <a:gd name="connsiteY126" fmla="*/ 1669547 h 1798210"/>
                  <a:gd name="connsiteX127" fmla="*/ 5662624 w 12380255"/>
                  <a:gd name="connsiteY127" fmla="*/ 1669547 h 1798210"/>
                  <a:gd name="connsiteX128" fmla="*/ 5662624 w 12380255"/>
                  <a:gd name="connsiteY128" fmla="*/ 1755017 h 1798210"/>
                  <a:gd name="connsiteX129" fmla="*/ 5586822 w 12380255"/>
                  <a:gd name="connsiteY129" fmla="*/ 1773968 h 1798210"/>
                  <a:gd name="connsiteX130" fmla="*/ 5511020 w 12380255"/>
                  <a:gd name="connsiteY130" fmla="*/ 1755017 h 1798210"/>
                  <a:gd name="connsiteX131" fmla="*/ 5511020 w 12380255"/>
                  <a:gd name="connsiteY131" fmla="*/ 1669547 h 1798210"/>
                  <a:gd name="connsiteX132" fmla="*/ 3057279 w 12380255"/>
                  <a:gd name="connsiteY132" fmla="*/ 1669547 h 1798210"/>
                  <a:gd name="connsiteX133" fmla="*/ 3057279 w 12380255"/>
                  <a:gd name="connsiteY133" fmla="*/ 1767138 h 1798210"/>
                  <a:gd name="connsiteX134" fmla="*/ 2981477 w 12380255"/>
                  <a:gd name="connsiteY134" fmla="*/ 1786089 h 1798210"/>
                  <a:gd name="connsiteX135" fmla="*/ 2905675 w 12380255"/>
                  <a:gd name="connsiteY135" fmla="*/ 1767138 h 1798210"/>
                  <a:gd name="connsiteX136" fmla="*/ 2905675 w 12380255"/>
                  <a:gd name="connsiteY136" fmla="*/ 1669547 h 1798210"/>
                  <a:gd name="connsiteX137" fmla="*/ 2089415 w 12380255"/>
                  <a:gd name="connsiteY137" fmla="*/ 1669547 h 1798210"/>
                  <a:gd name="connsiteX138" fmla="*/ 2089415 w 12380255"/>
                  <a:gd name="connsiteY138" fmla="*/ 1680906 h 1798210"/>
                  <a:gd name="connsiteX139" fmla="*/ 2040369 w 12380255"/>
                  <a:gd name="connsiteY139" fmla="*/ 1693167 h 1798210"/>
                  <a:gd name="connsiteX140" fmla="*/ 1991323 w 12380255"/>
                  <a:gd name="connsiteY140" fmla="*/ 1680906 h 1798210"/>
                  <a:gd name="connsiteX141" fmla="*/ 1991323 w 12380255"/>
                  <a:gd name="connsiteY141" fmla="*/ 1669547 h 1798210"/>
                  <a:gd name="connsiteX142" fmla="*/ 1237092 w 12380255"/>
                  <a:gd name="connsiteY142" fmla="*/ 1669547 h 1798210"/>
                  <a:gd name="connsiteX143" fmla="*/ 1224112 w 12380255"/>
                  <a:gd name="connsiteY143" fmla="*/ 1670891 h 1798210"/>
                  <a:gd name="connsiteX144" fmla="*/ 1211133 w 12380255"/>
                  <a:gd name="connsiteY144" fmla="*/ 1669547 h 1798210"/>
                  <a:gd name="connsiteX145" fmla="*/ 581909 w 12380255"/>
                  <a:gd name="connsiteY145" fmla="*/ 1669547 h 1798210"/>
                  <a:gd name="connsiteX146" fmla="*/ 581909 w 12380255"/>
                  <a:gd name="connsiteY146" fmla="*/ 1767139 h 1798210"/>
                  <a:gd name="connsiteX147" fmla="*/ 506107 w 12380255"/>
                  <a:gd name="connsiteY147" fmla="*/ 1786090 h 1798210"/>
                  <a:gd name="connsiteX148" fmla="*/ 430305 w 12380255"/>
                  <a:gd name="connsiteY148" fmla="*/ 1767139 h 1798210"/>
                  <a:gd name="connsiteX149" fmla="*/ 430305 w 12380255"/>
                  <a:gd name="connsiteY149" fmla="*/ 1669547 h 1798210"/>
                  <a:gd name="connsiteX150" fmla="*/ 104855 w 12380255"/>
                  <a:gd name="connsiteY150" fmla="*/ 1669547 h 1798210"/>
                  <a:gd name="connsiteX151" fmla="*/ 94129 w 12380255"/>
                  <a:gd name="connsiteY151" fmla="*/ 1658821 h 1798210"/>
                  <a:gd name="connsiteX152" fmla="*/ 94129 w 12380255"/>
                  <a:gd name="connsiteY152" fmla="*/ 1615916 h 1798210"/>
                  <a:gd name="connsiteX153" fmla="*/ 104855 w 12380255"/>
                  <a:gd name="connsiteY153" fmla="*/ 1605190 h 1798210"/>
                  <a:gd name="connsiteX154" fmla="*/ 430305 w 12380255"/>
                  <a:gd name="connsiteY154" fmla="*/ 1605190 h 1798210"/>
                  <a:gd name="connsiteX155" fmla="*/ 430305 w 12380255"/>
                  <a:gd name="connsiteY155" fmla="*/ 333806 h 1798210"/>
                  <a:gd name="connsiteX156" fmla="*/ 10726 w 12380255"/>
                  <a:gd name="connsiteY156" fmla="*/ 333806 h 1798210"/>
                  <a:gd name="connsiteX157" fmla="*/ 0 w 12380255"/>
                  <a:gd name="connsiteY157" fmla="*/ 323080 h 1798210"/>
                  <a:gd name="connsiteX158" fmla="*/ 0 w 12380255"/>
                  <a:gd name="connsiteY158" fmla="*/ 280175 h 1798210"/>
                  <a:gd name="connsiteX159" fmla="*/ 10726 w 12380255"/>
                  <a:gd name="connsiteY159" fmla="*/ 269449 h 1798210"/>
                  <a:gd name="connsiteX160" fmla="*/ 430305 w 12380255"/>
                  <a:gd name="connsiteY160" fmla="*/ 269449 h 1798210"/>
                  <a:gd name="connsiteX161" fmla="*/ 430305 w 12380255"/>
                  <a:gd name="connsiteY161" fmla="*/ 47074 h 1798210"/>
                  <a:gd name="connsiteX162" fmla="*/ 506107 w 12380255"/>
                  <a:gd name="connsiteY162" fmla="*/ 28123 h 1798210"/>
                  <a:gd name="connsiteX163" fmla="*/ 581909 w 12380255"/>
                  <a:gd name="connsiteY163" fmla="*/ 47074 h 1798210"/>
                  <a:gd name="connsiteX164" fmla="*/ 581909 w 12380255"/>
                  <a:gd name="connsiteY164" fmla="*/ 269449 h 1798210"/>
                  <a:gd name="connsiteX165" fmla="*/ 2905675 w 12380255"/>
                  <a:gd name="connsiteY165" fmla="*/ 269449 h 1798210"/>
                  <a:gd name="connsiteX166" fmla="*/ 2905675 w 12380255"/>
                  <a:gd name="connsiteY166" fmla="*/ 47073 h 1798210"/>
                  <a:gd name="connsiteX167" fmla="*/ 2981477 w 12380255"/>
                  <a:gd name="connsiteY167" fmla="*/ 28122 h 1798210"/>
                  <a:gd name="connsiteX168" fmla="*/ 3057279 w 12380255"/>
                  <a:gd name="connsiteY168" fmla="*/ 47073 h 1798210"/>
                  <a:gd name="connsiteX169" fmla="*/ 3057279 w 12380255"/>
                  <a:gd name="connsiteY169" fmla="*/ 269449 h 1798210"/>
                  <a:gd name="connsiteX170" fmla="*/ 3780414 w 12380255"/>
                  <a:gd name="connsiteY170" fmla="*/ 269449 h 1798210"/>
                  <a:gd name="connsiteX171" fmla="*/ 3780414 w 12380255"/>
                  <a:gd name="connsiteY171" fmla="*/ 247746 h 1798210"/>
                  <a:gd name="connsiteX172" fmla="*/ 3780413 w 12380255"/>
                  <a:gd name="connsiteY172" fmla="*/ 247745 h 1798210"/>
                  <a:gd name="connsiteX173" fmla="*/ 3829459 w 12380255"/>
                  <a:gd name="connsiteY173" fmla="*/ 235484 h 1798210"/>
                  <a:gd name="connsiteX174" fmla="*/ 3829460 w 12380255"/>
                  <a:gd name="connsiteY174" fmla="*/ 235484 h 1798210"/>
                  <a:gd name="connsiteX175" fmla="*/ 3829460 w 12380255"/>
                  <a:gd name="connsiteY175" fmla="*/ 235484 h 1798210"/>
                  <a:gd name="connsiteX176" fmla="*/ 3878507 w 12380255"/>
                  <a:gd name="connsiteY176" fmla="*/ 247745 h 1798210"/>
                  <a:gd name="connsiteX177" fmla="*/ 3878507 w 12380255"/>
                  <a:gd name="connsiteY177" fmla="*/ 269449 h 1798210"/>
                  <a:gd name="connsiteX178" fmla="*/ 4689791 w 12380255"/>
                  <a:gd name="connsiteY178" fmla="*/ 269449 h 1798210"/>
                  <a:gd name="connsiteX179" fmla="*/ 4689791 w 12380255"/>
                  <a:gd name="connsiteY179" fmla="*/ 247746 h 1798210"/>
                  <a:gd name="connsiteX180" fmla="*/ 4689791 w 12380255"/>
                  <a:gd name="connsiteY180" fmla="*/ 247745 h 1798210"/>
                  <a:gd name="connsiteX181" fmla="*/ 4738836 w 12380255"/>
                  <a:gd name="connsiteY181" fmla="*/ 235484 h 1798210"/>
                  <a:gd name="connsiteX182" fmla="*/ 4738837 w 12380255"/>
                  <a:gd name="connsiteY182" fmla="*/ 235484 h 1798210"/>
                  <a:gd name="connsiteX183" fmla="*/ 4787883 w 12380255"/>
                  <a:gd name="connsiteY183" fmla="*/ 247745 h 1798210"/>
                  <a:gd name="connsiteX184" fmla="*/ 4787883 w 12380255"/>
                  <a:gd name="connsiteY184" fmla="*/ 269449 h 1798210"/>
                  <a:gd name="connsiteX185" fmla="*/ 5511020 w 12380255"/>
                  <a:gd name="connsiteY185" fmla="*/ 269449 h 1798210"/>
                  <a:gd name="connsiteX186" fmla="*/ 5511020 w 12380255"/>
                  <a:gd name="connsiteY186" fmla="*/ 34952 h 1798210"/>
                  <a:gd name="connsiteX187" fmla="*/ 5586822 w 12380255"/>
                  <a:gd name="connsiteY187" fmla="*/ 16001 h 1798210"/>
                  <a:gd name="connsiteX188" fmla="*/ 5662624 w 12380255"/>
                  <a:gd name="connsiteY188" fmla="*/ 34952 h 1798210"/>
                  <a:gd name="connsiteX189" fmla="*/ 5662624 w 12380255"/>
                  <a:gd name="connsiteY189" fmla="*/ 269449 h 1798210"/>
                  <a:gd name="connsiteX190" fmla="*/ 7896106 w 12380255"/>
                  <a:gd name="connsiteY190" fmla="*/ 269449 h 1798210"/>
                  <a:gd name="connsiteX191" fmla="*/ 7896106 w 12380255"/>
                  <a:gd name="connsiteY191" fmla="*/ 18951 h 1798210"/>
                  <a:gd name="connsiteX192" fmla="*/ 7971908 w 12380255"/>
                  <a:gd name="connsiteY192" fmla="*/ 0 h 179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2380255" h="1798210">
                    <a:moveTo>
                      <a:pt x="11658636" y="333806"/>
                    </a:moveTo>
                    <a:lnTo>
                      <a:pt x="11658635" y="1605190"/>
                    </a:lnTo>
                    <a:lnTo>
                      <a:pt x="12159574" y="1605190"/>
                    </a:lnTo>
                    <a:lnTo>
                      <a:pt x="12159574" y="333806"/>
                    </a:lnTo>
                    <a:close/>
                    <a:moveTo>
                      <a:pt x="10900775" y="333806"/>
                    </a:moveTo>
                    <a:lnTo>
                      <a:pt x="10904682" y="336164"/>
                    </a:lnTo>
                    <a:lnTo>
                      <a:pt x="10904681" y="1605190"/>
                    </a:lnTo>
                    <a:lnTo>
                      <a:pt x="11560543" y="1605190"/>
                    </a:lnTo>
                    <a:lnTo>
                      <a:pt x="11560544" y="333806"/>
                    </a:lnTo>
                    <a:close/>
                    <a:moveTo>
                      <a:pt x="10294586" y="333806"/>
                    </a:moveTo>
                    <a:lnTo>
                      <a:pt x="10294586" y="1605190"/>
                    </a:lnTo>
                    <a:lnTo>
                      <a:pt x="10806589" y="1605190"/>
                    </a:lnTo>
                    <a:lnTo>
                      <a:pt x="10806590" y="336166"/>
                    </a:lnTo>
                    <a:lnTo>
                      <a:pt x="10806589" y="336164"/>
                    </a:lnTo>
                    <a:lnTo>
                      <a:pt x="10810496" y="333806"/>
                    </a:lnTo>
                    <a:close/>
                    <a:moveTo>
                      <a:pt x="9496256" y="333806"/>
                    </a:moveTo>
                    <a:lnTo>
                      <a:pt x="9496255" y="1605190"/>
                    </a:lnTo>
                    <a:lnTo>
                      <a:pt x="10142982" y="1605190"/>
                    </a:lnTo>
                    <a:lnTo>
                      <a:pt x="10142982" y="333806"/>
                    </a:lnTo>
                    <a:close/>
                    <a:moveTo>
                      <a:pt x="8672489" y="333806"/>
                    </a:moveTo>
                    <a:lnTo>
                      <a:pt x="8672488" y="1605190"/>
                    </a:lnTo>
                    <a:lnTo>
                      <a:pt x="9398163" y="1605190"/>
                    </a:lnTo>
                    <a:lnTo>
                      <a:pt x="9398164" y="333806"/>
                    </a:lnTo>
                    <a:close/>
                    <a:moveTo>
                      <a:pt x="8047710" y="333806"/>
                    </a:moveTo>
                    <a:lnTo>
                      <a:pt x="8047710" y="1605190"/>
                    </a:lnTo>
                    <a:lnTo>
                      <a:pt x="8574396" y="1605190"/>
                    </a:lnTo>
                    <a:lnTo>
                      <a:pt x="8574397" y="333806"/>
                    </a:lnTo>
                    <a:close/>
                    <a:moveTo>
                      <a:pt x="7178277" y="333806"/>
                    </a:moveTo>
                    <a:lnTo>
                      <a:pt x="7178276" y="1605190"/>
                    </a:lnTo>
                    <a:lnTo>
                      <a:pt x="7896106" y="1605190"/>
                    </a:lnTo>
                    <a:lnTo>
                      <a:pt x="7896106" y="333806"/>
                    </a:lnTo>
                    <a:close/>
                    <a:moveTo>
                      <a:pt x="6338026" y="333806"/>
                    </a:moveTo>
                    <a:lnTo>
                      <a:pt x="6338025" y="1605190"/>
                    </a:lnTo>
                    <a:lnTo>
                      <a:pt x="7080184" y="1605190"/>
                    </a:lnTo>
                    <a:lnTo>
                      <a:pt x="7080185" y="333806"/>
                    </a:lnTo>
                    <a:close/>
                    <a:moveTo>
                      <a:pt x="5662624" y="333806"/>
                    </a:moveTo>
                    <a:lnTo>
                      <a:pt x="5662624" y="1605190"/>
                    </a:lnTo>
                    <a:lnTo>
                      <a:pt x="6239933" y="1605190"/>
                    </a:lnTo>
                    <a:lnTo>
                      <a:pt x="6239934" y="333806"/>
                    </a:lnTo>
                    <a:close/>
                    <a:moveTo>
                      <a:pt x="3057279" y="333806"/>
                    </a:moveTo>
                    <a:lnTo>
                      <a:pt x="3057279" y="1605190"/>
                    </a:lnTo>
                    <a:lnTo>
                      <a:pt x="5511020" y="1605190"/>
                    </a:lnTo>
                    <a:lnTo>
                      <a:pt x="5511020" y="333806"/>
                    </a:lnTo>
                    <a:lnTo>
                      <a:pt x="4787883" y="333806"/>
                    </a:lnTo>
                    <a:lnTo>
                      <a:pt x="4787882" y="1592487"/>
                    </a:lnTo>
                    <a:cubicBezTo>
                      <a:pt x="4787882" y="1599259"/>
                      <a:pt x="4765923" y="1604748"/>
                      <a:pt x="4738836" y="1604748"/>
                    </a:cubicBezTo>
                    <a:cubicBezTo>
                      <a:pt x="4711750" y="1604748"/>
                      <a:pt x="4689791" y="1599259"/>
                      <a:pt x="4689791" y="1592487"/>
                    </a:cubicBezTo>
                    <a:lnTo>
                      <a:pt x="4689791" y="333806"/>
                    </a:lnTo>
                    <a:lnTo>
                      <a:pt x="3878507" y="333806"/>
                    </a:lnTo>
                    <a:lnTo>
                      <a:pt x="3878506" y="1592487"/>
                    </a:lnTo>
                    <a:cubicBezTo>
                      <a:pt x="3878506" y="1599259"/>
                      <a:pt x="3856546" y="1604748"/>
                      <a:pt x="3829459" y="1604748"/>
                    </a:cubicBezTo>
                    <a:cubicBezTo>
                      <a:pt x="3802373" y="1604748"/>
                      <a:pt x="3780413" y="1599259"/>
                      <a:pt x="3780413" y="1592487"/>
                    </a:cubicBezTo>
                    <a:lnTo>
                      <a:pt x="3780414" y="333806"/>
                    </a:lnTo>
                    <a:close/>
                    <a:moveTo>
                      <a:pt x="2085509" y="333806"/>
                    </a:moveTo>
                    <a:lnTo>
                      <a:pt x="2089416" y="336164"/>
                    </a:lnTo>
                    <a:lnTo>
                      <a:pt x="2089415" y="1605190"/>
                    </a:lnTo>
                    <a:lnTo>
                      <a:pt x="2905675" y="1605190"/>
                    </a:lnTo>
                    <a:lnTo>
                      <a:pt x="2905675" y="333806"/>
                    </a:lnTo>
                    <a:close/>
                    <a:moveTo>
                      <a:pt x="1273159" y="333806"/>
                    </a:moveTo>
                    <a:lnTo>
                      <a:pt x="1273158" y="1605190"/>
                    </a:lnTo>
                    <a:lnTo>
                      <a:pt x="1991323" y="1605190"/>
                    </a:lnTo>
                    <a:lnTo>
                      <a:pt x="1991324" y="336166"/>
                    </a:lnTo>
                    <a:lnTo>
                      <a:pt x="1991323" y="336164"/>
                    </a:lnTo>
                    <a:lnTo>
                      <a:pt x="1995230" y="333806"/>
                    </a:lnTo>
                    <a:close/>
                    <a:moveTo>
                      <a:pt x="581909" y="333806"/>
                    </a:moveTo>
                    <a:lnTo>
                      <a:pt x="581909" y="1605190"/>
                    </a:lnTo>
                    <a:lnTo>
                      <a:pt x="1175066" y="1605190"/>
                    </a:lnTo>
                    <a:lnTo>
                      <a:pt x="1175067" y="333806"/>
                    </a:lnTo>
                    <a:close/>
                    <a:moveTo>
                      <a:pt x="7971908" y="0"/>
                    </a:moveTo>
                    <a:cubicBezTo>
                      <a:pt x="8013772" y="0"/>
                      <a:pt x="8047710" y="8485"/>
                      <a:pt x="8047710" y="18951"/>
                    </a:cubicBezTo>
                    <a:lnTo>
                      <a:pt x="8047710" y="269449"/>
                    </a:lnTo>
                    <a:lnTo>
                      <a:pt x="8588465" y="269449"/>
                    </a:lnTo>
                    <a:lnTo>
                      <a:pt x="8588761" y="269270"/>
                    </a:lnTo>
                    <a:cubicBezTo>
                      <a:pt x="8597637" y="267051"/>
                      <a:pt x="8609898" y="265679"/>
                      <a:pt x="8623442" y="265679"/>
                    </a:cubicBezTo>
                    <a:lnTo>
                      <a:pt x="8623443" y="265679"/>
                    </a:lnTo>
                    <a:cubicBezTo>
                      <a:pt x="8636987" y="265679"/>
                      <a:pt x="8649248" y="267051"/>
                      <a:pt x="8658124" y="269270"/>
                    </a:cubicBezTo>
                    <a:lnTo>
                      <a:pt x="8658420" y="269449"/>
                    </a:lnTo>
                    <a:lnTo>
                      <a:pt x="10142982" y="269449"/>
                    </a:lnTo>
                    <a:lnTo>
                      <a:pt x="10142982" y="59194"/>
                    </a:lnTo>
                    <a:cubicBezTo>
                      <a:pt x="10142982" y="48728"/>
                      <a:pt x="10176920" y="40243"/>
                      <a:pt x="10218784" y="40243"/>
                    </a:cubicBezTo>
                    <a:cubicBezTo>
                      <a:pt x="10260648" y="40243"/>
                      <a:pt x="10294586" y="48728"/>
                      <a:pt x="10294586" y="59194"/>
                    </a:cubicBezTo>
                    <a:lnTo>
                      <a:pt x="10294586" y="269449"/>
                    </a:lnTo>
                    <a:lnTo>
                      <a:pt x="11574612" y="269449"/>
                    </a:lnTo>
                    <a:lnTo>
                      <a:pt x="11574908" y="269270"/>
                    </a:lnTo>
                    <a:cubicBezTo>
                      <a:pt x="11583784" y="267051"/>
                      <a:pt x="11596046" y="265679"/>
                      <a:pt x="11609589" y="265679"/>
                    </a:cubicBezTo>
                    <a:lnTo>
                      <a:pt x="11609590" y="265679"/>
                    </a:lnTo>
                    <a:cubicBezTo>
                      <a:pt x="11623134" y="265679"/>
                      <a:pt x="11635395" y="267051"/>
                      <a:pt x="11644271" y="269270"/>
                    </a:cubicBezTo>
                    <a:lnTo>
                      <a:pt x="11644567" y="269449"/>
                    </a:lnTo>
                    <a:lnTo>
                      <a:pt x="12159574" y="269449"/>
                    </a:lnTo>
                    <a:lnTo>
                      <a:pt x="12159574" y="34951"/>
                    </a:lnTo>
                    <a:cubicBezTo>
                      <a:pt x="12159574" y="24485"/>
                      <a:pt x="12193512" y="16000"/>
                      <a:pt x="12235376" y="16000"/>
                    </a:cubicBezTo>
                    <a:cubicBezTo>
                      <a:pt x="12277240" y="16000"/>
                      <a:pt x="12311178" y="24485"/>
                      <a:pt x="12311178" y="34951"/>
                    </a:cubicBezTo>
                    <a:lnTo>
                      <a:pt x="12311178" y="1605190"/>
                    </a:lnTo>
                    <a:lnTo>
                      <a:pt x="12369529" y="1605190"/>
                    </a:lnTo>
                    <a:cubicBezTo>
                      <a:pt x="12375453" y="1605190"/>
                      <a:pt x="12380255" y="1609992"/>
                      <a:pt x="12380255" y="1615916"/>
                    </a:cubicBezTo>
                    <a:lnTo>
                      <a:pt x="12380255" y="1658821"/>
                    </a:lnTo>
                    <a:cubicBezTo>
                      <a:pt x="12380255" y="1664745"/>
                      <a:pt x="12375453" y="1669547"/>
                      <a:pt x="12369529" y="1669547"/>
                    </a:cubicBezTo>
                    <a:lnTo>
                      <a:pt x="12311178" y="1669547"/>
                    </a:lnTo>
                    <a:lnTo>
                      <a:pt x="12311178" y="1755016"/>
                    </a:lnTo>
                    <a:cubicBezTo>
                      <a:pt x="12311178" y="1765482"/>
                      <a:pt x="12277240" y="1773967"/>
                      <a:pt x="12235376" y="1773967"/>
                    </a:cubicBezTo>
                    <a:cubicBezTo>
                      <a:pt x="12193512" y="1773967"/>
                      <a:pt x="12159574" y="1765482"/>
                      <a:pt x="12159574" y="1755016"/>
                    </a:cubicBezTo>
                    <a:lnTo>
                      <a:pt x="12159574" y="1669547"/>
                    </a:lnTo>
                    <a:lnTo>
                      <a:pt x="10904681" y="1669547"/>
                    </a:lnTo>
                    <a:lnTo>
                      <a:pt x="10904681" y="1680906"/>
                    </a:lnTo>
                    <a:cubicBezTo>
                      <a:pt x="10904681" y="1687678"/>
                      <a:pt x="10882722" y="1693167"/>
                      <a:pt x="10855635" y="1693167"/>
                    </a:cubicBezTo>
                    <a:cubicBezTo>
                      <a:pt x="10828548" y="1693167"/>
                      <a:pt x="10806589" y="1687678"/>
                      <a:pt x="10806589" y="1680906"/>
                    </a:cubicBezTo>
                    <a:lnTo>
                      <a:pt x="10806589" y="1669547"/>
                    </a:lnTo>
                    <a:lnTo>
                      <a:pt x="10294586" y="1669547"/>
                    </a:lnTo>
                    <a:lnTo>
                      <a:pt x="10294586" y="1779259"/>
                    </a:lnTo>
                    <a:cubicBezTo>
                      <a:pt x="10294586" y="1789725"/>
                      <a:pt x="10260648" y="1798210"/>
                      <a:pt x="10218784" y="1798210"/>
                    </a:cubicBezTo>
                    <a:cubicBezTo>
                      <a:pt x="10176920" y="1798210"/>
                      <a:pt x="10142982" y="1789725"/>
                      <a:pt x="10142982" y="1779259"/>
                    </a:cubicBezTo>
                    <a:lnTo>
                      <a:pt x="10142982" y="1669547"/>
                    </a:lnTo>
                    <a:lnTo>
                      <a:pt x="9484763" y="1669547"/>
                    </a:lnTo>
                    <a:lnTo>
                      <a:pt x="9481890" y="1671281"/>
                    </a:lnTo>
                    <a:cubicBezTo>
                      <a:pt x="9473014" y="1673500"/>
                      <a:pt x="9460753" y="1674872"/>
                      <a:pt x="9447209" y="1674872"/>
                    </a:cubicBezTo>
                    <a:cubicBezTo>
                      <a:pt x="9433665" y="1674872"/>
                      <a:pt x="9421404" y="1673500"/>
                      <a:pt x="9412528" y="1671281"/>
                    </a:cubicBezTo>
                    <a:lnTo>
                      <a:pt x="9409655" y="1669547"/>
                    </a:lnTo>
                    <a:lnTo>
                      <a:pt x="8047710" y="1669547"/>
                    </a:lnTo>
                    <a:lnTo>
                      <a:pt x="8047710" y="1739016"/>
                    </a:lnTo>
                    <a:cubicBezTo>
                      <a:pt x="8047710" y="1749482"/>
                      <a:pt x="8013772" y="1757967"/>
                      <a:pt x="7971908" y="1757967"/>
                    </a:cubicBezTo>
                    <a:cubicBezTo>
                      <a:pt x="7930044" y="1757967"/>
                      <a:pt x="7896106" y="1749482"/>
                      <a:pt x="7896106" y="1739016"/>
                    </a:cubicBezTo>
                    <a:lnTo>
                      <a:pt x="7896106" y="1669547"/>
                    </a:lnTo>
                    <a:lnTo>
                      <a:pt x="7170048" y="1669547"/>
                    </a:lnTo>
                    <a:lnTo>
                      <a:pt x="7163910" y="1673251"/>
                    </a:lnTo>
                    <a:cubicBezTo>
                      <a:pt x="7155035" y="1675470"/>
                      <a:pt x="7142773" y="1676842"/>
                      <a:pt x="7129230" y="1676842"/>
                    </a:cubicBezTo>
                    <a:cubicBezTo>
                      <a:pt x="7115686" y="1676842"/>
                      <a:pt x="7103425" y="1675470"/>
                      <a:pt x="7094549" y="1673251"/>
                    </a:cubicBezTo>
                    <a:lnTo>
                      <a:pt x="7088412" y="1669547"/>
                    </a:lnTo>
                    <a:lnTo>
                      <a:pt x="5662624" y="1669547"/>
                    </a:lnTo>
                    <a:lnTo>
                      <a:pt x="5662624" y="1755017"/>
                    </a:lnTo>
                    <a:cubicBezTo>
                      <a:pt x="5662624" y="1765483"/>
                      <a:pt x="5628686" y="1773968"/>
                      <a:pt x="5586822" y="1773968"/>
                    </a:cubicBezTo>
                    <a:cubicBezTo>
                      <a:pt x="5544958" y="1773968"/>
                      <a:pt x="5511020" y="1765483"/>
                      <a:pt x="5511020" y="1755017"/>
                    </a:cubicBezTo>
                    <a:lnTo>
                      <a:pt x="5511020" y="1669547"/>
                    </a:lnTo>
                    <a:lnTo>
                      <a:pt x="3057279" y="1669547"/>
                    </a:lnTo>
                    <a:lnTo>
                      <a:pt x="3057279" y="1767138"/>
                    </a:lnTo>
                    <a:cubicBezTo>
                      <a:pt x="3057279" y="1777604"/>
                      <a:pt x="3023340" y="1786089"/>
                      <a:pt x="2981477" y="1786089"/>
                    </a:cubicBezTo>
                    <a:cubicBezTo>
                      <a:pt x="2939612" y="1786089"/>
                      <a:pt x="2905675" y="1777604"/>
                      <a:pt x="2905675" y="1767138"/>
                    </a:cubicBezTo>
                    <a:lnTo>
                      <a:pt x="2905675" y="1669547"/>
                    </a:lnTo>
                    <a:lnTo>
                      <a:pt x="2089415" y="1669547"/>
                    </a:lnTo>
                    <a:lnTo>
                      <a:pt x="2089415" y="1680906"/>
                    </a:lnTo>
                    <a:cubicBezTo>
                      <a:pt x="2089415" y="1687678"/>
                      <a:pt x="2067456" y="1693167"/>
                      <a:pt x="2040369" y="1693167"/>
                    </a:cubicBezTo>
                    <a:cubicBezTo>
                      <a:pt x="2013282" y="1693167"/>
                      <a:pt x="1991323" y="1687678"/>
                      <a:pt x="1991323" y="1680906"/>
                    </a:cubicBezTo>
                    <a:lnTo>
                      <a:pt x="1991323" y="1669547"/>
                    </a:lnTo>
                    <a:lnTo>
                      <a:pt x="1237092" y="1669547"/>
                    </a:lnTo>
                    <a:lnTo>
                      <a:pt x="1224112" y="1670891"/>
                    </a:lnTo>
                    <a:lnTo>
                      <a:pt x="1211133" y="1669547"/>
                    </a:lnTo>
                    <a:lnTo>
                      <a:pt x="581909" y="1669547"/>
                    </a:lnTo>
                    <a:lnTo>
                      <a:pt x="581909" y="1767139"/>
                    </a:lnTo>
                    <a:cubicBezTo>
                      <a:pt x="581909" y="1777605"/>
                      <a:pt x="547971" y="1786090"/>
                      <a:pt x="506107" y="1786090"/>
                    </a:cubicBezTo>
                    <a:cubicBezTo>
                      <a:pt x="464243" y="1786090"/>
                      <a:pt x="430305" y="1777605"/>
                      <a:pt x="430305" y="1767139"/>
                    </a:cubicBezTo>
                    <a:lnTo>
                      <a:pt x="430305" y="1669547"/>
                    </a:lnTo>
                    <a:lnTo>
                      <a:pt x="104855" y="1669547"/>
                    </a:lnTo>
                    <a:cubicBezTo>
                      <a:pt x="98931" y="1669547"/>
                      <a:pt x="94129" y="1664745"/>
                      <a:pt x="94129" y="1658821"/>
                    </a:cubicBezTo>
                    <a:lnTo>
                      <a:pt x="94129" y="1615916"/>
                    </a:lnTo>
                    <a:cubicBezTo>
                      <a:pt x="94129" y="1609992"/>
                      <a:pt x="98931" y="1605190"/>
                      <a:pt x="104855" y="1605190"/>
                    </a:cubicBezTo>
                    <a:lnTo>
                      <a:pt x="430305" y="1605190"/>
                    </a:lnTo>
                    <a:lnTo>
                      <a:pt x="430305" y="333806"/>
                    </a:lnTo>
                    <a:lnTo>
                      <a:pt x="10726" y="333806"/>
                    </a:lnTo>
                    <a:cubicBezTo>
                      <a:pt x="4802" y="333806"/>
                      <a:pt x="0" y="329004"/>
                      <a:pt x="0" y="323080"/>
                    </a:cubicBezTo>
                    <a:lnTo>
                      <a:pt x="0" y="280175"/>
                    </a:lnTo>
                    <a:cubicBezTo>
                      <a:pt x="0" y="274251"/>
                      <a:pt x="4802" y="269449"/>
                      <a:pt x="10726" y="269449"/>
                    </a:cubicBezTo>
                    <a:lnTo>
                      <a:pt x="430305" y="269449"/>
                    </a:lnTo>
                    <a:lnTo>
                      <a:pt x="430305" y="47074"/>
                    </a:lnTo>
                    <a:cubicBezTo>
                      <a:pt x="430305" y="36608"/>
                      <a:pt x="464243" y="28123"/>
                      <a:pt x="506107" y="28123"/>
                    </a:cubicBezTo>
                    <a:cubicBezTo>
                      <a:pt x="547971" y="28123"/>
                      <a:pt x="581909" y="36608"/>
                      <a:pt x="581909" y="47074"/>
                    </a:cubicBezTo>
                    <a:lnTo>
                      <a:pt x="581909" y="269449"/>
                    </a:lnTo>
                    <a:lnTo>
                      <a:pt x="2905675" y="269449"/>
                    </a:lnTo>
                    <a:lnTo>
                      <a:pt x="2905675" y="47073"/>
                    </a:lnTo>
                    <a:cubicBezTo>
                      <a:pt x="2905675" y="36607"/>
                      <a:pt x="2939612" y="28122"/>
                      <a:pt x="2981477" y="28122"/>
                    </a:cubicBezTo>
                    <a:cubicBezTo>
                      <a:pt x="3023340" y="28122"/>
                      <a:pt x="3057279" y="36607"/>
                      <a:pt x="3057279" y="47073"/>
                    </a:cubicBezTo>
                    <a:lnTo>
                      <a:pt x="3057279" y="269449"/>
                    </a:lnTo>
                    <a:lnTo>
                      <a:pt x="3780414" y="269449"/>
                    </a:lnTo>
                    <a:lnTo>
                      <a:pt x="3780414" y="247746"/>
                    </a:lnTo>
                    <a:lnTo>
                      <a:pt x="3780413" y="247745"/>
                    </a:lnTo>
                    <a:cubicBezTo>
                      <a:pt x="3780413" y="240973"/>
                      <a:pt x="3802373" y="235484"/>
                      <a:pt x="3829459" y="235484"/>
                    </a:cubicBezTo>
                    <a:lnTo>
                      <a:pt x="3829460" y="235484"/>
                    </a:lnTo>
                    <a:lnTo>
                      <a:pt x="3829460" y="235484"/>
                    </a:lnTo>
                    <a:cubicBezTo>
                      <a:pt x="3856548" y="235484"/>
                      <a:pt x="3878507" y="240973"/>
                      <a:pt x="3878507" y="247745"/>
                    </a:cubicBezTo>
                    <a:lnTo>
                      <a:pt x="3878507" y="269449"/>
                    </a:lnTo>
                    <a:lnTo>
                      <a:pt x="4689791" y="269449"/>
                    </a:lnTo>
                    <a:lnTo>
                      <a:pt x="4689791" y="247746"/>
                    </a:lnTo>
                    <a:lnTo>
                      <a:pt x="4689791" y="247745"/>
                    </a:lnTo>
                    <a:cubicBezTo>
                      <a:pt x="4689791" y="240973"/>
                      <a:pt x="4711750" y="235484"/>
                      <a:pt x="4738836" y="235484"/>
                    </a:cubicBezTo>
                    <a:lnTo>
                      <a:pt x="4738837" y="235484"/>
                    </a:lnTo>
                    <a:cubicBezTo>
                      <a:pt x="4765924" y="235484"/>
                      <a:pt x="4787883" y="240973"/>
                      <a:pt x="4787883" y="247745"/>
                    </a:cubicBezTo>
                    <a:lnTo>
                      <a:pt x="4787883" y="269449"/>
                    </a:lnTo>
                    <a:lnTo>
                      <a:pt x="5511020" y="269449"/>
                    </a:lnTo>
                    <a:lnTo>
                      <a:pt x="5511020" y="34952"/>
                    </a:lnTo>
                    <a:cubicBezTo>
                      <a:pt x="5511020" y="24486"/>
                      <a:pt x="5544958" y="16001"/>
                      <a:pt x="5586822" y="16001"/>
                    </a:cubicBezTo>
                    <a:cubicBezTo>
                      <a:pt x="5628686" y="16001"/>
                      <a:pt x="5662624" y="24486"/>
                      <a:pt x="5662624" y="34952"/>
                    </a:cubicBezTo>
                    <a:lnTo>
                      <a:pt x="5662624" y="269449"/>
                    </a:lnTo>
                    <a:lnTo>
                      <a:pt x="7896106" y="269449"/>
                    </a:lnTo>
                    <a:lnTo>
                      <a:pt x="7896106" y="18951"/>
                    </a:lnTo>
                    <a:cubicBezTo>
                      <a:pt x="7896106" y="8485"/>
                      <a:pt x="7930044" y="0"/>
                      <a:pt x="7971908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7" name="Picture 20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8075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" t="29353" r="184" b="20353"/>
              <a:stretch/>
            </p:blipFill>
            <p:spPr>
              <a:xfrm>
                <a:off x="0" y="3892186"/>
                <a:ext cx="12192000" cy="1045416"/>
              </a:xfrm>
              <a:prstGeom prst="rect">
                <a:avLst/>
              </a:prstGeom>
            </p:spPr>
          </p:pic>
        </p:grpSp>
      </p:grpSp>
      <p:grpSp>
        <p:nvGrpSpPr>
          <p:cNvPr id="137" name="Group 136"/>
          <p:cNvGrpSpPr/>
          <p:nvPr/>
        </p:nvGrpSpPr>
        <p:grpSpPr>
          <a:xfrm>
            <a:off x="4970405" y="3537641"/>
            <a:ext cx="4863208" cy="2698123"/>
            <a:chOff x="3122020" y="3114029"/>
            <a:chExt cx="5452137" cy="3184301"/>
          </a:xfrm>
        </p:grpSpPr>
        <p:grpSp>
          <p:nvGrpSpPr>
            <p:cNvPr id="138" name="Group 137"/>
            <p:cNvGrpSpPr/>
            <p:nvPr/>
          </p:nvGrpSpPr>
          <p:grpSpPr>
            <a:xfrm>
              <a:off x="3122020" y="3347862"/>
              <a:ext cx="5452137" cy="2950468"/>
              <a:chOff x="2035342" y="1596980"/>
              <a:chExt cx="8121316" cy="4224271"/>
            </a:xfrm>
          </p:grpSpPr>
          <p:pic>
            <p:nvPicPr>
              <p:cNvPr id="173" name="Picture 17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86" b="15117"/>
              <a:stretch/>
            </p:blipFill>
            <p:spPr>
              <a:xfrm>
                <a:off x="2035342" y="1596980"/>
                <a:ext cx="8121316" cy="4224271"/>
              </a:xfrm>
              <a:prstGeom prst="rect">
                <a:avLst/>
              </a:prstGeom>
            </p:spPr>
          </p:pic>
          <p:pic>
            <p:nvPicPr>
              <p:cNvPr id="174" name="Picture 17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03808" y="4481848"/>
                <a:ext cx="1313646" cy="1249251"/>
              </a:xfrm>
              <a:prstGeom prst="rect">
                <a:avLst/>
              </a:prstGeom>
            </p:spPr>
          </p:pic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30491" y="4481847"/>
                <a:ext cx="1275009" cy="1249251"/>
              </a:xfrm>
              <a:prstGeom prst="rect">
                <a:avLst/>
              </a:prstGeom>
            </p:spPr>
          </p:pic>
        </p:grpSp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681" y="3122575"/>
              <a:ext cx="1151598" cy="1151598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4057938" y="3168438"/>
              <a:ext cx="1482115" cy="874989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536" y="3114029"/>
              <a:ext cx="1151598" cy="1151598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032" y="3168438"/>
              <a:ext cx="1151598" cy="1151598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5723775" y="3252333"/>
              <a:ext cx="1482115" cy="87498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" y="-812285"/>
            <a:ext cx="6321337" cy="2888707"/>
          </a:xfrm>
          <a:prstGeom prst="rect">
            <a:avLst/>
          </a:prstGeom>
        </p:spPr>
      </p:pic>
      <p:sp>
        <p:nvSpPr>
          <p:cNvPr id="179" name="Oval 178"/>
          <p:cNvSpPr/>
          <p:nvPr/>
        </p:nvSpPr>
        <p:spPr>
          <a:xfrm>
            <a:off x="7264159" y="-606823"/>
            <a:ext cx="3017520" cy="301752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1790700">
              <a:srgbClr val="FFFF00">
                <a:alpha val="18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42926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71463" algn="l" defTabSz="2742926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42926" algn="l" defTabSz="2742926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14389" algn="l" defTabSz="2742926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485851" algn="l" defTabSz="2742926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857314" algn="l" defTabSz="2742926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28777" algn="l" defTabSz="2742926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00240" algn="l" defTabSz="2742926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0971703" algn="l" defTabSz="2742926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52912" y="1532850"/>
            <a:ext cx="5691135" cy="2889624"/>
            <a:chOff x="5522508" y="1196788"/>
            <a:chExt cx="6787864" cy="3859816"/>
          </a:xfrm>
        </p:grpSpPr>
        <p:sp>
          <p:nvSpPr>
            <p:cNvPr id="17" name="Cloud 16"/>
            <p:cNvSpPr/>
            <p:nvPr/>
          </p:nvSpPr>
          <p:spPr>
            <a:xfrm>
              <a:off x="5522508" y="1196788"/>
              <a:ext cx="6503894" cy="285167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475462" y="3602712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8013281" y="3762999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9828635" y="3602712"/>
              <a:ext cx="8889" cy="780636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11146446" y="3088112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5869527" y="3302369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12033802" y="2731335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Heart 19"/>
            <p:cNvSpPr/>
            <p:nvPr/>
          </p:nvSpPr>
          <p:spPr>
            <a:xfrm>
              <a:off x="5599221" y="3930311"/>
              <a:ext cx="555104" cy="519850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Heart 217"/>
            <p:cNvSpPr/>
            <p:nvPr/>
          </p:nvSpPr>
          <p:spPr>
            <a:xfrm>
              <a:off x="6197910" y="4536754"/>
              <a:ext cx="555104" cy="519850"/>
            </a:xfrm>
            <a:prstGeom prst="hea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Heart 218"/>
            <p:cNvSpPr/>
            <p:nvPr/>
          </p:nvSpPr>
          <p:spPr>
            <a:xfrm>
              <a:off x="7726259" y="4478613"/>
              <a:ext cx="555104" cy="519850"/>
            </a:xfrm>
            <a:prstGeom prst="hear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Heart 219"/>
            <p:cNvSpPr/>
            <p:nvPr/>
          </p:nvSpPr>
          <p:spPr>
            <a:xfrm>
              <a:off x="9559972" y="3930312"/>
              <a:ext cx="555104" cy="519850"/>
            </a:xfrm>
            <a:prstGeom prst="heart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Heart 221"/>
            <p:cNvSpPr/>
            <p:nvPr/>
          </p:nvSpPr>
          <p:spPr>
            <a:xfrm>
              <a:off x="10883323" y="3974824"/>
              <a:ext cx="555104" cy="519850"/>
            </a:xfrm>
            <a:prstGeom prst="hear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Heart 222"/>
            <p:cNvSpPr/>
            <p:nvPr/>
          </p:nvSpPr>
          <p:spPr>
            <a:xfrm>
              <a:off x="11755268" y="3429732"/>
              <a:ext cx="555104" cy="519850"/>
            </a:xfrm>
            <a:prstGeom prst="hear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343843" y="1641256"/>
            <a:ext cx="6037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BahamasB" panose="020BE200000000000000" pitchFamily="34" charset="0"/>
              </a:rPr>
              <a:t>GAME</a:t>
            </a:r>
            <a:r>
              <a:rPr lang="en-US" sz="4400" dirty="0">
                <a:latin typeface=".Vn3DH" panose="020B7200000000000000" pitchFamily="34" charset="0"/>
              </a:rPr>
              <a:t> </a:t>
            </a:r>
            <a:r>
              <a:rPr lang="en-US" sz="4400" dirty="0">
                <a:solidFill>
                  <a:srgbClr val="00B0F0"/>
                </a:solidFill>
                <a:latin typeface=".VnBahamasB" panose="020BE200000000000000" pitchFamily="34" charset="0"/>
              </a:rPr>
              <a:t>POWER</a:t>
            </a:r>
            <a:r>
              <a:rPr lang="en-US" sz="4400" dirty="0">
                <a:solidFill>
                  <a:srgbClr val="00B050"/>
                </a:solidFill>
                <a:latin typeface=".VnBahamasB" panose="020BE200000000000000" pitchFamily="34" charset="0"/>
              </a:rPr>
              <a:t>POIT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583486" y="2194575"/>
            <a:ext cx="55076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</a:p>
          <a:p>
            <a:pPr algn="ctr"/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6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ImusicVn.Com - j4RNwVbMudv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90867" y="1391549"/>
            <a:ext cx="609600" cy="609600"/>
          </a:xfrm>
          <a:prstGeom prst="rect">
            <a:avLst/>
          </a:prstGeom>
        </p:spPr>
      </p:pic>
      <p:sp>
        <p:nvSpPr>
          <p:cNvPr id="10" name="Rounded Rectangle 9">
            <a:hlinkClick r:id="rId16" action="ppaction://hlinksldjump"/>
          </p:cNvPr>
          <p:cNvSpPr/>
          <p:nvPr/>
        </p:nvSpPr>
        <p:spPr>
          <a:xfrm>
            <a:off x="10402957" y="6377564"/>
            <a:ext cx="1245704" cy="40419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BahamasBH" pitchFamily="34" charset="0"/>
              </a:rPr>
              <a:t>Let’s go</a:t>
            </a:r>
          </a:p>
        </p:txBody>
      </p:sp>
    </p:spTree>
    <p:extLst>
      <p:ext uri="{BB962C8B-B14F-4D97-AF65-F5344CB8AC3E}">
        <p14:creationId xmlns:p14="http://schemas.microsoft.com/office/powerpoint/2010/main" val="25200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4.01849 0.0854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24" y="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5 -0.02384 L -3.83308 0.07686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3" y="50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8" grpId="0" animBg="1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9" r="1807" b="34977"/>
          <a:stretch/>
        </p:blipFill>
        <p:spPr>
          <a:xfrm>
            <a:off x="152400" y="121112"/>
            <a:ext cx="11887200" cy="41881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925" y="453294"/>
            <a:ext cx="11115674" cy="3813905"/>
          </a:xfrm>
          <a:prstGeom prst="rect">
            <a:avLst/>
          </a:prstGeom>
          <a:noFill/>
          <a:ln w="8572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2400" y="274496"/>
            <a:ext cx="11811000" cy="4145104"/>
          </a:xfrm>
          <a:prstGeom prst="rect">
            <a:avLst/>
          </a:prstGeom>
          <a:noFill/>
          <a:ln w="8572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1991860" y="455155"/>
            <a:ext cx="7468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Showcard Gothic" pitchFamily="82" charset="0"/>
                <a:cs typeface="Times New Roman" panose="02020603050405020304" pitchFamily="18" charset="0"/>
              </a:rPr>
              <a:t>CHUYẾN XE “</a:t>
            </a:r>
            <a:r>
              <a:rPr lang="en-US" sz="4000" b="1" dirty="0">
                <a:solidFill>
                  <a:srgbClr val="92D050"/>
                </a:solidFill>
                <a:latin typeface="Showcard Gothic" pitchFamily="82" charset="0"/>
                <a:cs typeface="Times New Roman" panose="02020603050405020304" pitchFamily="18" charset="0"/>
              </a:rPr>
              <a:t>Y</a:t>
            </a:r>
            <a:r>
              <a:rPr lang="en-US" sz="4000" b="1" dirty="0">
                <a:solidFill>
                  <a:srgbClr val="00B0F0"/>
                </a:solidFill>
                <a:latin typeface="Showcard Gothic" pitchFamily="82" charset="0"/>
                <a:cs typeface="Times New Roman" panose="02020603050405020304" pitchFamily="18" charset="0"/>
              </a:rPr>
              <a:t>Ê</a:t>
            </a:r>
            <a:r>
              <a:rPr lang="en-US" sz="4000" b="1" dirty="0">
                <a:solidFill>
                  <a:srgbClr val="7030A0"/>
                </a:solidFill>
                <a:latin typeface="Showcard Gothic" pitchFamily="82" charset="0"/>
                <a:cs typeface="Times New Roman" panose="02020603050405020304" pitchFamily="18" charset="0"/>
              </a:rPr>
              <a:t>U</a:t>
            </a:r>
            <a:r>
              <a:rPr lang="en-US" sz="4000" b="1" dirty="0">
                <a:solidFill>
                  <a:srgbClr val="C00000"/>
                </a:solidFill>
                <a:latin typeface="Showcard Gothic" pitchFamily="82" charset="0"/>
                <a:cs typeface="Times New Roman" panose="02020603050405020304" pitchFamily="18" charset="0"/>
              </a:rPr>
              <a:t>T</a:t>
            </a:r>
            <a:r>
              <a:rPr lang="en-US" sz="4000" b="1" dirty="0">
                <a:solidFill>
                  <a:srgbClr val="00B050"/>
                </a:solidFill>
                <a:latin typeface="Showcard Gothic" pitchFamily="82" charset="0"/>
                <a:cs typeface="Times New Roman" panose="02020603050405020304" pitchFamily="18" charset="0"/>
              </a:rPr>
              <a:t>H</a:t>
            </a:r>
            <a:r>
              <a:rPr lang="en-US" sz="4000" b="1" dirty="0">
                <a:solidFill>
                  <a:srgbClr val="002060"/>
                </a:solidFill>
                <a:latin typeface="Showcard Gothic" pitchFamily="82" charset="0"/>
                <a:cs typeface="Times New Roman" panose="02020603050405020304" pitchFamily="18" charset="0"/>
              </a:rPr>
              <a:t>ƯƠ</a:t>
            </a:r>
            <a:r>
              <a:rPr lang="en-US" sz="4000" b="1" dirty="0">
                <a:solidFill>
                  <a:srgbClr val="33CC33"/>
                </a:solidFill>
                <a:latin typeface="Showcard Gothic" pitchFamily="82" charset="0"/>
                <a:cs typeface="Times New Roman" panose="02020603050405020304" pitchFamily="18" charset="0"/>
              </a:rPr>
              <a:t>N</a:t>
            </a:r>
            <a:r>
              <a:rPr lang="en-US" sz="4000" b="1" dirty="0">
                <a:solidFill>
                  <a:srgbClr val="0000CC"/>
                </a:solidFill>
                <a:latin typeface="Showcard Gothic" pitchFamily="82" charset="0"/>
                <a:cs typeface="Times New Roman" panose="02020603050405020304" pitchFamily="18" charset="0"/>
              </a:rPr>
              <a:t>G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-9621" y="4811421"/>
            <a:ext cx="12208112" cy="2084294"/>
            <a:chOff x="-9621" y="4773706"/>
            <a:chExt cx="12208112" cy="2084294"/>
          </a:xfrm>
        </p:grpSpPr>
        <p:sp>
          <p:nvSpPr>
            <p:cNvPr id="102" name="Rectangle 101"/>
            <p:cNvSpPr/>
            <p:nvPr/>
          </p:nvSpPr>
          <p:spPr>
            <a:xfrm>
              <a:off x="0" y="4773706"/>
              <a:ext cx="12198491" cy="20842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9621" y="5723772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37225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146825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756425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366025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975625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585225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118663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652101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185539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718977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252415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785853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319291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852729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386167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8919605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9453043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9986481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0519919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1053357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1586795" y="5715000"/>
              <a:ext cx="395104" cy="1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-4960722" y="3937226"/>
            <a:ext cx="4863208" cy="2698123"/>
            <a:chOff x="3122020" y="3114029"/>
            <a:chExt cx="5452137" cy="3184301"/>
          </a:xfrm>
        </p:grpSpPr>
        <p:grpSp>
          <p:nvGrpSpPr>
            <p:cNvPr id="126" name="Group 125"/>
            <p:cNvGrpSpPr/>
            <p:nvPr/>
          </p:nvGrpSpPr>
          <p:grpSpPr>
            <a:xfrm>
              <a:off x="3122020" y="3347862"/>
              <a:ext cx="5452137" cy="2950468"/>
              <a:chOff x="2035342" y="1596980"/>
              <a:chExt cx="8121316" cy="4224271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86" b="15117"/>
              <a:stretch/>
            </p:blipFill>
            <p:spPr>
              <a:xfrm>
                <a:off x="2035342" y="1596980"/>
                <a:ext cx="8121316" cy="4224271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3808" y="4481848"/>
                <a:ext cx="1313646" cy="1249251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0491" y="4481847"/>
                <a:ext cx="1275009" cy="1249251"/>
              </a:xfrm>
              <a:prstGeom prst="rect">
                <a:avLst/>
              </a:prstGeom>
            </p:spPr>
          </p:pic>
        </p:grpSp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681" y="3122575"/>
              <a:ext cx="1151598" cy="1151598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4057938" y="3168438"/>
              <a:ext cx="1482115" cy="874989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536" y="3114029"/>
              <a:ext cx="1151598" cy="1151598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032" y="3168438"/>
              <a:ext cx="1151598" cy="1151598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5723775" y="3252333"/>
              <a:ext cx="1482115" cy="874989"/>
            </a:xfrm>
            <a:prstGeom prst="rect">
              <a:avLst/>
            </a:prstGeom>
          </p:spPr>
        </p:pic>
      </p:grpSp>
      <p:pic>
        <p:nvPicPr>
          <p:cNvPr id="138" name="Tieng-coi-ot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43270" y="1350474"/>
            <a:ext cx="609600" cy="609600"/>
          </a:xfrm>
          <a:prstGeom prst="rect">
            <a:avLst/>
          </a:prstGeom>
        </p:spPr>
      </p:pic>
      <p:sp>
        <p:nvSpPr>
          <p:cNvPr id="139" name="Pentagon 138"/>
          <p:cNvSpPr/>
          <p:nvPr/>
        </p:nvSpPr>
        <p:spPr>
          <a:xfrm flipH="1">
            <a:off x="2151528" y="456507"/>
            <a:ext cx="6965628" cy="707886"/>
          </a:xfrm>
          <a:prstGeom prst="homePlate">
            <a:avLst/>
          </a:prstGeom>
          <a:noFill/>
          <a:ln w="889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11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422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633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6844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054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266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476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3687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7" name="Heart 156"/>
          <p:cNvSpPr/>
          <p:nvPr/>
        </p:nvSpPr>
        <p:spPr>
          <a:xfrm>
            <a:off x="11111457" y="4136447"/>
            <a:ext cx="340482" cy="345550"/>
          </a:xfrm>
          <a:prstGeom prst="heart">
            <a:avLst/>
          </a:prstGeom>
          <a:solidFill>
            <a:srgbClr val="FF3399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Heart 157"/>
          <p:cNvSpPr/>
          <p:nvPr/>
        </p:nvSpPr>
        <p:spPr>
          <a:xfrm>
            <a:off x="11649481" y="4044298"/>
            <a:ext cx="340482" cy="345550"/>
          </a:xfrm>
          <a:prstGeom prst="heart">
            <a:avLst/>
          </a:prstGeom>
          <a:solidFill>
            <a:srgbClr val="FF3399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cây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5" b="98125" l="3438" r="63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369"/>
          <a:stretch/>
        </p:blipFill>
        <p:spPr>
          <a:xfrm>
            <a:off x="10184033" y="3792160"/>
            <a:ext cx="675698" cy="3077402"/>
          </a:xfrm>
          <a:prstGeom prst="rect">
            <a:avLst/>
          </a:prstGeom>
        </p:spPr>
      </p:pic>
      <p:sp>
        <p:nvSpPr>
          <p:cNvPr id="61" name="come in"/>
          <p:cNvSpPr/>
          <p:nvPr/>
        </p:nvSpPr>
        <p:spPr>
          <a:xfrm>
            <a:off x="10521881" y="4091772"/>
            <a:ext cx="1333749" cy="605074"/>
          </a:xfrm>
          <a:prstGeom prst="homePlate">
            <a:avLst/>
          </a:prstGeom>
          <a:solidFill>
            <a:srgbClr val="FF0000"/>
          </a:solidFill>
          <a:scene3d>
            <a:camera prst="perspective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Let’s go</a:t>
            </a:r>
          </a:p>
        </p:txBody>
      </p:sp>
      <p:sp>
        <p:nvSpPr>
          <p:cNvPr id="62" name="wecom"/>
          <p:cNvSpPr/>
          <p:nvPr/>
        </p:nvSpPr>
        <p:spPr>
          <a:xfrm flipH="1">
            <a:off x="9273796" y="4796753"/>
            <a:ext cx="1348976" cy="543709"/>
          </a:xfrm>
          <a:prstGeom prst="homePlat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1508781">
            <a:off x="764168" y="755335"/>
            <a:ext cx="4164112" cy="3424396"/>
            <a:chOff x="760240" y="150600"/>
            <a:chExt cx="4164112" cy="3424396"/>
          </a:xfrm>
        </p:grpSpPr>
        <p:grpSp>
          <p:nvGrpSpPr>
            <p:cNvPr id="4" name="Group 3"/>
            <p:cNvGrpSpPr/>
            <p:nvPr/>
          </p:nvGrpSpPr>
          <p:grpSpPr>
            <a:xfrm>
              <a:off x="760240" y="150600"/>
              <a:ext cx="3910968" cy="3424396"/>
              <a:chOff x="760240" y="150600"/>
              <a:chExt cx="3910968" cy="3424396"/>
            </a:xfrm>
          </p:grpSpPr>
          <p:sp>
            <p:nvSpPr>
              <p:cNvPr id="37" name="Freeform 36"/>
              <p:cNvSpPr/>
              <p:nvPr/>
            </p:nvSpPr>
            <p:spPr>
              <a:xfrm rot="19986573">
                <a:off x="760240" y="150600"/>
                <a:ext cx="3901093" cy="3424396"/>
              </a:xfrm>
              <a:custGeom>
                <a:avLst/>
                <a:gdLst>
                  <a:gd name="connsiteX0" fmla="*/ 3068628 w 3338988"/>
                  <a:gd name="connsiteY0" fmla="*/ 710801 h 3355843"/>
                  <a:gd name="connsiteX1" fmla="*/ 3338980 w 3338988"/>
                  <a:gd name="connsiteY1" fmla="*/ 1124279 h 3355843"/>
                  <a:gd name="connsiteX2" fmla="*/ 3327764 w 3338988"/>
                  <a:gd name="connsiteY2" fmla="*/ 2911756 h 3355843"/>
                  <a:gd name="connsiteX3" fmla="*/ 2878076 w 3338988"/>
                  <a:gd name="connsiteY3" fmla="*/ 3355835 h 3355843"/>
                  <a:gd name="connsiteX4" fmla="*/ 444087 w 3338988"/>
                  <a:gd name="connsiteY4" fmla="*/ 3340562 h 3355843"/>
                  <a:gd name="connsiteX5" fmla="*/ 8 w 3338988"/>
                  <a:gd name="connsiteY5" fmla="*/ 2890874 h 3355843"/>
                  <a:gd name="connsiteX6" fmla="*/ 11225 w 3338988"/>
                  <a:gd name="connsiteY6" fmla="*/ 1103397 h 3355843"/>
                  <a:gd name="connsiteX7" fmla="*/ 460912 w 3338988"/>
                  <a:gd name="connsiteY7" fmla="*/ 659317 h 3355843"/>
                  <a:gd name="connsiteX8" fmla="*/ 692901 w 3338988"/>
                  <a:gd name="connsiteY8" fmla="*/ 660773 h 3355843"/>
                  <a:gd name="connsiteX9" fmla="*/ 1123151 w 3338988"/>
                  <a:gd name="connsiteY9" fmla="*/ 0 h 3355843"/>
                  <a:gd name="connsiteX10" fmla="*/ 1556931 w 3338988"/>
                  <a:gd name="connsiteY10" fmla="*/ 666195 h 3355843"/>
                  <a:gd name="connsiteX11" fmla="*/ 2894902 w 3338988"/>
                  <a:gd name="connsiteY11" fmla="*/ 674591 h 3355843"/>
                  <a:gd name="connsiteX12" fmla="*/ 3068628 w 3338988"/>
                  <a:gd name="connsiteY12" fmla="*/ 710801 h 33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988" h="3355843">
                    <a:moveTo>
                      <a:pt x="3068628" y="710801"/>
                    </a:moveTo>
                    <a:cubicBezTo>
                      <a:pt x="3228596" y="779648"/>
                      <a:pt x="3340142" y="939173"/>
                      <a:pt x="3338980" y="1124279"/>
                    </a:cubicBezTo>
                    <a:lnTo>
                      <a:pt x="3327764" y="2911756"/>
                    </a:lnTo>
                    <a:cubicBezTo>
                      <a:pt x="3326215" y="3158563"/>
                      <a:pt x="3124884" y="3357384"/>
                      <a:pt x="2878076" y="3355835"/>
                    </a:cubicBezTo>
                    <a:lnTo>
                      <a:pt x="444087" y="3340562"/>
                    </a:lnTo>
                    <a:cubicBezTo>
                      <a:pt x="197280" y="3339013"/>
                      <a:pt x="-1540" y="3137681"/>
                      <a:pt x="8" y="2890874"/>
                    </a:cubicBezTo>
                    <a:lnTo>
                      <a:pt x="11225" y="1103397"/>
                    </a:lnTo>
                    <a:cubicBezTo>
                      <a:pt x="12774" y="856590"/>
                      <a:pt x="214105" y="657769"/>
                      <a:pt x="460912" y="659317"/>
                    </a:cubicBezTo>
                    <a:lnTo>
                      <a:pt x="692901" y="660773"/>
                    </a:lnTo>
                    <a:lnTo>
                      <a:pt x="1123151" y="0"/>
                    </a:lnTo>
                    <a:lnTo>
                      <a:pt x="1556931" y="666195"/>
                    </a:lnTo>
                    <a:lnTo>
                      <a:pt x="2894902" y="674591"/>
                    </a:lnTo>
                    <a:cubicBezTo>
                      <a:pt x="2956603" y="674978"/>
                      <a:pt x="3015306" y="687852"/>
                      <a:pt x="3068628" y="71080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1097456" y="617909"/>
                <a:ext cx="3550935" cy="2733217"/>
                <a:chOff x="1523220" y="467143"/>
                <a:chExt cx="3020060" cy="2733217"/>
              </a:xfrm>
            </p:grpSpPr>
            <p:sp>
              <p:nvSpPr>
                <p:cNvPr id="11" name="Rectangle 10"/>
                <p:cNvSpPr/>
                <p:nvPr/>
              </p:nvSpPr>
              <p:spPr>
                <a:xfrm rot="20010917">
                  <a:off x="1523220" y="913239"/>
                  <a:ext cx="3020060" cy="22871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convex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2971800" y="467143"/>
                  <a:ext cx="774052" cy="953719"/>
                </a:xfrm>
                <a:custGeom>
                  <a:avLst/>
                  <a:gdLst>
                    <a:gd name="connsiteX0" fmla="*/ 0 w 774052"/>
                    <a:gd name="connsiteY0" fmla="*/ 205210 h 953719"/>
                    <a:gd name="connsiteX1" fmla="*/ 349624 w 774052"/>
                    <a:gd name="connsiteY1" fmla="*/ 30398 h 953719"/>
                    <a:gd name="connsiteX2" fmla="*/ 766482 w 774052"/>
                    <a:gd name="connsiteY2" fmla="*/ 756539 h 953719"/>
                    <a:gd name="connsiteX3" fmla="*/ 591671 w 774052"/>
                    <a:gd name="connsiteY3" fmla="*/ 931351 h 953719"/>
                    <a:gd name="connsiteX4" fmla="*/ 255494 w 774052"/>
                    <a:gd name="connsiteY4" fmla="*/ 353128 h 953719"/>
                    <a:gd name="connsiteX5" fmla="*/ 255494 w 774052"/>
                    <a:gd name="connsiteY5" fmla="*/ 353128 h 953719"/>
                    <a:gd name="connsiteX6" fmla="*/ 215153 w 774052"/>
                    <a:gd name="connsiteY6" fmla="*/ 299339 h 953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4052" h="953719">
                      <a:moveTo>
                        <a:pt x="0" y="205210"/>
                      </a:moveTo>
                      <a:cubicBezTo>
                        <a:pt x="110938" y="71860"/>
                        <a:pt x="221877" y="-61490"/>
                        <a:pt x="349624" y="30398"/>
                      </a:cubicBezTo>
                      <a:cubicBezTo>
                        <a:pt x="477371" y="122286"/>
                        <a:pt x="726141" y="606380"/>
                        <a:pt x="766482" y="756539"/>
                      </a:cubicBezTo>
                      <a:cubicBezTo>
                        <a:pt x="806823" y="906698"/>
                        <a:pt x="676835" y="998586"/>
                        <a:pt x="591671" y="931351"/>
                      </a:cubicBezTo>
                      <a:cubicBezTo>
                        <a:pt x="506507" y="864116"/>
                        <a:pt x="255494" y="353128"/>
                        <a:pt x="255494" y="353128"/>
                      </a:cubicBezTo>
                      <a:lnTo>
                        <a:pt x="255494" y="353128"/>
                      </a:lnTo>
                      <a:lnTo>
                        <a:pt x="215153" y="299339"/>
                      </a:lnTo>
                    </a:path>
                  </a:pathLst>
                </a:cu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6" name="TextBox 95"/>
              <p:cNvSpPr txBox="1"/>
              <p:nvPr/>
            </p:nvSpPr>
            <p:spPr>
              <a:xfrm rot="19887892">
                <a:off x="1449552" y="945473"/>
                <a:ext cx="2804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>
                    <a:solidFill>
                      <a:srgbClr val="0000CC"/>
                    </a:solidFill>
                    <a:latin typeface=".VnBodoniH" panose="020B7200000000000000" pitchFamily="34" charset="0"/>
                  </a:rPr>
                  <a:t>CÁCH CHƠI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 rot="19963361">
                <a:off x="1178494" y="1312603"/>
                <a:ext cx="349271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Chuyến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vùng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chương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10s 3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chương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nơi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quà</a:t>
                </a:r>
                <a:endParaRPr 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5" name="Freeform 64"/>
            <p:cNvSpPr/>
            <p:nvPr/>
          </p:nvSpPr>
          <p:spPr>
            <a:xfrm rot="19660228">
              <a:off x="2097589" y="3051863"/>
              <a:ext cx="2826763" cy="379824"/>
            </a:xfrm>
            <a:custGeom>
              <a:avLst/>
              <a:gdLst>
                <a:gd name="connsiteX0" fmla="*/ 298072 w 2826763"/>
                <a:gd name="connsiteY0" fmla="*/ 58302 h 379824"/>
                <a:gd name="connsiteX1" fmla="*/ 139553 w 2826763"/>
                <a:gd name="connsiteY1" fmla="*/ 188527 h 379824"/>
                <a:gd name="connsiteX2" fmla="*/ 169659 w 2826763"/>
                <a:gd name="connsiteY2" fmla="*/ 64891 h 379824"/>
                <a:gd name="connsiteX3" fmla="*/ 298072 w 2826763"/>
                <a:gd name="connsiteY3" fmla="*/ 58302 h 379824"/>
                <a:gd name="connsiteX4" fmla="*/ 798578 w 2826763"/>
                <a:gd name="connsiteY4" fmla="*/ 90767 h 379824"/>
                <a:gd name="connsiteX5" fmla="*/ 654581 w 2826763"/>
                <a:gd name="connsiteY5" fmla="*/ 236889 h 379824"/>
                <a:gd name="connsiteX6" fmla="*/ 671563 w 2826763"/>
                <a:gd name="connsiteY6" fmla="*/ 110778 h 379824"/>
                <a:gd name="connsiteX7" fmla="*/ 798578 w 2826763"/>
                <a:gd name="connsiteY7" fmla="*/ 90767 h 379824"/>
                <a:gd name="connsiteX8" fmla="*/ 1330870 w 2826763"/>
                <a:gd name="connsiteY8" fmla="*/ 139086 h 379824"/>
                <a:gd name="connsiteX9" fmla="*/ 1170473 w 2826763"/>
                <a:gd name="connsiteY9" fmla="*/ 284344 h 379824"/>
                <a:gd name="connsiteX10" fmla="*/ 1173034 w 2826763"/>
                <a:gd name="connsiteY10" fmla="*/ 157120 h 379824"/>
                <a:gd name="connsiteX11" fmla="*/ 1330870 w 2826763"/>
                <a:gd name="connsiteY11" fmla="*/ 139086 h 379824"/>
                <a:gd name="connsiteX12" fmla="*/ 1858177 w 2826763"/>
                <a:gd name="connsiteY12" fmla="*/ 152084 h 379824"/>
                <a:gd name="connsiteX13" fmla="*/ 1697119 w 2826763"/>
                <a:gd name="connsiteY13" fmla="*/ 296608 h 379824"/>
                <a:gd name="connsiteX14" fmla="*/ 1700261 w 2826763"/>
                <a:gd name="connsiteY14" fmla="*/ 169398 h 379824"/>
                <a:gd name="connsiteX15" fmla="*/ 1858177 w 2826763"/>
                <a:gd name="connsiteY15" fmla="*/ 152084 h 379824"/>
                <a:gd name="connsiteX16" fmla="*/ 2354101 w 2826763"/>
                <a:gd name="connsiteY16" fmla="*/ 209286 h 379824"/>
                <a:gd name="connsiteX17" fmla="*/ 2196426 w 2826763"/>
                <a:gd name="connsiteY17" fmla="*/ 357495 h 379824"/>
                <a:gd name="connsiteX18" fmla="*/ 2196627 w 2826763"/>
                <a:gd name="connsiteY18" fmla="*/ 230246 h 379824"/>
                <a:gd name="connsiteX19" fmla="*/ 2354101 w 2826763"/>
                <a:gd name="connsiteY19" fmla="*/ 209286 h 379824"/>
                <a:gd name="connsiteX20" fmla="*/ 2812176 w 2826763"/>
                <a:gd name="connsiteY20" fmla="*/ 231367 h 379824"/>
                <a:gd name="connsiteX21" fmla="*/ 2654735 w 2826763"/>
                <a:gd name="connsiteY21" fmla="*/ 379824 h 379824"/>
                <a:gd name="connsiteX22" fmla="*/ 2654735 w 2826763"/>
                <a:gd name="connsiteY22" fmla="*/ 252575 h 379824"/>
                <a:gd name="connsiteX23" fmla="*/ 2812176 w 2826763"/>
                <a:gd name="connsiteY23" fmla="*/ 231367 h 37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26763" h="379824">
                  <a:moveTo>
                    <a:pt x="298072" y="58302"/>
                  </a:moveTo>
                  <a:cubicBezTo>
                    <a:pt x="360384" y="89959"/>
                    <a:pt x="370109" y="162813"/>
                    <a:pt x="139553" y="188527"/>
                  </a:cubicBezTo>
                  <a:cubicBezTo>
                    <a:pt x="-169124" y="-17603"/>
                    <a:pt x="123934" y="-48106"/>
                    <a:pt x="169659" y="64891"/>
                  </a:cubicBezTo>
                  <a:cubicBezTo>
                    <a:pt x="204367" y="35143"/>
                    <a:pt x="260685" y="39307"/>
                    <a:pt x="298072" y="58302"/>
                  </a:cubicBezTo>
                  <a:close/>
                  <a:moveTo>
                    <a:pt x="798578" y="90767"/>
                  </a:moveTo>
                  <a:cubicBezTo>
                    <a:pt x="863865" y="115719"/>
                    <a:pt x="881172" y="187153"/>
                    <a:pt x="654581" y="236889"/>
                  </a:cubicBezTo>
                  <a:cubicBezTo>
                    <a:pt x="325999" y="64246"/>
                    <a:pt x="614247" y="3196"/>
                    <a:pt x="671563" y="110778"/>
                  </a:cubicBezTo>
                  <a:cubicBezTo>
                    <a:pt x="702962" y="77557"/>
                    <a:pt x="759407" y="75796"/>
                    <a:pt x="798578" y="90767"/>
                  </a:cubicBezTo>
                  <a:close/>
                  <a:moveTo>
                    <a:pt x="1330870" y="139086"/>
                  </a:moveTo>
                  <a:cubicBezTo>
                    <a:pt x="1364984" y="168056"/>
                    <a:pt x="1346059" y="224242"/>
                    <a:pt x="1170473" y="284344"/>
                  </a:cubicBezTo>
                  <a:cubicBezTo>
                    <a:pt x="824423" y="150101"/>
                    <a:pt x="1103881" y="56737"/>
                    <a:pt x="1173034" y="157120"/>
                  </a:cubicBezTo>
                  <a:cubicBezTo>
                    <a:pt x="1209603" y="108361"/>
                    <a:pt x="1296756" y="110116"/>
                    <a:pt x="1330870" y="139086"/>
                  </a:cubicBezTo>
                  <a:close/>
                  <a:moveTo>
                    <a:pt x="1858177" y="152084"/>
                  </a:moveTo>
                  <a:cubicBezTo>
                    <a:pt x="1892159" y="181209"/>
                    <a:pt x="1872978" y="237307"/>
                    <a:pt x="1697119" y="296608"/>
                  </a:cubicBezTo>
                  <a:cubicBezTo>
                    <a:pt x="1351685" y="160789"/>
                    <a:pt x="1631566" y="68700"/>
                    <a:pt x="1700261" y="169398"/>
                  </a:cubicBezTo>
                  <a:cubicBezTo>
                    <a:pt x="1737052" y="120806"/>
                    <a:pt x="1824196" y="122958"/>
                    <a:pt x="1858177" y="152084"/>
                  </a:cubicBezTo>
                  <a:close/>
                  <a:moveTo>
                    <a:pt x="2354101" y="209286"/>
                  </a:moveTo>
                  <a:cubicBezTo>
                    <a:pt x="2388747" y="237618"/>
                    <a:pt x="2370868" y="294145"/>
                    <a:pt x="2196426" y="357495"/>
                  </a:cubicBezTo>
                  <a:cubicBezTo>
                    <a:pt x="1847945" y="229696"/>
                    <a:pt x="2125623" y="131163"/>
                    <a:pt x="2196627" y="230246"/>
                  </a:cubicBezTo>
                  <a:cubicBezTo>
                    <a:pt x="2232285" y="180817"/>
                    <a:pt x="2319455" y="180954"/>
                    <a:pt x="2354101" y="209286"/>
                  </a:cubicBezTo>
                  <a:close/>
                  <a:moveTo>
                    <a:pt x="2812176" y="231367"/>
                  </a:moveTo>
                  <a:cubicBezTo>
                    <a:pt x="2846866" y="259645"/>
                    <a:pt x="2829076" y="316200"/>
                    <a:pt x="2654735" y="379824"/>
                  </a:cubicBezTo>
                  <a:cubicBezTo>
                    <a:pt x="2306053" y="252575"/>
                    <a:pt x="2583575" y="153604"/>
                    <a:pt x="2654735" y="252575"/>
                  </a:cubicBezTo>
                  <a:cubicBezTo>
                    <a:pt x="2690315" y="203089"/>
                    <a:pt x="2777485" y="203090"/>
                    <a:pt x="2812176" y="231367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 rot="1640769">
            <a:off x="8031662" y="787013"/>
            <a:ext cx="3833243" cy="3318151"/>
            <a:chOff x="7828372" y="306973"/>
            <a:chExt cx="3833243" cy="3318151"/>
          </a:xfrm>
        </p:grpSpPr>
        <p:grpSp>
          <p:nvGrpSpPr>
            <p:cNvPr id="5" name="Group 4"/>
            <p:cNvGrpSpPr/>
            <p:nvPr/>
          </p:nvGrpSpPr>
          <p:grpSpPr>
            <a:xfrm>
              <a:off x="7828372" y="306973"/>
              <a:ext cx="3559795" cy="3318151"/>
              <a:chOff x="7828372" y="306973"/>
              <a:chExt cx="3559795" cy="3318151"/>
            </a:xfrm>
          </p:grpSpPr>
          <p:sp>
            <p:nvSpPr>
              <p:cNvPr id="80" name="Freeform 79"/>
              <p:cNvSpPr/>
              <p:nvPr/>
            </p:nvSpPr>
            <p:spPr>
              <a:xfrm rot="19986573">
                <a:off x="7828372" y="306973"/>
                <a:ext cx="3505209" cy="3318151"/>
              </a:xfrm>
              <a:custGeom>
                <a:avLst/>
                <a:gdLst>
                  <a:gd name="connsiteX0" fmla="*/ 3068628 w 3338988"/>
                  <a:gd name="connsiteY0" fmla="*/ 710801 h 3355843"/>
                  <a:gd name="connsiteX1" fmla="*/ 3338980 w 3338988"/>
                  <a:gd name="connsiteY1" fmla="*/ 1124279 h 3355843"/>
                  <a:gd name="connsiteX2" fmla="*/ 3327764 w 3338988"/>
                  <a:gd name="connsiteY2" fmla="*/ 2911756 h 3355843"/>
                  <a:gd name="connsiteX3" fmla="*/ 2878076 w 3338988"/>
                  <a:gd name="connsiteY3" fmla="*/ 3355835 h 3355843"/>
                  <a:gd name="connsiteX4" fmla="*/ 444087 w 3338988"/>
                  <a:gd name="connsiteY4" fmla="*/ 3340562 h 3355843"/>
                  <a:gd name="connsiteX5" fmla="*/ 8 w 3338988"/>
                  <a:gd name="connsiteY5" fmla="*/ 2890874 h 3355843"/>
                  <a:gd name="connsiteX6" fmla="*/ 11225 w 3338988"/>
                  <a:gd name="connsiteY6" fmla="*/ 1103397 h 3355843"/>
                  <a:gd name="connsiteX7" fmla="*/ 460912 w 3338988"/>
                  <a:gd name="connsiteY7" fmla="*/ 659317 h 3355843"/>
                  <a:gd name="connsiteX8" fmla="*/ 692901 w 3338988"/>
                  <a:gd name="connsiteY8" fmla="*/ 660773 h 3355843"/>
                  <a:gd name="connsiteX9" fmla="*/ 1123151 w 3338988"/>
                  <a:gd name="connsiteY9" fmla="*/ 0 h 3355843"/>
                  <a:gd name="connsiteX10" fmla="*/ 1556931 w 3338988"/>
                  <a:gd name="connsiteY10" fmla="*/ 666195 h 3355843"/>
                  <a:gd name="connsiteX11" fmla="*/ 2894902 w 3338988"/>
                  <a:gd name="connsiteY11" fmla="*/ 674591 h 3355843"/>
                  <a:gd name="connsiteX12" fmla="*/ 3068628 w 3338988"/>
                  <a:gd name="connsiteY12" fmla="*/ 710801 h 33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988" h="3355843">
                    <a:moveTo>
                      <a:pt x="3068628" y="710801"/>
                    </a:moveTo>
                    <a:cubicBezTo>
                      <a:pt x="3228596" y="779648"/>
                      <a:pt x="3340142" y="939173"/>
                      <a:pt x="3338980" y="1124279"/>
                    </a:cubicBezTo>
                    <a:lnTo>
                      <a:pt x="3327764" y="2911756"/>
                    </a:lnTo>
                    <a:cubicBezTo>
                      <a:pt x="3326215" y="3158563"/>
                      <a:pt x="3124884" y="3357384"/>
                      <a:pt x="2878076" y="3355835"/>
                    </a:cubicBezTo>
                    <a:lnTo>
                      <a:pt x="444087" y="3340562"/>
                    </a:lnTo>
                    <a:cubicBezTo>
                      <a:pt x="197280" y="3339013"/>
                      <a:pt x="-1540" y="3137681"/>
                      <a:pt x="8" y="2890874"/>
                    </a:cubicBezTo>
                    <a:lnTo>
                      <a:pt x="11225" y="1103397"/>
                    </a:lnTo>
                    <a:cubicBezTo>
                      <a:pt x="12774" y="856590"/>
                      <a:pt x="214105" y="657769"/>
                      <a:pt x="460912" y="659317"/>
                    </a:cubicBezTo>
                    <a:lnTo>
                      <a:pt x="692901" y="660773"/>
                    </a:lnTo>
                    <a:lnTo>
                      <a:pt x="1123151" y="0"/>
                    </a:lnTo>
                    <a:lnTo>
                      <a:pt x="1556931" y="666195"/>
                    </a:lnTo>
                    <a:lnTo>
                      <a:pt x="2894902" y="674591"/>
                    </a:lnTo>
                    <a:cubicBezTo>
                      <a:pt x="2956603" y="674978"/>
                      <a:pt x="3015306" y="687852"/>
                      <a:pt x="3068628" y="710801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8134725" y="693511"/>
                <a:ext cx="3253442" cy="2714669"/>
                <a:chOff x="1443753" y="467143"/>
                <a:chExt cx="3253442" cy="2714669"/>
              </a:xfrm>
            </p:grpSpPr>
            <p:sp>
              <p:nvSpPr>
                <p:cNvPr id="82" name="Rectangle 81"/>
                <p:cNvSpPr/>
                <p:nvPr/>
              </p:nvSpPr>
              <p:spPr>
                <a:xfrm rot="20010917">
                  <a:off x="1443753" y="894691"/>
                  <a:ext cx="3253442" cy="22871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convex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Freeform 92"/>
                <p:cNvSpPr/>
                <p:nvPr/>
              </p:nvSpPr>
              <p:spPr>
                <a:xfrm>
                  <a:off x="2971800" y="467143"/>
                  <a:ext cx="774052" cy="953719"/>
                </a:xfrm>
                <a:custGeom>
                  <a:avLst/>
                  <a:gdLst>
                    <a:gd name="connsiteX0" fmla="*/ 0 w 774052"/>
                    <a:gd name="connsiteY0" fmla="*/ 205210 h 953719"/>
                    <a:gd name="connsiteX1" fmla="*/ 349624 w 774052"/>
                    <a:gd name="connsiteY1" fmla="*/ 30398 h 953719"/>
                    <a:gd name="connsiteX2" fmla="*/ 766482 w 774052"/>
                    <a:gd name="connsiteY2" fmla="*/ 756539 h 953719"/>
                    <a:gd name="connsiteX3" fmla="*/ 591671 w 774052"/>
                    <a:gd name="connsiteY3" fmla="*/ 931351 h 953719"/>
                    <a:gd name="connsiteX4" fmla="*/ 255494 w 774052"/>
                    <a:gd name="connsiteY4" fmla="*/ 353128 h 953719"/>
                    <a:gd name="connsiteX5" fmla="*/ 255494 w 774052"/>
                    <a:gd name="connsiteY5" fmla="*/ 353128 h 953719"/>
                    <a:gd name="connsiteX6" fmla="*/ 215153 w 774052"/>
                    <a:gd name="connsiteY6" fmla="*/ 299339 h 953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4052" h="953719">
                      <a:moveTo>
                        <a:pt x="0" y="205210"/>
                      </a:moveTo>
                      <a:cubicBezTo>
                        <a:pt x="110938" y="71860"/>
                        <a:pt x="221877" y="-61490"/>
                        <a:pt x="349624" y="30398"/>
                      </a:cubicBezTo>
                      <a:cubicBezTo>
                        <a:pt x="477371" y="122286"/>
                        <a:pt x="726141" y="606380"/>
                        <a:pt x="766482" y="756539"/>
                      </a:cubicBezTo>
                      <a:cubicBezTo>
                        <a:pt x="806823" y="906698"/>
                        <a:pt x="676835" y="998586"/>
                        <a:pt x="591671" y="931351"/>
                      </a:cubicBezTo>
                      <a:cubicBezTo>
                        <a:pt x="506507" y="864116"/>
                        <a:pt x="255494" y="353128"/>
                        <a:pt x="255494" y="353128"/>
                      </a:cubicBezTo>
                      <a:lnTo>
                        <a:pt x="255494" y="353128"/>
                      </a:lnTo>
                      <a:lnTo>
                        <a:pt x="215153" y="299339"/>
                      </a:lnTo>
                    </a:path>
                  </a:pathLst>
                </a:cu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7" name="TextBox 96"/>
              <p:cNvSpPr txBox="1"/>
              <p:nvPr/>
            </p:nvSpPr>
            <p:spPr>
              <a:xfrm rot="19959231">
                <a:off x="8261260" y="1085863"/>
                <a:ext cx="2804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>
                    <a:solidFill>
                      <a:srgbClr val="0000CC"/>
                    </a:solidFill>
                    <a:latin typeface=".VnBodoniH" panose="020B7200000000000000" pitchFamily="34" charset="0"/>
                  </a:rPr>
                  <a:t>LUẬT CHƠI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 rot="20033809">
                <a:off x="8183802" y="1626700"/>
                <a:ext cx="301361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mất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chương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nhường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quyền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tay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bấm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chuông</a:t>
                </a:r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6" name="Freeform 65"/>
            <p:cNvSpPr/>
            <p:nvPr/>
          </p:nvSpPr>
          <p:spPr>
            <a:xfrm rot="19727816">
              <a:off x="8834852" y="3210520"/>
              <a:ext cx="2826763" cy="379824"/>
            </a:xfrm>
            <a:custGeom>
              <a:avLst/>
              <a:gdLst>
                <a:gd name="connsiteX0" fmla="*/ 298072 w 2826763"/>
                <a:gd name="connsiteY0" fmla="*/ 58302 h 379824"/>
                <a:gd name="connsiteX1" fmla="*/ 139553 w 2826763"/>
                <a:gd name="connsiteY1" fmla="*/ 188527 h 379824"/>
                <a:gd name="connsiteX2" fmla="*/ 169659 w 2826763"/>
                <a:gd name="connsiteY2" fmla="*/ 64891 h 379824"/>
                <a:gd name="connsiteX3" fmla="*/ 298072 w 2826763"/>
                <a:gd name="connsiteY3" fmla="*/ 58302 h 379824"/>
                <a:gd name="connsiteX4" fmla="*/ 798578 w 2826763"/>
                <a:gd name="connsiteY4" fmla="*/ 90767 h 379824"/>
                <a:gd name="connsiteX5" fmla="*/ 654581 w 2826763"/>
                <a:gd name="connsiteY5" fmla="*/ 236889 h 379824"/>
                <a:gd name="connsiteX6" fmla="*/ 671563 w 2826763"/>
                <a:gd name="connsiteY6" fmla="*/ 110778 h 379824"/>
                <a:gd name="connsiteX7" fmla="*/ 798578 w 2826763"/>
                <a:gd name="connsiteY7" fmla="*/ 90767 h 379824"/>
                <a:gd name="connsiteX8" fmla="*/ 1330870 w 2826763"/>
                <a:gd name="connsiteY8" fmla="*/ 139086 h 379824"/>
                <a:gd name="connsiteX9" fmla="*/ 1170473 w 2826763"/>
                <a:gd name="connsiteY9" fmla="*/ 284344 h 379824"/>
                <a:gd name="connsiteX10" fmla="*/ 1173034 w 2826763"/>
                <a:gd name="connsiteY10" fmla="*/ 157120 h 379824"/>
                <a:gd name="connsiteX11" fmla="*/ 1330870 w 2826763"/>
                <a:gd name="connsiteY11" fmla="*/ 139086 h 379824"/>
                <a:gd name="connsiteX12" fmla="*/ 1858177 w 2826763"/>
                <a:gd name="connsiteY12" fmla="*/ 152084 h 379824"/>
                <a:gd name="connsiteX13" fmla="*/ 1697119 w 2826763"/>
                <a:gd name="connsiteY13" fmla="*/ 296608 h 379824"/>
                <a:gd name="connsiteX14" fmla="*/ 1700261 w 2826763"/>
                <a:gd name="connsiteY14" fmla="*/ 169398 h 379824"/>
                <a:gd name="connsiteX15" fmla="*/ 1858177 w 2826763"/>
                <a:gd name="connsiteY15" fmla="*/ 152084 h 379824"/>
                <a:gd name="connsiteX16" fmla="*/ 2354101 w 2826763"/>
                <a:gd name="connsiteY16" fmla="*/ 209286 h 379824"/>
                <a:gd name="connsiteX17" fmla="*/ 2196426 w 2826763"/>
                <a:gd name="connsiteY17" fmla="*/ 357495 h 379824"/>
                <a:gd name="connsiteX18" fmla="*/ 2196627 w 2826763"/>
                <a:gd name="connsiteY18" fmla="*/ 230246 h 379824"/>
                <a:gd name="connsiteX19" fmla="*/ 2354101 w 2826763"/>
                <a:gd name="connsiteY19" fmla="*/ 209286 h 379824"/>
                <a:gd name="connsiteX20" fmla="*/ 2812176 w 2826763"/>
                <a:gd name="connsiteY20" fmla="*/ 231367 h 379824"/>
                <a:gd name="connsiteX21" fmla="*/ 2654735 w 2826763"/>
                <a:gd name="connsiteY21" fmla="*/ 379824 h 379824"/>
                <a:gd name="connsiteX22" fmla="*/ 2654735 w 2826763"/>
                <a:gd name="connsiteY22" fmla="*/ 252575 h 379824"/>
                <a:gd name="connsiteX23" fmla="*/ 2812176 w 2826763"/>
                <a:gd name="connsiteY23" fmla="*/ 231367 h 37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26763" h="379824">
                  <a:moveTo>
                    <a:pt x="298072" y="58302"/>
                  </a:moveTo>
                  <a:cubicBezTo>
                    <a:pt x="360384" y="89959"/>
                    <a:pt x="370109" y="162813"/>
                    <a:pt x="139553" y="188527"/>
                  </a:cubicBezTo>
                  <a:cubicBezTo>
                    <a:pt x="-169124" y="-17603"/>
                    <a:pt x="123934" y="-48106"/>
                    <a:pt x="169659" y="64891"/>
                  </a:cubicBezTo>
                  <a:cubicBezTo>
                    <a:pt x="204367" y="35143"/>
                    <a:pt x="260685" y="39307"/>
                    <a:pt x="298072" y="58302"/>
                  </a:cubicBezTo>
                  <a:close/>
                  <a:moveTo>
                    <a:pt x="798578" y="90767"/>
                  </a:moveTo>
                  <a:cubicBezTo>
                    <a:pt x="863865" y="115719"/>
                    <a:pt x="881172" y="187153"/>
                    <a:pt x="654581" y="236889"/>
                  </a:cubicBezTo>
                  <a:cubicBezTo>
                    <a:pt x="325999" y="64246"/>
                    <a:pt x="614247" y="3196"/>
                    <a:pt x="671563" y="110778"/>
                  </a:cubicBezTo>
                  <a:cubicBezTo>
                    <a:pt x="702962" y="77557"/>
                    <a:pt x="759407" y="75796"/>
                    <a:pt x="798578" y="90767"/>
                  </a:cubicBezTo>
                  <a:close/>
                  <a:moveTo>
                    <a:pt x="1330870" y="139086"/>
                  </a:moveTo>
                  <a:cubicBezTo>
                    <a:pt x="1364984" y="168056"/>
                    <a:pt x="1346059" y="224242"/>
                    <a:pt x="1170473" y="284344"/>
                  </a:cubicBezTo>
                  <a:cubicBezTo>
                    <a:pt x="824423" y="150101"/>
                    <a:pt x="1103881" y="56737"/>
                    <a:pt x="1173034" y="157120"/>
                  </a:cubicBezTo>
                  <a:cubicBezTo>
                    <a:pt x="1209603" y="108361"/>
                    <a:pt x="1296756" y="110116"/>
                    <a:pt x="1330870" y="139086"/>
                  </a:cubicBezTo>
                  <a:close/>
                  <a:moveTo>
                    <a:pt x="1858177" y="152084"/>
                  </a:moveTo>
                  <a:cubicBezTo>
                    <a:pt x="1892159" y="181209"/>
                    <a:pt x="1872978" y="237307"/>
                    <a:pt x="1697119" y="296608"/>
                  </a:cubicBezTo>
                  <a:cubicBezTo>
                    <a:pt x="1351685" y="160789"/>
                    <a:pt x="1631566" y="68700"/>
                    <a:pt x="1700261" y="169398"/>
                  </a:cubicBezTo>
                  <a:cubicBezTo>
                    <a:pt x="1737052" y="120806"/>
                    <a:pt x="1824196" y="122958"/>
                    <a:pt x="1858177" y="152084"/>
                  </a:cubicBezTo>
                  <a:close/>
                  <a:moveTo>
                    <a:pt x="2354101" y="209286"/>
                  </a:moveTo>
                  <a:cubicBezTo>
                    <a:pt x="2388747" y="237618"/>
                    <a:pt x="2370868" y="294145"/>
                    <a:pt x="2196426" y="357495"/>
                  </a:cubicBezTo>
                  <a:cubicBezTo>
                    <a:pt x="1847945" y="229696"/>
                    <a:pt x="2125623" y="131163"/>
                    <a:pt x="2196627" y="230246"/>
                  </a:cubicBezTo>
                  <a:cubicBezTo>
                    <a:pt x="2232285" y="180817"/>
                    <a:pt x="2319455" y="180954"/>
                    <a:pt x="2354101" y="209286"/>
                  </a:cubicBezTo>
                  <a:close/>
                  <a:moveTo>
                    <a:pt x="2812176" y="231367"/>
                  </a:moveTo>
                  <a:cubicBezTo>
                    <a:pt x="2846866" y="259645"/>
                    <a:pt x="2829076" y="316200"/>
                    <a:pt x="2654735" y="379824"/>
                  </a:cubicBezTo>
                  <a:cubicBezTo>
                    <a:pt x="2306053" y="252575"/>
                    <a:pt x="2583575" y="153604"/>
                    <a:pt x="2654735" y="252575"/>
                  </a:cubicBezTo>
                  <a:cubicBezTo>
                    <a:pt x="2690315" y="203089"/>
                    <a:pt x="2777485" y="203090"/>
                    <a:pt x="2812176" y="231367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9" name="Tieng-coi-ot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22783" y="2112474"/>
            <a:ext cx="609600" cy="609600"/>
          </a:xfrm>
          <a:prstGeom prst="rect">
            <a:avLst/>
          </a:prstGeom>
        </p:spPr>
      </p:pic>
      <p:sp>
        <p:nvSpPr>
          <p:cNvPr id="9" name="Rounded Rectangle 8">
            <a:hlinkClick r:id="rId14" action="ppaction://hlinksldjump"/>
          </p:cNvPr>
          <p:cNvSpPr/>
          <p:nvPr/>
        </p:nvSpPr>
        <p:spPr>
          <a:xfrm>
            <a:off x="10107898" y="6581996"/>
            <a:ext cx="1003559" cy="313719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utoShape 2" descr="Balloon clip art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8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02 0.04699 L 0.74349 0.03033 " pathEditMode="relative" rAng="0" ptsTypes="AA">
                                      <p:cBhvr>
                                        <p:cTn id="16" dur="5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76" y="-8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346 0.03033 L 1.46635 0.03611 " pathEditMode="relative" rAng="0" ptsTypes="AA">
                                      <p:cBhvr>
                                        <p:cTn id="23" dur="4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45" y="27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84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3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157" grpId="0" animBg="1"/>
      <p:bldP spid="1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5151548"/>
            <a:ext cx="12192000" cy="1809483"/>
            <a:chOff x="0" y="5048518"/>
            <a:chExt cx="12256394" cy="180948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0" t="70195" r="42623"/>
            <a:stretch/>
          </p:blipFill>
          <p:spPr>
            <a:xfrm>
              <a:off x="0" y="5048519"/>
              <a:ext cx="2472744" cy="180948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0" t="70195" r="42623"/>
            <a:stretch/>
          </p:blipFill>
          <p:spPr>
            <a:xfrm flipH="1">
              <a:off x="2472744" y="5048519"/>
              <a:ext cx="2665926" cy="180948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0" t="70195" r="42623"/>
            <a:stretch/>
          </p:blipFill>
          <p:spPr>
            <a:xfrm>
              <a:off x="5138669" y="5048519"/>
              <a:ext cx="2343955" cy="180948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0" t="70195" r="42623"/>
            <a:stretch/>
          </p:blipFill>
          <p:spPr>
            <a:xfrm flipH="1">
              <a:off x="7482624" y="5048518"/>
              <a:ext cx="2537138" cy="180948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0" t="70195" r="42623"/>
            <a:stretch/>
          </p:blipFill>
          <p:spPr>
            <a:xfrm>
              <a:off x="10019762" y="5048518"/>
              <a:ext cx="2236632" cy="180948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15154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4960722" y="3937226"/>
            <a:ext cx="4863208" cy="2698123"/>
            <a:chOff x="3122020" y="3114029"/>
            <a:chExt cx="5452137" cy="3184301"/>
          </a:xfrm>
        </p:grpSpPr>
        <p:grpSp>
          <p:nvGrpSpPr>
            <p:cNvPr id="36" name="Group 35"/>
            <p:cNvGrpSpPr/>
            <p:nvPr/>
          </p:nvGrpSpPr>
          <p:grpSpPr>
            <a:xfrm>
              <a:off x="3122020" y="3347862"/>
              <a:ext cx="5452137" cy="2950468"/>
              <a:chOff x="2035342" y="1596980"/>
              <a:chExt cx="8121316" cy="4224271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86" b="15117"/>
              <a:stretch/>
            </p:blipFill>
            <p:spPr>
              <a:xfrm>
                <a:off x="2035342" y="1596980"/>
                <a:ext cx="8121316" cy="4224271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03808" y="4481848"/>
                <a:ext cx="1313646" cy="124925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930491" y="4481847"/>
                <a:ext cx="1275009" cy="1249251"/>
              </a:xfrm>
              <a:prstGeom prst="rect">
                <a:avLst/>
              </a:prstGeom>
            </p:spPr>
          </p:pic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681" y="3122575"/>
              <a:ext cx="1151598" cy="115159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4057938" y="3168438"/>
              <a:ext cx="1482115" cy="87498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536" y="3114029"/>
              <a:ext cx="1151598" cy="115159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032" y="3168438"/>
              <a:ext cx="1151598" cy="115159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5723775" y="3252333"/>
              <a:ext cx="1482115" cy="874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251482" y="507885"/>
            <a:ext cx="8403598" cy="2647699"/>
            <a:chOff x="2114466" y="3222166"/>
            <a:chExt cx="7128580" cy="1159354"/>
          </a:xfrm>
        </p:grpSpPr>
        <p:sp>
          <p:nvSpPr>
            <p:cNvPr id="46" name="Flowchart: Terminator 8"/>
            <p:cNvSpPr/>
            <p:nvPr/>
          </p:nvSpPr>
          <p:spPr>
            <a:xfrm>
              <a:off x="2114466" y="3222166"/>
              <a:ext cx="7128580" cy="1159354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624 w 20749"/>
                <a:gd name="connsiteY0" fmla="*/ 0 h 21600"/>
                <a:gd name="connsiteX1" fmla="*/ 17274 w 20749"/>
                <a:gd name="connsiteY1" fmla="*/ 0 h 21600"/>
                <a:gd name="connsiteX2" fmla="*/ 20749 w 20749"/>
                <a:gd name="connsiteY2" fmla="*/ 10800 h 21600"/>
                <a:gd name="connsiteX3" fmla="*/ 17274 w 20749"/>
                <a:gd name="connsiteY3" fmla="*/ 21600 h 21600"/>
                <a:gd name="connsiteX4" fmla="*/ 2624 w 20749"/>
                <a:gd name="connsiteY4" fmla="*/ 21600 h 21600"/>
                <a:gd name="connsiteX5" fmla="*/ 0 w 20749"/>
                <a:gd name="connsiteY5" fmla="*/ 10800 h 21600"/>
                <a:gd name="connsiteX6" fmla="*/ 2624 w 20749"/>
                <a:gd name="connsiteY6" fmla="*/ 0 h 21600"/>
                <a:gd name="connsiteX0" fmla="*/ 2624 w 20207"/>
                <a:gd name="connsiteY0" fmla="*/ 0 h 21600"/>
                <a:gd name="connsiteX1" fmla="*/ 17274 w 20207"/>
                <a:gd name="connsiteY1" fmla="*/ 0 h 21600"/>
                <a:gd name="connsiteX2" fmla="*/ 20207 w 20207"/>
                <a:gd name="connsiteY2" fmla="*/ 10800 h 21600"/>
                <a:gd name="connsiteX3" fmla="*/ 17274 w 20207"/>
                <a:gd name="connsiteY3" fmla="*/ 21600 h 21600"/>
                <a:gd name="connsiteX4" fmla="*/ 2624 w 20207"/>
                <a:gd name="connsiteY4" fmla="*/ 21600 h 21600"/>
                <a:gd name="connsiteX5" fmla="*/ 0 w 20207"/>
                <a:gd name="connsiteY5" fmla="*/ 10800 h 21600"/>
                <a:gd name="connsiteX6" fmla="*/ 2624 w 20207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07" h="21600">
                  <a:moveTo>
                    <a:pt x="2624" y="0"/>
                  </a:moveTo>
                  <a:lnTo>
                    <a:pt x="17274" y="0"/>
                  </a:lnTo>
                  <a:cubicBezTo>
                    <a:pt x="19193" y="0"/>
                    <a:pt x="20207" y="4835"/>
                    <a:pt x="20207" y="10800"/>
                  </a:cubicBezTo>
                  <a:cubicBezTo>
                    <a:pt x="20207" y="16765"/>
                    <a:pt x="19193" y="21600"/>
                    <a:pt x="17274" y="21600"/>
                  </a:cubicBezTo>
                  <a:lnTo>
                    <a:pt x="2624" y="21600"/>
                  </a:lnTo>
                  <a:cubicBezTo>
                    <a:pt x="705" y="21600"/>
                    <a:pt x="0" y="16765"/>
                    <a:pt x="0" y="10800"/>
                  </a:cubicBezTo>
                  <a:cubicBezTo>
                    <a:pt x="0" y="4835"/>
                    <a:pt x="705" y="0"/>
                    <a:pt x="262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lowchart: Terminator 7"/>
            <p:cNvSpPr/>
            <p:nvPr/>
          </p:nvSpPr>
          <p:spPr>
            <a:xfrm>
              <a:off x="2280334" y="3314042"/>
              <a:ext cx="6825939" cy="985642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409 w 20534"/>
                <a:gd name="connsiteY0" fmla="*/ 0 h 21600"/>
                <a:gd name="connsiteX1" fmla="*/ 17059 w 20534"/>
                <a:gd name="connsiteY1" fmla="*/ 0 h 21600"/>
                <a:gd name="connsiteX2" fmla="*/ 20534 w 20534"/>
                <a:gd name="connsiteY2" fmla="*/ 10800 h 21600"/>
                <a:gd name="connsiteX3" fmla="*/ 17059 w 20534"/>
                <a:gd name="connsiteY3" fmla="*/ 21600 h 21600"/>
                <a:gd name="connsiteX4" fmla="*/ 2409 w 20534"/>
                <a:gd name="connsiteY4" fmla="*/ 21600 h 21600"/>
                <a:gd name="connsiteX5" fmla="*/ 0 w 20534"/>
                <a:gd name="connsiteY5" fmla="*/ 11316 h 21600"/>
                <a:gd name="connsiteX6" fmla="*/ 2409 w 20534"/>
                <a:gd name="connsiteY6" fmla="*/ 0 h 21600"/>
                <a:gd name="connsiteX0" fmla="*/ 2409 w 19744"/>
                <a:gd name="connsiteY0" fmla="*/ 0 h 21600"/>
                <a:gd name="connsiteX1" fmla="*/ 17059 w 19744"/>
                <a:gd name="connsiteY1" fmla="*/ 0 h 21600"/>
                <a:gd name="connsiteX2" fmla="*/ 19744 w 19744"/>
                <a:gd name="connsiteY2" fmla="*/ 11058 h 21600"/>
                <a:gd name="connsiteX3" fmla="*/ 17059 w 19744"/>
                <a:gd name="connsiteY3" fmla="*/ 21600 h 21600"/>
                <a:gd name="connsiteX4" fmla="*/ 2409 w 19744"/>
                <a:gd name="connsiteY4" fmla="*/ 21600 h 21600"/>
                <a:gd name="connsiteX5" fmla="*/ 0 w 19744"/>
                <a:gd name="connsiteY5" fmla="*/ 11316 h 21600"/>
                <a:gd name="connsiteX6" fmla="*/ 2409 w 19744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4" h="21600">
                  <a:moveTo>
                    <a:pt x="2409" y="0"/>
                  </a:moveTo>
                  <a:lnTo>
                    <a:pt x="17059" y="0"/>
                  </a:lnTo>
                  <a:cubicBezTo>
                    <a:pt x="18978" y="0"/>
                    <a:pt x="19744" y="5093"/>
                    <a:pt x="19744" y="11058"/>
                  </a:cubicBezTo>
                  <a:cubicBezTo>
                    <a:pt x="19744" y="17023"/>
                    <a:pt x="18978" y="21600"/>
                    <a:pt x="17059" y="21600"/>
                  </a:cubicBezTo>
                  <a:lnTo>
                    <a:pt x="2409" y="21600"/>
                  </a:lnTo>
                  <a:cubicBezTo>
                    <a:pt x="490" y="21600"/>
                    <a:pt x="0" y="17281"/>
                    <a:pt x="0" y="11316"/>
                  </a:cubicBezTo>
                  <a:cubicBezTo>
                    <a:pt x="0" y="5351"/>
                    <a:pt x="490" y="0"/>
                    <a:pt x="2409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1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085125" y="3393139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32422" y="4348165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779929" y="945305"/>
            <a:ext cx="7448043" cy="1291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598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9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:Bạn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598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7" name="co bé" descr="C:\Users\ADMIN\Downloads\hình ảnh\1547264082889_quet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62" y="1593212"/>
            <a:ext cx="1954098" cy="1680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8" name="Rounded Rectangle 57"/>
          <p:cNvSpPr/>
          <p:nvPr/>
        </p:nvSpPr>
        <p:spPr>
          <a:xfrm>
            <a:off x="1003578" y="2244982"/>
            <a:ext cx="1456174" cy="730081"/>
          </a:xfrm>
          <a:prstGeom prst="roundRect">
            <a:avLst/>
          </a:prstGeom>
          <a:solidFill>
            <a:srgbClr val="FFFF00">
              <a:alpha val="87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101540" y="2244982"/>
            <a:ext cx="1582423" cy="730081"/>
          </a:xfrm>
          <a:prstGeom prst="roundRect">
            <a:avLst/>
          </a:prstGeom>
          <a:solidFill>
            <a:srgbClr val="FFFF00">
              <a:alpha val="87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111671" y="2300582"/>
            <a:ext cx="1456174" cy="730081"/>
          </a:xfrm>
          <a:prstGeom prst="roundRect">
            <a:avLst/>
          </a:prstGeom>
          <a:solidFill>
            <a:srgbClr val="FFFF00">
              <a:alpha val="87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8" name="Donut 47"/>
          <p:cNvSpPr/>
          <p:nvPr/>
        </p:nvSpPr>
        <p:spPr>
          <a:xfrm>
            <a:off x="10256599" y="202533"/>
            <a:ext cx="1645920" cy="1645920"/>
          </a:xfrm>
          <a:prstGeom prst="donu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3975" cmpd="tri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contourW="12700">
            <a:bevelT prst="relaxedInset"/>
            <a:contourClr>
              <a:srgbClr val="0000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0568571" y="542047"/>
            <a:ext cx="1021976" cy="941084"/>
          </a:xfrm>
          <a:prstGeom prst="ellipse">
            <a:avLst/>
          </a:prstGeom>
          <a:solidFill>
            <a:schemeClr val="bg1"/>
          </a:solidFill>
          <a:ln w="41275" cmpd="tri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m-thanh-dong-ho-tich-tac-www_nhacchuongvui_com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570818" y="2583901"/>
            <a:ext cx="330921" cy="330921"/>
          </a:xfrm>
          <a:prstGeom prst="rect">
            <a:avLst/>
          </a:prstGeom>
        </p:spPr>
      </p:pic>
      <p:pic>
        <p:nvPicPr>
          <p:cNvPr id="6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363857" y="3944466"/>
            <a:ext cx="343661" cy="343661"/>
          </a:xfrm>
          <a:prstGeom prst="rect">
            <a:avLst/>
          </a:prstGeom>
        </p:spPr>
      </p:pic>
      <p:pic>
        <p:nvPicPr>
          <p:cNvPr id="49" name="cây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25" b="98125" l="3438" r="63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369"/>
          <a:stretch/>
        </p:blipFill>
        <p:spPr>
          <a:xfrm>
            <a:off x="10403861" y="4054414"/>
            <a:ext cx="675698" cy="3077402"/>
          </a:xfrm>
          <a:prstGeom prst="rect">
            <a:avLst/>
          </a:prstGeom>
        </p:spPr>
      </p:pic>
      <p:sp>
        <p:nvSpPr>
          <p:cNvPr id="7" name="come in"/>
          <p:cNvSpPr/>
          <p:nvPr/>
        </p:nvSpPr>
        <p:spPr>
          <a:xfrm>
            <a:off x="10741709" y="4354026"/>
            <a:ext cx="1333749" cy="605074"/>
          </a:xfrm>
          <a:prstGeom prst="homePlate">
            <a:avLst/>
          </a:prstGeom>
          <a:solidFill>
            <a:srgbClr val="FF0000"/>
          </a:solidFill>
          <a:scene3d>
            <a:camera prst="perspective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Let’s go</a:t>
            </a:r>
          </a:p>
        </p:txBody>
      </p:sp>
      <p:sp>
        <p:nvSpPr>
          <p:cNvPr id="8" name="wecom"/>
          <p:cNvSpPr/>
          <p:nvPr/>
        </p:nvSpPr>
        <p:spPr>
          <a:xfrm flipH="1">
            <a:off x="9493624" y="5059007"/>
            <a:ext cx="1348976" cy="543709"/>
          </a:xfrm>
          <a:prstGeom prst="homePlat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Tieng-coi-oto-www_nhacchuongvui_com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402718" y="5059006"/>
            <a:ext cx="509693" cy="509693"/>
          </a:xfrm>
          <a:prstGeom prst="rect">
            <a:avLst/>
          </a:prstGeom>
        </p:spPr>
      </p:pic>
      <p:pic>
        <p:nvPicPr>
          <p:cNvPr id="10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545280" y="2281169"/>
            <a:ext cx="304800" cy="304800"/>
          </a:xfrm>
          <a:prstGeom prst="rect">
            <a:avLst/>
          </a:prstGeom>
        </p:spPr>
      </p:pic>
      <p:pic>
        <p:nvPicPr>
          <p:cNvPr id="11" name="sai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609600" y="6621902"/>
            <a:ext cx="413843" cy="413843"/>
          </a:xfrm>
          <a:prstGeom prst="rect">
            <a:avLst/>
          </a:prstGeom>
        </p:spPr>
      </p:pic>
      <p:pic>
        <p:nvPicPr>
          <p:cNvPr id="12" name="sai dễ thương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266018" y="1286355"/>
            <a:ext cx="609600" cy="609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5894"/>
          <a:stretch/>
        </p:blipFill>
        <p:spPr>
          <a:xfrm>
            <a:off x="8819492" y="3133164"/>
            <a:ext cx="1584369" cy="892301"/>
          </a:xfrm>
          <a:prstGeom prst="rect">
            <a:avLst/>
          </a:prstGeom>
        </p:spPr>
      </p:pic>
      <p:pic>
        <p:nvPicPr>
          <p:cNvPr id="14" name="Bé Quét Nhà Bea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611676" y="6581995"/>
            <a:ext cx="358154" cy="358154"/>
          </a:xfrm>
          <a:prstGeom prst="rect">
            <a:avLst/>
          </a:prstGeom>
        </p:spPr>
      </p:pic>
      <p:pic>
        <p:nvPicPr>
          <p:cNvPr id="15" name="Tieng-coi-oto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079559" y="7027531"/>
            <a:ext cx="609600" cy="609600"/>
          </a:xfrm>
          <a:prstGeom prst="rect">
            <a:avLst/>
          </a:prstGeom>
        </p:spPr>
      </p:pic>
      <p:sp>
        <p:nvSpPr>
          <p:cNvPr id="18" name="Oval 17">
            <a:hlinkClick r:id="rId32" action="ppaction://hlinksldjump"/>
          </p:cNvPr>
          <p:cNvSpPr/>
          <p:nvPr/>
        </p:nvSpPr>
        <p:spPr>
          <a:xfrm>
            <a:off x="10256599" y="6361043"/>
            <a:ext cx="1127760" cy="579106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02 0.04699 L 0.74349 0.0303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76" y="-83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57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792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346 0.03033 L 1.64389 0.00695 " pathEditMode="relative" rAng="0" ptsTypes="AA">
                                      <p:cBhvr>
                                        <p:cTn id="108" dur="4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21" y="-118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2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6" grpId="0" animBg="1"/>
      <p:bldP spid="58" grpId="0" animBg="1"/>
      <p:bldP spid="58" grpId="1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724724"/>
            <a:ext cx="12266018" cy="2168047"/>
          </a:xfrm>
          <a:custGeom>
            <a:avLst/>
            <a:gdLst>
              <a:gd name="connsiteX0" fmla="*/ 0 w 12266018"/>
              <a:gd name="connsiteY0" fmla="*/ 0 h 1472647"/>
              <a:gd name="connsiteX1" fmla="*/ 12266018 w 12266018"/>
              <a:gd name="connsiteY1" fmla="*/ 0 h 1472647"/>
              <a:gd name="connsiteX2" fmla="*/ 12266018 w 12266018"/>
              <a:gd name="connsiteY2" fmla="*/ 1472647 h 1472647"/>
              <a:gd name="connsiteX3" fmla="*/ 0 w 12266018"/>
              <a:gd name="connsiteY3" fmla="*/ 1472647 h 1472647"/>
              <a:gd name="connsiteX4" fmla="*/ 0 w 12266018"/>
              <a:gd name="connsiteY4" fmla="*/ 0 h 1472647"/>
              <a:gd name="connsiteX0" fmla="*/ 0 w 12266018"/>
              <a:gd name="connsiteY0" fmla="*/ 0 h 1472647"/>
              <a:gd name="connsiteX1" fmla="*/ 2768576 w 12266018"/>
              <a:gd name="connsiteY1" fmla="*/ 175634 h 1472647"/>
              <a:gd name="connsiteX2" fmla="*/ 12266018 w 12266018"/>
              <a:gd name="connsiteY2" fmla="*/ 0 h 1472647"/>
              <a:gd name="connsiteX3" fmla="*/ 12266018 w 12266018"/>
              <a:gd name="connsiteY3" fmla="*/ 1472647 h 1472647"/>
              <a:gd name="connsiteX4" fmla="*/ 0 w 12266018"/>
              <a:gd name="connsiteY4" fmla="*/ 1472647 h 1472647"/>
              <a:gd name="connsiteX5" fmla="*/ 0 w 12266018"/>
              <a:gd name="connsiteY5" fmla="*/ 0 h 1472647"/>
              <a:gd name="connsiteX0" fmla="*/ 0 w 12266018"/>
              <a:gd name="connsiteY0" fmla="*/ 78529 h 1551176"/>
              <a:gd name="connsiteX1" fmla="*/ 805306 w 12266018"/>
              <a:gd name="connsiteY1" fmla="*/ 254163 h 1551176"/>
              <a:gd name="connsiteX2" fmla="*/ 2768576 w 12266018"/>
              <a:gd name="connsiteY2" fmla="*/ 254163 h 1551176"/>
              <a:gd name="connsiteX3" fmla="*/ 12266018 w 12266018"/>
              <a:gd name="connsiteY3" fmla="*/ 78529 h 1551176"/>
              <a:gd name="connsiteX4" fmla="*/ 12266018 w 12266018"/>
              <a:gd name="connsiteY4" fmla="*/ 1551176 h 1551176"/>
              <a:gd name="connsiteX5" fmla="*/ 0 w 12266018"/>
              <a:gd name="connsiteY5" fmla="*/ 1551176 h 1551176"/>
              <a:gd name="connsiteX6" fmla="*/ 0 w 12266018"/>
              <a:gd name="connsiteY6" fmla="*/ 78529 h 1551176"/>
              <a:gd name="connsiteX0" fmla="*/ 0 w 12266018"/>
              <a:gd name="connsiteY0" fmla="*/ 95966 h 1568613"/>
              <a:gd name="connsiteX1" fmla="*/ 119506 w 12266018"/>
              <a:gd name="connsiteY1" fmla="*/ 204365 h 1568613"/>
              <a:gd name="connsiteX2" fmla="*/ 805306 w 12266018"/>
              <a:gd name="connsiteY2" fmla="*/ 271600 h 1568613"/>
              <a:gd name="connsiteX3" fmla="*/ 2768576 w 12266018"/>
              <a:gd name="connsiteY3" fmla="*/ 271600 h 1568613"/>
              <a:gd name="connsiteX4" fmla="*/ 12266018 w 12266018"/>
              <a:gd name="connsiteY4" fmla="*/ 95966 h 1568613"/>
              <a:gd name="connsiteX5" fmla="*/ 12266018 w 12266018"/>
              <a:gd name="connsiteY5" fmla="*/ 1568613 h 1568613"/>
              <a:gd name="connsiteX6" fmla="*/ 0 w 12266018"/>
              <a:gd name="connsiteY6" fmla="*/ 1568613 h 1568613"/>
              <a:gd name="connsiteX7" fmla="*/ 0 w 12266018"/>
              <a:gd name="connsiteY7" fmla="*/ 95966 h 1568613"/>
              <a:gd name="connsiteX0" fmla="*/ 0 w 12266018"/>
              <a:gd name="connsiteY0" fmla="*/ 95966 h 1568613"/>
              <a:gd name="connsiteX1" fmla="*/ 119506 w 12266018"/>
              <a:gd name="connsiteY1" fmla="*/ 204365 h 1568613"/>
              <a:gd name="connsiteX2" fmla="*/ 805306 w 12266018"/>
              <a:gd name="connsiteY2" fmla="*/ 271600 h 1568613"/>
              <a:gd name="connsiteX3" fmla="*/ 2768576 w 12266018"/>
              <a:gd name="connsiteY3" fmla="*/ 271600 h 1568613"/>
              <a:gd name="connsiteX4" fmla="*/ 6493565 w 12266018"/>
              <a:gd name="connsiteY4" fmla="*/ 123671 h 1568613"/>
              <a:gd name="connsiteX5" fmla="*/ 12266018 w 12266018"/>
              <a:gd name="connsiteY5" fmla="*/ 95966 h 1568613"/>
              <a:gd name="connsiteX6" fmla="*/ 12266018 w 12266018"/>
              <a:gd name="connsiteY6" fmla="*/ 1568613 h 1568613"/>
              <a:gd name="connsiteX7" fmla="*/ 0 w 12266018"/>
              <a:gd name="connsiteY7" fmla="*/ 1568613 h 1568613"/>
              <a:gd name="connsiteX8" fmla="*/ 0 w 12266018"/>
              <a:gd name="connsiteY8" fmla="*/ 95966 h 1568613"/>
              <a:gd name="connsiteX0" fmla="*/ 0 w 12266018"/>
              <a:gd name="connsiteY0" fmla="*/ 95966 h 1568613"/>
              <a:gd name="connsiteX1" fmla="*/ 119506 w 12266018"/>
              <a:gd name="connsiteY1" fmla="*/ 204365 h 1568613"/>
              <a:gd name="connsiteX2" fmla="*/ 805306 w 12266018"/>
              <a:gd name="connsiteY2" fmla="*/ 271600 h 1568613"/>
              <a:gd name="connsiteX3" fmla="*/ 2742072 w 12266018"/>
              <a:gd name="connsiteY3" fmla="*/ 160716 h 1568613"/>
              <a:gd name="connsiteX4" fmla="*/ 6493565 w 12266018"/>
              <a:gd name="connsiteY4" fmla="*/ 123671 h 1568613"/>
              <a:gd name="connsiteX5" fmla="*/ 12266018 w 12266018"/>
              <a:gd name="connsiteY5" fmla="*/ 95966 h 1568613"/>
              <a:gd name="connsiteX6" fmla="*/ 12266018 w 12266018"/>
              <a:gd name="connsiteY6" fmla="*/ 1568613 h 1568613"/>
              <a:gd name="connsiteX7" fmla="*/ 0 w 12266018"/>
              <a:gd name="connsiteY7" fmla="*/ 1568613 h 1568613"/>
              <a:gd name="connsiteX8" fmla="*/ 0 w 12266018"/>
              <a:gd name="connsiteY8" fmla="*/ 95966 h 1568613"/>
              <a:gd name="connsiteX0" fmla="*/ 0 w 12266018"/>
              <a:gd name="connsiteY0" fmla="*/ 95966 h 1568613"/>
              <a:gd name="connsiteX1" fmla="*/ 119506 w 12266018"/>
              <a:gd name="connsiteY1" fmla="*/ 204365 h 1568613"/>
              <a:gd name="connsiteX2" fmla="*/ 818558 w 12266018"/>
              <a:gd name="connsiteY2" fmla="*/ 120395 h 1568613"/>
              <a:gd name="connsiteX3" fmla="*/ 2742072 w 12266018"/>
              <a:gd name="connsiteY3" fmla="*/ 160716 h 1568613"/>
              <a:gd name="connsiteX4" fmla="*/ 6493565 w 12266018"/>
              <a:gd name="connsiteY4" fmla="*/ 123671 h 1568613"/>
              <a:gd name="connsiteX5" fmla="*/ 12266018 w 12266018"/>
              <a:gd name="connsiteY5" fmla="*/ 95966 h 1568613"/>
              <a:gd name="connsiteX6" fmla="*/ 12266018 w 12266018"/>
              <a:gd name="connsiteY6" fmla="*/ 1568613 h 1568613"/>
              <a:gd name="connsiteX7" fmla="*/ 0 w 12266018"/>
              <a:gd name="connsiteY7" fmla="*/ 1568613 h 1568613"/>
              <a:gd name="connsiteX8" fmla="*/ 0 w 12266018"/>
              <a:gd name="connsiteY8" fmla="*/ 95966 h 1568613"/>
              <a:gd name="connsiteX0" fmla="*/ 0 w 12266018"/>
              <a:gd name="connsiteY0" fmla="*/ 95966 h 1568613"/>
              <a:gd name="connsiteX1" fmla="*/ 119506 w 12266018"/>
              <a:gd name="connsiteY1" fmla="*/ 204365 h 1568613"/>
              <a:gd name="connsiteX2" fmla="*/ 818558 w 12266018"/>
              <a:gd name="connsiteY2" fmla="*/ 120395 h 1568613"/>
              <a:gd name="connsiteX3" fmla="*/ 2728820 w 12266018"/>
              <a:gd name="connsiteY3" fmla="*/ 100234 h 1568613"/>
              <a:gd name="connsiteX4" fmla="*/ 6493565 w 12266018"/>
              <a:gd name="connsiteY4" fmla="*/ 123671 h 1568613"/>
              <a:gd name="connsiteX5" fmla="*/ 12266018 w 12266018"/>
              <a:gd name="connsiteY5" fmla="*/ 95966 h 1568613"/>
              <a:gd name="connsiteX6" fmla="*/ 12266018 w 12266018"/>
              <a:gd name="connsiteY6" fmla="*/ 1568613 h 1568613"/>
              <a:gd name="connsiteX7" fmla="*/ 0 w 12266018"/>
              <a:gd name="connsiteY7" fmla="*/ 1568613 h 1568613"/>
              <a:gd name="connsiteX8" fmla="*/ 0 w 12266018"/>
              <a:gd name="connsiteY8" fmla="*/ 95966 h 1568613"/>
              <a:gd name="connsiteX0" fmla="*/ 0 w 12266018"/>
              <a:gd name="connsiteY0" fmla="*/ 103339 h 1575986"/>
              <a:gd name="connsiteX1" fmla="*/ 119506 w 12266018"/>
              <a:gd name="connsiteY1" fmla="*/ 211738 h 1575986"/>
              <a:gd name="connsiteX2" fmla="*/ 818558 w 12266018"/>
              <a:gd name="connsiteY2" fmla="*/ 127768 h 1575986"/>
              <a:gd name="connsiteX3" fmla="*/ 2728820 w 12266018"/>
              <a:gd name="connsiteY3" fmla="*/ 107607 h 1575986"/>
              <a:gd name="connsiteX4" fmla="*/ 6506817 w 12266018"/>
              <a:gd name="connsiteY4" fmla="*/ 0 h 1575986"/>
              <a:gd name="connsiteX5" fmla="*/ 12266018 w 12266018"/>
              <a:gd name="connsiteY5" fmla="*/ 103339 h 1575986"/>
              <a:gd name="connsiteX6" fmla="*/ 12266018 w 12266018"/>
              <a:gd name="connsiteY6" fmla="*/ 1575986 h 1575986"/>
              <a:gd name="connsiteX7" fmla="*/ 0 w 12266018"/>
              <a:gd name="connsiteY7" fmla="*/ 1575986 h 1575986"/>
              <a:gd name="connsiteX8" fmla="*/ 0 w 12266018"/>
              <a:gd name="connsiteY8" fmla="*/ 103339 h 157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66018" h="1575986">
                <a:moveTo>
                  <a:pt x="0" y="103339"/>
                </a:moveTo>
                <a:cubicBezTo>
                  <a:pt x="22159" y="-153171"/>
                  <a:pt x="-14712" y="182466"/>
                  <a:pt x="119506" y="211738"/>
                </a:cubicBezTo>
                <a:cubicBezTo>
                  <a:pt x="253724" y="241010"/>
                  <a:pt x="379288" y="87427"/>
                  <a:pt x="818558" y="127768"/>
                </a:cubicBezTo>
                <a:cubicBezTo>
                  <a:pt x="1257828" y="168109"/>
                  <a:pt x="1782986" y="118821"/>
                  <a:pt x="2728820" y="107607"/>
                </a:cubicBezTo>
                <a:lnTo>
                  <a:pt x="6506817" y="0"/>
                </a:lnTo>
                <a:lnTo>
                  <a:pt x="12266018" y="103339"/>
                </a:lnTo>
                <a:lnTo>
                  <a:pt x="12266018" y="1575986"/>
                </a:lnTo>
                <a:lnTo>
                  <a:pt x="0" y="1575986"/>
                </a:lnTo>
                <a:lnTo>
                  <a:pt x="0" y="10333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C:\Users\ADMIN\Downloads\Mẫu Khung Bìa Đẹp_files\TÐQ-15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9"/>
          <a:stretch/>
        </p:blipFill>
        <p:spPr bwMode="auto">
          <a:xfrm>
            <a:off x="0" y="-92635"/>
            <a:ext cx="12191999" cy="499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240480" y="4302434"/>
            <a:ext cx="13219994" cy="844579"/>
            <a:chOff x="-295926" y="4592348"/>
            <a:chExt cx="13219994" cy="723445"/>
          </a:xfrm>
        </p:grpSpPr>
        <p:pic>
          <p:nvPicPr>
            <p:cNvPr id="1032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-295926" y="4694733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394729" y="4696674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1102864" y="4667029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1921758" y="466276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2620262" y="465773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3318766" y="465270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4017270" y="464767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4715774" y="464264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5414278" y="463761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6112782" y="463258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6811286" y="462755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7509790" y="462252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8208294" y="461749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8906798" y="461246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9605302" y="460743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11002310" y="459737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8" descr="Hình ảnh Lông Hoạt Hình PNG , Cỏ Clipart, Phim Hoạt Hình Vector, Cỏ Vector  PNG miễn phí tải tập tin PSDComment và Vector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4" b="16084"/>
            <a:stretch/>
          </p:blipFill>
          <p:spPr bwMode="auto">
            <a:xfrm>
              <a:off x="11700814" y="4592348"/>
              <a:ext cx="1223254" cy="61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-4960722" y="3937226"/>
            <a:ext cx="4863208" cy="2698123"/>
            <a:chOff x="3122020" y="3114029"/>
            <a:chExt cx="5452137" cy="3184301"/>
          </a:xfrm>
        </p:grpSpPr>
        <p:grpSp>
          <p:nvGrpSpPr>
            <p:cNvPr id="36" name="Group 35"/>
            <p:cNvGrpSpPr/>
            <p:nvPr/>
          </p:nvGrpSpPr>
          <p:grpSpPr>
            <a:xfrm>
              <a:off x="3122020" y="3347862"/>
              <a:ext cx="5452137" cy="2950468"/>
              <a:chOff x="2035342" y="1596980"/>
              <a:chExt cx="8121316" cy="4224271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86" b="15117"/>
              <a:stretch/>
            </p:blipFill>
            <p:spPr>
              <a:xfrm>
                <a:off x="2035342" y="1596980"/>
                <a:ext cx="8121316" cy="4224271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03808" y="4481848"/>
                <a:ext cx="1313646" cy="124925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930491" y="4481847"/>
                <a:ext cx="1275009" cy="1249251"/>
              </a:xfrm>
              <a:prstGeom prst="rect">
                <a:avLst/>
              </a:prstGeom>
            </p:spPr>
          </p:pic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681" y="3122575"/>
              <a:ext cx="1151598" cy="115159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4057938" y="3168438"/>
              <a:ext cx="1482115" cy="87498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536" y="3114029"/>
              <a:ext cx="1151598" cy="115159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032" y="3168438"/>
              <a:ext cx="1151598" cy="115159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5723775" y="3252333"/>
              <a:ext cx="1482115" cy="874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29446" y="141781"/>
            <a:ext cx="8403598" cy="2782985"/>
            <a:chOff x="2129014" y="3276600"/>
            <a:chExt cx="7128580" cy="1055450"/>
          </a:xfrm>
        </p:grpSpPr>
        <p:sp>
          <p:nvSpPr>
            <p:cNvPr id="46" name="Flowchart: Terminator 8"/>
            <p:cNvSpPr/>
            <p:nvPr/>
          </p:nvSpPr>
          <p:spPr>
            <a:xfrm>
              <a:off x="2129014" y="3276600"/>
              <a:ext cx="7128580" cy="105545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624 w 20749"/>
                <a:gd name="connsiteY0" fmla="*/ 0 h 21600"/>
                <a:gd name="connsiteX1" fmla="*/ 17274 w 20749"/>
                <a:gd name="connsiteY1" fmla="*/ 0 h 21600"/>
                <a:gd name="connsiteX2" fmla="*/ 20749 w 20749"/>
                <a:gd name="connsiteY2" fmla="*/ 10800 h 21600"/>
                <a:gd name="connsiteX3" fmla="*/ 17274 w 20749"/>
                <a:gd name="connsiteY3" fmla="*/ 21600 h 21600"/>
                <a:gd name="connsiteX4" fmla="*/ 2624 w 20749"/>
                <a:gd name="connsiteY4" fmla="*/ 21600 h 21600"/>
                <a:gd name="connsiteX5" fmla="*/ 0 w 20749"/>
                <a:gd name="connsiteY5" fmla="*/ 10800 h 21600"/>
                <a:gd name="connsiteX6" fmla="*/ 2624 w 20749"/>
                <a:gd name="connsiteY6" fmla="*/ 0 h 21600"/>
                <a:gd name="connsiteX0" fmla="*/ 2624 w 20207"/>
                <a:gd name="connsiteY0" fmla="*/ 0 h 21600"/>
                <a:gd name="connsiteX1" fmla="*/ 17274 w 20207"/>
                <a:gd name="connsiteY1" fmla="*/ 0 h 21600"/>
                <a:gd name="connsiteX2" fmla="*/ 20207 w 20207"/>
                <a:gd name="connsiteY2" fmla="*/ 10800 h 21600"/>
                <a:gd name="connsiteX3" fmla="*/ 17274 w 20207"/>
                <a:gd name="connsiteY3" fmla="*/ 21600 h 21600"/>
                <a:gd name="connsiteX4" fmla="*/ 2624 w 20207"/>
                <a:gd name="connsiteY4" fmla="*/ 21600 h 21600"/>
                <a:gd name="connsiteX5" fmla="*/ 0 w 20207"/>
                <a:gd name="connsiteY5" fmla="*/ 10800 h 21600"/>
                <a:gd name="connsiteX6" fmla="*/ 2624 w 20207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07" h="21600">
                  <a:moveTo>
                    <a:pt x="2624" y="0"/>
                  </a:moveTo>
                  <a:lnTo>
                    <a:pt x="17274" y="0"/>
                  </a:lnTo>
                  <a:cubicBezTo>
                    <a:pt x="19193" y="0"/>
                    <a:pt x="20207" y="4835"/>
                    <a:pt x="20207" y="10800"/>
                  </a:cubicBezTo>
                  <a:cubicBezTo>
                    <a:pt x="20207" y="16765"/>
                    <a:pt x="19193" y="21600"/>
                    <a:pt x="17274" y="21600"/>
                  </a:cubicBezTo>
                  <a:lnTo>
                    <a:pt x="2624" y="21600"/>
                  </a:lnTo>
                  <a:cubicBezTo>
                    <a:pt x="705" y="21600"/>
                    <a:pt x="0" y="16765"/>
                    <a:pt x="0" y="10800"/>
                  </a:cubicBezTo>
                  <a:cubicBezTo>
                    <a:pt x="0" y="4835"/>
                    <a:pt x="705" y="0"/>
                    <a:pt x="262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lowchart: Terminator 7"/>
            <p:cNvSpPr/>
            <p:nvPr/>
          </p:nvSpPr>
          <p:spPr>
            <a:xfrm>
              <a:off x="2184393" y="3285580"/>
              <a:ext cx="6972818" cy="1010174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409 w 20534"/>
                <a:gd name="connsiteY0" fmla="*/ 0 h 21600"/>
                <a:gd name="connsiteX1" fmla="*/ 17059 w 20534"/>
                <a:gd name="connsiteY1" fmla="*/ 0 h 21600"/>
                <a:gd name="connsiteX2" fmla="*/ 20534 w 20534"/>
                <a:gd name="connsiteY2" fmla="*/ 10800 h 21600"/>
                <a:gd name="connsiteX3" fmla="*/ 17059 w 20534"/>
                <a:gd name="connsiteY3" fmla="*/ 21600 h 21600"/>
                <a:gd name="connsiteX4" fmla="*/ 2409 w 20534"/>
                <a:gd name="connsiteY4" fmla="*/ 21600 h 21600"/>
                <a:gd name="connsiteX5" fmla="*/ 0 w 20534"/>
                <a:gd name="connsiteY5" fmla="*/ 11316 h 21600"/>
                <a:gd name="connsiteX6" fmla="*/ 2409 w 20534"/>
                <a:gd name="connsiteY6" fmla="*/ 0 h 21600"/>
                <a:gd name="connsiteX0" fmla="*/ 2409 w 19744"/>
                <a:gd name="connsiteY0" fmla="*/ 0 h 21600"/>
                <a:gd name="connsiteX1" fmla="*/ 17059 w 19744"/>
                <a:gd name="connsiteY1" fmla="*/ 0 h 21600"/>
                <a:gd name="connsiteX2" fmla="*/ 19744 w 19744"/>
                <a:gd name="connsiteY2" fmla="*/ 11058 h 21600"/>
                <a:gd name="connsiteX3" fmla="*/ 17059 w 19744"/>
                <a:gd name="connsiteY3" fmla="*/ 21600 h 21600"/>
                <a:gd name="connsiteX4" fmla="*/ 2409 w 19744"/>
                <a:gd name="connsiteY4" fmla="*/ 21600 h 21600"/>
                <a:gd name="connsiteX5" fmla="*/ 0 w 19744"/>
                <a:gd name="connsiteY5" fmla="*/ 11316 h 21600"/>
                <a:gd name="connsiteX6" fmla="*/ 2409 w 19744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4" h="21600">
                  <a:moveTo>
                    <a:pt x="2409" y="0"/>
                  </a:moveTo>
                  <a:lnTo>
                    <a:pt x="17059" y="0"/>
                  </a:lnTo>
                  <a:cubicBezTo>
                    <a:pt x="18978" y="0"/>
                    <a:pt x="19744" y="5093"/>
                    <a:pt x="19744" y="11058"/>
                  </a:cubicBezTo>
                  <a:cubicBezTo>
                    <a:pt x="19744" y="17023"/>
                    <a:pt x="18978" y="21600"/>
                    <a:pt x="17059" y="21600"/>
                  </a:cubicBezTo>
                  <a:lnTo>
                    <a:pt x="2409" y="21600"/>
                  </a:lnTo>
                  <a:cubicBezTo>
                    <a:pt x="490" y="21600"/>
                    <a:pt x="0" y="17281"/>
                    <a:pt x="0" y="11316"/>
                  </a:cubicBezTo>
                  <a:cubicBezTo>
                    <a:pt x="0" y="5351"/>
                    <a:pt x="490" y="0"/>
                    <a:pt x="2409" y="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796746" y="3316745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818880" y="4332050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1061801" y="406489"/>
            <a:ext cx="7028185" cy="8919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598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9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598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8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98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145012" y="1825739"/>
            <a:ext cx="1854648" cy="96180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7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86772" y="1787559"/>
            <a:ext cx="1802059" cy="96180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7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842625" y="1844434"/>
            <a:ext cx="2175045" cy="98462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87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10256599" y="202533"/>
            <a:ext cx="1645920" cy="1645920"/>
          </a:xfrm>
          <a:prstGeom prst="donut">
            <a:avLst/>
          </a:prstGeom>
          <a:blipFill dpi="0"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3975" cmpd="tri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contourW="12700">
            <a:bevelT prst="relaxedInset"/>
            <a:contourClr>
              <a:srgbClr val="0000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0568571" y="542047"/>
            <a:ext cx="1021976" cy="941084"/>
          </a:xfrm>
          <a:prstGeom prst="ellipse">
            <a:avLst/>
          </a:prstGeom>
          <a:solidFill>
            <a:schemeClr val="bg1"/>
          </a:solidFill>
          <a:ln w="41275" cmpd="tri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m-thanh-dong-ho-tich-tac-www_nhacchuongvui_com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570818" y="2583901"/>
            <a:ext cx="330921" cy="330921"/>
          </a:xfrm>
          <a:prstGeom prst="rect">
            <a:avLst/>
          </a:prstGeom>
        </p:spPr>
      </p:pic>
      <p:pic>
        <p:nvPicPr>
          <p:cNvPr id="6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363857" y="3944466"/>
            <a:ext cx="343661" cy="343661"/>
          </a:xfrm>
          <a:prstGeom prst="rect">
            <a:avLst/>
          </a:prstGeom>
        </p:spPr>
      </p:pic>
      <p:pic>
        <p:nvPicPr>
          <p:cNvPr id="9" name="Tieng-coi-oto-www_nhacchuongvui_com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60592" y="3176418"/>
            <a:ext cx="509693" cy="509693"/>
          </a:xfrm>
          <a:prstGeom prst="rect">
            <a:avLst/>
          </a:prstGeom>
        </p:spPr>
      </p:pic>
      <p:pic>
        <p:nvPicPr>
          <p:cNvPr id="10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545280" y="2281169"/>
            <a:ext cx="304800" cy="304800"/>
          </a:xfrm>
          <a:prstGeom prst="rect">
            <a:avLst/>
          </a:prstGeom>
        </p:spPr>
      </p:pic>
      <p:pic>
        <p:nvPicPr>
          <p:cNvPr id="11" name="sai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609600" y="6621902"/>
            <a:ext cx="413843" cy="413843"/>
          </a:xfrm>
          <a:prstGeom prst="rect">
            <a:avLst/>
          </a:prstGeom>
        </p:spPr>
      </p:pic>
      <p:pic>
        <p:nvPicPr>
          <p:cNvPr id="12" name="sai dễ thương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01106" y="1431610"/>
            <a:ext cx="412824" cy="412824"/>
          </a:xfrm>
          <a:prstGeom prst="rect">
            <a:avLst/>
          </a:prstGeom>
        </p:spPr>
      </p:pic>
      <p:pic>
        <p:nvPicPr>
          <p:cNvPr id="15" name="Tieng-coi-oto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079559" y="7027531"/>
            <a:ext cx="609600" cy="609600"/>
          </a:xfrm>
          <a:prstGeom prst="rect">
            <a:avLst/>
          </a:prstGeom>
        </p:spPr>
      </p:pic>
      <p:sp>
        <p:nvSpPr>
          <p:cNvPr id="2" name="AutoShape 2" descr="Agraire : images, photos et images vectorielles de stock | Shutterstock"/>
          <p:cNvSpPr>
            <a:spLocks noChangeAspect="1" noChangeArrowheads="1"/>
          </p:cNvSpPr>
          <p:nvPr/>
        </p:nvSpPr>
        <p:spPr bwMode="auto">
          <a:xfrm>
            <a:off x="202644" y="-6554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" name="Picture 8" descr="Hình ảnh Lông Hoạt Hình PNG , Cỏ Clipart, Phim Hoạt Hình Vector, Cỏ Vector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04" b="16084"/>
          <a:stretch/>
        </p:blipFill>
        <p:spPr bwMode="auto">
          <a:xfrm>
            <a:off x="10568571" y="4425608"/>
            <a:ext cx="1223254" cy="61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cây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25" b="98125" l="3438" r="63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369"/>
          <a:stretch/>
        </p:blipFill>
        <p:spPr>
          <a:xfrm>
            <a:off x="10403861" y="4054414"/>
            <a:ext cx="675698" cy="3077402"/>
          </a:xfrm>
          <a:prstGeom prst="rect">
            <a:avLst/>
          </a:prstGeom>
        </p:spPr>
      </p:pic>
      <p:sp>
        <p:nvSpPr>
          <p:cNvPr id="76" name="come in"/>
          <p:cNvSpPr/>
          <p:nvPr/>
        </p:nvSpPr>
        <p:spPr>
          <a:xfrm>
            <a:off x="10741709" y="4354026"/>
            <a:ext cx="1333749" cy="605074"/>
          </a:xfrm>
          <a:prstGeom prst="homePlate">
            <a:avLst/>
          </a:prstGeom>
          <a:solidFill>
            <a:srgbClr val="FF0000"/>
          </a:solidFill>
          <a:scene3d>
            <a:camera prst="perspective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Let’s go</a:t>
            </a:r>
          </a:p>
        </p:txBody>
      </p:sp>
      <p:sp>
        <p:nvSpPr>
          <p:cNvPr id="77" name="Oval 76">
            <a:hlinkClick r:id="rId36" action="ppaction://hlinksldjump"/>
          </p:cNvPr>
          <p:cNvSpPr/>
          <p:nvPr/>
        </p:nvSpPr>
        <p:spPr>
          <a:xfrm>
            <a:off x="10256599" y="6441141"/>
            <a:ext cx="1127760" cy="4990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wecom"/>
          <p:cNvSpPr/>
          <p:nvPr/>
        </p:nvSpPr>
        <p:spPr>
          <a:xfrm flipH="1">
            <a:off x="9493624" y="5059007"/>
            <a:ext cx="1348976" cy="543709"/>
          </a:xfrm>
          <a:prstGeom prst="homePlat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Flowchart: Terminator 8"/>
          <p:cNvSpPr/>
          <p:nvPr/>
        </p:nvSpPr>
        <p:spPr>
          <a:xfrm>
            <a:off x="786772" y="273732"/>
            <a:ext cx="7550404" cy="105246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624 w 20749"/>
              <a:gd name="connsiteY0" fmla="*/ 0 h 21600"/>
              <a:gd name="connsiteX1" fmla="*/ 17274 w 20749"/>
              <a:gd name="connsiteY1" fmla="*/ 0 h 21600"/>
              <a:gd name="connsiteX2" fmla="*/ 20749 w 20749"/>
              <a:gd name="connsiteY2" fmla="*/ 10800 h 21600"/>
              <a:gd name="connsiteX3" fmla="*/ 17274 w 20749"/>
              <a:gd name="connsiteY3" fmla="*/ 21600 h 21600"/>
              <a:gd name="connsiteX4" fmla="*/ 2624 w 20749"/>
              <a:gd name="connsiteY4" fmla="*/ 21600 h 21600"/>
              <a:gd name="connsiteX5" fmla="*/ 0 w 20749"/>
              <a:gd name="connsiteY5" fmla="*/ 10800 h 21600"/>
              <a:gd name="connsiteX6" fmla="*/ 2624 w 20749"/>
              <a:gd name="connsiteY6" fmla="*/ 0 h 21600"/>
              <a:gd name="connsiteX0" fmla="*/ 2624 w 20207"/>
              <a:gd name="connsiteY0" fmla="*/ 0 h 21600"/>
              <a:gd name="connsiteX1" fmla="*/ 17274 w 20207"/>
              <a:gd name="connsiteY1" fmla="*/ 0 h 21600"/>
              <a:gd name="connsiteX2" fmla="*/ 20207 w 20207"/>
              <a:gd name="connsiteY2" fmla="*/ 10800 h 21600"/>
              <a:gd name="connsiteX3" fmla="*/ 17274 w 20207"/>
              <a:gd name="connsiteY3" fmla="*/ 21600 h 21600"/>
              <a:gd name="connsiteX4" fmla="*/ 2624 w 20207"/>
              <a:gd name="connsiteY4" fmla="*/ 21600 h 21600"/>
              <a:gd name="connsiteX5" fmla="*/ 0 w 20207"/>
              <a:gd name="connsiteY5" fmla="*/ 10800 h 21600"/>
              <a:gd name="connsiteX6" fmla="*/ 2624 w 20207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07" h="21600">
                <a:moveTo>
                  <a:pt x="2624" y="0"/>
                </a:moveTo>
                <a:lnTo>
                  <a:pt x="17274" y="0"/>
                </a:lnTo>
                <a:cubicBezTo>
                  <a:pt x="19193" y="0"/>
                  <a:pt x="20207" y="4835"/>
                  <a:pt x="20207" y="10800"/>
                </a:cubicBezTo>
                <a:cubicBezTo>
                  <a:pt x="20207" y="16765"/>
                  <a:pt x="19193" y="21600"/>
                  <a:pt x="17274" y="21600"/>
                </a:cubicBezTo>
                <a:lnTo>
                  <a:pt x="2624" y="21600"/>
                </a:lnTo>
                <a:cubicBezTo>
                  <a:pt x="705" y="21600"/>
                  <a:pt x="0" y="16765"/>
                  <a:pt x="0" y="10800"/>
                </a:cubicBezTo>
                <a:cubicBezTo>
                  <a:pt x="0" y="4835"/>
                  <a:pt x="705" y="0"/>
                  <a:pt x="2624" y="0"/>
                </a:cubicBezTo>
                <a:close/>
              </a:path>
            </a:pathLst>
          </a:custGeom>
          <a:noFill/>
          <a:ln w="2540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11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422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633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6844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054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266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476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3687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Quê Hương Tươi Đẹp Bea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868905" y="202533"/>
            <a:ext cx="304800" cy="3048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21" y="3371398"/>
            <a:ext cx="1278023" cy="11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5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57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055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2468E-7 -3.33333E-6 L 0.76611 -0.0037 " pathEditMode="relative" rAng="0" ptsTypes="AA">
                                      <p:cBhvr>
                                        <p:cTn id="94" dur="4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05" y="-18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61 -0.0037 L 1.51347 -0.0252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68" y="-108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2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56" grpId="0" animBg="1"/>
      <p:bldP spid="58" grpId="0" animBg="1"/>
      <p:bldP spid="58" grpId="1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48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C:\Users\ADMIN\Downloads\Mẫu Khung Bìa Đẹp_files\tre lang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t="78093"/>
          <a:stretch/>
        </p:blipFill>
        <p:spPr bwMode="auto">
          <a:xfrm>
            <a:off x="-78181" y="4656563"/>
            <a:ext cx="12344197" cy="228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Mẫu Khung Bìa Đẹp_files\tre lang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2" b="2661"/>
          <a:stretch/>
        </p:blipFill>
        <p:spPr bwMode="auto">
          <a:xfrm>
            <a:off x="-97514" y="-2305"/>
            <a:ext cx="12363531" cy="491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-4960722" y="3937226"/>
            <a:ext cx="4863208" cy="2698123"/>
            <a:chOff x="3122020" y="3114029"/>
            <a:chExt cx="5452137" cy="3184301"/>
          </a:xfrm>
        </p:grpSpPr>
        <p:grpSp>
          <p:nvGrpSpPr>
            <p:cNvPr id="36" name="Group 35"/>
            <p:cNvGrpSpPr/>
            <p:nvPr/>
          </p:nvGrpSpPr>
          <p:grpSpPr>
            <a:xfrm>
              <a:off x="3122020" y="3347862"/>
              <a:ext cx="5452137" cy="2950468"/>
              <a:chOff x="2035342" y="1596980"/>
              <a:chExt cx="8121316" cy="4224271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86" b="15117"/>
              <a:stretch/>
            </p:blipFill>
            <p:spPr>
              <a:xfrm>
                <a:off x="2035342" y="1596980"/>
                <a:ext cx="8121316" cy="4224271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103808" y="4481848"/>
                <a:ext cx="1313646" cy="124925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30491" y="4481847"/>
                <a:ext cx="1275009" cy="1249251"/>
              </a:xfrm>
              <a:prstGeom prst="rect">
                <a:avLst/>
              </a:prstGeom>
            </p:spPr>
          </p:pic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681" y="3122575"/>
              <a:ext cx="1151598" cy="115159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4057938" y="3168438"/>
              <a:ext cx="1482115" cy="87498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536" y="3114029"/>
              <a:ext cx="1151598" cy="115159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032" y="3168438"/>
              <a:ext cx="1151598" cy="115159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8" b="5894"/>
            <a:stretch/>
          </p:blipFill>
          <p:spPr>
            <a:xfrm>
              <a:off x="5723775" y="3252333"/>
              <a:ext cx="1482115" cy="87498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29446" y="141780"/>
            <a:ext cx="8403598" cy="2444188"/>
            <a:chOff x="2129014" y="3276600"/>
            <a:chExt cx="7128580" cy="926961"/>
          </a:xfrm>
        </p:grpSpPr>
        <p:sp>
          <p:nvSpPr>
            <p:cNvPr id="46" name="Flowchart: Terminator 8"/>
            <p:cNvSpPr/>
            <p:nvPr/>
          </p:nvSpPr>
          <p:spPr>
            <a:xfrm>
              <a:off x="2129014" y="3276600"/>
              <a:ext cx="7128580" cy="926961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624 w 20749"/>
                <a:gd name="connsiteY0" fmla="*/ 0 h 21600"/>
                <a:gd name="connsiteX1" fmla="*/ 17274 w 20749"/>
                <a:gd name="connsiteY1" fmla="*/ 0 h 21600"/>
                <a:gd name="connsiteX2" fmla="*/ 20749 w 20749"/>
                <a:gd name="connsiteY2" fmla="*/ 10800 h 21600"/>
                <a:gd name="connsiteX3" fmla="*/ 17274 w 20749"/>
                <a:gd name="connsiteY3" fmla="*/ 21600 h 21600"/>
                <a:gd name="connsiteX4" fmla="*/ 2624 w 20749"/>
                <a:gd name="connsiteY4" fmla="*/ 21600 h 21600"/>
                <a:gd name="connsiteX5" fmla="*/ 0 w 20749"/>
                <a:gd name="connsiteY5" fmla="*/ 10800 h 21600"/>
                <a:gd name="connsiteX6" fmla="*/ 2624 w 20749"/>
                <a:gd name="connsiteY6" fmla="*/ 0 h 21600"/>
                <a:gd name="connsiteX0" fmla="*/ 2624 w 20207"/>
                <a:gd name="connsiteY0" fmla="*/ 0 h 21600"/>
                <a:gd name="connsiteX1" fmla="*/ 17274 w 20207"/>
                <a:gd name="connsiteY1" fmla="*/ 0 h 21600"/>
                <a:gd name="connsiteX2" fmla="*/ 20207 w 20207"/>
                <a:gd name="connsiteY2" fmla="*/ 10800 h 21600"/>
                <a:gd name="connsiteX3" fmla="*/ 17274 w 20207"/>
                <a:gd name="connsiteY3" fmla="*/ 21600 h 21600"/>
                <a:gd name="connsiteX4" fmla="*/ 2624 w 20207"/>
                <a:gd name="connsiteY4" fmla="*/ 21600 h 21600"/>
                <a:gd name="connsiteX5" fmla="*/ 0 w 20207"/>
                <a:gd name="connsiteY5" fmla="*/ 10800 h 21600"/>
                <a:gd name="connsiteX6" fmla="*/ 2624 w 20207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07" h="21600">
                  <a:moveTo>
                    <a:pt x="2624" y="0"/>
                  </a:moveTo>
                  <a:lnTo>
                    <a:pt x="17274" y="0"/>
                  </a:lnTo>
                  <a:cubicBezTo>
                    <a:pt x="19193" y="0"/>
                    <a:pt x="20207" y="4835"/>
                    <a:pt x="20207" y="10800"/>
                  </a:cubicBezTo>
                  <a:cubicBezTo>
                    <a:pt x="20207" y="16765"/>
                    <a:pt x="19193" y="21600"/>
                    <a:pt x="17274" y="21600"/>
                  </a:cubicBezTo>
                  <a:lnTo>
                    <a:pt x="2624" y="21600"/>
                  </a:lnTo>
                  <a:cubicBezTo>
                    <a:pt x="705" y="21600"/>
                    <a:pt x="0" y="16765"/>
                    <a:pt x="0" y="10800"/>
                  </a:cubicBezTo>
                  <a:cubicBezTo>
                    <a:pt x="0" y="4835"/>
                    <a:pt x="705" y="0"/>
                    <a:pt x="262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lowchart: Terminator 7"/>
            <p:cNvSpPr/>
            <p:nvPr/>
          </p:nvSpPr>
          <p:spPr>
            <a:xfrm>
              <a:off x="2184393" y="3285580"/>
              <a:ext cx="6972818" cy="868442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409 w 20534"/>
                <a:gd name="connsiteY0" fmla="*/ 0 h 21600"/>
                <a:gd name="connsiteX1" fmla="*/ 17059 w 20534"/>
                <a:gd name="connsiteY1" fmla="*/ 0 h 21600"/>
                <a:gd name="connsiteX2" fmla="*/ 20534 w 20534"/>
                <a:gd name="connsiteY2" fmla="*/ 10800 h 21600"/>
                <a:gd name="connsiteX3" fmla="*/ 17059 w 20534"/>
                <a:gd name="connsiteY3" fmla="*/ 21600 h 21600"/>
                <a:gd name="connsiteX4" fmla="*/ 2409 w 20534"/>
                <a:gd name="connsiteY4" fmla="*/ 21600 h 21600"/>
                <a:gd name="connsiteX5" fmla="*/ 0 w 20534"/>
                <a:gd name="connsiteY5" fmla="*/ 11316 h 21600"/>
                <a:gd name="connsiteX6" fmla="*/ 2409 w 20534"/>
                <a:gd name="connsiteY6" fmla="*/ 0 h 21600"/>
                <a:gd name="connsiteX0" fmla="*/ 2409 w 19744"/>
                <a:gd name="connsiteY0" fmla="*/ 0 h 21600"/>
                <a:gd name="connsiteX1" fmla="*/ 17059 w 19744"/>
                <a:gd name="connsiteY1" fmla="*/ 0 h 21600"/>
                <a:gd name="connsiteX2" fmla="*/ 19744 w 19744"/>
                <a:gd name="connsiteY2" fmla="*/ 11058 h 21600"/>
                <a:gd name="connsiteX3" fmla="*/ 17059 w 19744"/>
                <a:gd name="connsiteY3" fmla="*/ 21600 h 21600"/>
                <a:gd name="connsiteX4" fmla="*/ 2409 w 19744"/>
                <a:gd name="connsiteY4" fmla="*/ 21600 h 21600"/>
                <a:gd name="connsiteX5" fmla="*/ 0 w 19744"/>
                <a:gd name="connsiteY5" fmla="*/ 11316 h 21600"/>
                <a:gd name="connsiteX6" fmla="*/ 2409 w 19744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4" h="21600">
                  <a:moveTo>
                    <a:pt x="2409" y="0"/>
                  </a:moveTo>
                  <a:lnTo>
                    <a:pt x="17059" y="0"/>
                  </a:lnTo>
                  <a:cubicBezTo>
                    <a:pt x="18978" y="0"/>
                    <a:pt x="19744" y="5093"/>
                    <a:pt x="19744" y="11058"/>
                  </a:cubicBezTo>
                  <a:cubicBezTo>
                    <a:pt x="19744" y="17023"/>
                    <a:pt x="18978" y="21600"/>
                    <a:pt x="17059" y="21600"/>
                  </a:cubicBezTo>
                  <a:lnTo>
                    <a:pt x="2409" y="21600"/>
                  </a:lnTo>
                  <a:cubicBezTo>
                    <a:pt x="490" y="21600"/>
                    <a:pt x="0" y="17281"/>
                    <a:pt x="0" y="11316"/>
                  </a:cubicBezTo>
                  <a:cubicBezTo>
                    <a:pt x="0" y="5351"/>
                    <a:pt x="490" y="0"/>
                    <a:pt x="2409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796746" y="3316745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829935" y="4203561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954156" y="360575"/>
            <a:ext cx="71826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3:Bạn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692567" y="1451454"/>
            <a:ext cx="1854648" cy="96180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7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86771" y="1419095"/>
            <a:ext cx="1802059" cy="96180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7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924614" y="1448944"/>
            <a:ext cx="2175045" cy="98462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7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7046357" y="4468583"/>
            <a:ext cx="1371600" cy="1371600"/>
          </a:xfrm>
          <a:prstGeom prst="donut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3975" cmpd="tri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contourW="12700">
            <a:bevelT prst="relaxedInset"/>
            <a:contourClr>
              <a:srgbClr val="0000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276822" y="4656563"/>
            <a:ext cx="914400" cy="914400"/>
          </a:xfrm>
          <a:prstGeom prst="ellipse">
            <a:avLst/>
          </a:prstGeom>
          <a:solidFill>
            <a:schemeClr val="bg1"/>
          </a:solidFill>
          <a:ln w="41275" cmpd="tri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m-thanh-dong-ho-tich-tac-www_nhacchuongvui_com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70818" y="2583901"/>
            <a:ext cx="330921" cy="330921"/>
          </a:xfrm>
          <a:prstGeom prst="rect">
            <a:avLst/>
          </a:prstGeom>
        </p:spPr>
      </p:pic>
      <p:pic>
        <p:nvPicPr>
          <p:cNvPr id="6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63857" y="3944466"/>
            <a:ext cx="343661" cy="343661"/>
          </a:xfrm>
          <a:prstGeom prst="rect">
            <a:avLst/>
          </a:prstGeom>
        </p:spPr>
      </p:pic>
      <p:pic>
        <p:nvPicPr>
          <p:cNvPr id="9" name="Tieng-coi-oto-www_nhacchuongvui_com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660592" y="3176418"/>
            <a:ext cx="509693" cy="509693"/>
          </a:xfrm>
          <a:prstGeom prst="rect">
            <a:avLst/>
          </a:prstGeom>
        </p:spPr>
      </p:pic>
      <p:pic>
        <p:nvPicPr>
          <p:cNvPr id="10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545280" y="2281169"/>
            <a:ext cx="304800" cy="304800"/>
          </a:xfrm>
          <a:prstGeom prst="rect">
            <a:avLst/>
          </a:prstGeom>
        </p:spPr>
      </p:pic>
      <p:pic>
        <p:nvPicPr>
          <p:cNvPr id="11" name="sai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609600" y="6621902"/>
            <a:ext cx="413843" cy="413843"/>
          </a:xfrm>
          <a:prstGeom prst="rect">
            <a:avLst/>
          </a:prstGeom>
        </p:spPr>
      </p:pic>
      <p:pic>
        <p:nvPicPr>
          <p:cNvPr id="12" name="sai dễ thương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501106" y="1431610"/>
            <a:ext cx="412824" cy="412824"/>
          </a:xfrm>
          <a:prstGeom prst="rect">
            <a:avLst/>
          </a:prstGeom>
        </p:spPr>
      </p:pic>
      <p:pic>
        <p:nvPicPr>
          <p:cNvPr id="15" name="Tieng-coi-oto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079559" y="7027531"/>
            <a:ext cx="609600" cy="609600"/>
          </a:xfrm>
          <a:prstGeom prst="rect">
            <a:avLst/>
          </a:prstGeom>
        </p:spPr>
      </p:pic>
      <p:sp>
        <p:nvSpPr>
          <p:cNvPr id="2" name="AutoShape 2" descr="Agraire : images, photos et images vectorielles de stock | Shutterstock"/>
          <p:cNvSpPr>
            <a:spLocks noChangeAspect="1" noChangeArrowheads="1"/>
          </p:cNvSpPr>
          <p:nvPr/>
        </p:nvSpPr>
        <p:spPr bwMode="auto">
          <a:xfrm>
            <a:off x="202644" y="-6554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" name="Picture 8" descr="Hình ảnh Lông Hoạt Hình PNG , Cỏ Clipart, Phim Hoạt Hình Vector, Cỏ Vector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04" b="16084"/>
          <a:stretch/>
        </p:blipFill>
        <p:spPr bwMode="auto">
          <a:xfrm>
            <a:off x="10568571" y="4425608"/>
            <a:ext cx="1223254" cy="61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cây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625" b="98125" l="3438" r="63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369"/>
          <a:stretch/>
        </p:blipFill>
        <p:spPr>
          <a:xfrm>
            <a:off x="10403861" y="4054414"/>
            <a:ext cx="675698" cy="3077402"/>
          </a:xfrm>
          <a:prstGeom prst="rect">
            <a:avLst/>
          </a:prstGeom>
        </p:spPr>
      </p:pic>
      <p:sp>
        <p:nvSpPr>
          <p:cNvPr id="76" name="come in"/>
          <p:cNvSpPr/>
          <p:nvPr/>
        </p:nvSpPr>
        <p:spPr>
          <a:xfrm>
            <a:off x="10741709" y="4354026"/>
            <a:ext cx="1333749" cy="605074"/>
          </a:xfrm>
          <a:prstGeom prst="homePlate">
            <a:avLst/>
          </a:prstGeom>
          <a:solidFill>
            <a:srgbClr val="FF0000"/>
          </a:solidFill>
          <a:scene3d>
            <a:camera prst="perspective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Let’s go</a:t>
            </a:r>
          </a:p>
        </p:txBody>
      </p:sp>
      <p:sp>
        <p:nvSpPr>
          <p:cNvPr id="77" name="Oval 76">
            <a:hlinkClick r:id="rId33" action="ppaction://hlinksldjump"/>
          </p:cNvPr>
          <p:cNvSpPr/>
          <p:nvPr/>
        </p:nvSpPr>
        <p:spPr>
          <a:xfrm>
            <a:off x="10256599" y="6441141"/>
            <a:ext cx="1127760" cy="4990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wecom"/>
          <p:cNvSpPr/>
          <p:nvPr/>
        </p:nvSpPr>
        <p:spPr>
          <a:xfrm flipH="1">
            <a:off x="9493624" y="5059007"/>
            <a:ext cx="1348976" cy="543709"/>
          </a:xfrm>
          <a:prstGeom prst="homePlat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Flowchart: Terminator 8"/>
          <p:cNvSpPr/>
          <p:nvPr/>
        </p:nvSpPr>
        <p:spPr>
          <a:xfrm>
            <a:off x="786772" y="273732"/>
            <a:ext cx="7550404" cy="105246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624 w 20749"/>
              <a:gd name="connsiteY0" fmla="*/ 0 h 21600"/>
              <a:gd name="connsiteX1" fmla="*/ 17274 w 20749"/>
              <a:gd name="connsiteY1" fmla="*/ 0 h 21600"/>
              <a:gd name="connsiteX2" fmla="*/ 20749 w 20749"/>
              <a:gd name="connsiteY2" fmla="*/ 10800 h 21600"/>
              <a:gd name="connsiteX3" fmla="*/ 17274 w 20749"/>
              <a:gd name="connsiteY3" fmla="*/ 21600 h 21600"/>
              <a:gd name="connsiteX4" fmla="*/ 2624 w 20749"/>
              <a:gd name="connsiteY4" fmla="*/ 21600 h 21600"/>
              <a:gd name="connsiteX5" fmla="*/ 0 w 20749"/>
              <a:gd name="connsiteY5" fmla="*/ 10800 h 21600"/>
              <a:gd name="connsiteX6" fmla="*/ 2624 w 20749"/>
              <a:gd name="connsiteY6" fmla="*/ 0 h 21600"/>
              <a:gd name="connsiteX0" fmla="*/ 2624 w 20207"/>
              <a:gd name="connsiteY0" fmla="*/ 0 h 21600"/>
              <a:gd name="connsiteX1" fmla="*/ 17274 w 20207"/>
              <a:gd name="connsiteY1" fmla="*/ 0 h 21600"/>
              <a:gd name="connsiteX2" fmla="*/ 20207 w 20207"/>
              <a:gd name="connsiteY2" fmla="*/ 10800 h 21600"/>
              <a:gd name="connsiteX3" fmla="*/ 17274 w 20207"/>
              <a:gd name="connsiteY3" fmla="*/ 21600 h 21600"/>
              <a:gd name="connsiteX4" fmla="*/ 2624 w 20207"/>
              <a:gd name="connsiteY4" fmla="*/ 21600 h 21600"/>
              <a:gd name="connsiteX5" fmla="*/ 0 w 20207"/>
              <a:gd name="connsiteY5" fmla="*/ 10800 h 21600"/>
              <a:gd name="connsiteX6" fmla="*/ 2624 w 20207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07" h="21600">
                <a:moveTo>
                  <a:pt x="2624" y="0"/>
                </a:moveTo>
                <a:lnTo>
                  <a:pt x="17274" y="0"/>
                </a:lnTo>
                <a:cubicBezTo>
                  <a:pt x="19193" y="0"/>
                  <a:pt x="20207" y="4835"/>
                  <a:pt x="20207" y="10800"/>
                </a:cubicBezTo>
                <a:cubicBezTo>
                  <a:pt x="20207" y="16765"/>
                  <a:pt x="19193" y="21600"/>
                  <a:pt x="17274" y="21600"/>
                </a:cubicBezTo>
                <a:lnTo>
                  <a:pt x="2624" y="21600"/>
                </a:lnTo>
                <a:cubicBezTo>
                  <a:pt x="705" y="21600"/>
                  <a:pt x="0" y="16765"/>
                  <a:pt x="0" y="10800"/>
                </a:cubicBezTo>
                <a:cubicBezTo>
                  <a:pt x="0" y="4835"/>
                  <a:pt x="705" y="0"/>
                  <a:pt x="2624" y="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11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422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633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6844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054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266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476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3687" algn="l" defTabSz="1088422" rtl="0" eaLnBrk="1" latinLnBrk="0" hangingPunct="1">
              <a:defRPr sz="212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21" y="3371398"/>
            <a:ext cx="1278023" cy="1113692"/>
          </a:xfrm>
          <a:prstGeom prst="rect">
            <a:avLst/>
          </a:prstGeom>
        </p:spPr>
      </p:pic>
      <p:pic>
        <p:nvPicPr>
          <p:cNvPr id="4" name="Tập Tầm Vong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73705" y="2057459"/>
            <a:ext cx="526442" cy="526442"/>
          </a:xfrm>
          <a:prstGeom prst="rect">
            <a:avLst/>
          </a:prstGeom>
        </p:spPr>
      </p:pic>
      <p:pic>
        <p:nvPicPr>
          <p:cNvPr id="4099" name="Picture 3" descr="C:\Users\ADMIN\Downloads\Mẫu Khung Bìa Đẹp_files\fc39655113e94ed22a432f423888d7f3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706" y="355776"/>
            <a:ext cx="3430584" cy="1809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46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57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2468E-7 -3.33333E-6 L 0.76611 -0.0037 " pathEditMode="relative" rAng="0" ptsTypes="AA">
                                      <p:cBhvr>
                                        <p:cTn id="88" dur="4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05" y="-18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61 -0.0037 L 1.51347 -0.025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68" y="-108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2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39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6" grpId="0" animBg="1"/>
      <p:bldP spid="58" grpId="0" animBg="1"/>
      <p:bldP spid="58" grpId="1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4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44110"/>
            <a:ext cx="12192000" cy="486742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283" tIns="18142" rIns="36283" bIns="18142"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9883004">
            <a:off x="317658" y="-8351621"/>
            <a:ext cx="21333312" cy="18830498"/>
          </a:xfrm>
          <a:custGeom>
            <a:avLst/>
            <a:gdLst>
              <a:gd name="connsiteX0" fmla="*/ 8854260 w 17694180"/>
              <a:gd name="connsiteY0" fmla="*/ 8250890 h 17454932"/>
              <a:gd name="connsiteX1" fmla="*/ 8881514 w 17694180"/>
              <a:gd name="connsiteY1" fmla="*/ 8136005 h 17454932"/>
              <a:gd name="connsiteX2" fmla="*/ 8844236 w 17694180"/>
              <a:gd name="connsiteY2" fmla="*/ 7781310 h 17454932"/>
              <a:gd name="connsiteX3" fmla="*/ 8816531 w 17694180"/>
              <a:gd name="connsiteY3" fmla="*/ 8044912 h 17454932"/>
              <a:gd name="connsiteX4" fmla="*/ 8712955 w 17694180"/>
              <a:gd name="connsiteY4" fmla="*/ 8370175 h 17454932"/>
              <a:gd name="connsiteX5" fmla="*/ 8687154 w 17694180"/>
              <a:gd name="connsiteY5" fmla="*/ 8124699 h 17454932"/>
              <a:gd name="connsiteX6" fmla="*/ 8606208 w 17694180"/>
              <a:gd name="connsiteY6" fmla="*/ 7928106 h 17454932"/>
              <a:gd name="connsiteX7" fmla="*/ 8676058 w 17694180"/>
              <a:gd name="connsiteY7" fmla="*/ 8309443 h 17454932"/>
              <a:gd name="connsiteX8" fmla="*/ 8968049 w 17694180"/>
              <a:gd name="connsiteY8" fmla="*/ 8549915 h 17454932"/>
              <a:gd name="connsiteX9" fmla="*/ 9000322 w 17694180"/>
              <a:gd name="connsiteY9" fmla="*/ 8527895 h 17454932"/>
              <a:gd name="connsiteX10" fmla="*/ 9171913 w 17694180"/>
              <a:gd name="connsiteY10" fmla="*/ 7804576 h 17454932"/>
              <a:gd name="connsiteX11" fmla="*/ 9010587 w 17694180"/>
              <a:gd name="connsiteY11" fmla="*/ 8145172 h 17454932"/>
              <a:gd name="connsiteX12" fmla="*/ 8794228 w 17694180"/>
              <a:gd name="connsiteY12" fmla="*/ 8503950 h 17454932"/>
              <a:gd name="connsiteX13" fmla="*/ 8812170 w 17694180"/>
              <a:gd name="connsiteY13" fmla="*/ 8428318 h 17454932"/>
              <a:gd name="connsiteX14" fmla="*/ 8783542 w 17694180"/>
              <a:gd name="connsiteY14" fmla="*/ 8358792 h 17454932"/>
              <a:gd name="connsiteX15" fmla="*/ 8772112 w 17694180"/>
              <a:gd name="connsiteY15" fmla="*/ 8467547 h 17454932"/>
              <a:gd name="connsiteX16" fmla="*/ 9083076 w 17694180"/>
              <a:gd name="connsiteY16" fmla="*/ 8625008 h 17454932"/>
              <a:gd name="connsiteX17" fmla="*/ 9162723 w 17694180"/>
              <a:gd name="connsiteY17" fmla="*/ 8607132 h 17454932"/>
              <a:gd name="connsiteX18" fmla="*/ 9446226 w 17694180"/>
              <a:gd name="connsiteY18" fmla="*/ 8413697 h 17454932"/>
              <a:gd name="connsiteX19" fmla="*/ 9198687 w 17694180"/>
              <a:gd name="connsiteY19" fmla="*/ 8515252 h 17454932"/>
              <a:gd name="connsiteX20" fmla="*/ 8915589 w 17694180"/>
              <a:gd name="connsiteY20" fmla="*/ 8585709 h 17454932"/>
              <a:gd name="connsiteX21" fmla="*/ 8927896 w 17694180"/>
              <a:gd name="connsiteY21" fmla="*/ 8577312 h 17454932"/>
              <a:gd name="connsiteX22" fmla="*/ 8905742 w 17694180"/>
              <a:gd name="connsiteY22" fmla="*/ 8366525 h 17454932"/>
              <a:gd name="connsiteX23" fmla="*/ 8883891 w 17694180"/>
              <a:gd name="connsiteY23" fmla="*/ 8412656 h 17454932"/>
              <a:gd name="connsiteX24" fmla="*/ 8678951 w 17694180"/>
              <a:gd name="connsiteY24" fmla="*/ 8533449 h 17454932"/>
              <a:gd name="connsiteX25" fmla="*/ 8632887 w 17694180"/>
              <a:gd name="connsiteY25" fmla="*/ 8421573 h 17454932"/>
              <a:gd name="connsiteX26" fmla="*/ 8479095 w 17694180"/>
              <a:gd name="connsiteY26" fmla="*/ 8258258 h 17454932"/>
              <a:gd name="connsiteX27" fmla="*/ 8613328 w 17694180"/>
              <a:gd name="connsiteY27" fmla="*/ 8479202 h 17454932"/>
              <a:gd name="connsiteX28" fmla="*/ 8998994 w 17694180"/>
              <a:gd name="connsiteY28" fmla="*/ 8643880 h 17454932"/>
              <a:gd name="connsiteX29" fmla="*/ 9026929 w 17694180"/>
              <a:gd name="connsiteY29" fmla="*/ 8637611 h 17454932"/>
              <a:gd name="connsiteX30" fmla="*/ 9076569 w 17694180"/>
              <a:gd name="connsiteY30" fmla="*/ 8565352 h 17454932"/>
              <a:gd name="connsiteX31" fmla="*/ 9026451 w 17694180"/>
              <a:gd name="connsiteY31" fmla="*/ 8585913 h 17454932"/>
              <a:gd name="connsiteX32" fmla="*/ 8734982 w 17694180"/>
              <a:gd name="connsiteY32" fmla="*/ 8579765 h 17454932"/>
              <a:gd name="connsiteX33" fmla="*/ 8729094 w 17694180"/>
              <a:gd name="connsiteY33" fmla="*/ 8523737 h 17454932"/>
              <a:gd name="connsiteX34" fmla="*/ 8711982 w 17694180"/>
              <a:gd name="connsiteY34" fmla="*/ 8505564 h 17454932"/>
              <a:gd name="connsiteX35" fmla="*/ 8723893 w 17694180"/>
              <a:gd name="connsiteY35" fmla="*/ 8570599 h 17454932"/>
              <a:gd name="connsiteX36" fmla="*/ 8864909 w 17694180"/>
              <a:gd name="connsiteY36" fmla="*/ 8620288 h 17454932"/>
              <a:gd name="connsiteX37" fmla="*/ 8885444 w 17694180"/>
              <a:gd name="connsiteY37" fmla="*/ 8606276 h 17454932"/>
              <a:gd name="connsiteX38" fmla="*/ 8842073 w 17694180"/>
              <a:gd name="connsiteY38" fmla="*/ 8500944 h 17454932"/>
              <a:gd name="connsiteX39" fmla="*/ 8820313 w 17694180"/>
              <a:gd name="connsiteY39" fmla="*/ 8546885 h 17454932"/>
              <a:gd name="connsiteX40" fmla="*/ 8957187 w 17694180"/>
              <a:gd name="connsiteY40" fmla="*/ 8653264 h 17454932"/>
              <a:gd name="connsiteX41" fmla="*/ 8971334 w 17694180"/>
              <a:gd name="connsiteY41" fmla="*/ 8650089 h 17454932"/>
              <a:gd name="connsiteX42" fmla="*/ 8982258 w 17694180"/>
              <a:gd name="connsiteY42" fmla="*/ 8604044 h 17454932"/>
              <a:gd name="connsiteX43" fmla="*/ 8961464 w 17694180"/>
              <a:gd name="connsiteY43" fmla="*/ 8612575 h 17454932"/>
              <a:gd name="connsiteX44" fmla="*/ 8769478 w 17694180"/>
              <a:gd name="connsiteY44" fmla="*/ 8608281 h 17454932"/>
              <a:gd name="connsiteX45" fmla="*/ 8777373 w 17694180"/>
              <a:gd name="connsiteY45" fmla="*/ 8575004 h 17454932"/>
              <a:gd name="connsiteX46" fmla="*/ 8762480 w 17694180"/>
              <a:gd name="connsiteY46" fmla="*/ 8559190 h 17454932"/>
              <a:gd name="connsiteX47" fmla="*/ 8758293 w 17694180"/>
              <a:gd name="connsiteY47" fmla="*/ 8599034 h 17454932"/>
              <a:gd name="connsiteX48" fmla="*/ 8929117 w 17694180"/>
              <a:gd name="connsiteY48" fmla="*/ 8659564 h 17454932"/>
              <a:gd name="connsiteX49" fmla="*/ 8936369 w 17694180"/>
              <a:gd name="connsiteY49" fmla="*/ 8657937 h 17454932"/>
              <a:gd name="connsiteX50" fmla="*/ 8932836 w 17694180"/>
              <a:gd name="connsiteY50" fmla="*/ 8624320 h 17454932"/>
              <a:gd name="connsiteX51" fmla="*/ 8923372 w 17694180"/>
              <a:gd name="connsiteY51" fmla="*/ 8628202 h 17454932"/>
              <a:gd name="connsiteX52" fmla="*/ 8893611 w 17694180"/>
              <a:gd name="connsiteY52" fmla="*/ 8667534 h 17454932"/>
              <a:gd name="connsiteX53" fmla="*/ 8909223 w 17694180"/>
              <a:gd name="connsiteY53" fmla="*/ 8664029 h 17454932"/>
              <a:gd name="connsiteX54" fmla="*/ 8898648 w 17694180"/>
              <a:gd name="connsiteY54" fmla="*/ 8638345 h 17454932"/>
              <a:gd name="connsiteX55" fmla="*/ 8880422 w 17694180"/>
              <a:gd name="connsiteY55" fmla="*/ 8645823 h 17454932"/>
              <a:gd name="connsiteX56" fmla="*/ 8820587 w 17694180"/>
              <a:gd name="connsiteY56" fmla="*/ 8650529 h 17454932"/>
              <a:gd name="connsiteX57" fmla="*/ 8837576 w 17694180"/>
              <a:gd name="connsiteY57" fmla="*/ 8638937 h 17454932"/>
              <a:gd name="connsiteX58" fmla="*/ 8797081 w 17694180"/>
              <a:gd name="connsiteY58" fmla="*/ 8595933 h 17454932"/>
              <a:gd name="connsiteX59" fmla="*/ 8785111 w 17694180"/>
              <a:gd name="connsiteY59" fmla="*/ 8621203 h 17454932"/>
              <a:gd name="connsiteX60" fmla="*/ 8852359 w 17694180"/>
              <a:gd name="connsiteY60" fmla="*/ 8676792 h 17454932"/>
              <a:gd name="connsiteX61" fmla="*/ 8869584 w 17694180"/>
              <a:gd name="connsiteY61" fmla="*/ 8672926 h 17454932"/>
              <a:gd name="connsiteX62" fmla="*/ 8854195 w 17694180"/>
              <a:gd name="connsiteY62" fmla="*/ 8656583 h 17454932"/>
              <a:gd name="connsiteX63" fmla="*/ 8836629 w 17694180"/>
              <a:gd name="connsiteY63" fmla="*/ 8663789 h 17454932"/>
              <a:gd name="connsiteX64" fmla="*/ 9005703 w 17694180"/>
              <a:gd name="connsiteY64" fmla="*/ 8730364 h 17454932"/>
              <a:gd name="connsiteX65" fmla="*/ 9037948 w 17694180"/>
              <a:gd name="connsiteY65" fmla="*/ 8734121 h 17454932"/>
              <a:gd name="connsiteX66" fmla="*/ 9212170 w 17694180"/>
              <a:gd name="connsiteY66" fmla="*/ 8695018 h 17454932"/>
              <a:gd name="connsiteX67" fmla="*/ 9088433 w 17694180"/>
              <a:gd name="connsiteY67" fmla="*/ 8696424 h 17454932"/>
              <a:gd name="connsiteX68" fmla="*/ 8975776 w 17694180"/>
              <a:gd name="connsiteY68" fmla="*/ 8726877 h 17454932"/>
              <a:gd name="connsiteX69" fmla="*/ 8985552 w 17694180"/>
              <a:gd name="connsiteY69" fmla="*/ 8728015 h 17454932"/>
              <a:gd name="connsiteX70" fmla="*/ 9030897 w 17694180"/>
              <a:gd name="connsiteY70" fmla="*/ 8697077 h 17454932"/>
              <a:gd name="connsiteX71" fmla="*/ 9006878 w 17694180"/>
              <a:gd name="connsiteY71" fmla="*/ 8697350 h 17454932"/>
              <a:gd name="connsiteX72" fmla="*/ 8960524 w 17694180"/>
              <a:gd name="connsiteY72" fmla="*/ 8725099 h 17454932"/>
              <a:gd name="connsiteX73" fmla="*/ 8966359 w 17694180"/>
              <a:gd name="connsiteY73" fmla="*/ 8725779 h 17454932"/>
              <a:gd name="connsiteX74" fmla="*/ 8985724 w 17694180"/>
              <a:gd name="connsiteY74" fmla="*/ 8697590 h 17454932"/>
              <a:gd name="connsiteX75" fmla="*/ 8973488 w 17694180"/>
              <a:gd name="connsiteY75" fmla="*/ 8697728 h 17454932"/>
              <a:gd name="connsiteX76" fmla="*/ 8949769 w 17694180"/>
              <a:gd name="connsiteY76" fmla="*/ 8723846 h 17454932"/>
              <a:gd name="connsiteX77" fmla="*/ 8953727 w 17694180"/>
              <a:gd name="connsiteY77" fmla="*/ 8724307 h 17454932"/>
              <a:gd name="connsiteX78" fmla="*/ 8959996 w 17694180"/>
              <a:gd name="connsiteY78" fmla="*/ 8697882 h 17454932"/>
              <a:gd name="connsiteX79" fmla="*/ 8952489 w 17694180"/>
              <a:gd name="connsiteY79" fmla="*/ 8697967 h 17454932"/>
              <a:gd name="connsiteX80" fmla="*/ 8940698 w 17694180"/>
              <a:gd name="connsiteY80" fmla="*/ 8722789 h 17454932"/>
              <a:gd name="connsiteX81" fmla="*/ 8943216 w 17694180"/>
              <a:gd name="connsiteY81" fmla="*/ 8723083 h 17454932"/>
              <a:gd name="connsiteX82" fmla="*/ 8940591 w 17694180"/>
              <a:gd name="connsiteY82" fmla="*/ 8698102 h 17454932"/>
              <a:gd name="connsiteX83" fmla="*/ 8936185 w 17694180"/>
              <a:gd name="connsiteY83" fmla="*/ 8698152 h 17454932"/>
              <a:gd name="connsiteX84" fmla="*/ 8926152 w 17694180"/>
              <a:gd name="connsiteY84" fmla="*/ 8721094 h 17454932"/>
              <a:gd name="connsiteX85" fmla="*/ 8933051 w 17694180"/>
              <a:gd name="connsiteY85" fmla="*/ 8721898 h 17454932"/>
              <a:gd name="connsiteX86" fmla="*/ 8923334 w 17694180"/>
              <a:gd name="connsiteY86" fmla="*/ 8698298 h 17454932"/>
              <a:gd name="connsiteX87" fmla="*/ 8912379 w 17694180"/>
              <a:gd name="connsiteY87" fmla="*/ 8698423 h 17454932"/>
              <a:gd name="connsiteX88" fmla="*/ 8902637 w 17694180"/>
              <a:gd name="connsiteY88" fmla="*/ 8718354 h 17454932"/>
              <a:gd name="connsiteX89" fmla="*/ 8913562 w 17694180"/>
              <a:gd name="connsiteY89" fmla="*/ 8719627 h 17454932"/>
              <a:gd name="connsiteX90" fmla="*/ 8893793 w 17694180"/>
              <a:gd name="connsiteY90" fmla="*/ 8698634 h 17454932"/>
              <a:gd name="connsiteX91" fmla="*/ 8878985 w 17694180"/>
              <a:gd name="connsiteY91" fmla="*/ 8698802 h 17454932"/>
              <a:gd name="connsiteX92" fmla="*/ 8730032 w 17694180"/>
              <a:gd name="connsiteY92" fmla="*/ 8681584 h 17454932"/>
              <a:gd name="connsiteX93" fmla="*/ 8655855 w 17694180"/>
              <a:gd name="connsiteY93" fmla="*/ 8602815 h 17454932"/>
              <a:gd name="connsiteX94" fmla="*/ 8584882 w 17694180"/>
              <a:gd name="connsiteY94" fmla="*/ 8565746 h 17454932"/>
              <a:gd name="connsiteX95" fmla="*/ 8721558 w 17694180"/>
              <a:gd name="connsiteY95" fmla="*/ 8678726 h 17454932"/>
              <a:gd name="connsiteX96" fmla="*/ 8741547 w 17694180"/>
              <a:gd name="connsiteY96" fmla="*/ 8685470 h 17454932"/>
              <a:gd name="connsiteX97" fmla="*/ 8721667 w 17694180"/>
              <a:gd name="connsiteY97" fmla="*/ 8637189 h 17454932"/>
              <a:gd name="connsiteX98" fmla="*/ 8703569 w 17694180"/>
              <a:gd name="connsiteY98" fmla="*/ 8627736 h 17454932"/>
              <a:gd name="connsiteX99" fmla="*/ 8737895 w 17694180"/>
              <a:gd name="connsiteY99" fmla="*/ 8684238 h 17454932"/>
              <a:gd name="connsiteX100" fmla="*/ 8746259 w 17694180"/>
              <a:gd name="connsiteY100" fmla="*/ 8687060 h 17454932"/>
              <a:gd name="connsiteX101" fmla="*/ 8742141 w 17694180"/>
              <a:gd name="connsiteY101" fmla="*/ 8647883 h 17454932"/>
              <a:gd name="connsiteX102" fmla="*/ 8737617 w 17694180"/>
              <a:gd name="connsiteY102" fmla="*/ 8645520 h 17454932"/>
              <a:gd name="connsiteX103" fmla="*/ 8745158 w 17694180"/>
              <a:gd name="connsiteY103" fmla="*/ 8686689 h 17454932"/>
              <a:gd name="connsiteX104" fmla="*/ 8750453 w 17694180"/>
              <a:gd name="connsiteY104" fmla="*/ 8688476 h 17454932"/>
              <a:gd name="connsiteX105" fmla="*/ 8758105 w 17694180"/>
              <a:gd name="connsiteY105" fmla="*/ 8656221 h 17454932"/>
              <a:gd name="connsiteX106" fmla="*/ 8752586 w 17694180"/>
              <a:gd name="connsiteY106" fmla="*/ 8653338 h 17454932"/>
              <a:gd name="connsiteX107" fmla="*/ 8748946 w 17694180"/>
              <a:gd name="connsiteY107" fmla="*/ 8687968 h 17454932"/>
              <a:gd name="connsiteX108" fmla="*/ 8760167 w 17694180"/>
              <a:gd name="connsiteY108" fmla="*/ 8691753 h 17454932"/>
              <a:gd name="connsiteX109" fmla="*/ 8788770 w 17694180"/>
              <a:gd name="connsiteY109" fmla="*/ 8672238 h 17454932"/>
              <a:gd name="connsiteX110" fmla="*/ 8766458 w 17694180"/>
              <a:gd name="connsiteY110" fmla="*/ 8660584 h 17454932"/>
              <a:gd name="connsiteX111" fmla="*/ 8752862 w 17694180"/>
              <a:gd name="connsiteY111" fmla="*/ 8689289 h 17454932"/>
              <a:gd name="connsiteX112" fmla="*/ 8770367 w 17694180"/>
              <a:gd name="connsiteY112" fmla="*/ 8695195 h 17454932"/>
              <a:gd name="connsiteX113" fmla="*/ 8813981 w 17694180"/>
              <a:gd name="connsiteY113" fmla="*/ 8685406 h 17454932"/>
              <a:gd name="connsiteX114" fmla="*/ 8800765 w 17694180"/>
              <a:gd name="connsiteY114" fmla="*/ 8678503 h 17454932"/>
              <a:gd name="connsiteX115" fmla="*/ 8764721 w 17694180"/>
              <a:gd name="connsiteY115" fmla="*/ 8693290 h 17454932"/>
              <a:gd name="connsiteX116" fmla="*/ 8805429 w 17694180"/>
              <a:gd name="connsiteY116" fmla="*/ 8707026 h 17454932"/>
              <a:gd name="connsiteX117" fmla="*/ 8869719 w 17694180"/>
              <a:gd name="connsiteY117" fmla="*/ 8714518 h 17454932"/>
              <a:gd name="connsiteX118" fmla="*/ 8840467 w 17694180"/>
              <a:gd name="connsiteY118" fmla="*/ 8699239 h 17454932"/>
              <a:gd name="connsiteX119" fmla="*/ 8784245 w 17694180"/>
              <a:gd name="connsiteY119" fmla="*/ 8699878 h 17454932"/>
              <a:gd name="connsiteX120" fmla="*/ 8853716 w 17694180"/>
              <a:gd name="connsiteY120" fmla="*/ 8755693 h 17454932"/>
              <a:gd name="connsiteX121" fmla="*/ 8909938 w 17694180"/>
              <a:gd name="connsiteY121" fmla="*/ 8755055 h 17454932"/>
              <a:gd name="connsiteX122" fmla="*/ 8888752 w 17694180"/>
              <a:gd name="connsiteY122" fmla="*/ 8747906 h 17454932"/>
              <a:gd name="connsiteX123" fmla="*/ 8824463 w 17694180"/>
              <a:gd name="connsiteY123" fmla="*/ 8740414 h 17454932"/>
              <a:gd name="connsiteX124" fmla="*/ 8893417 w 17694180"/>
              <a:gd name="connsiteY124" fmla="*/ 8776430 h 17454932"/>
              <a:gd name="connsiteX125" fmla="*/ 8929462 w 17694180"/>
              <a:gd name="connsiteY125" fmla="*/ 8761643 h 17454932"/>
              <a:gd name="connsiteX126" fmla="*/ 8923816 w 17694180"/>
              <a:gd name="connsiteY126" fmla="*/ 8759738 h 17454932"/>
              <a:gd name="connsiteX127" fmla="*/ 8880202 w 17694180"/>
              <a:gd name="connsiteY127" fmla="*/ 8769527 h 17454932"/>
              <a:gd name="connsiteX128" fmla="*/ 8912875 w 17694180"/>
              <a:gd name="connsiteY128" fmla="*/ 8786593 h 17454932"/>
              <a:gd name="connsiteX129" fmla="*/ 8936614 w 17694180"/>
              <a:gd name="connsiteY129" fmla="*/ 8764056 h 17454932"/>
              <a:gd name="connsiteX130" fmla="*/ 8934016 w 17694180"/>
              <a:gd name="connsiteY130" fmla="*/ 8763179 h 17454932"/>
              <a:gd name="connsiteX131" fmla="*/ 8905412 w 17694180"/>
              <a:gd name="connsiteY131" fmla="*/ 8782695 h 17454932"/>
              <a:gd name="connsiteX132" fmla="*/ 8800389 w 17694180"/>
              <a:gd name="connsiteY132" fmla="*/ 8756298 h 17454932"/>
              <a:gd name="connsiteX133" fmla="*/ 8815198 w 17694180"/>
              <a:gd name="connsiteY133" fmla="*/ 8756131 h 17454932"/>
              <a:gd name="connsiteX134" fmla="*/ 8791545 w 17694180"/>
              <a:gd name="connsiteY134" fmla="*/ 8736579 h 17454932"/>
              <a:gd name="connsiteX135" fmla="*/ 8780620 w 17694180"/>
              <a:gd name="connsiteY135" fmla="*/ 8735306 h 17454932"/>
              <a:gd name="connsiteX136" fmla="*/ 8927724 w 17694180"/>
              <a:gd name="connsiteY136" fmla="*/ 8794348 h 17454932"/>
              <a:gd name="connsiteX137" fmla="*/ 8941320 w 17694180"/>
              <a:gd name="connsiteY137" fmla="*/ 8765644 h 17454932"/>
              <a:gd name="connsiteX138" fmla="*/ 8939415 w 17694180"/>
              <a:gd name="connsiteY138" fmla="*/ 8765001 h 17454932"/>
              <a:gd name="connsiteX139" fmla="*/ 8921489 w 17694180"/>
              <a:gd name="connsiteY139" fmla="*/ 8791093 h 17454932"/>
              <a:gd name="connsiteX140" fmla="*/ 8941597 w 17694180"/>
              <a:gd name="connsiteY140" fmla="*/ 8801595 h 17454932"/>
              <a:gd name="connsiteX141" fmla="*/ 8945237 w 17694180"/>
              <a:gd name="connsiteY141" fmla="*/ 8766966 h 17454932"/>
              <a:gd name="connsiteX142" fmla="*/ 8943729 w 17694180"/>
              <a:gd name="connsiteY142" fmla="*/ 8766458 h 17454932"/>
              <a:gd name="connsiteX143" fmla="*/ 8936078 w 17694180"/>
              <a:gd name="connsiteY143" fmla="*/ 8798712 h 17454932"/>
              <a:gd name="connsiteX144" fmla="*/ 8770849 w 17694180"/>
              <a:gd name="connsiteY144" fmla="*/ 8756634 h 17454932"/>
              <a:gd name="connsiteX145" fmla="*/ 8781804 w 17694180"/>
              <a:gd name="connsiteY145" fmla="*/ 8756510 h 17454932"/>
              <a:gd name="connsiteX146" fmla="*/ 8768030 w 17694180"/>
              <a:gd name="connsiteY146" fmla="*/ 8733838 h 17454932"/>
              <a:gd name="connsiteX147" fmla="*/ 8761131 w 17694180"/>
              <a:gd name="connsiteY147" fmla="*/ 8733034 h 17454932"/>
              <a:gd name="connsiteX148" fmla="*/ 8956565 w 17694180"/>
              <a:gd name="connsiteY148" fmla="*/ 8809413 h 17454932"/>
              <a:gd name="connsiteX149" fmla="*/ 8949025 w 17694180"/>
              <a:gd name="connsiteY149" fmla="*/ 8768244 h 17454932"/>
              <a:gd name="connsiteX150" fmla="*/ 8947924 w 17694180"/>
              <a:gd name="connsiteY150" fmla="*/ 8767872 h 17454932"/>
              <a:gd name="connsiteX151" fmla="*/ 8952041 w 17694180"/>
              <a:gd name="connsiteY151" fmla="*/ 8807050 h 17454932"/>
              <a:gd name="connsiteX152" fmla="*/ 8753592 w 17694180"/>
              <a:gd name="connsiteY152" fmla="*/ 8756831 h 17454932"/>
              <a:gd name="connsiteX153" fmla="*/ 8757997 w 17694180"/>
              <a:gd name="connsiteY153" fmla="*/ 8756780 h 17454932"/>
              <a:gd name="connsiteX154" fmla="*/ 8753484 w 17694180"/>
              <a:gd name="connsiteY154" fmla="*/ 8732143 h 17454932"/>
              <a:gd name="connsiteX155" fmla="*/ 8750966 w 17694180"/>
              <a:gd name="connsiteY155" fmla="*/ 8731850 h 17454932"/>
              <a:gd name="connsiteX156" fmla="*/ 8734186 w 17694180"/>
              <a:gd name="connsiteY156" fmla="*/ 8757051 h 17454932"/>
              <a:gd name="connsiteX157" fmla="*/ 8741694 w 17694180"/>
              <a:gd name="connsiteY157" fmla="*/ 8756966 h 17454932"/>
              <a:gd name="connsiteX158" fmla="*/ 8744414 w 17694180"/>
              <a:gd name="connsiteY158" fmla="*/ 8731087 h 17454932"/>
              <a:gd name="connsiteX159" fmla="*/ 8740455 w 17694180"/>
              <a:gd name="connsiteY159" fmla="*/ 8730625 h 17454932"/>
              <a:gd name="connsiteX160" fmla="*/ 8990614 w 17694180"/>
              <a:gd name="connsiteY160" fmla="*/ 8827197 h 17454932"/>
              <a:gd name="connsiteX161" fmla="*/ 8956287 w 17694180"/>
              <a:gd name="connsiteY161" fmla="*/ 8770695 h 17454932"/>
              <a:gd name="connsiteX162" fmla="*/ 8952636 w 17694180"/>
              <a:gd name="connsiteY162" fmla="*/ 8769463 h 17454932"/>
              <a:gd name="connsiteX163" fmla="*/ 8972516 w 17694180"/>
              <a:gd name="connsiteY163" fmla="*/ 8817744 h 17454932"/>
              <a:gd name="connsiteX164" fmla="*/ 8839988 w 17694180"/>
              <a:gd name="connsiteY164" fmla="*/ 8798349 h 17454932"/>
              <a:gd name="connsiteX165" fmla="*/ 8857554 w 17694180"/>
              <a:gd name="connsiteY165" fmla="*/ 8791144 h 17454932"/>
              <a:gd name="connsiteX166" fmla="*/ 8841824 w 17694180"/>
              <a:gd name="connsiteY166" fmla="*/ 8778140 h 17454932"/>
              <a:gd name="connsiteX167" fmla="*/ 8824599 w 17694180"/>
              <a:gd name="connsiteY167" fmla="*/ 8782007 h 17454932"/>
              <a:gd name="connsiteX168" fmla="*/ 8663286 w 17694180"/>
              <a:gd name="connsiteY168" fmla="*/ 8757856 h 17454932"/>
              <a:gd name="connsiteX169" fmla="*/ 8720694 w 17694180"/>
              <a:gd name="connsiteY169" fmla="*/ 8757204 h 17454932"/>
              <a:gd name="connsiteX170" fmla="*/ 8733659 w 17694180"/>
              <a:gd name="connsiteY170" fmla="*/ 8729834 h 17454932"/>
              <a:gd name="connsiteX171" fmla="*/ 8708630 w 17694180"/>
              <a:gd name="connsiteY171" fmla="*/ 8726917 h 17454932"/>
              <a:gd name="connsiteX172" fmla="*/ 9109303 w 17694180"/>
              <a:gd name="connsiteY172" fmla="*/ 8889190 h 17454932"/>
              <a:gd name="connsiteX173" fmla="*/ 8972623 w 17694180"/>
              <a:gd name="connsiteY173" fmla="*/ 8776207 h 17454932"/>
              <a:gd name="connsiteX174" fmla="*/ 8964150 w 17694180"/>
              <a:gd name="connsiteY174" fmla="*/ 8773348 h 17454932"/>
              <a:gd name="connsiteX175" fmla="*/ 9038327 w 17694180"/>
              <a:gd name="connsiteY175" fmla="*/ 8852118 h 17454932"/>
              <a:gd name="connsiteX176" fmla="*/ 8868546 w 17694180"/>
              <a:gd name="connsiteY176" fmla="*/ 8828676 h 17454932"/>
              <a:gd name="connsiteX177" fmla="*/ 8884564 w 17694180"/>
              <a:gd name="connsiteY177" fmla="*/ 8813471 h 17454932"/>
              <a:gd name="connsiteX178" fmla="*/ 8873596 w 17694180"/>
              <a:gd name="connsiteY178" fmla="*/ 8804404 h 17454932"/>
              <a:gd name="connsiteX179" fmla="*/ 8856605 w 17694180"/>
              <a:gd name="connsiteY179" fmla="*/ 8815996 h 17454932"/>
              <a:gd name="connsiteX180" fmla="*/ 8795533 w 17694180"/>
              <a:gd name="connsiteY180" fmla="*/ 8816587 h 17454932"/>
              <a:gd name="connsiteX181" fmla="*/ 8813760 w 17694180"/>
              <a:gd name="connsiteY181" fmla="*/ 8809109 h 17454932"/>
              <a:gd name="connsiteX182" fmla="*/ 8800570 w 17694180"/>
              <a:gd name="connsiteY182" fmla="*/ 8787400 h 17454932"/>
              <a:gd name="connsiteX183" fmla="*/ 8784959 w 17694180"/>
              <a:gd name="connsiteY183" fmla="*/ 8790904 h 17454932"/>
              <a:gd name="connsiteX184" fmla="*/ 8897101 w 17694180"/>
              <a:gd name="connsiteY184" fmla="*/ 8858999 h 17454932"/>
              <a:gd name="connsiteX185" fmla="*/ 8909070 w 17694180"/>
              <a:gd name="connsiteY185" fmla="*/ 8833729 h 17454932"/>
              <a:gd name="connsiteX186" fmla="*/ 8898310 w 17694180"/>
              <a:gd name="connsiteY186" fmla="*/ 8824834 h 17454932"/>
              <a:gd name="connsiteX187" fmla="*/ 8884229 w 17694180"/>
              <a:gd name="connsiteY187" fmla="*/ 8845329 h 17454932"/>
              <a:gd name="connsiteX188" fmla="*/ 8761346 w 17694180"/>
              <a:gd name="connsiteY188" fmla="*/ 8830613 h 17454932"/>
              <a:gd name="connsiteX189" fmla="*/ 8770810 w 17694180"/>
              <a:gd name="connsiteY189" fmla="*/ 8826730 h 17454932"/>
              <a:gd name="connsiteX190" fmla="*/ 8765065 w 17694180"/>
              <a:gd name="connsiteY190" fmla="*/ 8795369 h 17454932"/>
              <a:gd name="connsiteX191" fmla="*/ 8757813 w 17694180"/>
              <a:gd name="connsiteY191" fmla="*/ 8796997 h 17454932"/>
              <a:gd name="connsiteX192" fmla="*/ 8482016 w 17694180"/>
              <a:gd name="connsiteY192" fmla="*/ 8759915 h 17454932"/>
              <a:gd name="connsiteX193" fmla="*/ 8605751 w 17694180"/>
              <a:gd name="connsiteY193" fmla="*/ 8758509 h 17454932"/>
              <a:gd name="connsiteX194" fmla="*/ 8688480 w 17694180"/>
              <a:gd name="connsiteY194" fmla="*/ 8724569 h 17454932"/>
              <a:gd name="connsiteX195" fmla="*/ 8656237 w 17694180"/>
              <a:gd name="connsiteY195" fmla="*/ 8720811 h 17454932"/>
              <a:gd name="connsiteX196" fmla="*/ 8931703 w 17694180"/>
              <a:gd name="connsiteY196" fmla="*/ 8895743 h 17454932"/>
              <a:gd name="connsiteX197" fmla="*/ 8935890 w 17694180"/>
              <a:gd name="connsiteY197" fmla="*/ 8855899 h 17454932"/>
              <a:gd name="connsiteX198" fmla="*/ 8924705 w 17694180"/>
              <a:gd name="connsiteY198" fmla="*/ 8846652 h 17454932"/>
              <a:gd name="connsiteX199" fmla="*/ 8916810 w 17694180"/>
              <a:gd name="connsiteY199" fmla="*/ 8879929 h 17454932"/>
              <a:gd name="connsiteX200" fmla="*/ 8819632 w 17694180"/>
              <a:gd name="connsiteY200" fmla="*/ 8875113 h 17454932"/>
              <a:gd name="connsiteX201" fmla="*/ 8841340 w 17694180"/>
              <a:gd name="connsiteY201" fmla="*/ 8854506 h 17454932"/>
              <a:gd name="connsiteX202" fmla="*/ 8829274 w 17694180"/>
              <a:gd name="connsiteY202" fmla="*/ 8834645 h 17454932"/>
              <a:gd name="connsiteX203" fmla="*/ 8808738 w 17694180"/>
              <a:gd name="connsiteY203" fmla="*/ 8848656 h 17454932"/>
              <a:gd name="connsiteX204" fmla="*/ 8711925 w 17694180"/>
              <a:gd name="connsiteY204" fmla="*/ 8850889 h 17454932"/>
              <a:gd name="connsiteX205" fmla="*/ 8732719 w 17694180"/>
              <a:gd name="connsiteY205" fmla="*/ 8842359 h 17454932"/>
              <a:gd name="connsiteX206" fmla="*/ 8736996 w 17694180"/>
              <a:gd name="connsiteY206" fmla="*/ 8801669 h 17454932"/>
              <a:gd name="connsiteX207" fmla="*/ 8722848 w 17694180"/>
              <a:gd name="connsiteY207" fmla="*/ 8804844 h 17454932"/>
              <a:gd name="connsiteX208" fmla="*/ 8982202 w 17694180"/>
              <a:gd name="connsiteY208" fmla="*/ 8949370 h 17454932"/>
              <a:gd name="connsiteX209" fmla="*/ 8970289 w 17694180"/>
              <a:gd name="connsiteY209" fmla="*/ 8884334 h 17454932"/>
              <a:gd name="connsiteX210" fmla="*/ 8959200 w 17694180"/>
              <a:gd name="connsiteY210" fmla="*/ 8875167 h 17454932"/>
              <a:gd name="connsiteX211" fmla="*/ 8965089 w 17694180"/>
              <a:gd name="connsiteY211" fmla="*/ 8931197 h 17454932"/>
              <a:gd name="connsiteX212" fmla="*/ 8770887 w 17694180"/>
              <a:gd name="connsiteY212" fmla="*/ 8921391 h 17454932"/>
              <a:gd name="connsiteX213" fmla="*/ 8785591 w 17694180"/>
              <a:gd name="connsiteY213" fmla="*/ 8907431 h 17454932"/>
              <a:gd name="connsiteX214" fmla="*/ 8778593 w 17694180"/>
              <a:gd name="connsiteY214" fmla="*/ 8869225 h 17454932"/>
              <a:gd name="connsiteX215" fmla="*/ 8766287 w 17694180"/>
              <a:gd name="connsiteY215" fmla="*/ 8877621 h 17454932"/>
              <a:gd name="connsiteX216" fmla="*/ 8852109 w 17694180"/>
              <a:gd name="connsiteY216" fmla="*/ 8953988 h 17454932"/>
              <a:gd name="connsiteX217" fmla="*/ 8873869 w 17694180"/>
              <a:gd name="connsiteY217" fmla="*/ 8908047 h 17454932"/>
              <a:gd name="connsiteX218" fmla="*/ 8858510 w 17694180"/>
              <a:gd name="connsiteY218" fmla="*/ 8882767 h 17454932"/>
              <a:gd name="connsiteX219" fmla="*/ 8836172 w 17694180"/>
              <a:gd name="connsiteY219" fmla="*/ 8915284 h 17454932"/>
              <a:gd name="connsiteX220" fmla="*/ 8673199 w 17694180"/>
              <a:gd name="connsiteY220" fmla="*/ 9014133 h 17454932"/>
              <a:gd name="connsiteX221" fmla="*/ 8719261 w 17694180"/>
              <a:gd name="connsiteY221" fmla="*/ 8970404 h 17454932"/>
              <a:gd name="connsiteX222" fmla="*/ 8726133 w 17694180"/>
              <a:gd name="connsiteY222" fmla="*/ 8905019 h 17454932"/>
              <a:gd name="connsiteX223" fmla="*/ 8693860 w 17694180"/>
              <a:gd name="connsiteY223" fmla="*/ 8927038 h 17454932"/>
              <a:gd name="connsiteX224" fmla="*/ 8910640 w 17694180"/>
              <a:gd name="connsiteY224" fmla="*/ 9096142 h 17454932"/>
              <a:gd name="connsiteX225" fmla="*/ 8922070 w 17694180"/>
              <a:gd name="connsiteY225" fmla="*/ 8987387 h 17454932"/>
              <a:gd name="connsiteX226" fmla="*/ 8899955 w 17694180"/>
              <a:gd name="connsiteY226" fmla="*/ 8950984 h 17454932"/>
              <a:gd name="connsiteX227" fmla="*/ 8882012 w 17694180"/>
              <a:gd name="connsiteY227" fmla="*/ 9026615 h 17454932"/>
              <a:gd name="connsiteX228" fmla="*/ 9215087 w 17694180"/>
              <a:gd name="connsiteY228" fmla="*/ 9196674 h 17454932"/>
              <a:gd name="connsiteX229" fmla="*/ 9080854 w 17694180"/>
              <a:gd name="connsiteY229" fmla="*/ 8975731 h 17454932"/>
              <a:gd name="connsiteX230" fmla="*/ 9015230 w 17694180"/>
              <a:gd name="connsiteY230" fmla="*/ 8921484 h 17454932"/>
              <a:gd name="connsiteX231" fmla="*/ 9061295 w 17694180"/>
              <a:gd name="connsiteY231" fmla="*/ 9033360 h 17454932"/>
              <a:gd name="connsiteX232" fmla="*/ 8788441 w 17694180"/>
              <a:gd name="connsiteY232" fmla="*/ 9088408 h 17454932"/>
              <a:gd name="connsiteX233" fmla="*/ 8810291 w 17694180"/>
              <a:gd name="connsiteY233" fmla="*/ 9042276 h 17454932"/>
              <a:gd name="connsiteX234" fmla="*/ 8797375 w 17694180"/>
              <a:gd name="connsiteY234" fmla="*/ 8971759 h 17454932"/>
              <a:gd name="connsiteX235" fmla="*/ 8778994 w 17694180"/>
              <a:gd name="connsiteY235" fmla="*/ 8998517 h 17454932"/>
              <a:gd name="connsiteX236" fmla="*/ 8247958 w 17694180"/>
              <a:gd name="connsiteY236" fmla="*/ 9041234 h 17454932"/>
              <a:gd name="connsiteX237" fmla="*/ 8667732 w 17694180"/>
              <a:gd name="connsiteY237" fmla="*/ 8869019 h 17454932"/>
              <a:gd name="connsiteX238" fmla="*/ 8695189 w 17694180"/>
              <a:gd name="connsiteY238" fmla="*/ 8811052 h 17454932"/>
              <a:gd name="connsiteX239" fmla="*/ 8531462 w 17694180"/>
              <a:gd name="connsiteY239" fmla="*/ 8847799 h 17454932"/>
              <a:gd name="connsiteX240" fmla="*/ 9087975 w 17694180"/>
              <a:gd name="connsiteY240" fmla="*/ 9526830 h 17454932"/>
              <a:gd name="connsiteX241" fmla="*/ 9018125 w 17694180"/>
              <a:gd name="connsiteY241" fmla="*/ 9145492 h 17454932"/>
              <a:gd name="connsiteX242" fmla="*/ 8981229 w 17694180"/>
              <a:gd name="connsiteY242" fmla="*/ 9084759 h 17454932"/>
              <a:gd name="connsiteX243" fmla="*/ 9007028 w 17694180"/>
              <a:gd name="connsiteY243" fmla="*/ 9330237 h 17454932"/>
              <a:gd name="connsiteX244" fmla="*/ 8849948 w 17694180"/>
              <a:gd name="connsiteY244" fmla="*/ 9673622 h 17454932"/>
              <a:gd name="connsiteX245" fmla="*/ 8877652 w 17694180"/>
              <a:gd name="connsiteY245" fmla="*/ 9410023 h 17454932"/>
              <a:gd name="connsiteX246" fmla="*/ 8839922 w 17694180"/>
              <a:gd name="connsiteY246" fmla="*/ 9204042 h 17454932"/>
              <a:gd name="connsiteX247" fmla="*/ 8812669 w 17694180"/>
              <a:gd name="connsiteY247" fmla="*/ 9318924 h 17454932"/>
              <a:gd name="connsiteX248" fmla="*/ 8522271 w 17694180"/>
              <a:gd name="connsiteY248" fmla="*/ 9650353 h 17454932"/>
              <a:gd name="connsiteX249" fmla="*/ 8683596 w 17694180"/>
              <a:gd name="connsiteY249" fmla="*/ 9309758 h 17454932"/>
              <a:gd name="connsiteX250" fmla="*/ 8704985 w 17694180"/>
              <a:gd name="connsiteY250" fmla="*/ 9106245 h 17454932"/>
              <a:gd name="connsiteX251" fmla="*/ 8623057 w 17694180"/>
              <a:gd name="connsiteY251" fmla="*/ 9225503 h 17454932"/>
              <a:gd name="connsiteX252" fmla="*/ 6728384 w 17694180"/>
              <a:gd name="connsiteY252" fmla="*/ 17212272 h 17454932"/>
              <a:gd name="connsiteX253" fmla="*/ 5002838 w 17694180"/>
              <a:gd name="connsiteY253" fmla="*/ 16606468 h 17454932"/>
              <a:gd name="connsiteX254" fmla="*/ 8223165 w 17694180"/>
              <a:gd name="connsiteY254" fmla="*/ 9807605 h 17454932"/>
              <a:gd name="connsiteX255" fmla="*/ 3992965 w 17694180"/>
              <a:gd name="connsiteY255" fmla="*/ 15965281 h 17454932"/>
              <a:gd name="connsiteX256" fmla="*/ 2602088 w 17694180"/>
              <a:gd name="connsiteY256" fmla="*/ 14777862 h 17454932"/>
              <a:gd name="connsiteX257" fmla="*/ 8538368 w 17694180"/>
              <a:gd name="connsiteY257" fmla="*/ 9142137 h 17454932"/>
              <a:gd name="connsiteX258" fmla="*/ 8614653 w 17694180"/>
              <a:gd name="connsiteY258" fmla="*/ 8981081 h 17454932"/>
              <a:gd name="connsiteX259" fmla="*/ 1720149 w 17694180"/>
              <a:gd name="connsiteY259" fmla="*/ 13685216 h 17454932"/>
              <a:gd name="connsiteX260" fmla="*/ 1645300 w 17694180"/>
              <a:gd name="connsiteY260" fmla="*/ 13546243 h 17454932"/>
              <a:gd name="connsiteX261" fmla="*/ 1521266 w 17694180"/>
              <a:gd name="connsiteY261" fmla="*/ 13630873 h 17454932"/>
              <a:gd name="connsiteX262" fmla="*/ 654085 w 17694180"/>
              <a:gd name="connsiteY262" fmla="*/ 12020748 h 17454932"/>
              <a:gd name="connsiteX263" fmla="*/ 8214946 w 17694180"/>
              <a:gd name="connsiteY263" fmla="*/ 8918841 h 17454932"/>
              <a:gd name="connsiteX264" fmla="*/ 410681 w 17694180"/>
              <a:gd name="connsiteY264" fmla="*/ 10670481 h 17454932"/>
              <a:gd name="connsiteX265" fmla="*/ 399435 w 17694180"/>
              <a:gd name="connsiteY265" fmla="*/ 10574023 h 17454932"/>
              <a:gd name="connsiteX266" fmla="*/ 211798 w 17694180"/>
              <a:gd name="connsiteY266" fmla="*/ 10616137 h 17454932"/>
              <a:gd name="connsiteX267" fmla="*/ 0 w 17694180"/>
              <a:gd name="connsiteY267" fmla="*/ 8799642 h 17454932"/>
              <a:gd name="connsiteX268" fmla="*/ 8503918 w 17694180"/>
              <a:gd name="connsiteY268" fmla="*/ 8703062 h 17454932"/>
              <a:gd name="connsiteX269" fmla="*/ 257117 w 17694180"/>
              <a:gd name="connsiteY269" fmla="*/ 7742082 h 17454932"/>
              <a:gd name="connsiteX270" fmla="*/ 263932 w 17694180"/>
              <a:gd name="connsiteY270" fmla="*/ 7711709 h 17454932"/>
              <a:gd name="connsiteX271" fmla="*/ 58234 w 17694180"/>
              <a:gd name="connsiteY271" fmla="*/ 7687739 h 17454932"/>
              <a:gd name="connsiteX272" fmla="*/ 458614 w 17694180"/>
              <a:gd name="connsiteY272" fmla="*/ 5903306 h 17454932"/>
              <a:gd name="connsiteX273" fmla="*/ 654835 w 17694180"/>
              <a:gd name="connsiteY273" fmla="*/ 5969518 h 17454932"/>
              <a:gd name="connsiteX274" fmla="*/ 657497 w 17694180"/>
              <a:gd name="connsiteY274" fmla="*/ 5957652 h 17454932"/>
              <a:gd name="connsiteX275" fmla="*/ 8678612 w 17694180"/>
              <a:gd name="connsiteY275" fmla="*/ 8664234 h 17454932"/>
              <a:gd name="connsiteX276" fmla="*/ 993444 w 17694180"/>
              <a:gd name="connsiteY276" fmla="*/ 4650166 h 17454932"/>
              <a:gd name="connsiteX277" fmla="*/ 2004914 w 17694180"/>
              <a:gd name="connsiteY277" fmla="*/ 3126539 h 17454932"/>
              <a:gd name="connsiteX278" fmla="*/ 2156623 w 17694180"/>
              <a:gd name="connsiteY278" fmla="*/ 3251946 h 17454932"/>
              <a:gd name="connsiteX279" fmla="*/ 2203796 w 17694180"/>
              <a:gd name="connsiteY279" fmla="*/ 3180885 h 17454932"/>
              <a:gd name="connsiteX280" fmla="*/ 8279899 w 17694180"/>
              <a:gd name="connsiteY280" fmla="*/ 8203579 h 17454932"/>
              <a:gd name="connsiteX281" fmla="*/ 2750199 w 17694180"/>
              <a:gd name="connsiteY281" fmla="*/ 2331476 h 17454932"/>
              <a:gd name="connsiteX282" fmla="*/ 4205346 w 17694180"/>
              <a:gd name="connsiteY282" fmla="*/ 1223750 h 17454932"/>
              <a:gd name="connsiteX283" fmla="*/ 4290816 w 17694180"/>
              <a:gd name="connsiteY283" fmla="*/ 1364431 h 17454932"/>
              <a:gd name="connsiteX284" fmla="*/ 4404229 w 17694180"/>
              <a:gd name="connsiteY284" fmla="*/ 1278096 h 17454932"/>
              <a:gd name="connsiteX285" fmla="*/ 8398836 w 17694180"/>
              <a:gd name="connsiteY285" fmla="*/ 7853142 h 17454932"/>
              <a:gd name="connsiteX286" fmla="*/ 5416879 w 17694180"/>
              <a:gd name="connsiteY286" fmla="*/ 610967 h 17454932"/>
              <a:gd name="connsiteX287" fmla="*/ 7171456 w 17694180"/>
              <a:gd name="connsiteY287" fmla="*/ 95246 h 17454932"/>
              <a:gd name="connsiteX288" fmla="*/ 7191063 w 17694180"/>
              <a:gd name="connsiteY288" fmla="*/ 202285 h 17454932"/>
              <a:gd name="connsiteX289" fmla="*/ 7370339 w 17694180"/>
              <a:gd name="connsiteY289" fmla="*/ 149591 h 17454932"/>
              <a:gd name="connsiteX290" fmla="*/ 8493313 w 17694180"/>
              <a:gd name="connsiteY290" fmla="*/ 6280343 h 17454932"/>
              <a:gd name="connsiteX291" fmla="*/ 7833251 w 17694180"/>
              <a:gd name="connsiteY291" fmla="*/ 1 h 17454932"/>
              <a:gd name="connsiteX292" fmla="*/ 9662050 w 17694180"/>
              <a:gd name="connsiteY292" fmla="*/ 0 h 17454932"/>
              <a:gd name="connsiteX293" fmla="*/ 9656338 w 17694180"/>
              <a:gd name="connsiteY293" fmla="*/ 54347 h 17454932"/>
              <a:gd name="connsiteX294" fmla="*/ 9860933 w 17694180"/>
              <a:gd name="connsiteY294" fmla="*/ 54346 h 17454932"/>
              <a:gd name="connsiteX295" fmla="*/ 9114989 w 17694180"/>
              <a:gd name="connsiteY295" fmla="*/ 7151823 h 17454932"/>
              <a:gd name="connsiteX296" fmla="*/ 10766917 w 17694180"/>
              <a:gd name="connsiteY296" fmla="*/ 188313 h 17454932"/>
              <a:gd name="connsiteX297" fmla="*/ 10962410 w 17694180"/>
              <a:gd name="connsiteY297" fmla="*/ 256947 h 17454932"/>
              <a:gd name="connsiteX298" fmla="*/ 10965799 w 17694180"/>
              <a:gd name="connsiteY298" fmla="*/ 242659 h 17454932"/>
              <a:gd name="connsiteX299" fmla="*/ 12691345 w 17694180"/>
              <a:gd name="connsiteY299" fmla="*/ 848465 h 17454932"/>
              <a:gd name="connsiteX300" fmla="*/ 9079529 w 17694180"/>
              <a:gd name="connsiteY300" fmla="*/ 8473851 h 17454932"/>
              <a:gd name="connsiteX301" fmla="*/ 9192275 w 17694180"/>
              <a:gd name="connsiteY301" fmla="*/ 8396925 h 17454932"/>
              <a:gd name="connsiteX302" fmla="*/ 13900100 w 17694180"/>
              <a:gd name="connsiteY302" fmla="*/ 1543994 h 17454932"/>
              <a:gd name="connsiteX303" fmla="*/ 15290979 w 17694180"/>
              <a:gd name="connsiteY303" fmla="*/ 2731414 h 17454932"/>
              <a:gd name="connsiteX304" fmla="*/ 9658127 w 17694180"/>
              <a:gd name="connsiteY304" fmla="*/ 8079073 h 17454932"/>
              <a:gd name="connsiteX305" fmla="*/ 15974033 w 17694180"/>
              <a:gd name="connsiteY305" fmla="*/ 3769713 h 17454932"/>
              <a:gd name="connsiteX306" fmla="*/ 16048882 w 17694180"/>
              <a:gd name="connsiteY306" fmla="*/ 3908687 h 17454932"/>
              <a:gd name="connsiteX307" fmla="*/ 16172915 w 17694180"/>
              <a:gd name="connsiteY307" fmla="*/ 3824059 h 17454932"/>
              <a:gd name="connsiteX308" fmla="*/ 17040097 w 17694180"/>
              <a:gd name="connsiteY308" fmla="*/ 5434183 h 17454932"/>
              <a:gd name="connsiteX309" fmla="*/ 9479243 w 17694180"/>
              <a:gd name="connsiteY309" fmla="*/ 8536090 h 17454932"/>
              <a:gd name="connsiteX310" fmla="*/ 17283503 w 17694180"/>
              <a:gd name="connsiteY310" fmla="*/ 6784450 h 17454932"/>
              <a:gd name="connsiteX311" fmla="*/ 17294748 w 17694180"/>
              <a:gd name="connsiteY311" fmla="*/ 6880908 h 17454932"/>
              <a:gd name="connsiteX312" fmla="*/ 17482381 w 17694180"/>
              <a:gd name="connsiteY312" fmla="*/ 6838795 h 17454932"/>
              <a:gd name="connsiteX313" fmla="*/ 17694180 w 17694180"/>
              <a:gd name="connsiteY313" fmla="*/ 8655289 h 17454932"/>
              <a:gd name="connsiteX314" fmla="*/ 9190271 w 17694180"/>
              <a:gd name="connsiteY314" fmla="*/ 8751871 h 17454932"/>
              <a:gd name="connsiteX315" fmla="*/ 17437068 w 17694180"/>
              <a:gd name="connsiteY315" fmla="*/ 9712848 h 17454932"/>
              <a:gd name="connsiteX316" fmla="*/ 17430251 w 17694180"/>
              <a:gd name="connsiteY316" fmla="*/ 9743223 h 17454932"/>
              <a:gd name="connsiteX317" fmla="*/ 17635947 w 17694180"/>
              <a:gd name="connsiteY317" fmla="*/ 9767193 h 17454932"/>
              <a:gd name="connsiteX318" fmla="*/ 17235568 w 17694180"/>
              <a:gd name="connsiteY318" fmla="*/ 11551625 h 17454932"/>
              <a:gd name="connsiteX319" fmla="*/ 17039348 w 17694180"/>
              <a:gd name="connsiteY319" fmla="*/ 11485414 h 17454932"/>
              <a:gd name="connsiteX320" fmla="*/ 17036684 w 17694180"/>
              <a:gd name="connsiteY320" fmla="*/ 11497281 h 17454932"/>
              <a:gd name="connsiteX321" fmla="*/ 9015569 w 17694180"/>
              <a:gd name="connsiteY321" fmla="*/ 8790698 h 17454932"/>
              <a:gd name="connsiteX322" fmla="*/ 16700739 w 17694180"/>
              <a:gd name="connsiteY322" fmla="*/ 12804765 h 17454932"/>
              <a:gd name="connsiteX323" fmla="*/ 15689266 w 17694180"/>
              <a:gd name="connsiteY323" fmla="*/ 14328390 h 17454932"/>
              <a:gd name="connsiteX324" fmla="*/ 15537562 w 17694180"/>
              <a:gd name="connsiteY324" fmla="*/ 14202985 h 17454932"/>
              <a:gd name="connsiteX325" fmla="*/ 15490386 w 17694180"/>
              <a:gd name="connsiteY325" fmla="*/ 14274047 h 17454932"/>
              <a:gd name="connsiteX326" fmla="*/ 9414282 w 17694180"/>
              <a:gd name="connsiteY326" fmla="*/ 9251353 h 17454932"/>
              <a:gd name="connsiteX327" fmla="*/ 14943983 w 17694180"/>
              <a:gd name="connsiteY327" fmla="*/ 15123453 h 17454932"/>
              <a:gd name="connsiteX328" fmla="*/ 13488836 w 17694180"/>
              <a:gd name="connsiteY328" fmla="*/ 16231181 h 17454932"/>
              <a:gd name="connsiteX329" fmla="*/ 13403367 w 17694180"/>
              <a:gd name="connsiteY329" fmla="*/ 16090502 h 17454932"/>
              <a:gd name="connsiteX330" fmla="*/ 13289953 w 17694180"/>
              <a:gd name="connsiteY330" fmla="*/ 16176837 h 17454932"/>
              <a:gd name="connsiteX331" fmla="*/ 9295345 w 17694180"/>
              <a:gd name="connsiteY331" fmla="*/ 9601789 h 17454932"/>
              <a:gd name="connsiteX332" fmla="*/ 12277303 w 17694180"/>
              <a:gd name="connsiteY332" fmla="*/ 16843965 h 17454932"/>
              <a:gd name="connsiteX333" fmla="*/ 10522727 w 17694180"/>
              <a:gd name="connsiteY333" fmla="*/ 17359686 h 17454932"/>
              <a:gd name="connsiteX334" fmla="*/ 10503120 w 17694180"/>
              <a:gd name="connsiteY334" fmla="*/ 17252647 h 17454932"/>
              <a:gd name="connsiteX335" fmla="*/ 10323844 w 17694180"/>
              <a:gd name="connsiteY335" fmla="*/ 17305342 h 17454932"/>
              <a:gd name="connsiteX336" fmla="*/ 9200871 w 17694180"/>
              <a:gd name="connsiteY336" fmla="*/ 11174602 h 17454932"/>
              <a:gd name="connsiteX337" fmla="*/ 9860933 w 17694180"/>
              <a:gd name="connsiteY337" fmla="*/ 17454932 h 17454932"/>
              <a:gd name="connsiteX338" fmla="*/ 8032133 w 17694180"/>
              <a:gd name="connsiteY338" fmla="*/ 17454931 h 17454932"/>
              <a:gd name="connsiteX339" fmla="*/ 8037844 w 17694180"/>
              <a:gd name="connsiteY339" fmla="*/ 17400584 h 17454932"/>
              <a:gd name="connsiteX340" fmla="*/ 7833251 w 17694180"/>
              <a:gd name="connsiteY340" fmla="*/ 17400584 h 17454932"/>
              <a:gd name="connsiteX341" fmla="*/ 8579195 w 17694180"/>
              <a:gd name="connsiteY341" fmla="*/ 10303106 h 17454932"/>
              <a:gd name="connsiteX342" fmla="*/ 6927267 w 17694180"/>
              <a:gd name="connsiteY342" fmla="*/ 17266616 h 17454932"/>
              <a:gd name="connsiteX343" fmla="*/ 6731773 w 17694180"/>
              <a:gd name="connsiteY343" fmla="*/ 17197982 h 1745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7694180" h="17454932">
                <a:moveTo>
                  <a:pt x="8854260" y="8250890"/>
                </a:moveTo>
                <a:lnTo>
                  <a:pt x="8881514" y="8136005"/>
                </a:lnTo>
                <a:lnTo>
                  <a:pt x="8844236" y="7781310"/>
                </a:lnTo>
                <a:lnTo>
                  <a:pt x="8816531" y="8044912"/>
                </a:lnTo>
                <a:close/>
                <a:moveTo>
                  <a:pt x="8712955" y="8370175"/>
                </a:moveTo>
                <a:lnTo>
                  <a:pt x="8687154" y="8124699"/>
                </a:lnTo>
                <a:lnTo>
                  <a:pt x="8606208" y="7928106"/>
                </a:lnTo>
                <a:lnTo>
                  <a:pt x="8676058" y="8309443"/>
                </a:lnTo>
                <a:close/>
                <a:moveTo>
                  <a:pt x="8968049" y="8549915"/>
                </a:moveTo>
                <a:lnTo>
                  <a:pt x="9000322" y="8527895"/>
                </a:lnTo>
                <a:lnTo>
                  <a:pt x="9171913" y="7804576"/>
                </a:lnTo>
                <a:lnTo>
                  <a:pt x="9010587" y="8145172"/>
                </a:lnTo>
                <a:close/>
                <a:moveTo>
                  <a:pt x="8794228" y="8503950"/>
                </a:moveTo>
                <a:lnTo>
                  <a:pt x="8812170" y="8428318"/>
                </a:lnTo>
                <a:lnTo>
                  <a:pt x="8783542" y="8358792"/>
                </a:lnTo>
                <a:lnTo>
                  <a:pt x="8772112" y="8467547"/>
                </a:lnTo>
                <a:close/>
                <a:moveTo>
                  <a:pt x="9083076" y="8625008"/>
                </a:moveTo>
                <a:lnTo>
                  <a:pt x="9162723" y="8607132"/>
                </a:lnTo>
                <a:lnTo>
                  <a:pt x="9446226" y="8413697"/>
                </a:lnTo>
                <a:lnTo>
                  <a:pt x="9198687" y="8515252"/>
                </a:lnTo>
                <a:close/>
                <a:moveTo>
                  <a:pt x="8915589" y="8585709"/>
                </a:moveTo>
                <a:lnTo>
                  <a:pt x="8927896" y="8577312"/>
                </a:lnTo>
                <a:lnTo>
                  <a:pt x="8905742" y="8366525"/>
                </a:lnTo>
                <a:lnTo>
                  <a:pt x="8883891" y="8412656"/>
                </a:lnTo>
                <a:close/>
                <a:moveTo>
                  <a:pt x="8678951" y="8533449"/>
                </a:moveTo>
                <a:lnTo>
                  <a:pt x="8632887" y="8421573"/>
                </a:lnTo>
                <a:lnTo>
                  <a:pt x="8479095" y="8258258"/>
                </a:lnTo>
                <a:lnTo>
                  <a:pt x="8613328" y="8479202"/>
                </a:lnTo>
                <a:close/>
                <a:moveTo>
                  <a:pt x="8998994" y="8643880"/>
                </a:moveTo>
                <a:lnTo>
                  <a:pt x="9026929" y="8637611"/>
                </a:lnTo>
                <a:lnTo>
                  <a:pt x="9076569" y="8565352"/>
                </a:lnTo>
                <a:lnTo>
                  <a:pt x="9026451" y="8585913"/>
                </a:lnTo>
                <a:close/>
                <a:moveTo>
                  <a:pt x="8734982" y="8579765"/>
                </a:moveTo>
                <a:lnTo>
                  <a:pt x="8729094" y="8523737"/>
                </a:lnTo>
                <a:lnTo>
                  <a:pt x="8711982" y="8505564"/>
                </a:lnTo>
                <a:lnTo>
                  <a:pt x="8723893" y="8570599"/>
                </a:lnTo>
                <a:close/>
                <a:moveTo>
                  <a:pt x="8864909" y="8620288"/>
                </a:moveTo>
                <a:lnTo>
                  <a:pt x="8885444" y="8606276"/>
                </a:lnTo>
                <a:lnTo>
                  <a:pt x="8842073" y="8500944"/>
                </a:lnTo>
                <a:lnTo>
                  <a:pt x="8820313" y="8546885"/>
                </a:lnTo>
                <a:close/>
                <a:moveTo>
                  <a:pt x="8957187" y="8653264"/>
                </a:moveTo>
                <a:lnTo>
                  <a:pt x="8971334" y="8650089"/>
                </a:lnTo>
                <a:lnTo>
                  <a:pt x="8982258" y="8604044"/>
                </a:lnTo>
                <a:lnTo>
                  <a:pt x="8961464" y="8612575"/>
                </a:lnTo>
                <a:close/>
                <a:moveTo>
                  <a:pt x="8769478" y="8608281"/>
                </a:moveTo>
                <a:lnTo>
                  <a:pt x="8777373" y="8575004"/>
                </a:lnTo>
                <a:lnTo>
                  <a:pt x="8762480" y="8559190"/>
                </a:lnTo>
                <a:lnTo>
                  <a:pt x="8758293" y="8599034"/>
                </a:lnTo>
                <a:close/>
                <a:moveTo>
                  <a:pt x="8929117" y="8659564"/>
                </a:moveTo>
                <a:lnTo>
                  <a:pt x="8936369" y="8657937"/>
                </a:lnTo>
                <a:lnTo>
                  <a:pt x="8932836" y="8624320"/>
                </a:lnTo>
                <a:lnTo>
                  <a:pt x="8923372" y="8628202"/>
                </a:lnTo>
                <a:close/>
                <a:moveTo>
                  <a:pt x="8893611" y="8667534"/>
                </a:moveTo>
                <a:lnTo>
                  <a:pt x="8909223" y="8664029"/>
                </a:lnTo>
                <a:lnTo>
                  <a:pt x="8898648" y="8638345"/>
                </a:lnTo>
                <a:lnTo>
                  <a:pt x="8880422" y="8645823"/>
                </a:lnTo>
                <a:close/>
                <a:moveTo>
                  <a:pt x="8820587" y="8650529"/>
                </a:moveTo>
                <a:lnTo>
                  <a:pt x="8837576" y="8638937"/>
                </a:lnTo>
                <a:lnTo>
                  <a:pt x="8797081" y="8595933"/>
                </a:lnTo>
                <a:lnTo>
                  <a:pt x="8785111" y="8621203"/>
                </a:lnTo>
                <a:close/>
                <a:moveTo>
                  <a:pt x="8852359" y="8676792"/>
                </a:moveTo>
                <a:lnTo>
                  <a:pt x="8869584" y="8672926"/>
                </a:lnTo>
                <a:lnTo>
                  <a:pt x="8854195" y="8656583"/>
                </a:lnTo>
                <a:lnTo>
                  <a:pt x="8836629" y="8663789"/>
                </a:lnTo>
                <a:close/>
                <a:moveTo>
                  <a:pt x="9005703" y="8730364"/>
                </a:moveTo>
                <a:lnTo>
                  <a:pt x="9037948" y="8734121"/>
                </a:lnTo>
                <a:lnTo>
                  <a:pt x="9212170" y="8695018"/>
                </a:lnTo>
                <a:lnTo>
                  <a:pt x="9088433" y="8696424"/>
                </a:lnTo>
                <a:close/>
                <a:moveTo>
                  <a:pt x="8975776" y="8726877"/>
                </a:moveTo>
                <a:lnTo>
                  <a:pt x="8985552" y="8728015"/>
                </a:lnTo>
                <a:lnTo>
                  <a:pt x="9030897" y="8697077"/>
                </a:lnTo>
                <a:lnTo>
                  <a:pt x="9006878" y="8697350"/>
                </a:lnTo>
                <a:close/>
                <a:moveTo>
                  <a:pt x="8960524" y="8725099"/>
                </a:moveTo>
                <a:lnTo>
                  <a:pt x="8966359" y="8725779"/>
                </a:lnTo>
                <a:lnTo>
                  <a:pt x="8985724" y="8697590"/>
                </a:lnTo>
                <a:lnTo>
                  <a:pt x="8973488" y="8697728"/>
                </a:lnTo>
                <a:close/>
                <a:moveTo>
                  <a:pt x="8949769" y="8723846"/>
                </a:moveTo>
                <a:lnTo>
                  <a:pt x="8953727" y="8724307"/>
                </a:lnTo>
                <a:lnTo>
                  <a:pt x="8959996" y="8697882"/>
                </a:lnTo>
                <a:lnTo>
                  <a:pt x="8952489" y="8697967"/>
                </a:lnTo>
                <a:close/>
                <a:moveTo>
                  <a:pt x="8940698" y="8722789"/>
                </a:moveTo>
                <a:lnTo>
                  <a:pt x="8943216" y="8723083"/>
                </a:lnTo>
                <a:lnTo>
                  <a:pt x="8940591" y="8698102"/>
                </a:lnTo>
                <a:lnTo>
                  <a:pt x="8936185" y="8698152"/>
                </a:lnTo>
                <a:close/>
                <a:moveTo>
                  <a:pt x="8926152" y="8721094"/>
                </a:moveTo>
                <a:lnTo>
                  <a:pt x="8933051" y="8721898"/>
                </a:lnTo>
                <a:lnTo>
                  <a:pt x="8923334" y="8698298"/>
                </a:lnTo>
                <a:lnTo>
                  <a:pt x="8912379" y="8698423"/>
                </a:lnTo>
                <a:close/>
                <a:moveTo>
                  <a:pt x="8902637" y="8718354"/>
                </a:moveTo>
                <a:lnTo>
                  <a:pt x="8913562" y="8719627"/>
                </a:lnTo>
                <a:lnTo>
                  <a:pt x="8893793" y="8698634"/>
                </a:lnTo>
                <a:lnTo>
                  <a:pt x="8878985" y="8698802"/>
                </a:lnTo>
                <a:close/>
                <a:moveTo>
                  <a:pt x="8730032" y="8681584"/>
                </a:moveTo>
                <a:lnTo>
                  <a:pt x="8655855" y="8602815"/>
                </a:lnTo>
                <a:lnTo>
                  <a:pt x="8584882" y="8565746"/>
                </a:lnTo>
                <a:lnTo>
                  <a:pt x="8721558" y="8678726"/>
                </a:lnTo>
                <a:close/>
                <a:moveTo>
                  <a:pt x="8741547" y="8685470"/>
                </a:moveTo>
                <a:lnTo>
                  <a:pt x="8721667" y="8637189"/>
                </a:lnTo>
                <a:lnTo>
                  <a:pt x="8703569" y="8627736"/>
                </a:lnTo>
                <a:lnTo>
                  <a:pt x="8737895" y="8684238"/>
                </a:lnTo>
                <a:close/>
                <a:moveTo>
                  <a:pt x="8746259" y="8687060"/>
                </a:moveTo>
                <a:lnTo>
                  <a:pt x="8742141" y="8647883"/>
                </a:lnTo>
                <a:lnTo>
                  <a:pt x="8737617" y="8645520"/>
                </a:lnTo>
                <a:lnTo>
                  <a:pt x="8745158" y="8686689"/>
                </a:lnTo>
                <a:close/>
                <a:moveTo>
                  <a:pt x="8750453" y="8688476"/>
                </a:moveTo>
                <a:lnTo>
                  <a:pt x="8758105" y="8656221"/>
                </a:lnTo>
                <a:lnTo>
                  <a:pt x="8752586" y="8653338"/>
                </a:lnTo>
                <a:lnTo>
                  <a:pt x="8748946" y="8687968"/>
                </a:lnTo>
                <a:close/>
                <a:moveTo>
                  <a:pt x="8760167" y="8691753"/>
                </a:moveTo>
                <a:lnTo>
                  <a:pt x="8788770" y="8672238"/>
                </a:lnTo>
                <a:lnTo>
                  <a:pt x="8766458" y="8660584"/>
                </a:lnTo>
                <a:lnTo>
                  <a:pt x="8752862" y="8689289"/>
                </a:lnTo>
                <a:close/>
                <a:moveTo>
                  <a:pt x="8770367" y="8695195"/>
                </a:moveTo>
                <a:lnTo>
                  <a:pt x="8813981" y="8685406"/>
                </a:lnTo>
                <a:lnTo>
                  <a:pt x="8800765" y="8678503"/>
                </a:lnTo>
                <a:lnTo>
                  <a:pt x="8764721" y="8693290"/>
                </a:lnTo>
                <a:close/>
                <a:moveTo>
                  <a:pt x="8805429" y="8707026"/>
                </a:moveTo>
                <a:lnTo>
                  <a:pt x="8869719" y="8714518"/>
                </a:lnTo>
                <a:lnTo>
                  <a:pt x="8840467" y="8699239"/>
                </a:lnTo>
                <a:lnTo>
                  <a:pt x="8784245" y="8699878"/>
                </a:lnTo>
                <a:close/>
                <a:moveTo>
                  <a:pt x="8853716" y="8755693"/>
                </a:moveTo>
                <a:lnTo>
                  <a:pt x="8909938" y="8755055"/>
                </a:lnTo>
                <a:lnTo>
                  <a:pt x="8888752" y="8747906"/>
                </a:lnTo>
                <a:lnTo>
                  <a:pt x="8824463" y="8740414"/>
                </a:lnTo>
                <a:close/>
                <a:moveTo>
                  <a:pt x="8893417" y="8776430"/>
                </a:moveTo>
                <a:lnTo>
                  <a:pt x="8929462" y="8761643"/>
                </a:lnTo>
                <a:lnTo>
                  <a:pt x="8923816" y="8759738"/>
                </a:lnTo>
                <a:lnTo>
                  <a:pt x="8880202" y="8769527"/>
                </a:lnTo>
                <a:close/>
                <a:moveTo>
                  <a:pt x="8912875" y="8786593"/>
                </a:moveTo>
                <a:lnTo>
                  <a:pt x="8936614" y="8764056"/>
                </a:lnTo>
                <a:lnTo>
                  <a:pt x="8934016" y="8763179"/>
                </a:lnTo>
                <a:lnTo>
                  <a:pt x="8905412" y="8782695"/>
                </a:lnTo>
                <a:close/>
                <a:moveTo>
                  <a:pt x="8800389" y="8756298"/>
                </a:moveTo>
                <a:lnTo>
                  <a:pt x="8815198" y="8756131"/>
                </a:lnTo>
                <a:lnTo>
                  <a:pt x="8791545" y="8736579"/>
                </a:lnTo>
                <a:lnTo>
                  <a:pt x="8780620" y="8735306"/>
                </a:lnTo>
                <a:close/>
                <a:moveTo>
                  <a:pt x="8927724" y="8794348"/>
                </a:moveTo>
                <a:lnTo>
                  <a:pt x="8941320" y="8765644"/>
                </a:lnTo>
                <a:lnTo>
                  <a:pt x="8939415" y="8765001"/>
                </a:lnTo>
                <a:lnTo>
                  <a:pt x="8921489" y="8791093"/>
                </a:lnTo>
                <a:close/>
                <a:moveTo>
                  <a:pt x="8941597" y="8801595"/>
                </a:moveTo>
                <a:lnTo>
                  <a:pt x="8945237" y="8766966"/>
                </a:lnTo>
                <a:lnTo>
                  <a:pt x="8943729" y="8766458"/>
                </a:lnTo>
                <a:lnTo>
                  <a:pt x="8936078" y="8798712"/>
                </a:lnTo>
                <a:close/>
                <a:moveTo>
                  <a:pt x="8770849" y="8756634"/>
                </a:moveTo>
                <a:lnTo>
                  <a:pt x="8781804" y="8756510"/>
                </a:lnTo>
                <a:lnTo>
                  <a:pt x="8768030" y="8733838"/>
                </a:lnTo>
                <a:lnTo>
                  <a:pt x="8761131" y="8733034"/>
                </a:lnTo>
                <a:close/>
                <a:moveTo>
                  <a:pt x="8956565" y="8809413"/>
                </a:moveTo>
                <a:lnTo>
                  <a:pt x="8949025" y="8768244"/>
                </a:lnTo>
                <a:lnTo>
                  <a:pt x="8947924" y="8767872"/>
                </a:lnTo>
                <a:lnTo>
                  <a:pt x="8952041" y="8807050"/>
                </a:lnTo>
                <a:close/>
                <a:moveTo>
                  <a:pt x="8753592" y="8756831"/>
                </a:moveTo>
                <a:lnTo>
                  <a:pt x="8757997" y="8756780"/>
                </a:lnTo>
                <a:lnTo>
                  <a:pt x="8753484" y="8732143"/>
                </a:lnTo>
                <a:lnTo>
                  <a:pt x="8750966" y="8731850"/>
                </a:lnTo>
                <a:close/>
                <a:moveTo>
                  <a:pt x="8734186" y="8757051"/>
                </a:moveTo>
                <a:lnTo>
                  <a:pt x="8741694" y="8756966"/>
                </a:lnTo>
                <a:lnTo>
                  <a:pt x="8744414" y="8731087"/>
                </a:lnTo>
                <a:lnTo>
                  <a:pt x="8740455" y="8730625"/>
                </a:lnTo>
                <a:close/>
                <a:moveTo>
                  <a:pt x="8990614" y="8827197"/>
                </a:moveTo>
                <a:lnTo>
                  <a:pt x="8956287" y="8770695"/>
                </a:lnTo>
                <a:lnTo>
                  <a:pt x="8952636" y="8769463"/>
                </a:lnTo>
                <a:lnTo>
                  <a:pt x="8972516" y="8817744"/>
                </a:lnTo>
                <a:close/>
                <a:moveTo>
                  <a:pt x="8839988" y="8798349"/>
                </a:moveTo>
                <a:lnTo>
                  <a:pt x="8857554" y="8791144"/>
                </a:lnTo>
                <a:lnTo>
                  <a:pt x="8841824" y="8778140"/>
                </a:lnTo>
                <a:lnTo>
                  <a:pt x="8824599" y="8782007"/>
                </a:lnTo>
                <a:close/>
                <a:moveTo>
                  <a:pt x="8663286" y="8757856"/>
                </a:moveTo>
                <a:lnTo>
                  <a:pt x="8720694" y="8757204"/>
                </a:lnTo>
                <a:lnTo>
                  <a:pt x="8733659" y="8729834"/>
                </a:lnTo>
                <a:lnTo>
                  <a:pt x="8708630" y="8726917"/>
                </a:lnTo>
                <a:close/>
                <a:moveTo>
                  <a:pt x="9109303" y="8889190"/>
                </a:moveTo>
                <a:lnTo>
                  <a:pt x="8972623" y="8776207"/>
                </a:lnTo>
                <a:lnTo>
                  <a:pt x="8964150" y="8773348"/>
                </a:lnTo>
                <a:lnTo>
                  <a:pt x="9038327" y="8852118"/>
                </a:lnTo>
                <a:close/>
                <a:moveTo>
                  <a:pt x="8868546" y="8828676"/>
                </a:moveTo>
                <a:lnTo>
                  <a:pt x="8884564" y="8813471"/>
                </a:lnTo>
                <a:lnTo>
                  <a:pt x="8873596" y="8804404"/>
                </a:lnTo>
                <a:lnTo>
                  <a:pt x="8856605" y="8815996"/>
                </a:lnTo>
                <a:close/>
                <a:moveTo>
                  <a:pt x="8795533" y="8816587"/>
                </a:moveTo>
                <a:lnTo>
                  <a:pt x="8813760" y="8809109"/>
                </a:lnTo>
                <a:lnTo>
                  <a:pt x="8800570" y="8787400"/>
                </a:lnTo>
                <a:lnTo>
                  <a:pt x="8784959" y="8790904"/>
                </a:lnTo>
                <a:close/>
                <a:moveTo>
                  <a:pt x="8897101" y="8858999"/>
                </a:moveTo>
                <a:lnTo>
                  <a:pt x="8909070" y="8833729"/>
                </a:lnTo>
                <a:lnTo>
                  <a:pt x="8898310" y="8824834"/>
                </a:lnTo>
                <a:lnTo>
                  <a:pt x="8884229" y="8845329"/>
                </a:lnTo>
                <a:close/>
                <a:moveTo>
                  <a:pt x="8761346" y="8830613"/>
                </a:moveTo>
                <a:lnTo>
                  <a:pt x="8770810" y="8826730"/>
                </a:lnTo>
                <a:lnTo>
                  <a:pt x="8765065" y="8795369"/>
                </a:lnTo>
                <a:lnTo>
                  <a:pt x="8757813" y="8796997"/>
                </a:lnTo>
                <a:close/>
                <a:moveTo>
                  <a:pt x="8482016" y="8759915"/>
                </a:moveTo>
                <a:lnTo>
                  <a:pt x="8605751" y="8758509"/>
                </a:lnTo>
                <a:lnTo>
                  <a:pt x="8688480" y="8724569"/>
                </a:lnTo>
                <a:lnTo>
                  <a:pt x="8656237" y="8720811"/>
                </a:lnTo>
                <a:close/>
                <a:moveTo>
                  <a:pt x="8931703" y="8895743"/>
                </a:moveTo>
                <a:lnTo>
                  <a:pt x="8935890" y="8855899"/>
                </a:lnTo>
                <a:lnTo>
                  <a:pt x="8924705" y="8846652"/>
                </a:lnTo>
                <a:lnTo>
                  <a:pt x="8916810" y="8879929"/>
                </a:lnTo>
                <a:close/>
                <a:moveTo>
                  <a:pt x="8819632" y="8875113"/>
                </a:moveTo>
                <a:lnTo>
                  <a:pt x="8841340" y="8854506"/>
                </a:lnTo>
                <a:lnTo>
                  <a:pt x="8829274" y="8834645"/>
                </a:lnTo>
                <a:lnTo>
                  <a:pt x="8808738" y="8848656"/>
                </a:lnTo>
                <a:close/>
                <a:moveTo>
                  <a:pt x="8711925" y="8850889"/>
                </a:moveTo>
                <a:lnTo>
                  <a:pt x="8732719" y="8842359"/>
                </a:lnTo>
                <a:lnTo>
                  <a:pt x="8736996" y="8801669"/>
                </a:lnTo>
                <a:lnTo>
                  <a:pt x="8722848" y="8804844"/>
                </a:lnTo>
                <a:close/>
                <a:moveTo>
                  <a:pt x="8982202" y="8949370"/>
                </a:moveTo>
                <a:lnTo>
                  <a:pt x="8970289" y="8884334"/>
                </a:lnTo>
                <a:lnTo>
                  <a:pt x="8959200" y="8875167"/>
                </a:lnTo>
                <a:lnTo>
                  <a:pt x="8965089" y="8931197"/>
                </a:lnTo>
                <a:close/>
                <a:moveTo>
                  <a:pt x="8770887" y="8921391"/>
                </a:moveTo>
                <a:lnTo>
                  <a:pt x="8785591" y="8907431"/>
                </a:lnTo>
                <a:lnTo>
                  <a:pt x="8778593" y="8869225"/>
                </a:lnTo>
                <a:lnTo>
                  <a:pt x="8766287" y="8877621"/>
                </a:lnTo>
                <a:close/>
                <a:moveTo>
                  <a:pt x="8852109" y="8953988"/>
                </a:moveTo>
                <a:lnTo>
                  <a:pt x="8873869" y="8908047"/>
                </a:lnTo>
                <a:lnTo>
                  <a:pt x="8858510" y="8882767"/>
                </a:lnTo>
                <a:lnTo>
                  <a:pt x="8836172" y="8915284"/>
                </a:lnTo>
                <a:close/>
                <a:moveTo>
                  <a:pt x="8673199" y="9014133"/>
                </a:moveTo>
                <a:lnTo>
                  <a:pt x="8719261" y="8970404"/>
                </a:lnTo>
                <a:lnTo>
                  <a:pt x="8726133" y="8905019"/>
                </a:lnTo>
                <a:lnTo>
                  <a:pt x="8693860" y="8927038"/>
                </a:lnTo>
                <a:close/>
                <a:moveTo>
                  <a:pt x="8910640" y="9096142"/>
                </a:moveTo>
                <a:lnTo>
                  <a:pt x="8922070" y="8987387"/>
                </a:lnTo>
                <a:lnTo>
                  <a:pt x="8899955" y="8950984"/>
                </a:lnTo>
                <a:lnTo>
                  <a:pt x="8882012" y="9026615"/>
                </a:lnTo>
                <a:close/>
                <a:moveTo>
                  <a:pt x="9215087" y="9196674"/>
                </a:moveTo>
                <a:lnTo>
                  <a:pt x="9080854" y="8975731"/>
                </a:lnTo>
                <a:lnTo>
                  <a:pt x="9015230" y="8921484"/>
                </a:lnTo>
                <a:lnTo>
                  <a:pt x="9061295" y="9033360"/>
                </a:lnTo>
                <a:close/>
                <a:moveTo>
                  <a:pt x="8788441" y="9088408"/>
                </a:moveTo>
                <a:lnTo>
                  <a:pt x="8810291" y="9042276"/>
                </a:lnTo>
                <a:lnTo>
                  <a:pt x="8797375" y="8971759"/>
                </a:lnTo>
                <a:lnTo>
                  <a:pt x="8778994" y="8998517"/>
                </a:lnTo>
                <a:close/>
                <a:moveTo>
                  <a:pt x="8247958" y="9041234"/>
                </a:moveTo>
                <a:lnTo>
                  <a:pt x="8667732" y="8869019"/>
                </a:lnTo>
                <a:lnTo>
                  <a:pt x="8695189" y="8811052"/>
                </a:lnTo>
                <a:lnTo>
                  <a:pt x="8531462" y="8847799"/>
                </a:lnTo>
                <a:close/>
                <a:moveTo>
                  <a:pt x="9087975" y="9526830"/>
                </a:moveTo>
                <a:lnTo>
                  <a:pt x="9018125" y="9145492"/>
                </a:lnTo>
                <a:lnTo>
                  <a:pt x="8981229" y="9084759"/>
                </a:lnTo>
                <a:lnTo>
                  <a:pt x="9007028" y="9330237"/>
                </a:lnTo>
                <a:close/>
                <a:moveTo>
                  <a:pt x="8849948" y="9673622"/>
                </a:moveTo>
                <a:lnTo>
                  <a:pt x="8877652" y="9410023"/>
                </a:lnTo>
                <a:lnTo>
                  <a:pt x="8839922" y="9204042"/>
                </a:lnTo>
                <a:lnTo>
                  <a:pt x="8812669" y="9318924"/>
                </a:lnTo>
                <a:close/>
                <a:moveTo>
                  <a:pt x="8522271" y="9650353"/>
                </a:moveTo>
                <a:lnTo>
                  <a:pt x="8683596" y="9309758"/>
                </a:lnTo>
                <a:lnTo>
                  <a:pt x="8704985" y="9106245"/>
                </a:lnTo>
                <a:lnTo>
                  <a:pt x="8623057" y="9225503"/>
                </a:lnTo>
                <a:close/>
                <a:moveTo>
                  <a:pt x="6728384" y="17212272"/>
                </a:moveTo>
                <a:lnTo>
                  <a:pt x="5002838" y="16606468"/>
                </a:lnTo>
                <a:lnTo>
                  <a:pt x="8223165" y="9807605"/>
                </a:lnTo>
                <a:lnTo>
                  <a:pt x="3992965" y="15965281"/>
                </a:lnTo>
                <a:lnTo>
                  <a:pt x="2602088" y="14777862"/>
                </a:lnTo>
                <a:lnTo>
                  <a:pt x="8538368" y="9142137"/>
                </a:lnTo>
                <a:lnTo>
                  <a:pt x="8614653" y="8981081"/>
                </a:lnTo>
                <a:lnTo>
                  <a:pt x="1720149" y="13685216"/>
                </a:lnTo>
                <a:lnTo>
                  <a:pt x="1645300" y="13546243"/>
                </a:lnTo>
                <a:lnTo>
                  <a:pt x="1521266" y="13630873"/>
                </a:lnTo>
                <a:lnTo>
                  <a:pt x="654085" y="12020748"/>
                </a:lnTo>
                <a:lnTo>
                  <a:pt x="8214946" y="8918841"/>
                </a:lnTo>
                <a:lnTo>
                  <a:pt x="410681" y="10670481"/>
                </a:lnTo>
                <a:lnTo>
                  <a:pt x="399435" y="10574023"/>
                </a:lnTo>
                <a:lnTo>
                  <a:pt x="211798" y="10616137"/>
                </a:lnTo>
                <a:lnTo>
                  <a:pt x="0" y="8799642"/>
                </a:lnTo>
                <a:lnTo>
                  <a:pt x="8503918" y="8703062"/>
                </a:lnTo>
                <a:lnTo>
                  <a:pt x="257117" y="7742082"/>
                </a:lnTo>
                <a:lnTo>
                  <a:pt x="263932" y="7711709"/>
                </a:lnTo>
                <a:lnTo>
                  <a:pt x="58234" y="7687739"/>
                </a:lnTo>
                <a:lnTo>
                  <a:pt x="458614" y="5903306"/>
                </a:lnTo>
                <a:lnTo>
                  <a:pt x="654835" y="5969518"/>
                </a:lnTo>
                <a:lnTo>
                  <a:pt x="657497" y="5957652"/>
                </a:lnTo>
                <a:lnTo>
                  <a:pt x="8678612" y="8664234"/>
                </a:lnTo>
                <a:lnTo>
                  <a:pt x="993444" y="4650166"/>
                </a:lnTo>
                <a:lnTo>
                  <a:pt x="2004914" y="3126539"/>
                </a:lnTo>
                <a:lnTo>
                  <a:pt x="2156623" y="3251946"/>
                </a:lnTo>
                <a:lnTo>
                  <a:pt x="2203796" y="3180885"/>
                </a:lnTo>
                <a:lnTo>
                  <a:pt x="8279899" y="8203579"/>
                </a:lnTo>
                <a:lnTo>
                  <a:pt x="2750199" y="2331476"/>
                </a:lnTo>
                <a:lnTo>
                  <a:pt x="4205346" y="1223750"/>
                </a:lnTo>
                <a:lnTo>
                  <a:pt x="4290816" y="1364431"/>
                </a:lnTo>
                <a:lnTo>
                  <a:pt x="4404229" y="1278096"/>
                </a:lnTo>
                <a:lnTo>
                  <a:pt x="8398836" y="7853142"/>
                </a:lnTo>
                <a:lnTo>
                  <a:pt x="5416879" y="610967"/>
                </a:lnTo>
                <a:lnTo>
                  <a:pt x="7171456" y="95246"/>
                </a:lnTo>
                <a:lnTo>
                  <a:pt x="7191063" y="202285"/>
                </a:lnTo>
                <a:lnTo>
                  <a:pt x="7370339" y="149591"/>
                </a:lnTo>
                <a:lnTo>
                  <a:pt x="8493313" y="6280343"/>
                </a:lnTo>
                <a:lnTo>
                  <a:pt x="7833251" y="1"/>
                </a:lnTo>
                <a:lnTo>
                  <a:pt x="9662050" y="0"/>
                </a:lnTo>
                <a:lnTo>
                  <a:pt x="9656338" y="54347"/>
                </a:lnTo>
                <a:lnTo>
                  <a:pt x="9860933" y="54346"/>
                </a:lnTo>
                <a:lnTo>
                  <a:pt x="9114989" y="7151823"/>
                </a:lnTo>
                <a:lnTo>
                  <a:pt x="10766917" y="188313"/>
                </a:lnTo>
                <a:lnTo>
                  <a:pt x="10962410" y="256947"/>
                </a:lnTo>
                <a:lnTo>
                  <a:pt x="10965799" y="242659"/>
                </a:lnTo>
                <a:lnTo>
                  <a:pt x="12691345" y="848465"/>
                </a:lnTo>
                <a:lnTo>
                  <a:pt x="9079529" y="8473851"/>
                </a:lnTo>
                <a:lnTo>
                  <a:pt x="9192275" y="8396925"/>
                </a:lnTo>
                <a:lnTo>
                  <a:pt x="13900100" y="1543994"/>
                </a:lnTo>
                <a:lnTo>
                  <a:pt x="15290979" y="2731414"/>
                </a:lnTo>
                <a:lnTo>
                  <a:pt x="9658127" y="8079073"/>
                </a:lnTo>
                <a:lnTo>
                  <a:pt x="15974033" y="3769713"/>
                </a:lnTo>
                <a:lnTo>
                  <a:pt x="16048882" y="3908687"/>
                </a:lnTo>
                <a:lnTo>
                  <a:pt x="16172915" y="3824059"/>
                </a:lnTo>
                <a:lnTo>
                  <a:pt x="17040097" y="5434183"/>
                </a:lnTo>
                <a:lnTo>
                  <a:pt x="9479243" y="8536090"/>
                </a:lnTo>
                <a:lnTo>
                  <a:pt x="17283503" y="6784450"/>
                </a:lnTo>
                <a:lnTo>
                  <a:pt x="17294748" y="6880908"/>
                </a:lnTo>
                <a:lnTo>
                  <a:pt x="17482381" y="6838795"/>
                </a:lnTo>
                <a:lnTo>
                  <a:pt x="17694180" y="8655289"/>
                </a:lnTo>
                <a:lnTo>
                  <a:pt x="9190271" y="8751871"/>
                </a:lnTo>
                <a:lnTo>
                  <a:pt x="17437068" y="9712848"/>
                </a:lnTo>
                <a:lnTo>
                  <a:pt x="17430251" y="9743223"/>
                </a:lnTo>
                <a:lnTo>
                  <a:pt x="17635947" y="9767193"/>
                </a:lnTo>
                <a:lnTo>
                  <a:pt x="17235568" y="11551625"/>
                </a:lnTo>
                <a:lnTo>
                  <a:pt x="17039348" y="11485414"/>
                </a:lnTo>
                <a:lnTo>
                  <a:pt x="17036684" y="11497281"/>
                </a:lnTo>
                <a:lnTo>
                  <a:pt x="9015569" y="8790698"/>
                </a:lnTo>
                <a:lnTo>
                  <a:pt x="16700739" y="12804765"/>
                </a:lnTo>
                <a:lnTo>
                  <a:pt x="15689266" y="14328390"/>
                </a:lnTo>
                <a:lnTo>
                  <a:pt x="15537562" y="14202985"/>
                </a:lnTo>
                <a:lnTo>
                  <a:pt x="15490386" y="14274047"/>
                </a:lnTo>
                <a:lnTo>
                  <a:pt x="9414282" y="9251353"/>
                </a:lnTo>
                <a:lnTo>
                  <a:pt x="14943983" y="15123453"/>
                </a:lnTo>
                <a:lnTo>
                  <a:pt x="13488836" y="16231181"/>
                </a:lnTo>
                <a:lnTo>
                  <a:pt x="13403367" y="16090502"/>
                </a:lnTo>
                <a:lnTo>
                  <a:pt x="13289953" y="16176837"/>
                </a:lnTo>
                <a:lnTo>
                  <a:pt x="9295345" y="9601789"/>
                </a:lnTo>
                <a:lnTo>
                  <a:pt x="12277303" y="16843965"/>
                </a:lnTo>
                <a:lnTo>
                  <a:pt x="10522727" y="17359686"/>
                </a:lnTo>
                <a:lnTo>
                  <a:pt x="10503120" y="17252647"/>
                </a:lnTo>
                <a:lnTo>
                  <a:pt x="10323844" y="17305342"/>
                </a:lnTo>
                <a:lnTo>
                  <a:pt x="9200871" y="11174602"/>
                </a:lnTo>
                <a:lnTo>
                  <a:pt x="9860933" y="17454932"/>
                </a:lnTo>
                <a:lnTo>
                  <a:pt x="8032133" y="17454931"/>
                </a:lnTo>
                <a:lnTo>
                  <a:pt x="8037844" y="17400584"/>
                </a:lnTo>
                <a:lnTo>
                  <a:pt x="7833251" y="17400584"/>
                </a:lnTo>
                <a:lnTo>
                  <a:pt x="8579195" y="10303106"/>
                </a:lnTo>
                <a:lnTo>
                  <a:pt x="6927267" y="17266616"/>
                </a:lnTo>
                <a:lnTo>
                  <a:pt x="6731773" y="17197982"/>
                </a:ln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283" tIns="18142" rIns="36283" bIns="18142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-334728" y="243386"/>
            <a:ext cx="59206742" cy="6649737"/>
            <a:chOff x="-854075" y="711256"/>
            <a:chExt cx="148602756" cy="16872168"/>
          </a:xfrm>
        </p:grpSpPr>
        <p:grpSp>
          <p:nvGrpSpPr>
            <p:cNvPr id="14" name="Group 13"/>
            <p:cNvGrpSpPr/>
            <p:nvPr/>
          </p:nvGrpSpPr>
          <p:grpSpPr>
            <a:xfrm>
              <a:off x="-854075" y="786879"/>
              <a:ext cx="105308400" cy="16794163"/>
              <a:chOff x="-15875" y="606425"/>
              <a:chExt cx="105308400" cy="1679416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875" y="617537"/>
                <a:ext cx="30600650" cy="16783051"/>
                <a:chOff x="-15875" y="617537"/>
                <a:chExt cx="30600650" cy="16783051"/>
              </a:xfrm>
            </p:grpSpPr>
            <p:sp>
              <p:nvSpPr>
                <p:cNvPr id="28" name="AutoShape 12" descr="cartoon city traffic animated street police: Video có sẵn (100% miễn phí  bản quyền) 1020030766 | Shutterstock"/>
                <p:cNvSpPr>
                  <a:spLocks noChangeAspect="1" noChangeArrowheads="1"/>
                </p:cNvSpPr>
                <p:nvPr/>
              </p:nvSpPr>
              <p:spPr bwMode="auto">
                <a:xfrm>
                  <a:off x="917575" y="617537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2174" b="98261" l="0" r="100000"/>
                          </a14:imgEffect>
                        </a14:imgLayer>
                      </a14:imgProps>
                    </a:ext>
                  </a:extLst>
                </a:blip>
                <a:srcRect b="11880"/>
                <a:stretch/>
              </p:blipFill>
              <p:spPr>
                <a:xfrm>
                  <a:off x="-15875" y="631031"/>
                  <a:ext cx="30600650" cy="15460664"/>
                </a:xfrm>
                <a:prstGeom prst="rect">
                  <a:avLst/>
                </a:prstGeom>
              </p:spPr>
            </p:pic>
            <p:sp>
              <p:nvSpPr>
                <p:cNvPr id="30" name="Rectangle 29"/>
                <p:cNvSpPr/>
                <p:nvPr/>
              </p:nvSpPr>
              <p:spPr>
                <a:xfrm>
                  <a:off x="0" y="16091695"/>
                  <a:ext cx="30584775" cy="130889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 flipH="1">
                <a:off x="30584775" y="611981"/>
                <a:ext cx="26854150" cy="16783051"/>
                <a:chOff x="-15875" y="617537"/>
                <a:chExt cx="30600650" cy="16783051"/>
              </a:xfrm>
            </p:grpSpPr>
            <p:sp>
              <p:nvSpPr>
                <p:cNvPr id="25" name="AutoShape 12" descr="cartoon city traffic animated street police: Video có sẵn (100% miễn phí  bản quyền) 1020030766 | Shutterstock"/>
                <p:cNvSpPr>
                  <a:spLocks noChangeAspect="1" noChangeArrowheads="1"/>
                </p:cNvSpPr>
                <p:nvPr/>
              </p:nvSpPr>
              <p:spPr bwMode="auto">
                <a:xfrm>
                  <a:off x="917575" y="617537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2174" b="98261" l="0" r="100000"/>
                          </a14:imgEffect>
                        </a14:imgLayer>
                      </a14:imgProps>
                    </a:ext>
                  </a:extLst>
                </a:blip>
                <a:srcRect b="11880"/>
                <a:stretch/>
              </p:blipFill>
              <p:spPr>
                <a:xfrm>
                  <a:off x="-15875" y="631031"/>
                  <a:ext cx="30600650" cy="15460664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0" y="16091695"/>
                  <a:ext cx="30584775" cy="130889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57390069" y="611981"/>
                <a:ext cx="24520525" cy="16783051"/>
                <a:chOff x="-15875" y="617537"/>
                <a:chExt cx="30600650" cy="16783051"/>
              </a:xfrm>
            </p:grpSpPr>
            <p:sp>
              <p:nvSpPr>
                <p:cNvPr id="22" name="AutoShape 12" descr="cartoon city traffic animated street police: Video có sẵn (100% miễn phí  bản quyền) 1020030766 | Shutterstock"/>
                <p:cNvSpPr>
                  <a:spLocks noChangeAspect="1" noChangeArrowheads="1"/>
                </p:cNvSpPr>
                <p:nvPr/>
              </p:nvSpPr>
              <p:spPr bwMode="auto">
                <a:xfrm>
                  <a:off x="917575" y="617537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2174" b="98261" l="0" r="100000"/>
                          </a14:imgEffect>
                        </a14:imgLayer>
                      </a14:imgProps>
                    </a:ext>
                  </a:extLst>
                </a:blip>
                <a:srcRect b="11880"/>
                <a:stretch/>
              </p:blipFill>
              <p:spPr>
                <a:xfrm>
                  <a:off x="-15875" y="631031"/>
                  <a:ext cx="30600650" cy="15460664"/>
                </a:xfrm>
                <a:prstGeom prst="rect">
                  <a:avLst/>
                </a:prstGeom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0" y="16091695"/>
                  <a:ext cx="30584775" cy="130889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 flipH="1">
                <a:off x="81894719" y="606425"/>
                <a:ext cx="23397806" cy="16783051"/>
                <a:chOff x="-15875" y="617537"/>
                <a:chExt cx="30600650" cy="16783051"/>
              </a:xfrm>
            </p:grpSpPr>
            <p:sp>
              <p:nvSpPr>
                <p:cNvPr id="19" name="AutoShape 12" descr="cartoon city traffic animated street police: Video có sẵn (100% miễn phí  bản quyền) 1020030766 | Shutterstock"/>
                <p:cNvSpPr>
                  <a:spLocks noChangeAspect="1" noChangeArrowheads="1"/>
                </p:cNvSpPr>
                <p:nvPr/>
              </p:nvSpPr>
              <p:spPr bwMode="auto">
                <a:xfrm>
                  <a:off x="917575" y="617537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2174" b="98261" l="0" r="100000"/>
                          </a14:imgEffect>
                        </a14:imgLayer>
                      </a14:imgProps>
                    </a:ext>
                  </a:extLst>
                </a:blip>
                <a:srcRect b="11880"/>
                <a:stretch/>
              </p:blipFill>
              <p:spPr>
                <a:xfrm>
                  <a:off x="-15875" y="631031"/>
                  <a:ext cx="30600650" cy="15460664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>
                <a:xfrm>
                  <a:off x="0" y="16091695"/>
                  <a:ext cx="30584775" cy="130889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" name="Group 11"/>
            <p:cNvGrpSpPr/>
            <p:nvPr/>
          </p:nvGrpSpPr>
          <p:grpSpPr>
            <a:xfrm>
              <a:off x="104090102" y="711256"/>
              <a:ext cx="43658579" cy="16872168"/>
              <a:chOff x="104090102" y="711256"/>
              <a:chExt cx="43658579" cy="16872168"/>
            </a:xfrm>
          </p:grpSpPr>
          <p:sp>
            <p:nvSpPr>
              <p:cNvPr id="42" name="Rectangle 41"/>
              <p:cNvSpPr/>
              <p:nvPr/>
            </p:nvSpPr>
            <p:spPr>
              <a:xfrm flipH="1">
                <a:off x="104442187" y="16274531"/>
                <a:ext cx="21749424" cy="130889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174" b="98261" l="0" r="100000"/>
                        </a14:imgEffect>
                      </a14:imgLayer>
                    </a14:imgProps>
                  </a:ext>
                </a:extLst>
              </a:blip>
              <a:srcRect b="11880"/>
              <a:stretch/>
            </p:blipFill>
            <p:spPr>
              <a:xfrm>
                <a:off x="104090102" y="739889"/>
                <a:ext cx="22101509" cy="15460664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174" b="98261" l="0" r="100000"/>
                        </a14:imgEffect>
                      </a14:imgLayer>
                    </a14:imgProps>
                  </a:ext>
                </a:extLst>
              </a:blip>
              <a:srcRect b="11880"/>
              <a:stretch/>
            </p:blipFill>
            <p:spPr>
              <a:xfrm flipH="1">
                <a:off x="126168720" y="711256"/>
                <a:ext cx="21387606" cy="15460664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 flipH="1">
                <a:off x="125999257" y="16171921"/>
                <a:ext cx="21749424" cy="140322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AutoShape 2" descr="Downtown Nature Landscape Modern Stylish Design Stock Vector (Royalty Free)  1529776166"/>
          <p:cNvSpPr>
            <a:spLocks noChangeAspect="1" noChangeArrowheads="1"/>
          </p:cNvSpPr>
          <p:nvPr/>
        </p:nvSpPr>
        <p:spPr bwMode="auto">
          <a:xfrm>
            <a:off x="61985" y="-56936"/>
            <a:ext cx="121439" cy="1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283" tIns="18142" rIns="36283" bIns="1814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owntown Nature Landscape Modern Stylish Design Stock Vector (Royalty Free)  1529776166"/>
          <p:cNvSpPr>
            <a:spLocks noChangeAspect="1" noChangeArrowheads="1"/>
          </p:cNvSpPr>
          <p:nvPr/>
        </p:nvSpPr>
        <p:spPr bwMode="auto">
          <a:xfrm>
            <a:off x="122704" y="3128"/>
            <a:ext cx="121439" cy="1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283" tIns="18142" rIns="36283" bIns="1814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Stock Photo and Image Portfolio by Kayato | Shutterstock"/>
          <p:cNvSpPr>
            <a:spLocks noChangeAspect="1" noChangeArrowheads="1"/>
          </p:cNvSpPr>
          <p:nvPr/>
        </p:nvSpPr>
        <p:spPr bwMode="auto">
          <a:xfrm>
            <a:off x="183424" y="63193"/>
            <a:ext cx="121439" cy="1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283" tIns="18142" rIns="36283" bIns="1814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Stock Photo and Image Portfolio by Kayato | Shutterstock"/>
          <p:cNvSpPr>
            <a:spLocks noChangeAspect="1" noChangeArrowheads="1"/>
          </p:cNvSpPr>
          <p:nvPr/>
        </p:nvSpPr>
        <p:spPr bwMode="auto">
          <a:xfrm>
            <a:off x="244144" y="123257"/>
            <a:ext cx="121439" cy="1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283" tIns="18142" rIns="36283" bIns="1814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Similar Images, Stock Photos &amp; Vectors of Green landscape with road -  359986028 | Shutterstock"/>
          <p:cNvSpPr>
            <a:spLocks noChangeAspect="1" noChangeArrowheads="1"/>
          </p:cNvSpPr>
          <p:nvPr/>
        </p:nvSpPr>
        <p:spPr bwMode="auto">
          <a:xfrm>
            <a:off x="304863" y="183322"/>
            <a:ext cx="121439" cy="1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283" tIns="18142" rIns="36283" bIns="1814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084335" y="-507080"/>
            <a:ext cx="3006883" cy="3141416"/>
            <a:chOff x="15578115" y="2619123"/>
            <a:chExt cx="10789024" cy="10600057"/>
          </a:xfrm>
        </p:grpSpPr>
        <p:sp>
          <p:nvSpPr>
            <p:cNvPr id="39" name="Sun 38"/>
            <p:cNvSpPr/>
            <p:nvPr/>
          </p:nvSpPr>
          <p:spPr>
            <a:xfrm rot="1259706">
              <a:off x="15915379" y="2656292"/>
              <a:ext cx="10058458" cy="10273777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371463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742926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114389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5485851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6857314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8228777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9600240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0971703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Sun 39"/>
            <p:cNvSpPr/>
            <p:nvPr/>
          </p:nvSpPr>
          <p:spPr>
            <a:xfrm>
              <a:off x="15578115" y="2619123"/>
              <a:ext cx="10789024" cy="10600057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371463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742926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114389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5485851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6857314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8228777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9600240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0971703" algn="l" defTabSz="2742926" rtl="0" eaLnBrk="1" latinLnBrk="0" hangingPunct="1">
                <a:defRPr sz="5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38" name="Picture 37" descr="C:\Users\ADMIN\Downloads\các video đông\images 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7" t="17383" r="18922" b="21608"/>
          <a:stretch/>
        </p:blipFill>
        <p:spPr bwMode="auto">
          <a:xfrm>
            <a:off x="9443987" y="-249445"/>
            <a:ext cx="2259765" cy="24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4" b="98261" l="0" r="100000"/>
                    </a14:imgEffect>
                  </a14:imgLayer>
                </a14:imgProps>
              </a:ext>
            </a:extLst>
          </a:blip>
          <a:srcRect b="11880"/>
          <a:stretch/>
        </p:blipFill>
        <p:spPr>
          <a:xfrm>
            <a:off x="41471881" y="317637"/>
            <a:ext cx="8805748" cy="60934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4" b="98261" l="0" r="100000"/>
                    </a14:imgEffect>
                  </a14:imgLayer>
                </a14:imgProps>
              </a:ext>
            </a:extLst>
          </a:blip>
          <a:srcRect b="11880"/>
          <a:stretch/>
        </p:blipFill>
        <p:spPr>
          <a:xfrm flipH="1">
            <a:off x="50268509" y="277906"/>
            <a:ext cx="8521312" cy="609342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flipH="1">
            <a:off x="50200990" y="6371335"/>
            <a:ext cx="8665469" cy="5530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283" tIns="18142" rIns="36283" bIns="18142"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3574422" y="3679887"/>
            <a:ext cx="5043155" cy="2731178"/>
            <a:chOff x="2035342" y="1596980"/>
            <a:chExt cx="8121316" cy="422427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86" b="15117"/>
            <a:stretch/>
          </p:blipFill>
          <p:spPr>
            <a:xfrm>
              <a:off x="2035342" y="1596980"/>
              <a:ext cx="8121316" cy="422427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3808" y="4481848"/>
              <a:ext cx="1313646" cy="124925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0491" y="4481847"/>
              <a:ext cx="1275009" cy="124925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392347" y="123258"/>
            <a:ext cx="5691135" cy="2889624"/>
            <a:chOff x="5522508" y="1196788"/>
            <a:chExt cx="6787864" cy="3859816"/>
          </a:xfrm>
        </p:grpSpPr>
        <p:sp>
          <p:nvSpPr>
            <p:cNvPr id="61" name="Cloud 60"/>
            <p:cNvSpPr/>
            <p:nvPr/>
          </p:nvSpPr>
          <p:spPr>
            <a:xfrm>
              <a:off x="5522508" y="1196788"/>
              <a:ext cx="6503894" cy="285167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6475462" y="3602712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8013281" y="3762999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9828635" y="3602712"/>
              <a:ext cx="8889" cy="780636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1146446" y="3088112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869527" y="3302369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2033802" y="2731335"/>
              <a:ext cx="0" cy="998042"/>
            </a:xfrm>
            <a:prstGeom prst="line">
              <a:avLst/>
            </a:prstGeom>
            <a:ln w="41275">
              <a:solidFill>
                <a:schemeClr val="dk1">
                  <a:alpha val="99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Heart 67"/>
            <p:cNvSpPr/>
            <p:nvPr/>
          </p:nvSpPr>
          <p:spPr>
            <a:xfrm>
              <a:off x="5599221" y="3930311"/>
              <a:ext cx="555104" cy="519850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art 68"/>
            <p:cNvSpPr/>
            <p:nvPr/>
          </p:nvSpPr>
          <p:spPr>
            <a:xfrm>
              <a:off x="6197910" y="4536754"/>
              <a:ext cx="555104" cy="519850"/>
            </a:xfrm>
            <a:prstGeom prst="hea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art 69"/>
            <p:cNvSpPr/>
            <p:nvPr/>
          </p:nvSpPr>
          <p:spPr>
            <a:xfrm>
              <a:off x="7726259" y="4478613"/>
              <a:ext cx="555104" cy="519850"/>
            </a:xfrm>
            <a:prstGeom prst="hear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art 70"/>
            <p:cNvSpPr/>
            <p:nvPr/>
          </p:nvSpPr>
          <p:spPr>
            <a:xfrm>
              <a:off x="9559972" y="3930312"/>
              <a:ext cx="555104" cy="519850"/>
            </a:xfrm>
            <a:prstGeom prst="heart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art 71"/>
            <p:cNvSpPr/>
            <p:nvPr/>
          </p:nvSpPr>
          <p:spPr>
            <a:xfrm>
              <a:off x="10883323" y="3974824"/>
              <a:ext cx="555104" cy="519850"/>
            </a:xfrm>
            <a:prstGeom prst="hear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eart 72"/>
            <p:cNvSpPr/>
            <p:nvPr/>
          </p:nvSpPr>
          <p:spPr>
            <a:xfrm>
              <a:off x="11755268" y="3429732"/>
              <a:ext cx="555104" cy="519850"/>
            </a:xfrm>
            <a:prstGeom prst="hear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197548" y="532218"/>
            <a:ext cx="6037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CC"/>
                </a:solidFill>
                <a:latin typeface=".VnBahamasBH" pitchFamily="34" charset="0"/>
              </a:rPr>
              <a:t>hÑn</a:t>
            </a:r>
            <a:r>
              <a:rPr lang="en-US" sz="4800" dirty="0">
                <a:solidFill>
                  <a:srgbClr val="FF0000"/>
                </a:solidFill>
                <a:latin typeface=".VnBahamasBH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.VnBahamasBH" pitchFamily="34" charset="0"/>
              </a:rPr>
              <a:t>gÆp</a:t>
            </a:r>
            <a:r>
              <a:rPr lang="en-US" sz="4800" dirty="0">
                <a:solidFill>
                  <a:srgbClr val="FF0000"/>
                </a:solidFill>
                <a:latin typeface=".VnBahamasBH" pitchFamily="34" charset="0"/>
              </a:rPr>
              <a:t> l¹i </a:t>
            </a:r>
            <a:r>
              <a:rPr lang="en-US" sz="4800" dirty="0" err="1">
                <a:solidFill>
                  <a:srgbClr val="0070C0"/>
                </a:solidFill>
                <a:latin typeface=".VnBahamasBH" pitchFamily="34" charset="0"/>
              </a:rPr>
              <a:t>c¸c</a:t>
            </a:r>
            <a:r>
              <a:rPr lang="en-US" sz="4800" dirty="0">
                <a:solidFill>
                  <a:srgbClr val="FF0000"/>
                </a:solidFill>
                <a:latin typeface=".VnBahamasBH" pitchFamily="34" charset="0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.VnBahamasBH" pitchFamily="34" charset="0"/>
              </a:rPr>
              <a:t>b¹n!</a:t>
            </a:r>
          </a:p>
        </p:txBody>
      </p:sp>
    </p:spTree>
    <p:extLst>
      <p:ext uri="{BB962C8B-B14F-4D97-AF65-F5344CB8AC3E}">
        <p14:creationId xmlns:p14="http://schemas.microsoft.com/office/powerpoint/2010/main" val="5162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6259E-6 7.5723E-7 L -0.25 7.5723E-7 " pathEditMode="relative" rAng="0" ptsTypes="AA">
                                      <p:cBhvr>
                                        <p:cTn id="6" dur="13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4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272</Words>
  <Application>Microsoft Office PowerPoint</Application>
  <PresentationFormat>Widescreen</PresentationFormat>
  <Paragraphs>36</Paragraphs>
  <Slides>6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.Vn3DH</vt:lpstr>
      <vt:lpstr>.VnBahamasB</vt:lpstr>
      <vt:lpstr>.VnBahamasBH</vt:lpstr>
      <vt:lpstr>.VnBodoniH</vt:lpstr>
      <vt:lpstr>Arial</vt:lpstr>
      <vt:lpstr>Calibri</vt:lpstr>
      <vt:lpstr>Calibri Light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54</cp:revision>
  <dcterms:created xsi:type="dcterms:W3CDTF">2022-06-23T07:22:10Z</dcterms:created>
  <dcterms:modified xsi:type="dcterms:W3CDTF">2024-06-24T07:26:43Z</dcterms:modified>
</cp:coreProperties>
</file>