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62" r:id="rId3"/>
    <p:sldId id="256" r:id="rId4"/>
    <p:sldId id="259" r:id="rId5"/>
    <p:sldId id="260" r:id="rId6"/>
    <p:sldId id="261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81B29-6535-47B1-8A8A-A89792EB8572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CB859-C242-4471-902A-174C98590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3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CB859-C242-4471-902A-174C985905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66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5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3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4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6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74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D8227-A715-4EC1-980A-D006DBEA9C80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A79DC-CFCE-43A4-8201-EA550659E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1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3.wdp"/><Relationship Id="rId7" Type="http://schemas.openxmlformats.org/officeDocument/2006/relationships/slide" Target="slide5.xml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4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3.mp3"/><Relationship Id="rId7" Type="http://schemas.openxmlformats.org/officeDocument/2006/relationships/image" Target="../media/image14.jpe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3.xml"/><Relationship Id="rId4" Type="http://schemas.openxmlformats.org/officeDocument/2006/relationships/audio" Target="../media/media3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3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openxmlformats.org/officeDocument/2006/relationships/image" Target="../media/image20.jpeg"/><Relationship Id="rId5" Type="http://schemas.microsoft.com/office/2007/relationships/media" Target="../media/media5.mp3"/><Relationship Id="rId15" Type="http://schemas.microsoft.com/office/2007/relationships/hdphoto" Target="../media/hdphoto7.wdp"/><Relationship Id="rId10" Type="http://schemas.openxmlformats.org/officeDocument/2006/relationships/image" Target="../media/image19.jpeg"/><Relationship Id="rId4" Type="http://schemas.openxmlformats.org/officeDocument/2006/relationships/audio" Target="../media/media3.mp3"/><Relationship Id="rId9" Type="http://schemas.openxmlformats.org/officeDocument/2006/relationships/image" Target="../media/image18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0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microsoft.com/office/2007/relationships/hdphoto" Target="../media/hdphoto8.wdp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637733" y="1592139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h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07981" y="1637477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é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26309" y="1640040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p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76786" y="1562149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q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924188" y="3245877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b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09627" y="3217400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Ý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91117" y="3136832"/>
            <a:ext cx="159212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m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916696" y="3127751"/>
            <a:ext cx="2016883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Ët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3675" t="40811" r="5931" b="2186"/>
          <a:stretch/>
        </p:blipFill>
        <p:spPr>
          <a:xfrm>
            <a:off x="-20320" y="5197632"/>
            <a:ext cx="12212320" cy="1736729"/>
          </a:xfrm>
          <a:prstGeom prst="rect">
            <a:avLst/>
          </a:prstGeom>
        </p:spPr>
      </p:pic>
      <p:sp>
        <p:nvSpPr>
          <p:cNvPr id="22" name="AutoShape 2" descr="Mẹo vệ sinh nền gạch sau khi hoàn thiện công trình xây dựng | Cleanipedia 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72" y="5797657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Đàn Gà Trong Sân">
            <a:hlinkClick r:id="" action="ppaction://media"/>
            <a:extLst>
              <a:ext uri="{FF2B5EF4-FFF2-40B4-BE49-F238E27FC236}">
                <a16:creationId xmlns:a16="http://schemas.microsoft.com/office/drawing/2014/main" id="{2585F863-0CEC-4212-85AC-0569C73F4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0378" y="999035"/>
            <a:ext cx="609600" cy="6096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727292" y="1528040"/>
            <a:ext cx="1004258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u</a:t>
            </a:r>
            <a:endParaRPr lang="en-US" sz="9600" b="1" dirty="0">
              <a:solidFill>
                <a:srgbClr val="FF0000"/>
              </a:solidFill>
              <a:latin typeface=".VnRevueH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651134" y="1491716"/>
            <a:ext cx="2750155" cy="1569660"/>
          </a:xfrm>
          <a:prstGeom prst="rect">
            <a:avLst/>
          </a:prstGeom>
          <a:effectLst>
            <a:outerShdw blurRad="330200" dist="1524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RevueH" panose="020B7200000000000000" pitchFamily="34" charset="0"/>
                <a:cs typeface="Times New Roman" panose="02020603050405020304" pitchFamily="18" charset="0"/>
              </a:rPr>
              <a:t>µ</a:t>
            </a:r>
          </a:p>
        </p:txBody>
      </p:sp>
      <p:pic>
        <p:nvPicPr>
          <p:cNvPr id="49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>
            <a:off x="2598798" y="-61263"/>
            <a:ext cx="3796747" cy="548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intu Jendela Kayu Perabot Rumah Depot, pintu kayu, sudut, Jasa Desain  interior png | PNGEgg">
            <a:extLst>
              <a:ext uri="{FF2B5EF4-FFF2-40B4-BE49-F238E27FC236}">
                <a16:creationId xmlns:a16="http://schemas.microsoft.com/office/drawing/2014/main" id="{41E91911-7761-41CA-BCE4-F97CB7D69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63" b="100000" l="0" r="83556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1271" r="18296" b="-1271"/>
          <a:stretch/>
        </p:blipFill>
        <p:spPr bwMode="auto">
          <a:xfrm flipH="1">
            <a:off x="5990269" y="-94166"/>
            <a:ext cx="3817067" cy="54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621"/>
          <a:stretch/>
        </p:blipFill>
        <p:spPr bwMode="auto">
          <a:xfrm flipH="1">
            <a:off x="66372" y="-251459"/>
            <a:ext cx="3931919" cy="727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Cửa Gỗ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5" r="26145"/>
          <a:stretch/>
        </p:blipFill>
        <p:spPr bwMode="auto">
          <a:xfrm>
            <a:off x="9264358" y="-158866"/>
            <a:ext cx="3745505" cy="715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Hình ảnh Rèm Cửa PNG , Rèm Vector, Tấm Màn, Rèm Trang Trí PNG miễn phí tải  tập tin PSDComment và Vecto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" b="100000" l="0" r="55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49"/>
          <a:stretch/>
        </p:blipFill>
        <p:spPr bwMode="auto">
          <a:xfrm flipH="1">
            <a:off x="10150027" y="-424027"/>
            <a:ext cx="3065225" cy="73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Hình ảnh Rèm Cửa PNG , Rèm Vector, Tấm Màn, Rèm Trang Trí PNG miễn phí tải  tập tin PSDComment và Vecto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" b="100000" l="0" r="55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949"/>
          <a:stretch/>
        </p:blipFill>
        <p:spPr bwMode="auto">
          <a:xfrm>
            <a:off x="-707381" y="-299271"/>
            <a:ext cx="3266906" cy="74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380" y="5416550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322" y="5543118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1" y="5828370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Hoa Thiên Nhiên Những Bông Hệ - GIF miễn phí trên Pixabay - Pixaba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2" y="5378243"/>
            <a:ext cx="2016755" cy="17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花有天赋的人盛开- Pixabay 上的免费GIF 动图- Pixaba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12" y="5682849"/>
            <a:ext cx="1630975" cy="119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6" descr="Hoa Thiên Nhiên - GIF miễn phí trên Pixabay - Pixaba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10" y="5507306"/>
            <a:ext cx="2007410" cy="139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9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50652 0.00371 " pathEditMode="relative" rAng="0" ptsTypes="AA">
                                      <p:cBhvr>
                                        <p:cTn id="58" dur="8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1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9362 0.00069 " pathEditMode="relative" rAng="0" ptsTypes="AA">
                                      <p:cBhvr>
                                        <p:cTn id="60" dur="8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14922 0.00648 " pathEditMode="relative" rAng="0" ptsTypes="AA">
                                      <p:cBhvr>
                                        <p:cTn id="62" dur="1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32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14375 -0.00092 " pathEditMode="relative" rAng="0" ptsTypes="AA">
                                      <p:cBhvr>
                                        <p:cTn id="64" dur="1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0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3360"/>
            <a:ext cx="12649200" cy="81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4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29" l="3231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92" y="2995175"/>
            <a:ext cx="2342066" cy="21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29" l="3231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2995175"/>
            <a:ext cx="2342066" cy="21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29" l="3231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9" y="2995175"/>
            <a:ext cx="2342066" cy="21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ADMIN\Downloads\hop-3-800x800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0625" l="10375" r="8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6329" r="13740"/>
          <a:stretch/>
        </p:blipFill>
        <p:spPr bwMode="auto">
          <a:xfrm>
            <a:off x="143321" y="1734950"/>
            <a:ext cx="3780156" cy="408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ết quả hình ảnh cho hộp quà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41" y="2100303"/>
            <a:ext cx="2844165" cy="33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ownloads\11dAqODEcSVLwTB6ctT6_simg_de2fe0_500x500_maxb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06" y="1860220"/>
            <a:ext cx="4203291" cy="395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7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1578072" y="248493"/>
            <a:ext cx="9987671" cy="660710"/>
          </a:xfrm>
          <a:prstGeom prst="wedgeRectCallout">
            <a:avLst>
              <a:gd name="adj1" fmla="val -17469"/>
              <a:gd name="adj2" fmla="val 49494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3.THỨC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5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a"/>
          <p:cNvSpPr/>
          <p:nvPr/>
        </p:nvSpPr>
        <p:spPr>
          <a:xfrm>
            <a:off x="1806078" y="1509035"/>
            <a:ext cx="2279958" cy="910071"/>
          </a:xfrm>
          <a:prstGeom prst="wedgeRoundRectCallout">
            <a:avLst>
              <a:gd name="adj1" fmla="val 16790"/>
              <a:gd name="adj2" fmla="val 7859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sz="31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1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endParaRPr lang="en-US" sz="315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"/>
          <p:cNvSpPr/>
          <p:nvPr/>
        </p:nvSpPr>
        <p:spPr>
          <a:xfrm>
            <a:off x="8109238" y="1509034"/>
            <a:ext cx="2309958" cy="910071"/>
          </a:xfrm>
          <a:prstGeom prst="wedgeRoundRectCallout">
            <a:avLst>
              <a:gd name="adj1" fmla="val 20296"/>
              <a:gd name="adj2" fmla="val 854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6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b.Thịt</a:t>
            </a:r>
            <a:r>
              <a:rPr lang="en-US" sz="346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6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46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1" descr="Công nghệ sẽ là 'chìa khóa' nâng cao năng suất, chất lượng lúa gạo Việt Nam  - Báo Chất Lượng Việt Na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/>
          <a:stretch/>
        </p:blipFill>
        <p:spPr bwMode="auto">
          <a:xfrm>
            <a:off x="312795" y="2752605"/>
            <a:ext cx="5522399" cy="2829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wnloads\hình ảnh\photo1551432882821-1551432883193-crop-155143297827210381367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10" y="2752606"/>
            <a:ext cx="5889182" cy="2754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09162" y="2512609"/>
            <a:ext cx="239996" cy="239996"/>
          </a:xfrm>
          <a:prstGeom prst="rect">
            <a:avLst/>
          </a:prstGeom>
        </p:spPr>
      </p:pic>
      <p:pic>
        <p:nvPicPr>
          <p:cNvPr id="5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45170" y="2419106"/>
            <a:ext cx="239996" cy="239996"/>
          </a:xfrm>
          <a:prstGeom prst="rect">
            <a:avLst/>
          </a:prstGeom>
        </p:spPr>
      </p:pic>
      <p:pic>
        <p:nvPicPr>
          <p:cNvPr id="13" name="Picture 2" descr="Nấm Cây Rừng - Ảnh miễn phí trên Pixabay -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35" y="5581862"/>
            <a:ext cx="1276138" cy="12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6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1455903" y="0"/>
            <a:ext cx="9458661" cy="939045"/>
          </a:xfrm>
          <a:prstGeom prst="wedgeEllipseCallout">
            <a:avLst>
              <a:gd name="adj1" fmla="val -2998"/>
              <a:gd name="adj2" fmla="val 51915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5957" tIns="17978" rIns="35957" bIns="17978" spcCol="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Câu2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b"/>
          <p:cNvSpPr/>
          <p:nvPr/>
        </p:nvSpPr>
        <p:spPr>
          <a:xfrm>
            <a:off x="6174686" y="2154754"/>
            <a:ext cx="1814396" cy="1218366"/>
          </a:xfrm>
          <a:prstGeom prst="star4">
            <a:avLst>
              <a:gd name="adj" fmla="val 29405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</p:txBody>
      </p:sp>
      <p:sp>
        <p:nvSpPr>
          <p:cNvPr id="16" name="a"/>
          <p:cNvSpPr/>
          <p:nvPr/>
        </p:nvSpPr>
        <p:spPr>
          <a:xfrm>
            <a:off x="35392" y="2154753"/>
            <a:ext cx="1779880" cy="1289487"/>
          </a:xfrm>
          <a:prstGeom prst="star4">
            <a:avLst>
              <a:gd name="adj" fmla="val 29425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a.</a:t>
            </a:r>
          </a:p>
        </p:txBody>
      </p:sp>
      <p:sp>
        <p:nvSpPr>
          <p:cNvPr id="17" name="c"/>
          <p:cNvSpPr/>
          <p:nvPr/>
        </p:nvSpPr>
        <p:spPr>
          <a:xfrm>
            <a:off x="2452147" y="5191760"/>
            <a:ext cx="1873885" cy="1267184"/>
          </a:xfrm>
          <a:prstGeom prst="star4">
            <a:avLst>
              <a:gd name="adj" fmla="val 26252"/>
            </a:avLst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</a:p>
        </p:txBody>
      </p:sp>
      <p:pic>
        <p:nvPicPr>
          <p:cNvPr id="15" name="Picture 2" descr="C:\Users\ADMIN\Downloads\maxresdefault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63" y="1429691"/>
            <a:ext cx="3719932" cy="26999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ách nói “mèo” trong tiếng Hà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82" y="1504339"/>
            <a:ext cx="3964780" cy="26635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ại sao gà mái gáy như gà trống? - VnExpres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32" y="4348236"/>
            <a:ext cx="4291583" cy="25215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9198" y="6458945"/>
            <a:ext cx="239996" cy="239996"/>
          </a:xfrm>
          <a:prstGeom prst="rect">
            <a:avLst/>
          </a:prstGeom>
        </p:spPr>
      </p:pic>
      <p:pic>
        <p:nvPicPr>
          <p:cNvPr id="12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5919" y="1189695"/>
            <a:ext cx="239996" cy="239996"/>
          </a:xfrm>
          <a:prstGeom prst="rect">
            <a:avLst/>
          </a:prstGeom>
        </p:spPr>
      </p:pic>
      <p:pic>
        <p:nvPicPr>
          <p:cNvPr id="13" name="sa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8745" y="949700"/>
            <a:ext cx="239996" cy="239996"/>
          </a:xfrm>
          <a:prstGeom prst="rect">
            <a:avLst/>
          </a:prstGeom>
        </p:spPr>
      </p:pic>
      <p:pic>
        <p:nvPicPr>
          <p:cNvPr id="1026" name="Picture 2" descr="Nấm Cây Rừng - Ảnh miễn phí trên Pixabay - Pixabay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1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453" y="5422803"/>
            <a:ext cx="1276138" cy="12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89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5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4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021042" y="275609"/>
            <a:ext cx="8754873" cy="660710"/>
          </a:xfrm>
          <a:prstGeom prst="wedgeRectCallout">
            <a:avLst>
              <a:gd name="adj1" fmla="val -12021"/>
              <a:gd name="adj2" fmla="val 4332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1-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80" b="1" dirty="0" err="1">
                <a:latin typeface="Times New Roman" pitchFamily="18" charset="0"/>
                <a:cs typeface="Times New Roman" pitchFamily="18" charset="0"/>
              </a:rPr>
              <a:t>GẤY</a:t>
            </a:r>
            <a:r>
              <a:rPr lang="en-US" sz="3780" b="1" dirty="0">
                <a:latin typeface="Times New Roman" pitchFamily="18" charset="0"/>
                <a:cs typeface="Times New Roman" pitchFamily="18" charset="0"/>
              </a:rPr>
              <a:t> Ò Ó O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3210811" y="1582014"/>
            <a:ext cx="6424751" cy="1051130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A. </a:t>
            </a:r>
          </a:p>
          <a:p>
            <a:pPr algn="ctr"/>
            <a:r>
              <a:rPr lang="en-US" sz="31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15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15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709" dirty="0"/>
          </a:p>
        </p:txBody>
      </p:sp>
      <p:sp>
        <p:nvSpPr>
          <p:cNvPr id="8" name="Flowchart: Terminator 7"/>
          <p:cNvSpPr/>
          <p:nvPr/>
        </p:nvSpPr>
        <p:spPr>
          <a:xfrm>
            <a:off x="3270299" y="3038580"/>
            <a:ext cx="6424751" cy="1051130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5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B. </a:t>
            </a:r>
          </a:p>
          <a:p>
            <a:pPr algn="ctr"/>
            <a:r>
              <a:rPr lang="en-US" sz="315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15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15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endParaRPr lang="en-US" sz="3150" dirty="0">
              <a:solidFill>
                <a:srgbClr val="00B050"/>
              </a:solidFill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3426552" y="4475510"/>
            <a:ext cx="6424751" cy="105113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1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C. </a:t>
            </a:r>
          </a:p>
          <a:p>
            <a:pPr algn="ctr"/>
            <a:r>
              <a:rPr lang="en-US" sz="315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15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endParaRPr lang="en-US" sz="3150" dirty="0">
              <a:solidFill>
                <a:srgbClr val="FF0000"/>
              </a:solidFill>
            </a:endParaRPr>
          </a:p>
        </p:txBody>
      </p:sp>
      <p:pic>
        <p:nvPicPr>
          <p:cNvPr id="13314" name="tayA" descr="C:\Users\ADMIN\Downloads\sticker-png-cartoon-book-finger-index-finger-thumb-computer-software-line-art-hand-coloring-boo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100000" l="21685" r="83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9600" y="1596573"/>
            <a:ext cx="2176952" cy="11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AY B" descr="C:\Users\ADMIN\Downloads\sticker-png-cartoon-book-finger-index-finger-thumb-computer-software-line-art-hand-coloring-boo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100000" l="21685" r="83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2483" y="3038581"/>
            <a:ext cx="2176952" cy="11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Y C" descr="C:\Users\ADMIN\Downloads\sticker-png-cartoon-book-finger-index-finger-thumb-computer-software-line-art-hand-coloring-boo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100000" l="21685" r="839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4186" y="4415446"/>
            <a:ext cx="1995248" cy="11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Ban-tra-loi-sai-r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3266" y="5597188"/>
            <a:ext cx="237954" cy="240258"/>
          </a:xfrm>
          <a:prstGeom prst="rect">
            <a:avLst/>
          </a:prstGeom>
        </p:spPr>
      </p:pic>
      <p:pic>
        <p:nvPicPr>
          <p:cNvPr id="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62559" y="1582014"/>
            <a:ext cx="239996" cy="239996"/>
          </a:xfrm>
          <a:prstGeom prst="rect">
            <a:avLst/>
          </a:prstGeom>
        </p:spPr>
      </p:pic>
      <p:pic>
        <p:nvPicPr>
          <p:cNvPr id="7" name="sai dễ thươ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35485" y="4772910"/>
            <a:ext cx="239996" cy="239996"/>
          </a:xfrm>
          <a:prstGeom prst="rect">
            <a:avLst/>
          </a:prstGeom>
        </p:spPr>
      </p:pic>
      <p:pic>
        <p:nvPicPr>
          <p:cNvPr id="14" name="Picture 2" descr="Nấm Cây Rừng - Ảnh miễn phí trên Pixabay - Pixabay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1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453" y="5422803"/>
            <a:ext cx="1276138" cy="12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42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69</Words>
  <Application>Microsoft Office PowerPoint</Application>
  <PresentationFormat>Widescreen</PresentationFormat>
  <Paragraphs>25</Paragraphs>
  <Slides>7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.VnRevueH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2024-06-10T15:08:36Z</dcterms:created>
  <dcterms:modified xsi:type="dcterms:W3CDTF">2024-06-23T14:08:35Z</dcterms:modified>
</cp:coreProperties>
</file>